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9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23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31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4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8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8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9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4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37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1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76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24BC8-62C6-42BF-BC49-4B40E8D83A8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9BBEB-DCA2-499F-BA89-2AE677E5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23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points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Nesting will be needed in the near future</a:t>
            </a:r>
          </a:p>
          <a:p>
            <a:r>
              <a:rPr lang="en-US" dirty="0" smtClean="0"/>
              <a:t>The group is pleased with the progress of the LOINC-SNOMED CT integration while providing recommendations to make the Technology Preview more accessible</a:t>
            </a:r>
          </a:p>
          <a:p>
            <a:r>
              <a:rPr lang="en-US" dirty="0" smtClean="0"/>
              <a:t>Equally pleased with the Cancer Synoptic Report Observables work of the </a:t>
            </a:r>
            <a:r>
              <a:rPr lang="en-US" dirty="0" err="1" smtClean="0"/>
              <a:t>IPaLM</a:t>
            </a:r>
            <a:r>
              <a:rPr lang="en-US" dirty="0" smtClean="0"/>
              <a:t> SIG and the Functioning project work on Observables.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77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</TotalTime>
  <Words>53</Words>
  <Application>Microsoft Office PowerPoint</Application>
  <PresentationFormat>Bredbild</PresentationFormat>
  <Paragraphs>4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Bullet points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Bullet points</dc:title>
  <dc:creator>danka74</dc:creator>
  <cp:lastModifiedBy>danka74</cp:lastModifiedBy>
  <cp:revision>2</cp:revision>
  <dcterms:created xsi:type="dcterms:W3CDTF">2015-10-28T19:31:01Z</dcterms:created>
  <dcterms:modified xsi:type="dcterms:W3CDTF">2015-10-29T11:21:28Z</dcterms:modified>
</cp:coreProperties>
</file>