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8" r:id="rId22"/>
    <p:sldId id="279" r:id="rId23"/>
    <p:sldId id="280" r:id="rId24"/>
    <p:sldId id="277"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BDEA674E-A893-41A2-8D69-7C6F5866B220}"/>
    <pc:docChg chg="undo redo custSel addSld delSld modSld">
      <pc:chgData name="Bruce J. Goldberg" userId="929c9dc6-a6dc-407d-a9bb-3979b4f82f0b" providerId="ADAL" clId="{BDEA674E-A893-41A2-8D69-7C6F5866B220}" dt="2018-07-31T23:42:20.915" v="749" actId="20577"/>
      <pc:docMkLst>
        <pc:docMk/>
      </pc:docMkLst>
      <pc:sldChg chg="delSp modSp">
        <pc:chgData name="Bruce J. Goldberg" userId="929c9dc6-a6dc-407d-a9bb-3979b4f82f0b" providerId="ADAL" clId="{BDEA674E-A893-41A2-8D69-7C6F5866B220}" dt="2018-07-31T23:00:17.255" v="517" actId="478"/>
        <pc:sldMkLst>
          <pc:docMk/>
          <pc:sldMk cId="4163531101" sldId="256"/>
        </pc:sldMkLst>
        <pc:spChg chg="mod">
          <ac:chgData name="Bruce J. Goldberg" userId="929c9dc6-a6dc-407d-a9bb-3979b4f82f0b" providerId="ADAL" clId="{BDEA674E-A893-41A2-8D69-7C6F5866B220}" dt="2018-07-31T23:00:11.207" v="516" actId="20577"/>
          <ac:spMkLst>
            <pc:docMk/>
            <pc:sldMk cId="4163531101" sldId="256"/>
            <ac:spMk id="2" creationId="{B2AF7EF2-72BA-4638-ACE0-40F27B49FAA8}"/>
          </ac:spMkLst>
        </pc:spChg>
        <pc:spChg chg="del">
          <ac:chgData name="Bruce J. Goldberg" userId="929c9dc6-a6dc-407d-a9bb-3979b4f82f0b" providerId="ADAL" clId="{BDEA674E-A893-41A2-8D69-7C6F5866B220}" dt="2018-07-31T23:00:17.255" v="517" actId="478"/>
          <ac:spMkLst>
            <pc:docMk/>
            <pc:sldMk cId="4163531101" sldId="256"/>
            <ac:spMk id="3" creationId="{C157815D-522F-4618-8DC3-1ACED6D4AA3E}"/>
          </ac:spMkLst>
        </pc:spChg>
      </pc:sldChg>
      <pc:sldChg chg="modSp add">
        <pc:chgData name="Bruce J. Goldberg" userId="929c9dc6-a6dc-407d-a9bb-3979b4f82f0b" providerId="ADAL" clId="{BDEA674E-A893-41A2-8D69-7C6F5866B220}" dt="2018-07-31T22:18:26.397" v="3"/>
        <pc:sldMkLst>
          <pc:docMk/>
          <pc:sldMk cId="683321769" sldId="272"/>
        </pc:sldMkLst>
        <pc:spChg chg="mod">
          <ac:chgData name="Bruce J. Goldberg" userId="929c9dc6-a6dc-407d-a9bb-3979b4f82f0b" providerId="ADAL" clId="{BDEA674E-A893-41A2-8D69-7C6F5866B220}" dt="2018-07-31T22:17:52.756" v="1"/>
          <ac:spMkLst>
            <pc:docMk/>
            <pc:sldMk cId="683321769" sldId="272"/>
            <ac:spMk id="2" creationId="{9811B481-928E-4573-945F-3F18FF6373F0}"/>
          </ac:spMkLst>
        </pc:spChg>
        <pc:spChg chg="mod">
          <ac:chgData name="Bruce J. Goldberg" userId="929c9dc6-a6dc-407d-a9bb-3979b4f82f0b" providerId="ADAL" clId="{BDEA674E-A893-41A2-8D69-7C6F5866B220}" dt="2018-07-31T22:18:26.397" v="3"/>
          <ac:spMkLst>
            <pc:docMk/>
            <pc:sldMk cId="683321769" sldId="272"/>
            <ac:spMk id="3" creationId="{2CA8EF0A-802F-4D28-B63F-505E030F799A}"/>
          </ac:spMkLst>
        </pc:spChg>
      </pc:sldChg>
      <pc:sldChg chg="addSp modSp add">
        <pc:chgData name="Bruce J. Goldberg" userId="929c9dc6-a6dc-407d-a9bb-3979b4f82f0b" providerId="ADAL" clId="{BDEA674E-A893-41A2-8D69-7C6F5866B220}" dt="2018-07-31T22:19:15.492" v="8" actId="1076"/>
        <pc:sldMkLst>
          <pc:docMk/>
          <pc:sldMk cId="1468584121" sldId="273"/>
        </pc:sldMkLst>
        <pc:spChg chg="mod">
          <ac:chgData name="Bruce J. Goldberg" userId="929c9dc6-a6dc-407d-a9bb-3979b4f82f0b" providerId="ADAL" clId="{BDEA674E-A893-41A2-8D69-7C6F5866B220}" dt="2018-07-31T22:18:43.551" v="6"/>
          <ac:spMkLst>
            <pc:docMk/>
            <pc:sldMk cId="1468584121" sldId="273"/>
            <ac:spMk id="2" creationId="{A24FE363-01D3-4642-8001-B578A91F4F7B}"/>
          </ac:spMkLst>
        </pc:spChg>
        <pc:spChg chg="mod">
          <ac:chgData name="Bruce J. Goldberg" userId="929c9dc6-a6dc-407d-a9bb-3979b4f82f0b" providerId="ADAL" clId="{BDEA674E-A893-41A2-8D69-7C6F5866B220}" dt="2018-07-31T22:18:33.922" v="5"/>
          <ac:spMkLst>
            <pc:docMk/>
            <pc:sldMk cId="1468584121" sldId="273"/>
            <ac:spMk id="3" creationId="{443B82F9-6F46-4BAD-8E7A-02E5B6CEB35F}"/>
          </ac:spMkLst>
        </pc:spChg>
        <pc:picChg chg="add mod">
          <ac:chgData name="Bruce J. Goldberg" userId="929c9dc6-a6dc-407d-a9bb-3979b4f82f0b" providerId="ADAL" clId="{BDEA674E-A893-41A2-8D69-7C6F5866B220}" dt="2018-07-31T22:19:15.492" v="8" actId="1076"/>
          <ac:picMkLst>
            <pc:docMk/>
            <pc:sldMk cId="1468584121" sldId="273"/>
            <ac:picMk id="4" creationId="{0DA587BE-D106-46DC-B46C-789AF03179F0}"/>
          </ac:picMkLst>
        </pc:picChg>
      </pc:sldChg>
      <pc:sldChg chg="addSp delSp modSp add">
        <pc:chgData name="Bruce J. Goldberg" userId="929c9dc6-a6dc-407d-a9bb-3979b4f82f0b" providerId="ADAL" clId="{BDEA674E-A893-41A2-8D69-7C6F5866B220}" dt="2018-07-31T22:22:06.884" v="49" actId="478"/>
        <pc:sldMkLst>
          <pc:docMk/>
          <pc:sldMk cId="4191647113" sldId="274"/>
        </pc:sldMkLst>
        <pc:spChg chg="mod">
          <ac:chgData name="Bruce J. Goldberg" userId="929c9dc6-a6dc-407d-a9bb-3979b4f82f0b" providerId="ADAL" clId="{BDEA674E-A893-41A2-8D69-7C6F5866B220}" dt="2018-07-31T22:20:48.981" v="42" actId="20577"/>
          <ac:spMkLst>
            <pc:docMk/>
            <pc:sldMk cId="4191647113" sldId="274"/>
            <ac:spMk id="2" creationId="{7D040306-B578-4056-8DB7-6C8750ACD335}"/>
          </ac:spMkLst>
        </pc:spChg>
        <pc:spChg chg="del">
          <ac:chgData name="Bruce J. Goldberg" userId="929c9dc6-a6dc-407d-a9bb-3979b4f82f0b" providerId="ADAL" clId="{BDEA674E-A893-41A2-8D69-7C6F5866B220}" dt="2018-07-31T22:20:53.838" v="43"/>
          <ac:spMkLst>
            <pc:docMk/>
            <pc:sldMk cId="4191647113" sldId="274"/>
            <ac:spMk id="3" creationId="{EAB3683D-3F54-4F44-AB4D-BC84D804FB15}"/>
          </ac:spMkLst>
        </pc:spChg>
        <pc:picChg chg="add mod">
          <ac:chgData name="Bruce J. Goldberg" userId="929c9dc6-a6dc-407d-a9bb-3979b4f82f0b" providerId="ADAL" clId="{BDEA674E-A893-41A2-8D69-7C6F5866B220}" dt="2018-07-31T22:20:59.571" v="44" actId="1076"/>
          <ac:picMkLst>
            <pc:docMk/>
            <pc:sldMk cId="4191647113" sldId="274"/>
            <ac:picMk id="4" creationId="{F48397E5-3419-462D-90F4-3EB724C904D2}"/>
          </ac:picMkLst>
        </pc:picChg>
        <pc:picChg chg="add mod">
          <ac:chgData name="Bruce J. Goldberg" userId="929c9dc6-a6dc-407d-a9bb-3979b4f82f0b" providerId="ADAL" clId="{BDEA674E-A893-41A2-8D69-7C6F5866B220}" dt="2018-07-31T22:21:30.283" v="46" actId="1076"/>
          <ac:picMkLst>
            <pc:docMk/>
            <pc:sldMk cId="4191647113" sldId="274"/>
            <ac:picMk id="5" creationId="{97F8B432-06CF-4465-A1FE-0F2D5AA3698E}"/>
          </ac:picMkLst>
        </pc:picChg>
        <pc:picChg chg="add del mod">
          <ac:chgData name="Bruce J. Goldberg" userId="929c9dc6-a6dc-407d-a9bb-3979b4f82f0b" providerId="ADAL" clId="{BDEA674E-A893-41A2-8D69-7C6F5866B220}" dt="2018-07-31T22:22:06.884" v="49" actId="478"/>
          <ac:picMkLst>
            <pc:docMk/>
            <pc:sldMk cId="4191647113" sldId="274"/>
            <ac:picMk id="6" creationId="{B7F4BA70-8E12-4942-A3F6-815DB054E5B2}"/>
          </ac:picMkLst>
        </pc:picChg>
      </pc:sldChg>
      <pc:sldChg chg="addSp delSp modSp add">
        <pc:chgData name="Bruce J. Goldberg" userId="929c9dc6-a6dc-407d-a9bb-3979b4f82f0b" providerId="ADAL" clId="{BDEA674E-A893-41A2-8D69-7C6F5866B220}" dt="2018-07-31T22:23:31.177" v="61" actId="14100"/>
        <pc:sldMkLst>
          <pc:docMk/>
          <pc:sldMk cId="827221624" sldId="275"/>
        </pc:sldMkLst>
        <pc:spChg chg="mod">
          <ac:chgData name="Bruce J. Goldberg" userId="929c9dc6-a6dc-407d-a9bb-3979b4f82f0b" providerId="ADAL" clId="{BDEA674E-A893-41A2-8D69-7C6F5866B220}" dt="2018-07-31T22:22:28.092" v="52" actId="20577"/>
          <ac:spMkLst>
            <pc:docMk/>
            <pc:sldMk cId="827221624" sldId="275"/>
            <ac:spMk id="2" creationId="{7D040306-B578-4056-8DB7-6C8750ACD335}"/>
          </ac:spMkLst>
        </pc:spChg>
        <pc:spChg chg="add del mod">
          <ac:chgData name="Bruce J. Goldberg" userId="929c9dc6-a6dc-407d-a9bb-3979b4f82f0b" providerId="ADAL" clId="{BDEA674E-A893-41A2-8D69-7C6F5866B220}" dt="2018-07-31T22:22:56.010" v="57"/>
          <ac:spMkLst>
            <pc:docMk/>
            <pc:sldMk cId="827221624" sldId="275"/>
            <ac:spMk id="6" creationId="{528D880E-9D1A-4F7C-8993-63CBC98DB078}"/>
          </ac:spMkLst>
        </pc:spChg>
        <pc:picChg chg="del">
          <ac:chgData name="Bruce J. Goldberg" userId="929c9dc6-a6dc-407d-a9bb-3979b4f82f0b" providerId="ADAL" clId="{BDEA674E-A893-41A2-8D69-7C6F5866B220}" dt="2018-07-31T22:22:30.502" v="53" actId="478"/>
          <ac:picMkLst>
            <pc:docMk/>
            <pc:sldMk cId="827221624" sldId="275"/>
            <ac:picMk id="4" creationId="{F48397E5-3419-462D-90F4-3EB724C904D2}"/>
          </ac:picMkLst>
        </pc:picChg>
        <pc:picChg chg="del">
          <ac:chgData name="Bruce J. Goldberg" userId="929c9dc6-a6dc-407d-a9bb-3979b4f82f0b" providerId="ADAL" clId="{BDEA674E-A893-41A2-8D69-7C6F5866B220}" dt="2018-07-31T22:22:44.739" v="55" actId="478"/>
          <ac:picMkLst>
            <pc:docMk/>
            <pc:sldMk cId="827221624" sldId="275"/>
            <ac:picMk id="5" creationId="{97F8B432-06CF-4465-A1FE-0F2D5AA3698E}"/>
          </ac:picMkLst>
        </pc:picChg>
        <pc:picChg chg="add mod">
          <ac:chgData name="Bruce J. Goldberg" userId="929c9dc6-a6dc-407d-a9bb-3979b4f82f0b" providerId="ADAL" clId="{BDEA674E-A893-41A2-8D69-7C6F5866B220}" dt="2018-07-31T22:23:31.177" v="61" actId="14100"/>
          <ac:picMkLst>
            <pc:docMk/>
            <pc:sldMk cId="827221624" sldId="275"/>
            <ac:picMk id="7" creationId="{6A4693F8-C0B5-4F2D-BF5B-45BF6E3B0B6A}"/>
          </ac:picMkLst>
        </pc:picChg>
      </pc:sldChg>
      <pc:sldChg chg="addSp delSp modSp add">
        <pc:chgData name="Bruce J. Goldberg" userId="929c9dc6-a6dc-407d-a9bb-3979b4f82f0b" providerId="ADAL" clId="{BDEA674E-A893-41A2-8D69-7C6F5866B220}" dt="2018-07-31T22:24:18.504" v="70" actId="1076"/>
        <pc:sldMkLst>
          <pc:docMk/>
          <pc:sldMk cId="3700166725" sldId="276"/>
        </pc:sldMkLst>
        <pc:spChg chg="mod">
          <ac:chgData name="Bruce J. Goldberg" userId="929c9dc6-a6dc-407d-a9bb-3979b4f82f0b" providerId="ADAL" clId="{BDEA674E-A893-41A2-8D69-7C6F5866B220}" dt="2018-07-31T22:23:53.612" v="64" actId="20577"/>
          <ac:spMkLst>
            <pc:docMk/>
            <pc:sldMk cId="3700166725" sldId="276"/>
            <ac:spMk id="2" creationId="{7D040306-B578-4056-8DB7-6C8750ACD335}"/>
          </ac:spMkLst>
        </pc:spChg>
        <pc:spChg chg="add del mod">
          <ac:chgData name="Bruce J. Goldberg" userId="929c9dc6-a6dc-407d-a9bb-3979b4f82f0b" providerId="ADAL" clId="{BDEA674E-A893-41A2-8D69-7C6F5866B220}" dt="2018-07-31T22:23:58.822" v="66"/>
          <ac:spMkLst>
            <pc:docMk/>
            <pc:sldMk cId="3700166725" sldId="276"/>
            <ac:spMk id="4" creationId="{C42FD4DF-F7E9-4142-BA3A-B81314BF2CAA}"/>
          </ac:spMkLst>
        </pc:spChg>
        <pc:picChg chg="add mod">
          <ac:chgData name="Bruce J. Goldberg" userId="929c9dc6-a6dc-407d-a9bb-3979b4f82f0b" providerId="ADAL" clId="{BDEA674E-A893-41A2-8D69-7C6F5866B220}" dt="2018-07-31T22:24:18.504" v="70" actId="1076"/>
          <ac:picMkLst>
            <pc:docMk/>
            <pc:sldMk cId="3700166725" sldId="276"/>
            <ac:picMk id="5" creationId="{078E44BA-7472-4773-B341-E5BD2D3697BA}"/>
          </ac:picMkLst>
        </pc:picChg>
        <pc:picChg chg="del">
          <ac:chgData name="Bruce J. Goldberg" userId="929c9dc6-a6dc-407d-a9bb-3979b4f82f0b" providerId="ADAL" clId="{BDEA674E-A893-41A2-8D69-7C6F5866B220}" dt="2018-07-31T22:23:55.851" v="65" actId="478"/>
          <ac:picMkLst>
            <pc:docMk/>
            <pc:sldMk cId="3700166725" sldId="276"/>
            <ac:picMk id="7" creationId="{6A4693F8-C0B5-4F2D-BF5B-45BF6E3B0B6A}"/>
          </ac:picMkLst>
        </pc:picChg>
      </pc:sldChg>
      <pc:sldChg chg="addSp modSp add">
        <pc:chgData name="Bruce J. Goldberg" userId="929c9dc6-a6dc-407d-a9bb-3979b4f82f0b" providerId="ADAL" clId="{BDEA674E-A893-41A2-8D69-7C6F5866B220}" dt="2018-07-31T22:44:47.281" v="161" actId="1076"/>
        <pc:sldMkLst>
          <pc:docMk/>
          <pc:sldMk cId="2577907869" sldId="277"/>
        </pc:sldMkLst>
        <pc:spChg chg="mod">
          <ac:chgData name="Bruce J. Goldberg" userId="929c9dc6-a6dc-407d-a9bb-3979b4f82f0b" providerId="ADAL" clId="{BDEA674E-A893-41A2-8D69-7C6F5866B220}" dt="2018-07-31T22:44:03.228" v="154" actId="20577"/>
          <ac:spMkLst>
            <pc:docMk/>
            <pc:sldMk cId="2577907869" sldId="277"/>
            <ac:spMk id="2" creationId="{F4C4E156-7D01-4D66-BB76-C2D64360F6EC}"/>
          </ac:spMkLst>
        </pc:spChg>
        <pc:spChg chg="mod">
          <ac:chgData name="Bruce J. Goldberg" userId="929c9dc6-a6dc-407d-a9bb-3979b4f82f0b" providerId="ADAL" clId="{BDEA674E-A893-41A2-8D69-7C6F5866B220}" dt="2018-07-31T22:41:17.557" v="124" actId="27636"/>
          <ac:spMkLst>
            <pc:docMk/>
            <pc:sldMk cId="2577907869" sldId="277"/>
            <ac:spMk id="3" creationId="{B03B4BC6-6894-4A71-B85F-0B9C3D3D24C4}"/>
          </ac:spMkLst>
        </pc:spChg>
        <pc:spChg chg="add mod">
          <ac:chgData name="Bruce J. Goldberg" userId="929c9dc6-a6dc-407d-a9bb-3979b4f82f0b" providerId="ADAL" clId="{BDEA674E-A893-41A2-8D69-7C6F5866B220}" dt="2018-07-31T22:44:47.281" v="161" actId="1076"/>
          <ac:spMkLst>
            <pc:docMk/>
            <pc:sldMk cId="2577907869" sldId="277"/>
            <ac:spMk id="4" creationId="{B6D1BC8A-C3C5-4A8E-8933-7DCC0D2429F8}"/>
          </ac:spMkLst>
        </pc:spChg>
      </pc:sldChg>
      <pc:sldChg chg="delSp modSp add">
        <pc:chgData name="Bruce J. Goldberg" userId="929c9dc6-a6dc-407d-a9bb-3979b4f82f0b" providerId="ADAL" clId="{BDEA674E-A893-41A2-8D69-7C6F5866B220}" dt="2018-07-31T22:41:39.523" v="128" actId="478"/>
        <pc:sldMkLst>
          <pc:docMk/>
          <pc:sldMk cId="338021424" sldId="278"/>
        </pc:sldMkLst>
        <pc:spChg chg="mod">
          <ac:chgData name="Bruce J. Goldberg" userId="929c9dc6-a6dc-407d-a9bb-3979b4f82f0b" providerId="ADAL" clId="{BDEA674E-A893-41A2-8D69-7C6F5866B220}" dt="2018-07-31T22:41:36.570" v="127"/>
          <ac:spMkLst>
            <pc:docMk/>
            <pc:sldMk cId="338021424" sldId="278"/>
            <ac:spMk id="2" creationId="{ABEF831C-D49C-4129-81B6-3C58FD68616F}"/>
          </ac:spMkLst>
        </pc:spChg>
        <pc:spChg chg="del">
          <ac:chgData name="Bruce J. Goldberg" userId="929c9dc6-a6dc-407d-a9bb-3979b4f82f0b" providerId="ADAL" clId="{BDEA674E-A893-41A2-8D69-7C6F5866B220}" dt="2018-07-31T22:41:39.523" v="128" actId="478"/>
          <ac:spMkLst>
            <pc:docMk/>
            <pc:sldMk cId="338021424" sldId="278"/>
            <ac:spMk id="3" creationId="{EE6EC3E7-070E-4913-8913-7C86C13939F9}"/>
          </ac:spMkLst>
        </pc:spChg>
      </pc:sldChg>
      <pc:sldChg chg="addSp delSp modSp add">
        <pc:chgData name="Bruce J. Goldberg" userId="929c9dc6-a6dc-407d-a9bb-3979b4f82f0b" providerId="ADAL" clId="{BDEA674E-A893-41A2-8D69-7C6F5866B220}" dt="2018-07-31T22:57:50.637" v="435" actId="20577"/>
        <pc:sldMkLst>
          <pc:docMk/>
          <pc:sldMk cId="835731457" sldId="279"/>
        </pc:sldMkLst>
        <pc:spChg chg="del">
          <ac:chgData name="Bruce J. Goldberg" userId="929c9dc6-a6dc-407d-a9bb-3979b4f82f0b" providerId="ADAL" clId="{BDEA674E-A893-41A2-8D69-7C6F5866B220}" dt="2018-07-31T22:46:17.342" v="163"/>
          <ac:spMkLst>
            <pc:docMk/>
            <pc:sldMk cId="835731457" sldId="279"/>
            <ac:spMk id="2" creationId="{22169398-EC6D-4649-94D0-065E010745E1}"/>
          </ac:spMkLst>
        </pc:spChg>
        <pc:spChg chg="del">
          <ac:chgData name="Bruce J. Goldberg" userId="929c9dc6-a6dc-407d-a9bb-3979b4f82f0b" providerId="ADAL" clId="{BDEA674E-A893-41A2-8D69-7C6F5866B220}" dt="2018-07-31T22:46:17.342" v="163"/>
          <ac:spMkLst>
            <pc:docMk/>
            <pc:sldMk cId="835731457" sldId="279"/>
            <ac:spMk id="3" creationId="{7C08F74E-4664-4D90-B751-79400B8C0032}"/>
          </ac:spMkLst>
        </pc:spChg>
        <pc:spChg chg="add mod">
          <ac:chgData name="Bruce J. Goldberg" userId="929c9dc6-a6dc-407d-a9bb-3979b4f82f0b" providerId="ADAL" clId="{BDEA674E-A893-41A2-8D69-7C6F5866B220}" dt="2018-07-31T22:47:14.871" v="210" actId="20577"/>
          <ac:spMkLst>
            <pc:docMk/>
            <pc:sldMk cId="835731457" sldId="279"/>
            <ac:spMk id="4" creationId="{EC2AD74A-7178-4B78-8EB3-5DF92E86A4CF}"/>
          </ac:spMkLst>
        </pc:spChg>
        <pc:spChg chg="add mod">
          <ac:chgData name="Bruce J. Goldberg" userId="929c9dc6-a6dc-407d-a9bb-3979b4f82f0b" providerId="ADAL" clId="{BDEA674E-A893-41A2-8D69-7C6F5866B220}" dt="2018-07-31T22:57:50.637" v="435" actId="20577"/>
          <ac:spMkLst>
            <pc:docMk/>
            <pc:sldMk cId="835731457" sldId="279"/>
            <ac:spMk id="5" creationId="{FEE82618-9230-4344-8F32-603A6CE380FE}"/>
          </ac:spMkLst>
        </pc:spChg>
      </pc:sldChg>
      <pc:sldChg chg="addSp delSp modSp add">
        <pc:chgData name="Bruce J. Goldberg" userId="929c9dc6-a6dc-407d-a9bb-3979b4f82f0b" providerId="ADAL" clId="{BDEA674E-A893-41A2-8D69-7C6F5866B220}" dt="2018-07-31T22:52:50.310" v="281" actId="1076"/>
        <pc:sldMkLst>
          <pc:docMk/>
          <pc:sldMk cId="3734659826" sldId="280"/>
        </pc:sldMkLst>
        <pc:spChg chg="mod">
          <ac:chgData name="Bruce J. Goldberg" userId="929c9dc6-a6dc-407d-a9bb-3979b4f82f0b" providerId="ADAL" clId="{BDEA674E-A893-41A2-8D69-7C6F5866B220}" dt="2018-07-31T22:51:55.420" v="265" actId="113"/>
          <ac:spMkLst>
            <pc:docMk/>
            <pc:sldMk cId="3734659826" sldId="280"/>
            <ac:spMk id="2" creationId="{B4E9997F-5843-42C4-AF24-9D124FAFDE47}"/>
          </ac:spMkLst>
        </pc:spChg>
        <pc:spChg chg="del mod">
          <ac:chgData name="Bruce J. Goldberg" userId="929c9dc6-a6dc-407d-a9bb-3979b4f82f0b" providerId="ADAL" clId="{BDEA674E-A893-41A2-8D69-7C6F5866B220}" dt="2018-07-31T22:52:16.476" v="278"/>
          <ac:spMkLst>
            <pc:docMk/>
            <pc:sldMk cId="3734659826" sldId="280"/>
            <ac:spMk id="3" creationId="{50A966B6-205F-41DB-9EB6-082071AD49FE}"/>
          </ac:spMkLst>
        </pc:spChg>
        <pc:spChg chg="add mod">
          <ac:chgData name="Bruce J. Goldberg" userId="929c9dc6-a6dc-407d-a9bb-3979b4f82f0b" providerId="ADAL" clId="{BDEA674E-A893-41A2-8D69-7C6F5866B220}" dt="2018-07-31T22:51:58.469" v="270" actId="20577"/>
          <ac:spMkLst>
            <pc:docMk/>
            <pc:sldMk cId="3734659826" sldId="280"/>
            <ac:spMk id="4" creationId="{65C3F33C-3ACF-486F-924D-4145BD8A650C}"/>
          </ac:spMkLst>
        </pc:spChg>
        <pc:spChg chg="add mod">
          <ac:chgData name="Bruce J. Goldberg" userId="929c9dc6-a6dc-407d-a9bb-3979b4f82f0b" providerId="ADAL" clId="{BDEA674E-A893-41A2-8D69-7C6F5866B220}" dt="2018-07-31T22:52:02.514" v="277" actId="20577"/>
          <ac:spMkLst>
            <pc:docMk/>
            <pc:sldMk cId="3734659826" sldId="280"/>
            <ac:spMk id="5" creationId="{6912641B-6CA2-4589-B7FD-EFE95ED4F104}"/>
          </ac:spMkLst>
        </pc:spChg>
        <pc:spChg chg="add del mod">
          <ac:chgData name="Bruce J. Goldberg" userId="929c9dc6-a6dc-407d-a9bb-3979b4f82f0b" providerId="ADAL" clId="{BDEA674E-A893-41A2-8D69-7C6F5866B220}" dt="2018-07-31T22:52:36.280" v="279"/>
          <ac:spMkLst>
            <pc:docMk/>
            <pc:sldMk cId="3734659826" sldId="280"/>
            <ac:spMk id="6" creationId="{0458C3C0-F03E-4CEC-AE01-34BB42DF844F}"/>
          </ac:spMkLst>
        </pc:spChg>
        <pc:picChg chg="add mod">
          <ac:chgData name="Bruce J. Goldberg" userId="929c9dc6-a6dc-407d-a9bb-3979b4f82f0b" providerId="ADAL" clId="{BDEA674E-A893-41A2-8D69-7C6F5866B220}" dt="2018-07-31T22:52:42.616" v="280" actId="1076"/>
          <ac:picMkLst>
            <pc:docMk/>
            <pc:sldMk cId="3734659826" sldId="280"/>
            <ac:picMk id="7" creationId="{90C33B55-2DEC-4D96-9F0F-91469379B519}"/>
          </ac:picMkLst>
        </pc:picChg>
        <pc:picChg chg="add mod">
          <ac:chgData name="Bruce J. Goldberg" userId="929c9dc6-a6dc-407d-a9bb-3979b4f82f0b" providerId="ADAL" clId="{BDEA674E-A893-41A2-8D69-7C6F5866B220}" dt="2018-07-31T22:52:50.310" v="281" actId="1076"/>
          <ac:picMkLst>
            <pc:docMk/>
            <pc:sldMk cId="3734659826" sldId="280"/>
            <ac:picMk id="8" creationId="{A6D5698B-3F54-4E7A-88A0-30E89E6E0157}"/>
          </ac:picMkLst>
        </pc:picChg>
      </pc:sldChg>
      <pc:sldChg chg="modSp add">
        <pc:chgData name="Bruce J. Goldberg" userId="929c9dc6-a6dc-407d-a9bb-3979b4f82f0b" providerId="ADAL" clId="{BDEA674E-A893-41A2-8D69-7C6F5866B220}" dt="2018-07-31T23:42:20.915" v="749" actId="20577"/>
        <pc:sldMkLst>
          <pc:docMk/>
          <pc:sldMk cId="1633788933" sldId="281"/>
        </pc:sldMkLst>
        <pc:spChg chg="mod">
          <ac:chgData name="Bruce J. Goldberg" userId="929c9dc6-a6dc-407d-a9bb-3979b4f82f0b" providerId="ADAL" clId="{BDEA674E-A893-41A2-8D69-7C6F5866B220}" dt="2018-07-31T23:42:20.915" v="749" actId="20577"/>
          <ac:spMkLst>
            <pc:docMk/>
            <pc:sldMk cId="1633788933" sldId="281"/>
            <ac:spMk id="2" creationId="{4460D529-AC16-43A3-AC71-9FAF3D0BA6E4}"/>
          </ac:spMkLst>
        </pc:spChg>
        <pc:spChg chg="mod">
          <ac:chgData name="Bruce J. Goldberg" userId="929c9dc6-a6dc-407d-a9bb-3979b4f82f0b" providerId="ADAL" clId="{BDEA674E-A893-41A2-8D69-7C6F5866B220}" dt="2018-07-31T23:42:15.812" v="740" actId="20577"/>
          <ac:spMkLst>
            <pc:docMk/>
            <pc:sldMk cId="1633788933" sldId="281"/>
            <ac:spMk id="3" creationId="{241AA3B1-FF72-443C-94CE-F0563A473C4B}"/>
          </ac:spMkLst>
        </pc:spChg>
      </pc:sldChg>
      <pc:sldChg chg="modSp add del">
        <pc:chgData name="Bruce J. Goldberg" userId="929c9dc6-a6dc-407d-a9bb-3979b4f82f0b" providerId="ADAL" clId="{BDEA674E-A893-41A2-8D69-7C6F5866B220}" dt="2018-07-31T22:58:45.848" v="436" actId="2696"/>
        <pc:sldMkLst>
          <pc:docMk/>
          <pc:sldMk cId="1698702989" sldId="281"/>
        </pc:sldMkLst>
        <pc:spChg chg="mod">
          <ac:chgData name="Bruce J. Goldberg" userId="929c9dc6-a6dc-407d-a9bb-3979b4f82f0b" providerId="ADAL" clId="{BDEA674E-A893-41A2-8D69-7C6F5866B220}" dt="2018-07-31T22:53:09.188" v="291" actId="20577"/>
          <ac:spMkLst>
            <pc:docMk/>
            <pc:sldMk cId="1698702989" sldId="281"/>
            <ac:spMk id="2" creationId="{28A92F52-F2A9-452F-85DC-28931EBE4791}"/>
          </ac:spMkLst>
        </pc:spChg>
        <pc:spChg chg="mod">
          <ac:chgData name="Bruce J. Goldberg" userId="929c9dc6-a6dc-407d-a9bb-3979b4f82f0b" providerId="ADAL" clId="{BDEA674E-A893-41A2-8D69-7C6F5866B220}" dt="2018-07-31T22:56:04.944" v="433" actId="20577"/>
          <ac:spMkLst>
            <pc:docMk/>
            <pc:sldMk cId="1698702989" sldId="281"/>
            <ac:spMk id="3" creationId="{EF9C3156-7530-42DF-9C12-3EAF78253DA7}"/>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3BC34-115F-44E1-9755-FD3E478052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DE6AF9-605D-4E02-800E-EB0E39656E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F3361A2-6A46-42FE-9FAE-0EC887820E49}"/>
              </a:ext>
            </a:extLst>
          </p:cNvPr>
          <p:cNvSpPr>
            <a:spLocks noGrp="1"/>
          </p:cNvSpPr>
          <p:nvPr>
            <p:ph type="dt" sz="half" idx="10"/>
          </p:nvPr>
        </p:nvSpPr>
        <p:spPr/>
        <p:txBody>
          <a:bodyPr/>
          <a:lstStyle/>
          <a:p>
            <a:fld id="{E83F91FD-1977-4FA7-B60D-9ADFEAF23C23}" type="datetimeFigureOut">
              <a:rPr lang="en-US" smtClean="0"/>
              <a:t>7/31/2018</a:t>
            </a:fld>
            <a:endParaRPr lang="en-US"/>
          </a:p>
        </p:txBody>
      </p:sp>
      <p:sp>
        <p:nvSpPr>
          <p:cNvPr id="5" name="Footer Placeholder 4">
            <a:extLst>
              <a:ext uri="{FF2B5EF4-FFF2-40B4-BE49-F238E27FC236}">
                <a16:creationId xmlns:a16="http://schemas.microsoft.com/office/drawing/2014/main" id="{1C2C2E5B-E90E-4789-87F9-BCDD873D74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1F1CDD-C1CD-4BFA-B625-D27A0BCFA7DD}"/>
              </a:ext>
            </a:extLst>
          </p:cNvPr>
          <p:cNvSpPr>
            <a:spLocks noGrp="1"/>
          </p:cNvSpPr>
          <p:nvPr>
            <p:ph type="sldNum" sz="quarter" idx="12"/>
          </p:nvPr>
        </p:nvSpPr>
        <p:spPr/>
        <p:txBody>
          <a:bodyPr/>
          <a:lstStyle/>
          <a:p>
            <a:fld id="{FAF03662-0EB9-4B25-B7E4-DC8EBC207242}" type="slidenum">
              <a:rPr lang="en-US" smtClean="0"/>
              <a:t>‹#›</a:t>
            </a:fld>
            <a:endParaRPr lang="en-US"/>
          </a:p>
        </p:txBody>
      </p:sp>
    </p:spTree>
    <p:extLst>
      <p:ext uri="{BB962C8B-B14F-4D97-AF65-F5344CB8AC3E}">
        <p14:creationId xmlns:p14="http://schemas.microsoft.com/office/powerpoint/2010/main" val="796486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A24C8-E697-4FBA-80B1-F6EEA34DB3F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CFE1BF6-3CC5-4B9F-B342-819F9945646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EB3EF6-93B0-4FCC-9B1F-60ED6E829066}"/>
              </a:ext>
            </a:extLst>
          </p:cNvPr>
          <p:cNvSpPr>
            <a:spLocks noGrp="1"/>
          </p:cNvSpPr>
          <p:nvPr>
            <p:ph type="dt" sz="half" idx="10"/>
          </p:nvPr>
        </p:nvSpPr>
        <p:spPr/>
        <p:txBody>
          <a:bodyPr/>
          <a:lstStyle/>
          <a:p>
            <a:fld id="{E83F91FD-1977-4FA7-B60D-9ADFEAF23C23}" type="datetimeFigureOut">
              <a:rPr lang="en-US" smtClean="0"/>
              <a:t>7/31/2018</a:t>
            </a:fld>
            <a:endParaRPr lang="en-US"/>
          </a:p>
        </p:txBody>
      </p:sp>
      <p:sp>
        <p:nvSpPr>
          <p:cNvPr id="5" name="Footer Placeholder 4">
            <a:extLst>
              <a:ext uri="{FF2B5EF4-FFF2-40B4-BE49-F238E27FC236}">
                <a16:creationId xmlns:a16="http://schemas.microsoft.com/office/drawing/2014/main" id="{B3540EBE-7AC9-4633-BFCB-940DC099E6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782EAE-5B37-4572-95C7-76597DB671BC}"/>
              </a:ext>
            </a:extLst>
          </p:cNvPr>
          <p:cNvSpPr>
            <a:spLocks noGrp="1"/>
          </p:cNvSpPr>
          <p:nvPr>
            <p:ph type="sldNum" sz="quarter" idx="12"/>
          </p:nvPr>
        </p:nvSpPr>
        <p:spPr/>
        <p:txBody>
          <a:bodyPr/>
          <a:lstStyle/>
          <a:p>
            <a:fld id="{FAF03662-0EB9-4B25-B7E4-DC8EBC207242}" type="slidenum">
              <a:rPr lang="en-US" smtClean="0"/>
              <a:t>‹#›</a:t>
            </a:fld>
            <a:endParaRPr lang="en-US"/>
          </a:p>
        </p:txBody>
      </p:sp>
    </p:spTree>
    <p:extLst>
      <p:ext uri="{BB962C8B-B14F-4D97-AF65-F5344CB8AC3E}">
        <p14:creationId xmlns:p14="http://schemas.microsoft.com/office/powerpoint/2010/main" val="2823119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C514329-796E-40D6-9C56-6BF9497432A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187673C-D67A-4534-97B6-E5963BC57C3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C7037D-170A-4961-81D2-A8DEC23D7A4E}"/>
              </a:ext>
            </a:extLst>
          </p:cNvPr>
          <p:cNvSpPr>
            <a:spLocks noGrp="1"/>
          </p:cNvSpPr>
          <p:nvPr>
            <p:ph type="dt" sz="half" idx="10"/>
          </p:nvPr>
        </p:nvSpPr>
        <p:spPr/>
        <p:txBody>
          <a:bodyPr/>
          <a:lstStyle/>
          <a:p>
            <a:fld id="{E83F91FD-1977-4FA7-B60D-9ADFEAF23C23}" type="datetimeFigureOut">
              <a:rPr lang="en-US" smtClean="0"/>
              <a:t>7/31/2018</a:t>
            </a:fld>
            <a:endParaRPr lang="en-US"/>
          </a:p>
        </p:txBody>
      </p:sp>
      <p:sp>
        <p:nvSpPr>
          <p:cNvPr id="5" name="Footer Placeholder 4">
            <a:extLst>
              <a:ext uri="{FF2B5EF4-FFF2-40B4-BE49-F238E27FC236}">
                <a16:creationId xmlns:a16="http://schemas.microsoft.com/office/drawing/2014/main" id="{CC171DFC-D3DC-4F9C-A380-7F407FDAD7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188D07-8932-40F6-AC0A-53EC9ADC8DD1}"/>
              </a:ext>
            </a:extLst>
          </p:cNvPr>
          <p:cNvSpPr>
            <a:spLocks noGrp="1"/>
          </p:cNvSpPr>
          <p:nvPr>
            <p:ph type="sldNum" sz="quarter" idx="12"/>
          </p:nvPr>
        </p:nvSpPr>
        <p:spPr/>
        <p:txBody>
          <a:bodyPr/>
          <a:lstStyle/>
          <a:p>
            <a:fld id="{FAF03662-0EB9-4B25-B7E4-DC8EBC207242}" type="slidenum">
              <a:rPr lang="en-US" smtClean="0"/>
              <a:t>‹#›</a:t>
            </a:fld>
            <a:endParaRPr lang="en-US"/>
          </a:p>
        </p:txBody>
      </p:sp>
    </p:spTree>
    <p:extLst>
      <p:ext uri="{BB962C8B-B14F-4D97-AF65-F5344CB8AC3E}">
        <p14:creationId xmlns:p14="http://schemas.microsoft.com/office/powerpoint/2010/main" val="2348153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FCB35-C420-42F3-9E3F-050E423ECF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585203-930C-4C63-AC2E-861650B3615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AC545C-B380-4CFD-8C2D-D08A3670736B}"/>
              </a:ext>
            </a:extLst>
          </p:cNvPr>
          <p:cNvSpPr>
            <a:spLocks noGrp="1"/>
          </p:cNvSpPr>
          <p:nvPr>
            <p:ph type="dt" sz="half" idx="10"/>
          </p:nvPr>
        </p:nvSpPr>
        <p:spPr/>
        <p:txBody>
          <a:bodyPr/>
          <a:lstStyle/>
          <a:p>
            <a:fld id="{E83F91FD-1977-4FA7-B60D-9ADFEAF23C23}" type="datetimeFigureOut">
              <a:rPr lang="en-US" smtClean="0"/>
              <a:t>7/31/2018</a:t>
            </a:fld>
            <a:endParaRPr lang="en-US"/>
          </a:p>
        </p:txBody>
      </p:sp>
      <p:sp>
        <p:nvSpPr>
          <p:cNvPr id="5" name="Footer Placeholder 4">
            <a:extLst>
              <a:ext uri="{FF2B5EF4-FFF2-40B4-BE49-F238E27FC236}">
                <a16:creationId xmlns:a16="http://schemas.microsoft.com/office/drawing/2014/main" id="{A7A4B925-0D2C-42FC-AFDF-26B5049F8A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F51311-613B-41EA-A1DA-D97B21D38D7B}"/>
              </a:ext>
            </a:extLst>
          </p:cNvPr>
          <p:cNvSpPr>
            <a:spLocks noGrp="1"/>
          </p:cNvSpPr>
          <p:nvPr>
            <p:ph type="sldNum" sz="quarter" idx="12"/>
          </p:nvPr>
        </p:nvSpPr>
        <p:spPr/>
        <p:txBody>
          <a:bodyPr/>
          <a:lstStyle/>
          <a:p>
            <a:fld id="{FAF03662-0EB9-4B25-B7E4-DC8EBC207242}" type="slidenum">
              <a:rPr lang="en-US" smtClean="0"/>
              <a:t>‹#›</a:t>
            </a:fld>
            <a:endParaRPr lang="en-US"/>
          </a:p>
        </p:txBody>
      </p:sp>
    </p:spTree>
    <p:extLst>
      <p:ext uri="{BB962C8B-B14F-4D97-AF65-F5344CB8AC3E}">
        <p14:creationId xmlns:p14="http://schemas.microsoft.com/office/powerpoint/2010/main" val="725987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2D205-C6FD-47DB-B94C-985CDB26933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3A9AFCD-E15A-4761-8D68-CE9A9287D6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C73285D-1367-43B8-904B-3251785FE017}"/>
              </a:ext>
            </a:extLst>
          </p:cNvPr>
          <p:cNvSpPr>
            <a:spLocks noGrp="1"/>
          </p:cNvSpPr>
          <p:nvPr>
            <p:ph type="dt" sz="half" idx="10"/>
          </p:nvPr>
        </p:nvSpPr>
        <p:spPr/>
        <p:txBody>
          <a:bodyPr/>
          <a:lstStyle/>
          <a:p>
            <a:fld id="{E83F91FD-1977-4FA7-B60D-9ADFEAF23C23}" type="datetimeFigureOut">
              <a:rPr lang="en-US" smtClean="0"/>
              <a:t>7/31/2018</a:t>
            </a:fld>
            <a:endParaRPr lang="en-US"/>
          </a:p>
        </p:txBody>
      </p:sp>
      <p:sp>
        <p:nvSpPr>
          <p:cNvPr id="5" name="Footer Placeholder 4">
            <a:extLst>
              <a:ext uri="{FF2B5EF4-FFF2-40B4-BE49-F238E27FC236}">
                <a16:creationId xmlns:a16="http://schemas.microsoft.com/office/drawing/2014/main" id="{BB36F834-0175-4FC7-A243-20416A7058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19AB0F-6320-495E-A52C-2FD3D60B1099}"/>
              </a:ext>
            </a:extLst>
          </p:cNvPr>
          <p:cNvSpPr>
            <a:spLocks noGrp="1"/>
          </p:cNvSpPr>
          <p:nvPr>
            <p:ph type="sldNum" sz="quarter" idx="12"/>
          </p:nvPr>
        </p:nvSpPr>
        <p:spPr/>
        <p:txBody>
          <a:bodyPr/>
          <a:lstStyle/>
          <a:p>
            <a:fld id="{FAF03662-0EB9-4B25-B7E4-DC8EBC207242}" type="slidenum">
              <a:rPr lang="en-US" smtClean="0"/>
              <a:t>‹#›</a:t>
            </a:fld>
            <a:endParaRPr lang="en-US"/>
          </a:p>
        </p:txBody>
      </p:sp>
    </p:spTree>
    <p:extLst>
      <p:ext uri="{BB962C8B-B14F-4D97-AF65-F5344CB8AC3E}">
        <p14:creationId xmlns:p14="http://schemas.microsoft.com/office/powerpoint/2010/main" val="2230727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87017-D7E6-48EB-92F8-EE824EDA48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206B8A0-EAF0-4A75-A020-2E3C377DBE6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ADE119-36FB-4E8A-95A1-ED523F44E4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8B6E765-DDC8-4092-B13E-11A297E4C9BC}"/>
              </a:ext>
            </a:extLst>
          </p:cNvPr>
          <p:cNvSpPr>
            <a:spLocks noGrp="1"/>
          </p:cNvSpPr>
          <p:nvPr>
            <p:ph type="dt" sz="half" idx="10"/>
          </p:nvPr>
        </p:nvSpPr>
        <p:spPr/>
        <p:txBody>
          <a:bodyPr/>
          <a:lstStyle/>
          <a:p>
            <a:fld id="{E83F91FD-1977-4FA7-B60D-9ADFEAF23C23}" type="datetimeFigureOut">
              <a:rPr lang="en-US" smtClean="0"/>
              <a:t>7/31/2018</a:t>
            </a:fld>
            <a:endParaRPr lang="en-US"/>
          </a:p>
        </p:txBody>
      </p:sp>
      <p:sp>
        <p:nvSpPr>
          <p:cNvPr id="6" name="Footer Placeholder 5">
            <a:extLst>
              <a:ext uri="{FF2B5EF4-FFF2-40B4-BE49-F238E27FC236}">
                <a16:creationId xmlns:a16="http://schemas.microsoft.com/office/drawing/2014/main" id="{F9F463BF-5AA5-4E56-924E-1E7B6EC9A4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9EF095-E847-4CAB-9ACC-9CB37724021B}"/>
              </a:ext>
            </a:extLst>
          </p:cNvPr>
          <p:cNvSpPr>
            <a:spLocks noGrp="1"/>
          </p:cNvSpPr>
          <p:nvPr>
            <p:ph type="sldNum" sz="quarter" idx="12"/>
          </p:nvPr>
        </p:nvSpPr>
        <p:spPr/>
        <p:txBody>
          <a:bodyPr/>
          <a:lstStyle/>
          <a:p>
            <a:fld id="{FAF03662-0EB9-4B25-B7E4-DC8EBC207242}" type="slidenum">
              <a:rPr lang="en-US" smtClean="0"/>
              <a:t>‹#›</a:t>
            </a:fld>
            <a:endParaRPr lang="en-US"/>
          </a:p>
        </p:txBody>
      </p:sp>
    </p:spTree>
    <p:extLst>
      <p:ext uri="{BB962C8B-B14F-4D97-AF65-F5344CB8AC3E}">
        <p14:creationId xmlns:p14="http://schemas.microsoft.com/office/powerpoint/2010/main" val="2988002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33EE6-62A1-4A9A-B3ED-CE2BBE8C208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34BB427-0D22-4B3E-94C9-3FF5EB5C26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9F295FA-7CE3-482F-BEE1-0C73840E4C9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5668CBB-20DB-49C9-BBF9-EA680A8AFB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47D8656-421A-437E-995D-5FA21ACB68F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050B597-C558-45B7-98E4-862A28C49CD3}"/>
              </a:ext>
            </a:extLst>
          </p:cNvPr>
          <p:cNvSpPr>
            <a:spLocks noGrp="1"/>
          </p:cNvSpPr>
          <p:nvPr>
            <p:ph type="dt" sz="half" idx="10"/>
          </p:nvPr>
        </p:nvSpPr>
        <p:spPr/>
        <p:txBody>
          <a:bodyPr/>
          <a:lstStyle/>
          <a:p>
            <a:fld id="{E83F91FD-1977-4FA7-B60D-9ADFEAF23C23}" type="datetimeFigureOut">
              <a:rPr lang="en-US" smtClean="0"/>
              <a:t>7/31/2018</a:t>
            </a:fld>
            <a:endParaRPr lang="en-US"/>
          </a:p>
        </p:txBody>
      </p:sp>
      <p:sp>
        <p:nvSpPr>
          <p:cNvPr id="8" name="Footer Placeholder 7">
            <a:extLst>
              <a:ext uri="{FF2B5EF4-FFF2-40B4-BE49-F238E27FC236}">
                <a16:creationId xmlns:a16="http://schemas.microsoft.com/office/drawing/2014/main" id="{B5A452F9-0E15-496C-BF50-007F793438E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E9A5D4C-AEC5-4DBB-B96F-53137A5E4561}"/>
              </a:ext>
            </a:extLst>
          </p:cNvPr>
          <p:cNvSpPr>
            <a:spLocks noGrp="1"/>
          </p:cNvSpPr>
          <p:nvPr>
            <p:ph type="sldNum" sz="quarter" idx="12"/>
          </p:nvPr>
        </p:nvSpPr>
        <p:spPr/>
        <p:txBody>
          <a:bodyPr/>
          <a:lstStyle/>
          <a:p>
            <a:fld id="{FAF03662-0EB9-4B25-B7E4-DC8EBC207242}" type="slidenum">
              <a:rPr lang="en-US" smtClean="0"/>
              <a:t>‹#›</a:t>
            </a:fld>
            <a:endParaRPr lang="en-US"/>
          </a:p>
        </p:txBody>
      </p:sp>
    </p:spTree>
    <p:extLst>
      <p:ext uri="{BB962C8B-B14F-4D97-AF65-F5344CB8AC3E}">
        <p14:creationId xmlns:p14="http://schemas.microsoft.com/office/powerpoint/2010/main" val="1444471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3624E-2A8E-4986-A66A-EDF2C80D77E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6A83C6-CA1A-48A9-8022-F38A4E378014}"/>
              </a:ext>
            </a:extLst>
          </p:cNvPr>
          <p:cNvSpPr>
            <a:spLocks noGrp="1"/>
          </p:cNvSpPr>
          <p:nvPr>
            <p:ph type="dt" sz="half" idx="10"/>
          </p:nvPr>
        </p:nvSpPr>
        <p:spPr/>
        <p:txBody>
          <a:bodyPr/>
          <a:lstStyle/>
          <a:p>
            <a:fld id="{E83F91FD-1977-4FA7-B60D-9ADFEAF23C23}" type="datetimeFigureOut">
              <a:rPr lang="en-US" smtClean="0"/>
              <a:t>7/31/2018</a:t>
            </a:fld>
            <a:endParaRPr lang="en-US"/>
          </a:p>
        </p:txBody>
      </p:sp>
      <p:sp>
        <p:nvSpPr>
          <p:cNvPr id="4" name="Footer Placeholder 3">
            <a:extLst>
              <a:ext uri="{FF2B5EF4-FFF2-40B4-BE49-F238E27FC236}">
                <a16:creationId xmlns:a16="http://schemas.microsoft.com/office/drawing/2014/main" id="{31511D55-CB93-49E2-BD03-B1A1C6384D7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B6B2620-B78C-4540-A870-C75B5066CBE5}"/>
              </a:ext>
            </a:extLst>
          </p:cNvPr>
          <p:cNvSpPr>
            <a:spLocks noGrp="1"/>
          </p:cNvSpPr>
          <p:nvPr>
            <p:ph type="sldNum" sz="quarter" idx="12"/>
          </p:nvPr>
        </p:nvSpPr>
        <p:spPr/>
        <p:txBody>
          <a:bodyPr/>
          <a:lstStyle/>
          <a:p>
            <a:fld id="{FAF03662-0EB9-4B25-B7E4-DC8EBC207242}" type="slidenum">
              <a:rPr lang="en-US" smtClean="0"/>
              <a:t>‹#›</a:t>
            </a:fld>
            <a:endParaRPr lang="en-US"/>
          </a:p>
        </p:txBody>
      </p:sp>
    </p:spTree>
    <p:extLst>
      <p:ext uri="{BB962C8B-B14F-4D97-AF65-F5344CB8AC3E}">
        <p14:creationId xmlns:p14="http://schemas.microsoft.com/office/powerpoint/2010/main" val="1627945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61490C-01E3-4C32-8392-3A18442FEA8D}"/>
              </a:ext>
            </a:extLst>
          </p:cNvPr>
          <p:cNvSpPr>
            <a:spLocks noGrp="1"/>
          </p:cNvSpPr>
          <p:nvPr>
            <p:ph type="dt" sz="half" idx="10"/>
          </p:nvPr>
        </p:nvSpPr>
        <p:spPr/>
        <p:txBody>
          <a:bodyPr/>
          <a:lstStyle/>
          <a:p>
            <a:fld id="{E83F91FD-1977-4FA7-B60D-9ADFEAF23C23}" type="datetimeFigureOut">
              <a:rPr lang="en-US" smtClean="0"/>
              <a:t>7/31/2018</a:t>
            </a:fld>
            <a:endParaRPr lang="en-US"/>
          </a:p>
        </p:txBody>
      </p:sp>
      <p:sp>
        <p:nvSpPr>
          <p:cNvPr id="3" name="Footer Placeholder 2">
            <a:extLst>
              <a:ext uri="{FF2B5EF4-FFF2-40B4-BE49-F238E27FC236}">
                <a16:creationId xmlns:a16="http://schemas.microsoft.com/office/drawing/2014/main" id="{876896DD-C346-4D3E-9828-6388B50A7E4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8C37B2C-46EB-4A9C-84F1-5DF3B3CEBCD1}"/>
              </a:ext>
            </a:extLst>
          </p:cNvPr>
          <p:cNvSpPr>
            <a:spLocks noGrp="1"/>
          </p:cNvSpPr>
          <p:nvPr>
            <p:ph type="sldNum" sz="quarter" idx="12"/>
          </p:nvPr>
        </p:nvSpPr>
        <p:spPr/>
        <p:txBody>
          <a:bodyPr/>
          <a:lstStyle/>
          <a:p>
            <a:fld id="{FAF03662-0EB9-4B25-B7E4-DC8EBC207242}" type="slidenum">
              <a:rPr lang="en-US" smtClean="0"/>
              <a:t>‹#›</a:t>
            </a:fld>
            <a:endParaRPr lang="en-US"/>
          </a:p>
        </p:txBody>
      </p:sp>
    </p:spTree>
    <p:extLst>
      <p:ext uri="{BB962C8B-B14F-4D97-AF65-F5344CB8AC3E}">
        <p14:creationId xmlns:p14="http://schemas.microsoft.com/office/powerpoint/2010/main" val="3787812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8FE21-DE67-41A6-A1E9-C351C4203B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B673308-B8F1-4F98-9D84-612BE3A79D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A8B67BB-D51A-417F-9727-C59023C3F3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526563D-7152-4E63-B9F3-E4183FCB81ED}"/>
              </a:ext>
            </a:extLst>
          </p:cNvPr>
          <p:cNvSpPr>
            <a:spLocks noGrp="1"/>
          </p:cNvSpPr>
          <p:nvPr>
            <p:ph type="dt" sz="half" idx="10"/>
          </p:nvPr>
        </p:nvSpPr>
        <p:spPr/>
        <p:txBody>
          <a:bodyPr/>
          <a:lstStyle/>
          <a:p>
            <a:fld id="{E83F91FD-1977-4FA7-B60D-9ADFEAF23C23}" type="datetimeFigureOut">
              <a:rPr lang="en-US" smtClean="0"/>
              <a:t>7/31/2018</a:t>
            </a:fld>
            <a:endParaRPr lang="en-US"/>
          </a:p>
        </p:txBody>
      </p:sp>
      <p:sp>
        <p:nvSpPr>
          <p:cNvPr id="6" name="Footer Placeholder 5">
            <a:extLst>
              <a:ext uri="{FF2B5EF4-FFF2-40B4-BE49-F238E27FC236}">
                <a16:creationId xmlns:a16="http://schemas.microsoft.com/office/drawing/2014/main" id="{F5C40AC1-27D4-4FC6-B441-A557A9E2A0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16B9B2-77ED-467D-9FE9-CAF2E666039B}"/>
              </a:ext>
            </a:extLst>
          </p:cNvPr>
          <p:cNvSpPr>
            <a:spLocks noGrp="1"/>
          </p:cNvSpPr>
          <p:nvPr>
            <p:ph type="sldNum" sz="quarter" idx="12"/>
          </p:nvPr>
        </p:nvSpPr>
        <p:spPr/>
        <p:txBody>
          <a:bodyPr/>
          <a:lstStyle/>
          <a:p>
            <a:fld id="{FAF03662-0EB9-4B25-B7E4-DC8EBC207242}" type="slidenum">
              <a:rPr lang="en-US" smtClean="0"/>
              <a:t>‹#›</a:t>
            </a:fld>
            <a:endParaRPr lang="en-US"/>
          </a:p>
        </p:txBody>
      </p:sp>
    </p:spTree>
    <p:extLst>
      <p:ext uri="{BB962C8B-B14F-4D97-AF65-F5344CB8AC3E}">
        <p14:creationId xmlns:p14="http://schemas.microsoft.com/office/powerpoint/2010/main" val="3699491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2C177-2ED1-4337-9C4D-8C03D45BCE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F7DAF4A-303D-4603-8DB3-7A373167F7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1FFD2C4-55D7-4EBE-8D3C-13F63A97F7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8D33F12-8C7B-4A50-A72F-AE23FE212EDB}"/>
              </a:ext>
            </a:extLst>
          </p:cNvPr>
          <p:cNvSpPr>
            <a:spLocks noGrp="1"/>
          </p:cNvSpPr>
          <p:nvPr>
            <p:ph type="dt" sz="half" idx="10"/>
          </p:nvPr>
        </p:nvSpPr>
        <p:spPr/>
        <p:txBody>
          <a:bodyPr/>
          <a:lstStyle/>
          <a:p>
            <a:fld id="{E83F91FD-1977-4FA7-B60D-9ADFEAF23C23}" type="datetimeFigureOut">
              <a:rPr lang="en-US" smtClean="0"/>
              <a:t>7/31/2018</a:t>
            </a:fld>
            <a:endParaRPr lang="en-US"/>
          </a:p>
        </p:txBody>
      </p:sp>
      <p:sp>
        <p:nvSpPr>
          <p:cNvPr id="6" name="Footer Placeholder 5">
            <a:extLst>
              <a:ext uri="{FF2B5EF4-FFF2-40B4-BE49-F238E27FC236}">
                <a16:creationId xmlns:a16="http://schemas.microsoft.com/office/drawing/2014/main" id="{73C3E164-EDB9-4082-8FA8-44296858EF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398AFD-CA16-420E-88CB-210C83B5D037}"/>
              </a:ext>
            </a:extLst>
          </p:cNvPr>
          <p:cNvSpPr>
            <a:spLocks noGrp="1"/>
          </p:cNvSpPr>
          <p:nvPr>
            <p:ph type="sldNum" sz="quarter" idx="12"/>
          </p:nvPr>
        </p:nvSpPr>
        <p:spPr/>
        <p:txBody>
          <a:bodyPr/>
          <a:lstStyle/>
          <a:p>
            <a:fld id="{FAF03662-0EB9-4B25-B7E4-DC8EBC207242}" type="slidenum">
              <a:rPr lang="en-US" smtClean="0"/>
              <a:t>‹#›</a:t>
            </a:fld>
            <a:endParaRPr lang="en-US"/>
          </a:p>
        </p:txBody>
      </p:sp>
    </p:spTree>
    <p:extLst>
      <p:ext uri="{BB962C8B-B14F-4D97-AF65-F5344CB8AC3E}">
        <p14:creationId xmlns:p14="http://schemas.microsoft.com/office/powerpoint/2010/main" val="1331952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F9DEF2-05E8-4C97-8B7C-FCECC498C5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5FAB00E-E5AF-48A3-8A1C-3F1193F908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51176E-75A6-40FE-8FEF-A901D9CFF83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3F91FD-1977-4FA7-B60D-9ADFEAF23C23}" type="datetimeFigureOut">
              <a:rPr lang="en-US" smtClean="0"/>
              <a:t>7/31/2018</a:t>
            </a:fld>
            <a:endParaRPr lang="en-US"/>
          </a:p>
        </p:txBody>
      </p:sp>
      <p:sp>
        <p:nvSpPr>
          <p:cNvPr id="5" name="Footer Placeholder 4">
            <a:extLst>
              <a:ext uri="{FF2B5EF4-FFF2-40B4-BE49-F238E27FC236}">
                <a16:creationId xmlns:a16="http://schemas.microsoft.com/office/drawing/2014/main" id="{B5A300F7-9056-4013-9392-0C6FAD7378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43C0F7C-6286-45E7-AEE3-0061287B090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F03662-0EB9-4B25-B7E4-DC8EBC207242}" type="slidenum">
              <a:rPr lang="en-US" smtClean="0"/>
              <a:t>‹#›</a:t>
            </a:fld>
            <a:endParaRPr lang="en-US"/>
          </a:p>
        </p:txBody>
      </p:sp>
    </p:spTree>
    <p:extLst>
      <p:ext uri="{BB962C8B-B14F-4D97-AF65-F5344CB8AC3E}">
        <p14:creationId xmlns:p14="http://schemas.microsoft.com/office/powerpoint/2010/main" val="536708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F7EF2-72BA-4638-ACE0-40F27B49FAA8}"/>
              </a:ext>
            </a:extLst>
          </p:cNvPr>
          <p:cNvSpPr>
            <a:spLocks noGrp="1"/>
          </p:cNvSpPr>
          <p:nvPr>
            <p:ph type="ctrTitle"/>
          </p:nvPr>
        </p:nvSpPr>
        <p:spPr/>
        <p:txBody>
          <a:bodyPr>
            <a:normAutofit fontScale="90000"/>
          </a:bodyPr>
          <a:lstStyle/>
          <a:p>
            <a:r>
              <a:rPr lang="en-US" dirty="0"/>
              <a:t>Final editorial guidelines for modeling hypersensitivity conditions</a:t>
            </a:r>
          </a:p>
        </p:txBody>
      </p:sp>
    </p:spTree>
    <p:extLst>
      <p:ext uri="{BB962C8B-B14F-4D97-AF65-F5344CB8AC3E}">
        <p14:creationId xmlns:p14="http://schemas.microsoft.com/office/powerpoint/2010/main" val="41635311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F948C-DAD3-40BA-8EFA-A1ECAE2C94D2}"/>
              </a:ext>
            </a:extLst>
          </p:cNvPr>
          <p:cNvSpPr>
            <a:spLocks noGrp="1"/>
          </p:cNvSpPr>
          <p:nvPr>
            <p:ph type="title"/>
          </p:nvPr>
        </p:nvSpPr>
        <p:spPr/>
        <p:txBody>
          <a:bodyPr>
            <a:normAutofit/>
          </a:bodyPr>
          <a:lstStyle/>
          <a:p>
            <a:r>
              <a:rPr lang="en-US" dirty="0"/>
              <a:t>Allergic and nonallergic hypersensitivity (pseudoallergic) dispositions 2</a:t>
            </a:r>
          </a:p>
        </p:txBody>
      </p:sp>
      <p:sp>
        <p:nvSpPr>
          <p:cNvPr id="6" name="Text Placeholder 5">
            <a:extLst>
              <a:ext uri="{FF2B5EF4-FFF2-40B4-BE49-F238E27FC236}">
                <a16:creationId xmlns:a16="http://schemas.microsoft.com/office/drawing/2014/main" id="{70998F8C-E1CC-4D65-8E86-2A51AE92C243}"/>
              </a:ext>
            </a:extLst>
          </p:cNvPr>
          <p:cNvSpPr>
            <a:spLocks noGrp="1"/>
          </p:cNvSpPr>
          <p:nvPr>
            <p:ph type="body" idx="1"/>
          </p:nvPr>
        </p:nvSpPr>
        <p:spPr/>
        <p:txBody>
          <a:bodyPr/>
          <a:lstStyle/>
          <a:p>
            <a:r>
              <a:rPr lang="en-US" dirty="0"/>
              <a:t>FSN: Allergy/Non-allergic hypersensitivity to X (and Y) (finding)</a:t>
            </a:r>
          </a:p>
        </p:txBody>
      </p:sp>
      <p:sp>
        <p:nvSpPr>
          <p:cNvPr id="7" name="Content Placeholder 6">
            <a:extLst>
              <a:ext uri="{FF2B5EF4-FFF2-40B4-BE49-F238E27FC236}">
                <a16:creationId xmlns:a16="http://schemas.microsoft.com/office/drawing/2014/main" id="{C99FF06C-5405-4252-9F50-D98C209D992C}"/>
              </a:ext>
            </a:extLst>
          </p:cNvPr>
          <p:cNvSpPr>
            <a:spLocks noGrp="1"/>
          </p:cNvSpPr>
          <p:nvPr>
            <p:ph sz="half" idx="2"/>
          </p:nvPr>
        </p:nvSpPr>
        <p:spPr>
          <a:xfrm>
            <a:off x="839788" y="2505075"/>
            <a:ext cx="5157787" cy="2326984"/>
          </a:xfrm>
        </p:spPr>
        <p:txBody>
          <a:bodyPr>
            <a:normAutofit/>
          </a:bodyPr>
          <a:lstStyle/>
          <a:p>
            <a:r>
              <a:rPr lang="en-US" dirty="0"/>
              <a:t>Examples</a:t>
            </a:r>
          </a:p>
          <a:p>
            <a:pPr lvl="1"/>
            <a:r>
              <a:rPr lang="en-US" dirty="0"/>
              <a:t>Allergy to paracetamol (finding)</a:t>
            </a:r>
          </a:p>
          <a:p>
            <a:pPr lvl="1"/>
            <a:r>
              <a:rPr lang="en-US" dirty="0"/>
              <a:t>Allergy to sulfamethoxazole and trimethoprim (finding)</a:t>
            </a:r>
          </a:p>
          <a:p>
            <a:pPr lvl="1"/>
            <a:r>
              <a:rPr lang="en-US" dirty="0"/>
              <a:t>Non-allergic hypersensitivity to sulfite (finding)</a:t>
            </a:r>
          </a:p>
          <a:p>
            <a:endParaRPr lang="en-US" dirty="0"/>
          </a:p>
        </p:txBody>
      </p:sp>
      <p:sp>
        <p:nvSpPr>
          <p:cNvPr id="8" name="Text Placeholder 7">
            <a:extLst>
              <a:ext uri="{FF2B5EF4-FFF2-40B4-BE49-F238E27FC236}">
                <a16:creationId xmlns:a16="http://schemas.microsoft.com/office/drawing/2014/main" id="{E4A489B0-5CEC-4EE4-B4AB-0F5C88EE2252}"/>
              </a:ext>
            </a:extLst>
          </p:cNvPr>
          <p:cNvSpPr>
            <a:spLocks noGrp="1"/>
          </p:cNvSpPr>
          <p:nvPr>
            <p:ph type="body" sz="quarter" idx="3"/>
          </p:nvPr>
        </p:nvSpPr>
        <p:spPr/>
        <p:txBody>
          <a:bodyPr/>
          <a:lstStyle/>
          <a:p>
            <a:r>
              <a:rPr lang="en-US" dirty="0"/>
              <a:t>PT: Allergy/Non-allergic hypersensitivity* to X (and Y)</a:t>
            </a:r>
          </a:p>
        </p:txBody>
      </p:sp>
      <p:sp>
        <p:nvSpPr>
          <p:cNvPr id="9" name="Content Placeholder 8">
            <a:extLst>
              <a:ext uri="{FF2B5EF4-FFF2-40B4-BE49-F238E27FC236}">
                <a16:creationId xmlns:a16="http://schemas.microsoft.com/office/drawing/2014/main" id="{F79E4945-E1A0-40CB-A3A5-6509CD36A638}"/>
              </a:ext>
            </a:extLst>
          </p:cNvPr>
          <p:cNvSpPr>
            <a:spLocks noGrp="1"/>
          </p:cNvSpPr>
          <p:nvPr>
            <p:ph sz="quarter" idx="4"/>
          </p:nvPr>
        </p:nvSpPr>
        <p:spPr>
          <a:xfrm>
            <a:off x="6172200" y="2505075"/>
            <a:ext cx="5183188" cy="2326984"/>
          </a:xfrm>
        </p:spPr>
        <p:txBody>
          <a:bodyPr>
            <a:normAutofit/>
          </a:bodyPr>
          <a:lstStyle/>
          <a:p>
            <a:pPr marL="457200" lvl="1" indent="0">
              <a:buNone/>
            </a:pPr>
            <a:r>
              <a:rPr lang="en-US" dirty="0"/>
              <a:t>Examples</a:t>
            </a:r>
          </a:p>
          <a:p>
            <a:pPr lvl="2"/>
            <a:r>
              <a:rPr lang="en-US" dirty="0"/>
              <a:t>Allergy to abacavir</a:t>
            </a:r>
          </a:p>
          <a:p>
            <a:pPr lvl="2"/>
            <a:r>
              <a:rPr lang="en-US" dirty="0"/>
              <a:t>Allergy to paracetamol</a:t>
            </a:r>
          </a:p>
          <a:p>
            <a:pPr lvl="2"/>
            <a:r>
              <a:rPr lang="en-US" dirty="0"/>
              <a:t>Allergy to </a:t>
            </a:r>
            <a:r>
              <a:rPr lang="en-US" dirty="0" err="1"/>
              <a:t>mugwort</a:t>
            </a:r>
            <a:endParaRPr lang="en-US" dirty="0"/>
          </a:p>
          <a:p>
            <a:endParaRPr lang="en-US" dirty="0"/>
          </a:p>
        </p:txBody>
      </p:sp>
      <p:sp>
        <p:nvSpPr>
          <p:cNvPr id="3" name="TextBox 2">
            <a:extLst>
              <a:ext uri="{FF2B5EF4-FFF2-40B4-BE49-F238E27FC236}">
                <a16:creationId xmlns:a16="http://schemas.microsoft.com/office/drawing/2014/main" id="{A50E56FA-7A3B-4F72-B42D-EA867CF28632}"/>
              </a:ext>
            </a:extLst>
          </p:cNvPr>
          <p:cNvSpPr txBox="1"/>
          <p:nvPr/>
        </p:nvSpPr>
        <p:spPr>
          <a:xfrm>
            <a:off x="6096000" y="4992171"/>
            <a:ext cx="4132478" cy="646331"/>
          </a:xfrm>
          <a:prstGeom prst="rect">
            <a:avLst/>
          </a:prstGeom>
          <a:noFill/>
        </p:spPr>
        <p:txBody>
          <a:bodyPr wrap="none" rtlCol="0">
            <a:spAutoFit/>
          </a:bodyPr>
          <a:lstStyle/>
          <a:p>
            <a:r>
              <a:rPr lang="en-US" dirty="0"/>
              <a:t>*additional description Pseudoallergy to X</a:t>
            </a:r>
          </a:p>
          <a:p>
            <a:r>
              <a:rPr lang="en-US" dirty="0"/>
              <a:t>e.g. Pseudoallergy to aspartame</a:t>
            </a:r>
          </a:p>
        </p:txBody>
      </p:sp>
    </p:spTree>
    <p:extLst>
      <p:ext uri="{BB962C8B-B14F-4D97-AF65-F5344CB8AC3E}">
        <p14:creationId xmlns:p14="http://schemas.microsoft.com/office/powerpoint/2010/main" val="3450643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8239382-8E15-441E-B4DF-28C3E8CFF097}"/>
              </a:ext>
            </a:extLst>
          </p:cNvPr>
          <p:cNvSpPr>
            <a:spLocks noGrp="1"/>
          </p:cNvSpPr>
          <p:nvPr>
            <p:ph type="title"/>
          </p:nvPr>
        </p:nvSpPr>
        <p:spPr/>
        <p:txBody>
          <a:bodyPr/>
          <a:lstStyle/>
          <a:p>
            <a:r>
              <a:rPr lang="en-US" dirty="0"/>
              <a:t>Allergic and nonallergic hypersensitivity (pseudoallergic) dispositions 3</a:t>
            </a:r>
          </a:p>
        </p:txBody>
      </p:sp>
      <p:sp>
        <p:nvSpPr>
          <p:cNvPr id="9" name="Text Placeholder 8">
            <a:extLst>
              <a:ext uri="{FF2B5EF4-FFF2-40B4-BE49-F238E27FC236}">
                <a16:creationId xmlns:a16="http://schemas.microsoft.com/office/drawing/2014/main" id="{A3D58E67-5A96-4564-A8DB-8F082C0E035F}"/>
              </a:ext>
            </a:extLst>
          </p:cNvPr>
          <p:cNvSpPr>
            <a:spLocks noGrp="1"/>
          </p:cNvSpPr>
          <p:nvPr>
            <p:ph type="body" idx="1"/>
          </p:nvPr>
        </p:nvSpPr>
        <p:spPr/>
        <p:txBody>
          <a:bodyPr/>
          <a:lstStyle/>
          <a:p>
            <a:r>
              <a:rPr lang="en-US" dirty="0"/>
              <a:t>Model</a:t>
            </a:r>
          </a:p>
        </p:txBody>
      </p:sp>
      <p:pic>
        <p:nvPicPr>
          <p:cNvPr id="13" name="Content Placeholder 12">
            <a:extLst>
              <a:ext uri="{FF2B5EF4-FFF2-40B4-BE49-F238E27FC236}">
                <a16:creationId xmlns:a16="http://schemas.microsoft.com/office/drawing/2014/main" id="{BF73622D-5A73-4BFA-9DEA-0F1F9D167EAC}"/>
              </a:ext>
            </a:extLst>
          </p:cNvPr>
          <p:cNvPicPr>
            <a:picLocks noGrp="1" noChangeAspect="1"/>
          </p:cNvPicPr>
          <p:nvPr>
            <p:ph sz="half" idx="2"/>
          </p:nvPr>
        </p:nvPicPr>
        <p:blipFill>
          <a:blip r:embed="rId2"/>
          <a:stretch>
            <a:fillRect/>
          </a:stretch>
        </p:blipFill>
        <p:spPr>
          <a:xfrm>
            <a:off x="1177501" y="2505075"/>
            <a:ext cx="4633362" cy="1889924"/>
          </a:xfrm>
          <a:prstGeom prst="rect">
            <a:avLst/>
          </a:prstGeom>
        </p:spPr>
      </p:pic>
      <p:sp>
        <p:nvSpPr>
          <p:cNvPr id="11" name="Text Placeholder 10">
            <a:extLst>
              <a:ext uri="{FF2B5EF4-FFF2-40B4-BE49-F238E27FC236}">
                <a16:creationId xmlns:a16="http://schemas.microsoft.com/office/drawing/2014/main" id="{7F356E88-8CDA-452A-9D27-163C64A0B722}"/>
              </a:ext>
            </a:extLst>
          </p:cNvPr>
          <p:cNvSpPr>
            <a:spLocks noGrp="1"/>
          </p:cNvSpPr>
          <p:nvPr>
            <p:ph type="body" sz="quarter" idx="3"/>
          </p:nvPr>
        </p:nvSpPr>
        <p:spPr/>
        <p:txBody>
          <a:bodyPr/>
          <a:lstStyle/>
          <a:p>
            <a:r>
              <a:rPr lang="en-US" dirty="0"/>
              <a:t>Example</a:t>
            </a:r>
          </a:p>
        </p:txBody>
      </p:sp>
      <p:pic>
        <p:nvPicPr>
          <p:cNvPr id="14" name="Content Placeholder 13">
            <a:extLst>
              <a:ext uri="{FF2B5EF4-FFF2-40B4-BE49-F238E27FC236}">
                <a16:creationId xmlns:a16="http://schemas.microsoft.com/office/drawing/2014/main" id="{FCF9978E-65AF-41E0-932B-9BB017B43972}"/>
              </a:ext>
            </a:extLst>
          </p:cNvPr>
          <p:cNvPicPr>
            <a:picLocks noGrp="1" noChangeAspect="1"/>
          </p:cNvPicPr>
          <p:nvPr>
            <p:ph sz="quarter" idx="4"/>
          </p:nvPr>
        </p:nvPicPr>
        <p:blipFill>
          <a:blip r:embed="rId3"/>
          <a:stretch>
            <a:fillRect/>
          </a:stretch>
        </p:blipFill>
        <p:spPr>
          <a:xfrm>
            <a:off x="6148576" y="2505075"/>
            <a:ext cx="5183188" cy="2789728"/>
          </a:xfrm>
          <a:prstGeom prst="rect">
            <a:avLst/>
          </a:prstGeom>
        </p:spPr>
      </p:pic>
    </p:spTree>
    <p:extLst>
      <p:ext uri="{BB962C8B-B14F-4D97-AF65-F5344CB8AC3E}">
        <p14:creationId xmlns:p14="http://schemas.microsoft.com/office/powerpoint/2010/main" val="2529183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50938-7B3D-4BAD-8530-AF22FBA824BB}"/>
              </a:ext>
            </a:extLst>
          </p:cNvPr>
          <p:cNvSpPr>
            <a:spLocks noGrp="1"/>
          </p:cNvSpPr>
          <p:nvPr>
            <p:ph type="title"/>
          </p:nvPr>
        </p:nvSpPr>
        <p:spPr/>
        <p:txBody>
          <a:bodyPr/>
          <a:lstStyle/>
          <a:p>
            <a:r>
              <a:rPr lang="en-US" dirty="0"/>
              <a:t>Allergic and nonallergic hypersensitivity (pseudoallergic) reactions</a:t>
            </a:r>
          </a:p>
        </p:txBody>
      </p:sp>
      <p:sp>
        <p:nvSpPr>
          <p:cNvPr id="7" name="Content Placeholder 6">
            <a:extLst>
              <a:ext uri="{FF2B5EF4-FFF2-40B4-BE49-F238E27FC236}">
                <a16:creationId xmlns:a16="http://schemas.microsoft.com/office/drawing/2014/main" id="{DA1A2899-50E8-461E-8478-32CF2DE9B208}"/>
              </a:ext>
            </a:extLst>
          </p:cNvPr>
          <p:cNvSpPr>
            <a:spLocks noGrp="1"/>
          </p:cNvSpPr>
          <p:nvPr>
            <p:ph idx="1"/>
          </p:nvPr>
        </p:nvSpPr>
        <p:spPr/>
        <p:txBody>
          <a:bodyPr/>
          <a:lstStyle/>
          <a:p>
            <a:r>
              <a:rPr lang="en-US" dirty="0"/>
              <a:t>These classes represent pathological processes and are defined as adverse reactions and allergic conditions with a pathological process of allergic or nonallergic hypersensitivity (pseudoallergic) process.</a:t>
            </a:r>
          </a:p>
        </p:txBody>
      </p:sp>
    </p:spTree>
    <p:extLst>
      <p:ext uri="{BB962C8B-B14F-4D97-AF65-F5344CB8AC3E}">
        <p14:creationId xmlns:p14="http://schemas.microsoft.com/office/powerpoint/2010/main" val="3054082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50938-7B3D-4BAD-8530-AF22FBA824BB}"/>
              </a:ext>
            </a:extLst>
          </p:cNvPr>
          <p:cNvSpPr>
            <a:spLocks noGrp="1"/>
          </p:cNvSpPr>
          <p:nvPr>
            <p:ph type="title"/>
          </p:nvPr>
        </p:nvSpPr>
        <p:spPr/>
        <p:txBody>
          <a:bodyPr/>
          <a:lstStyle/>
          <a:p>
            <a:r>
              <a:rPr lang="en-US" dirty="0"/>
              <a:t>Allergic and nonallergic hypersensitivity (pseudoallergic) reactions 2</a:t>
            </a:r>
          </a:p>
        </p:txBody>
      </p:sp>
      <p:sp>
        <p:nvSpPr>
          <p:cNvPr id="3" name="Text Placeholder 2">
            <a:extLst>
              <a:ext uri="{FF2B5EF4-FFF2-40B4-BE49-F238E27FC236}">
                <a16:creationId xmlns:a16="http://schemas.microsoft.com/office/drawing/2014/main" id="{C91C324E-A243-49E8-84BB-328287F9EEDD}"/>
              </a:ext>
            </a:extLst>
          </p:cNvPr>
          <p:cNvSpPr>
            <a:spLocks noGrp="1"/>
          </p:cNvSpPr>
          <p:nvPr>
            <p:ph type="body" idx="1"/>
          </p:nvPr>
        </p:nvSpPr>
        <p:spPr>
          <a:xfrm>
            <a:off x="839788" y="1681163"/>
            <a:ext cx="5157787" cy="823912"/>
          </a:xfrm>
        </p:spPr>
        <p:txBody>
          <a:bodyPr/>
          <a:lstStyle/>
          <a:p>
            <a:r>
              <a:rPr lang="en-US" dirty="0"/>
              <a:t>FSN</a:t>
            </a:r>
          </a:p>
        </p:txBody>
      </p:sp>
      <p:sp>
        <p:nvSpPr>
          <p:cNvPr id="4" name="Content Placeholder 3">
            <a:extLst>
              <a:ext uri="{FF2B5EF4-FFF2-40B4-BE49-F238E27FC236}">
                <a16:creationId xmlns:a16="http://schemas.microsoft.com/office/drawing/2014/main" id="{7388774D-8C8B-4230-B60A-EBA5D5CE50EB}"/>
              </a:ext>
            </a:extLst>
          </p:cNvPr>
          <p:cNvSpPr>
            <a:spLocks noGrp="1"/>
          </p:cNvSpPr>
          <p:nvPr>
            <p:ph sz="half" idx="2"/>
          </p:nvPr>
        </p:nvSpPr>
        <p:spPr/>
        <p:txBody>
          <a:bodyPr>
            <a:normAutofit/>
          </a:bodyPr>
          <a:lstStyle/>
          <a:p>
            <a:r>
              <a:rPr lang="en-US" dirty="0"/>
              <a:t>Allergic reaction caused by X (disorder), </a:t>
            </a:r>
          </a:p>
          <a:p>
            <a:r>
              <a:rPr lang="en-US" dirty="0"/>
              <a:t>Non-allergic hypersensitivity reaction caused by X (disorder), </a:t>
            </a:r>
          </a:p>
          <a:p>
            <a:r>
              <a:rPr lang="en-US" dirty="0"/>
              <a:t>Anaphylactic reaction caused by X (disorder)</a:t>
            </a:r>
          </a:p>
          <a:p>
            <a:r>
              <a:rPr lang="en-US" dirty="0"/>
              <a:t>Anaphylactoid reaction caused by X (disorder)</a:t>
            </a:r>
          </a:p>
          <a:p>
            <a:endParaRPr lang="en-US" dirty="0"/>
          </a:p>
        </p:txBody>
      </p:sp>
      <p:sp>
        <p:nvSpPr>
          <p:cNvPr id="5" name="Text Placeholder 4">
            <a:extLst>
              <a:ext uri="{FF2B5EF4-FFF2-40B4-BE49-F238E27FC236}">
                <a16:creationId xmlns:a16="http://schemas.microsoft.com/office/drawing/2014/main" id="{947D112E-DCF4-4799-9363-5ACE6E1F1582}"/>
              </a:ext>
            </a:extLst>
          </p:cNvPr>
          <p:cNvSpPr>
            <a:spLocks noGrp="1"/>
          </p:cNvSpPr>
          <p:nvPr>
            <p:ph type="body" sz="quarter" idx="3"/>
          </p:nvPr>
        </p:nvSpPr>
        <p:spPr/>
        <p:txBody>
          <a:bodyPr/>
          <a:lstStyle/>
          <a:p>
            <a:r>
              <a:rPr lang="en-US" dirty="0"/>
              <a:t>PT</a:t>
            </a:r>
          </a:p>
        </p:txBody>
      </p:sp>
      <p:sp>
        <p:nvSpPr>
          <p:cNvPr id="6" name="Content Placeholder 5">
            <a:extLst>
              <a:ext uri="{FF2B5EF4-FFF2-40B4-BE49-F238E27FC236}">
                <a16:creationId xmlns:a16="http://schemas.microsoft.com/office/drawing/2014/main" id="{D6F37EFE-8654-401F-9162-E1EC051D15B2}"/>
              </a:ext>
            </a:extLst>
          </p:cNvPr>
          <p:cNvSpPr>
            <a:spLocks noGrp="1"/>
          </p:cNvSpPr>
          <p:nvPr>
            <p:ph sz="quarter" idx="4"/>
          </p:nvPr>
        </p:nvSpPr>
        <p:spPr>
          <a:xfrm>
            <a:off x="6172200" y="2505075"/>
            <a:ext cx="5183188" cy="1404195"/>
          </a:xfrm>
        </p:spPr>
        <p:txBody>
          <a:bodyPr>
            <a:normAutofit/>
          </a:bodyPr>
          <a:lstStyle/>
          <a:p>
            <a:r>
              <a:rPr lang="en-US" dirty="0"/>
              <a:t>Allergic reaction caused by X</a:t>
            </a:r>
          </a:p>
          <a:p>
            <a:r>
              <a:rPr lang="en-US" dirty="0"/>
              <a:t>Non-allergic hypersensitivity reaction caused by X</a:t>
            </a:r>
          </a:p>
          <a:p>
            <a:endParaRPr lang="en-US" dirty="0"/>
          </a:p>
        </p:txBody>
      </p:sp>
    </p:spTree>
    <p:extLst>
      <p:ext uri="{BB962C8B-B14F-4D97-AF65-F5344CB8AC3E}">
        <p14:creationId xmlns:p14="http://schemas.microsoft.com/office/powerpoint/2010/main" val="32301118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50938-7B3D-4BAD-8530-AF22FBA824BB}"/>
              </a:ext>
            </a:extLst>
          </p:cNvPr>
          <p:cNvSpPr>
            <a:spLocks noGrp="1"/>
          </p:cNvSpPr>
          <p:nvPr>
            <p:ph type="title"/>
          </p:nvPr>
        </p:nvSpPr>
        <p:spPr/>
        <p:txBody>
          <a:bodyPr/>
          <a:lstStyle/>
          <a:p>
            <a:r>
              <a:rPr lang="en-US" dirty="0"/>
              <a:t>Allergic and nonallergic hypersensitivity (pseudoallergic) reactions 3</a:t>
            </a:r>
          </a:p>
        </p:txBody>
      </p:sp>
      <p:sp>
        <p:nvSpPr>
          <p:cNvPr id="3" name="Text Placeholder 2">
            <a:extLst>
              <a:ext uri="{FF2B5EF4-FFF2-40B4-BE49-F238E27FC236}">
                <a16:creationId xmlns:a16="http://schemas.microsoft.com/office/drawing/2014/main" id="{C91C324E-A243-49E8-84BB-328287F9EEDD}"/>
              </a:ext>
            </a:extLst>
          </p:cNvPr>
          <p:cNvSpPr>
            <a:spLocks noGrp="1"/>
          </p:cNvSpPr>
          <p:nvPr>
            <p:ph type="body" idx="1"/>
          </p:nvPr>
        </p:nvSpPr>
        <p:spPr>
          <a:xfrm>
            <a:off x="839788" y="1681163"/>
            <a:ext cx="5157787" cy="823912"/>
          </a:xfrm>
        </p:spPr>
        <p:txBody>
          <a:bodyPr/>
          <a:lstStyle/>
          <a:p>
            <a:r>
              <a:rPr lang="en-US" dirty="0"/>
              <a:t>Examples</a:t>
            </a:r>
          </a:p>
        </p:txBody>
      </p:sp>
      <p:sp>
        <p:nvSpPr>
          <p:cNvPr id="4" name="Content Placeholder 3">
            <a:extLst>
              <a:ext uri="{FF2B5EF4-FFF2-40B4-BE49-F238E27FC236}">
                <a16:creationId xmlns:a16="http://schemas.microsoft.com/office/drawing/2014/main" id="{7388774D-8C8B-4230-B60A-EBA5D5CE50EB}"/>
              </a:ext>
            </a:extLst>
          </p:cNvPr>
          <p:cNvSpPr>
            <a:spLocks noGrp="1"/>
          </p:cNvSpPr>
          <p:nvPr>
            <p:ph sz="half" idx="2"/>
          </p:nvPr>
        </p:nvSpPr>
        <p:spPr/>
        <p:txBody>
          <a:bodyPr>
            <a:normAutofit/>
          </a:bodyPr>
          <a:lstStyle/>
          <a:p>
            <a:pPr lvl="0" fontAlgn="base"/>
            <a:r>
              <a:rPr lang="en-US" dirty="0">
                <a:effectLst>
                  <a:outerShdw sx="0" sy="0">
                    <a:srgbClr val="000000"/>
                  </a:outerShdw>
                </a:effectLst>
              </a:rPr>
              <a:t>FSN:</a:t>
            </a:r>
          </a:p>
          <a:p>
            <a:pPr lvl="1" fontAlgn="base"/>
            <a:r>
              <a:rPr lang="en-US" dirty="0">
                <a:effectLst>
                  <a:outerShdw sx="0" sy="0">
                    <a:srgbClr val="000000"/>
                  </a:outerShdw>
                </a:effectLst>
              </a:rPr>
              <a:t>418809008 |Allergic reaction caused by dye (disorder)|</a:t>
            </a:r>
          </a:p>
          <a:p>
            <a:pPr lvl="1" fontAlgn="base"/>
            <a:r>
              <a:rPr lang="en-US" dirty="0">
                <a:effectLst>
                  <a:outerShdw sx="0" sy="0">
                    <a:srgbClr val="000000"/>
                  </a:outerShdw>
                </a:effectLst>
              </a:rPr>
              <a:t>418364006 |Allergic reaction caused by pollen (disorder)|</a:t>
            </a:r>
          </a:p>
          <a:p>
            <a:r>
              <a:rPr lang="en-US" dirty="0"/>
              <a:t>PT:</a:t>
            </a:r>
          </a:p>
          <a:p>
            <a:pPr lvl="1"/>
            <a:r>
              <a:rPr lang="en-US" dirty="0"/>
              <a:t>Allergic reaction caused by dye</a:t>
            </a:r>
          </a:p>
          <a:p>
            <a:pPr lvl="1"/>
            <a:r>
              <a:rPr lang="en-US" dirty="0"/>
              <a:t>Non-allergic hypersensitivity reaction caused by sulfite</a:t>
            </a:r>
          </a:p>
          <a:p>
            <a:endParaRPr lang="en-US" dirty="0"/>
          </a:p>
        </p:txBody>
      </p:sp>
      <p:sp>
        <p:nvSpPr>
          <p:cNvPr id="5" name="Text Placeholder 4">
            <a:extLst>
              <a:ext uri="{FF2B5EF4-FFF2-40B4-BE49-F238E27FC236}">
                <a16:creationId xmlns:a16="http://schemas.microsoft.com/office/drawing/2014/main" id="{947D112E-DCF4-4799-9363-5ACE6E1F1582}"/>
              </a:ext>
            </a:extLst>
          </p:cNvPr>
          <p:cNvSpPr>
            <a:spLocks noGrp="1"/>
          </p:cNvSpPr>
          <p:nvPr>
            <p:ph type="body" sz="quarter" idx="3"/>
          </p:nvPr>
        </p:nvSpPr>
        <p:spPr/>
        <p:txBody>
          <a:bodyPr/>
          <a:lstStyle/>
          <a:p>
            <a:r>
              <a:rPr lang="en-US" dirty="0"/>
              <a:t>Additional description for Non-allergic hypersensitivity reaction to X</a:t>
            </a:r>
          </a:p>
        </p:txBody>
      </p:sp>
      <p:sp>
        <p:nvSpPr>
          <p:cNvPr id="6" name="Content Placeholder 5">
            <a:extLst>
              <a:ext uri="{FF2B5EF4-FFF2-40B4-BE49-F238E27FC236}">
                <a16:creationId xmlns:a16="http://schemas.microsoft.com/office/drawing/2014/main" id="{D6F37EFE-8654-401F-9162-E1EC051D15B2}"/>
              </a:ext>
            </a:extLst>
          </p:cNvPr>
          <p:cNvSpPr>
            <a:spLocks noGrp="1"/>
          </p:cNvSpPr>
          <p:nvPr>
            <p:ph sz="quarter" idx="4"/>
          </p:nvPr>
        </p:nvSpPr>
        <p:spPr>
          <a:xfrm>
            <a:off x="6172200" y="2505075"/>
            <a:ext cx="5183188" cy="1404195"/>
          </a:xfrm>
        </p:spPr>
        <p:txBody>
          <a:bodyPr>
            <a:normAutofit/>
          </a:bodyPr>
          <a:lstStyle/>
          <a:p>
            <a:pPr lvl="1"/>
            <a:r>
              <a:rPr lang="en-US" dirty="0"/>
              <a:t>Pseudoallergic reaction caused by X</a:t>
            </a:r>
          </a:p>
        </p:txBody>
      </p:sp>
    </p:spTree>
    <p:extLst>
      <p:ext uri="{BB962C8B-B14F-4D97-AF65-F5344CB8AC3E}">
        <p14:creationId xmlns:p14="http://schemas.microsoft.com/office/powerpoint/2010/main" val="1679812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50938-7B3D-4BAD-8530-AF22FBA824BB}"/>
              </a:ext>
            </a:extLst>
          </p:cNvPr>
          <p:cNvSpPr>
            <a:spLocks noGrp="1"/>
          </p:cNvSpPr>
          <p:nvPr>
            <p:ph type="title"/>
          </p:nvPr>
        </p:nvSpPr>
        <p:spPr/>
        <p:txBody>
          <a:bodyPr/>
          <a:lstStyle/>
          <a:p>
            <a:r>
              <a:rPr lang="en-US" dirty="0"/>
              <a:t>Allergic and nonallergic hypersensitivity (pseudoallergic) reactions 4</a:t>
            </a:r>
          </a:p>
        </p:txBody>
      </p:sp>
      <p:sp>
        <p:nvSpPr>
          <p:cNvPr id="3" name="Text Placeholder 2">
            <a:extLst>
              <a:ext uri="{FF2B5EF4-FFF2-40B4-BE49-F238E27FC236}">
                <a16:creationId xmlns:a16="http://schemas.microsoft.com/office/drawing/2014/main" id="{C91C324E-A243-49E8-84BB-328287F9EEDD}"/>
              </a:ext>
            </a:extLst>
          </p:cNvPr>
          <p:cNvSpPr>
            <a:spLocks noGrp="1"/>
          </p:cNvSpPr>
          <p:nvPr>
            <p:ph type="body" idx="1"/>
          </p:nvPr>
        </p:nvSpPr>
        <p:spPr>
          <a:xfrm>
            <a:off x="839788" y="1681163"/>
            <a:ext cx="5157787" cy="823912"/>
          </a:xfrm>
        </p:spPr>
        <p:txBody>
          <a:bodyPr/>
          <a:lstStyle/>
          <a:p>
            <a:r>
              <a:rPr lang="en-US" dirty="0"/>
              <a:t>Model</a:t>
            </a:r>
          </a:p>
        </p:txBody>
      </p:sp>
      <p:pic>
        <p:nvPicPr>
          <p:cNvPr id="7" name="Content Placeholder 6">
            <a:extLst>
              <a:ext uri="{FF2B5EF4-FFF2-40B4-BE49-F238E27FC236}">
                <a16:creationId xmlns:a16="http://schemas.microsoft.com/office/drawing/2014/main" id="{A984B7D8-7C6C-450E-9A10-633EF9FC9FB1}"/>
              </a:ext>
            </a:extLst>
          </p:cNvPr>
          <p:cNvPicPr>
            <a:picLocks noGrp="1" noChangeAspect="1"/>
          </p:cNvPicPr>
          <p:nvPr>
            <p:ph sz="half" idx="2"/>
          </p:nvPr>
        </p:nvPicPr>
        <p:blipFill>
          <a:blip r:embed="rId2"/>
          <a:stretch>
            <a:fillRect/>
          </a:stretch>
        </p:blipFill>
        <p:spPr>
          <a:xfrm>
            <a:off x="836612" y="2703513"/>
            <a:ext cx="3487214" cy="1450974"/>
          </a:xfrm>
          <a:prstGeom prst="rect">
            <a:avLst/>
          </a:prstGeom>
        </p:spPr>
      </p:pic>
      <p:sp>
        <p:nvSpPr>
          <p:cNvPr id="5" name="Text Placeholder 4">
            <a:extLst>
              <a:ext uri="{FF2B5EF4-FFF2-40B4-BE49-F238E27FC236}">
                <a16:creationId xmlns:a16="http://schemas.microsoft.com/office/drawing/2014/main" id="{947D112E-DCF4-4799-9363-5ACE6E1F1582}"/>
              </a:ext>
            </a:extLst>
          </p:cNvPr>
          <p:cNvSpPr>
            <a:spLocks noGrp="1"/>
          </p:cNvSpPr>
          <p:nvPr>
            <p:ph type="body" sz="quarter" idx="3"/>
          </p:nvPr>
        </p:nvSpPr>
        <p:spPr>
          <a:xfrm>
            <a:off x="5109419" y="1727303"/>
            <a:ext cx="5183188" cy="823912"/>
          </a:xfrm>
        </p:spPr>
        <p:txBody>
          <a:bodyPr/>
          <a:lstStyle/>
          <a:p>
            <a:r>
              <a:rPr lang="en-US" dirty="0"/>
              <a:t>Example</a:t>
            </a:r>
          </a:p>
        </p:txBody>
      </p:sp>
      <p:pic>
        <p:nvPicPr>
          <p:cNvPr id="8" name="Content Placeholder 7">
            <a:extLst>
              <a:ext uri="{FF2B5EF4-FFF2-40B4-BE49-F238E27FC236}">
                <a16:creationId xmlns:a16="http://schemas.microsoft.com/office/drawing/2014/main" id="{3BE2850A-C9C0-4656-80DA-22BB4C40D2B8}"/>
              </a:ext>
            </a:extLst>
          </p:cNvPr>
          <p:cNvPicPr>
            <a:picLocks noGrp="1" noChangeAspect="1"/>
          </p:cNvPicPr>
          <p:nvPr>
            <p:ph sz="quarter" idx="4"/>
          </p:nvPr>
        </p:nvPicPr>
        <p:blipFill>
          <a:blip r:embed="rId3"/>
          <a:stretch>
            <a:fillRect/>
          </a:stretch>
        </p:blipFill>
        <p:spPr>
          <a:xfrm>
            <a:off x="5109419" y="2597354"/>
            <a:ext cx="6028813" cy="2519930"/>
          </a:xfrm>
          <a:prstGeom prst="rect">
            <a:avLst/>
          </a:prstGeom>
        </p:spPr>
      </p:pic>
    </p:spTree>
    <p:extLst>
      <p:ext uri="{BB962C8B-B14F-4D97-AF65-F5344CB8AC3E}">
        <p14:creationId xmlns:p14="http://schemas.microsoft.com/office/powerpoint/2010/main" val="15444361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1B481-928E-4573-945F-3F18FF6373F0}"/>
              </a:ext>
            </a:extLst>
          </p:cNvPr>
          <p:cNvSpPr>
            <a:spLocks noGrp="1"/>
          </p:cNvSpPr>
          <p:nvPr>
            <p:ph type="title"/>
          </p:nvPr>
        </p:nvSpPr>
        <p:spPr/>
        <p:txBody>
          <a:bodyPr/>
          <a:lstStyle/>
          <a:p>
            <a:r>
              <a:rPr lang="en-US" b="1" dirty="0"/>
              <a:t>Contact hypersensitivity</a:t>
            </a:r>
            <a:br>
              <a:rPr lang="en-US" dirty="0"/>
            </a:br>
            <a:endParaRPr lang="en-US" dirty="0"/>
          </a:p>
        </p:txBody>
      </p:sp>
      <p:sp>
        <p:nvSpPr>
          <p:cNvPr id="3" name="Content Placeholder 2">
            <a:extLst>
              <a:ext uri="{FF2B5EF4-FFF2-40B4-BE49-F238E27FC236}">
                <a16:creationId xmlns:a16="http://schemas.microsoft.com/office/drawing/2014/main" id="{2CA8EF0A-802F-4D28-B63F-505E030F799A}"/>
              </a:ext>
            </a:extLst>
          </p:cNvPr>
          <p:cNvSpPr>
            <a:spLocks noGrp="1"/>
          </p:cNvSpPr>
          <p:nvPr>
            <p:ph idx="1"/>
          </p:nvPr>
        </p:nvSpPr>
        <p:spPr/>
        <p:txBody>
          <a:bodyPr/>
          <a:lstStyle/>
          <a:p>
            <a:r>
              <a:rPr lang="en-US" dirty="0"/>
              <a:t>Contact hypersensitivity represents a hypersensitivity response elicited by contact of the skin or mucous membranes with a substance. The response may be immune mediated (allergic) or nonimmune (irritant). Allergic responses may be immunoglobulin E mediated as in allergic contact urticaria or nonimmunoglobulin E mediated as in allergic contact dermatitis. </a:t>
            </a:r>
          </a:p>
        </p:txBody>
      </p:sp>
    </p:spTree>
    <p:extLst>
      <p:ext uri="{BB962C8B-B14F-4D97-AF65-F5344CB8AC3E}">
        <p14:creationId xmlns:p14="http://schemas.microsoft.com/office/powerpoint/2010/main" val="6833217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FE363-01D3-4642-8001-B578A91F4F7B}"/>
              </a:ext>
            </a:extLst>
          </p:cNvPr>
          <p:cNvSpPr>
            <a:spLocks noGrp="1"/>
          </p:cNvSpPr>
          <p:nvPr>
            <p:ph type="title"/>
          </p:nvPr>
        </p:nvSpPr>
        <p:spPr/>
        <p:txBody>
          <a:bodyPr/>
          <a:lstStyle/>
          <a:p>
            <a:r>
              <a:rPr lang="en-US" dirty="0"/>
              <a:t>Contact hypersensitivity </a:t>
            </a:r>
          </a:p>
        </p:txBody>
      </p:sp>
      <p:sp>
        <p:nvSpPr>
          <p:cNvPr id="3" name="Content Placeholder 2">
            <a:extLst>
              <a:ext uri="{FF2B5EF4-FFF2-40B4-BE49-F238E27FC236}">
                <a16:creationId xmlns:a16="http://schemas.microsoft.com/office/drawing/2014/main" id="{443B82F9-6F46-4BAD-8E7A-02E5B6CEB35F}"/>
              </a:ext>
            </a:extLst>
          </p:cNvPr>
          <p:cNvSpPr>
            <a:spLocks noGrp="1"/>
          </p:cNvSpPr>
          <p:nvPr>
            <p:ph idx="1"/>
          </p:nvPr>
        </p:nvSpPr>
        <p:spPr/>
        <p:txBody>
          <a:bodyPr/>
          <a:lstStyle/>
          <a:p>
            <a:r>
              <a:rPr lang="en-US" dirty="0"/>
              <a:t>Contact hypersensitivity concepts are model as hypersensitivity disorders using the pathological processes illustrated below:</a:t>
            </a:r>
          </a:p>
        </p:txBody>
      </p:sp>
      <p:pic>
        <p:nvPicPr>
          <p:cNvPr id="4" name="Picture 3">
            <a:extLst>
              <a:ext uri="{FF2B5EF4-FFF2-40B4-BE49-F238E27FC236}">
                <a16:creationId xmlns:a16="http://schemas.microsoft.com/office/drawing/2014/main" id="{0DA587BE-D106-46DC-B46C-789AF03179F0}"/>
              </a:ext>
            </a:extLst>
          </p:cNvPr>
          <p:cNvPicPr>
            <a:picLocks noChangeAspect="1"/>
          </p:cNvPicPr>
          <p:nvPr/>
        </p:nvPicPr>
        <p:blipFill>
          <a:blip r:embed="rId2"/>
          <a:stretch>
            <a:fillRect/>
          </a:stretch>
        </p:blipFill>
        <p:spPr>
          <a:xfrm>
            <a:off x="3642627" y="3515633"/>
            <a:ext cx="4151736" cy="1219306"/>
          </a:xfrm>
          <a:prstGeom prst="rect">
            <a:avLst/>
          </a:prstGeom>
        </p:spPr>
      </p:pic>
    </p:spTree>
    <p:extLst>
      <p:ext uri="{BB962C8B-B14F-4D97-AF65-F5344CB8AC3E}">
        <p14:creationId xmlns:p14="http://schemas.microsoft.com/office/powerpoint/2010/main" val="14685841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40306-B578-4056-8DB7-6C8750ACD335}"/>
              </a:ext>
            </a:extLst>
          </p:cNvPr>
          <p:cNvSpPr>
            <a:spLocks noGrp="1"/>
          </p:cNvSpPr>
          <p:nvPr>
            <p:ph type="title"/>
          </p:nvPr>
        </p:nvSpPr>
        <p:spPr/>
        <p:txBody>
          <a:bodyPr/>
          <a:lstStyle/>
          <a:p>
            <a:r>
              <a:rPr lang="en-US" dirty="0"/>
              <a:t>Contact hypersensitivity examples</a:t>
            </a:r>
          </a:p>
        </p:txBody>
      </p:sp>
      <p:pic>
        <p:nvPicPr>
          <p:cNvPr id="4" name="Content Placeholder 3">
            <a:extLst>
              <a:ext uri="{FF2B5EF4-FFF2-40B4-BE49-F238E27FC236}">
                <a16:creationId xmlns:a16="http://schemas.microsoft.com/office/drawing/2014/main" id="{F48397E5-3419-462D-90F4-3EB724C904D2}"/>
              </a:ext>
            </a:extLst>
          </p:cNvPr>
          <p:cNvPicPr>
            <a:picLocks noGrp="1" noChangeAspect="1"/>
          </p:cNvPicPr>
          <p:nvPr>
            <p:ph idx="1"/>
          </p:nvPr>
        </p:nvPicPr>
        <p:blipFill>
          <a:blip r:embed="rId2"/>
          <a:stretch>
            <a:fillRect/>
          </a:stretch>
        </p:blipFill>
        <p:spPr>
          <a:xfrm>
            <a:off x="2003973" y="1604836"/>
            <a:ext cx="6858594" cy="1353429"/>
          </a:xfrm>
          <a:prstGeom prst="rect">
            <a:avLst/>
          </a:prstGeom>
        </p:spPr>
      </p:pic>
      <p:pic>
        <p:nvPicPr>
          <p:cNvPr id="5" name="Picture 4">
            <a:extLst>
              <a:ext uri="{FF2B5EF4-FFF2-40B4-BE49-F238E27FC236}">
                <a16:creationId xmlns:a16="http://schemas.microsoft.com/office/drawing/2014/main" id="{97F8B432-06CF-4465-A1FE-0F2D5AA3698E}"/>
              </a:ext>
            </a:extLst>
          </p:cNvPr>
          <p:cNvPicPr>
            <a:picLocks noChangeAspect="1"/>
          </p:cNvPicPr>
          <p:nvPr/>
        </p:nvPicPr>
        <p:blipFill>
          <a:blip r:embed="rId3"/>
          <a:stretch>
            <a:fillRect/>
          </a:stretch>
        </p:blipFill>
        <p:spPr>
          <a:xfrm>
            <a:off x="2003973" y="3035194"/>
            <a:ext cx="6858594" cy="1274174"/>
          </a:xfrm>
          <a:prstGeom prst="rect">
            <a:avLst/>
          </a:prstGeom>
        </p:spPr>
      </p:pic>
    </p:spTree>
    <p:extLst>
      <p:ext uri="{BB962C8B-B14F-4D97-AF65-F5344CB8AC3E}">
        <p14:creationId xmlns:p14="http://schemas.microsoft.com/office/powerpoint/2010/main" val="4191647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40306-B578-4056-8DB7-6C8750ACD335}"/>
              </a:ext>
            </a:extLst>
          </p:cNvPr>
          <p:cNvSpPr>
            <a:spLocks noGrp="1"/>
          </p:cNvSpPr>
          <p:nvPr>
            <p:ph type="title"/>
          </p:nvPr>
        </p:nvSpPr>
        <p:spPr/>
        <p:txBody>
          <a:bodyPr/>
          <a:lstStyle/>
          <a:p>
            <a:r>
              <a:rPr lang="en-US" dirty="0"/>
              <a:t>Contact hypersensitivity examples 2</a:t>
            </a:r>
          </a:p>
        </p:txBody>
      </p:sp>
      <p:pic>
        <p:nvPicPr>
          <p:cNvPr id="7" name="Content Placeholder 6">
            <a:extLst>
              <a:ext uri="{FF2B5EF4-FFF2-40B4-BE49-F238E27FC236}">
                <a16:creationId xmlns:a16="http://schemas.microsoft.com/office/drawing/2014/main" id="{6A4693F8-C0B5-4F2D-BF5B-45BF6E3B0B6A}"/>
              </a:ext>
            </a:extLst>
          </p:cNvPr>
          <p:cNvPicPr>
            <a:picLocks noGrp="1" noChangeAspect="1"/>
          </p:cNvPicPr>
          <p:nvPr>
            <p:ph idx="1"/>
          </p:nvPr>
        </p:nvPicPr>
        <p:blipFill>
          <a:blip r:embed="rId2"/>
          <a:stretch>
            <a:fillRect/>
          </a:stretch>
        </p:blipFill>
        <p:spPr>
          <a:xfrm>
            <a:off x="1500632" y="2011556"/>
            <a:ext cx="9259307" cy="3827181"/>
          </a:xfrm>
          <a:prstGeom prst="rect">
            <a:avLst/>
          </a:prstGeom>
        </p:spPr>
      </p:pic>
    </p:spTree>
    <p:extLst>
      <p:ext uri="{BB962C8B-B14F-4D97-AF65-F5344CB8AC3E}">
        <p14:creationId xmlns:p14="http://schemas.microsoft.com/office/powerpoint/2010/main" val="827221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A32E6-7CC9-415B-AC4B-B0BE87750018}"/>
              </a:ext>
            </a:extLst>
          </p:cNvPr>
          <p:cNvSpPr>
            <a:spLocks noGrp="1"/>
          </p:cNvSpPr>
          <p:nvPr>
            <p:ph type="title"/>
          </p:nvPr>
        </p:nvSpPr>
        <p:spPr/>
        <p:txBody>
          <a:bodyPr/>
          <a:lstStyle/>
          <a:p>
            <a:r>
              <a:rPr lang="en-US" dirty="0"/>
              <a:t>New pathological process (qualifier value) hierarchy</a:t>
            </a:r>
          </a:p>
        </p:txBody>
      </p:sp>
      <p:pic>
        <p:nvPicPr>
          <p:cNvPr id="4" name="Content Placeholder 3">
            <a:extLst>
              <a:ext uri="{FF2B5EF4-FFF2-40B4-BE49-F238E27FC236}">
                <a16:creationId xmlns:a16="http://schemas.microsoft.com/office/drawing/2014/main" id="{C6718B69-6C92-4523-808B-81061593E501}"/>
              </a:ext>
            </a:extLst>
          </p:cNvPr>
          <p:cNvPicPr>
            <a:picLocks noGrp="1" noChangeAspect="1"/>
          </p:cNvPicPr>
          <p:nvPr>
            <p:ph idx="1"/>
          </p:nvPr>
        </p:nvPicPr>
        <p:blipFill>
          <a:blip r:embed="rId2"/>
          <a:stretch>
            <a:fillRect/>
          </a:stretch>
        </p:blipFill>
        <p:spPr>
          <a:xfrm>
            <a:off x="3980504" y="2077839"/>
            <a:ext cx="4230991" cy="3846909"/>
          </a:xfrm>
          <a:prstGeom prst="rect">
            <a:avLst/>
          </a:prstGeom>
        </p:spPr>
      </p:pic>
    </p:spTree>
    <p:extLst>
      <p:ext uri="{BB962C8B-B14F-4D97-AF65-F5344CB8AC3E}">
        <p14:creationId xmlns:p14="http://schemas.microsoft.com/office/powerpoint/2010/main" val="14998842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40306-B578-4056-8DB7-6C8750ACD335}"/>
              </a:ext>
            </a:extLst>
          </p:cNvPr>
          <p:cNvSpPr>
            <a:spLocks noGrp="1"/>
          </p:cNvSpPr>
          <p:nvPr>
            <p:ph type="title"/>
          </p:nvPr>
        </p:nvSpPr>
        <p:spPr/>
        <p:txBody>
          <a:bodyPr/>
          <a:lstStyle/>
          <a:p>
            <a:r>
              <a:rPr lang="en-US" dirty="0"/>
              <a:t>Contact hypersensitivity examples 3</a:t>
            </a:r>
          </a:p>
        </p:txBody>
      </p:sp>
      <p:pic>
        <p:nvPicPr>
          <p:cNvPr id="5" name="Content Placeholder 4">
            <a:extLst>
              <a:ext uri="{FF2B5EF4-FFF2-40B4-BE49-F238E27FC236}">
                <a16:creationId xmlns:a16="http://schemas.microsoft.com/office/drawing/2014/main" id="{078E44BA-7472-4773-B341-E5BD2D3697BA}"/>
              </a:ext>
            </a:extLst>
          </p:cNvPr>
          <p:cNvPicPr>
            <a:picLocks noGrp="1" noChangeAspect="1"/>
          </p:cNvPicPr>
          <p:nvPr>
            <p:ph idx="1"/>
          </p:nvPr>
        </p:nvPicPr>
        <p:blipFill>
          <a:blip r:embed="rId2"/>
          <a:stretch>
            <a:fillRect/>
          </a:stretch>
        </p:blipFill>
        <p:spPr>
          <a:xfrm>
            <a:off x="628178" y="1932687"/>
            <a:ext cx="10585157" cy="2580590"/>
          </a:xfrm>
          <a:prstGeom prst="rect">
            <a:avLst/>
          </a:prstGeom>
        </p:spPr>
      </p:pic>
    </p:spTree>
    <p:extLst>
      <p:ext uri="{BB962C8B-B14F-4D97-AF65-F5344CB8AC3E}">
        <p14:creationId xmlns:p14="http://schemas.microsoft.com/office/powerpoint/2010/main" val="3700166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F831C-D49C-4129-81B6-3C58FD68616F}"/>
              </a:ext>
            </a:extLst>
          </p:cNvPr>
          <p:cNvSpPr>
            <a:spLocks noGrp="1"/>
          </p:cNvSpPr>
          <p:nvPr>
            <p:ph type="title"/>
          </p:nvPr>
        </p:nvSpPr>
        <p:spPr/>
        <p:txBody>
          <a:bodyPr/>
          <a:lstStyle/>
          <a:p>
            <a:r>
              <a:rPr lang="en-US" dirty="0"/>
              <a:t>Intolerance to substance</a:t>
            </a:r>
          </a:p>
        </p:txBody>
      </p:sp>
    </p:spTree>
    <p:extLst>
      <p:ext uri="{BB962C8B-B14F-4D97-AF65-F5344CB8AC3E}">
        <p14:creationId xmlns:p14="http://schemas.microsoft.com/office/powerpoint/2010/main" val="3380214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2AD74A-7178-4B78-8EB3-5DF92E86A4CF}"/>
              </a:ext>
            </a:extLst>
          </p:cNvPr>
          <p:cNvSpPr>
            <a:spLocks noGrp="1"/>
          </p:cNvSpPr>
          <p:nvPr>
            <p:ph type="title"/>
          </p:nvPr>
        </p:nvSpPr>
        <p:spPr/>
        <p:txBody>
          <a:bodyPr/>
          <a:lstStyle/>
          <a:p>
            <a:r>
              <a:rPr lang="en-US" dirty="0"/>
              <a:t>Intolerance to substance</a:t>
            </a:r>
          </a:p>
        </p:txBody>
      </p:sp>
      <p:sp>
        <p:nvSpPr>
          <p:cNvPr id="5" name="Content Placeholder 4">
            <a:extLst>
              <a:ext uri="{FF2B5EF4-FFF2-40B4-BE49-F238E27FC236}">
                <a16:creationId xmlns:a16="http://schemas.microsoft.com/office/drawing/2014/main" id="{FEE82618-9230-4344-8F32-603A6CE380FE}"/>
              </a:ext>
            </a:extLst>
          </p:cNvPr>
          <p:cNvSpPr>
            <a:spLocks noGrp="1"/>
          </p:cNvSpPr>
          <p:nvPr>
            <p:ph idx="1"/>
          </p:nvPr>
        </p:nvSpPr>
        <p:spPr/>
        <p:txBody>
          <a:bodyPr/>
          <a:lstStyle/>
          <a:p>
            <a:r>
              <a:rPr lang="en-US" dirty="0"/>
              <a:t>Intolerances can represent a variety of pathological processes and due to the difficulty in precisely defining an intolerance pathological process, it becomes problematic to apply the model for hypersensitivity dispositions to defining intolerance to a substance. For this reason, as well as the difficulty in associating a material agent with a disposition, it is proposed that substances are related to the intolerance disposition by use of the associated with attribute.  The parent concept, Intolerance to substance (finding) is primitive but can be used as a parent to fully define Intolerance to specific substances.</a:t>
            </a:r>
          </a:p>
        </p:txBody>
      </p:sp>
    </p:spTree>
    <p:extLst>
      <p:ext uri="{BB962C8B-B14F-4D97-AF65-F5344CB8AC3E}">
        <p14:creationId xmlns:p14="http://schemas.microsoft.com/office/powerpoint/2010/main" val="8357314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9997F-5843-42C4-AF24-9D124FAFDE47}"/>
              </a:ext>
            </a:extLst>
          </p:cNvPr>
          <p:cNvSpPr>
            <a:spLocks noGrp="1"/>
          </p:cNvSpPr>
          <p:nvPr>
            <p:ph type="title"/>
          </p:nvPr>
        </p:nvSpPr>
        <p:spPr/>
        <p:txBody>
          <a:bodyPr>
            <a:normAutofit fontScale="90000"/>
          </a:bodyPr>
          <a:lstStyle/>
          <a:p>
            <a:br>
              <a:rPr lang="en-US" dirty="0"/>
            </a:br>
            <a:r>
              <a:rPr lang="en-US" dirty="0"/>
              <a:t>Intolerance to substance 2</a:t>
            </a:r>
            <a:br>
              <a:rPr lang="en-US" dirty="0"/>
            </a:br>
            <a:r>
              <a:rPr lang="en-US" sz="2000" b="1" dirty="0"/>
              <a:t>FSN: Intolerance to X (finding)</a:t>
            </a:r>
            <a:br>
              <a:rPr lang="en-US" sz="2000" b="1" dirty="0"/>
            </a:br>
            <a:r>
              <a:rPr lang="en-US" sz="2000" b="1" dirty="0"/>
              <a:t>Preferred Term: Intolerance to X</a:t>
            </a:r>
            <a:br>
              <a:rPr lang="en-US" dirty="0"/>
            </a:br>
            <a:endParaRPr lang="en-US" dirty="0"/>
          </a:p>
        </p:txBody>
      </p:sp>
      <p:sp>
        <p:nvSpPr>
          <p:cNvPr id="4" name="Text Placeholder 3">
            <a:extLst>
              <a:ext uri="{FF2B5EF4-FFF2-40B4-BE49-F238E27FC236}">
                <a16:creationId xmlns:a16="http://schemas.microsoft.com/office/drawing/2014/main" id="{65C3F33C-3ACF-486F-924D-4145BD8A650C}"/>
              </a:ext>
            </a:extLst>
          </p:cNvPr>
          <p:cNvSpPr>
            <a:spLocks noGrp="1"/>
          </p:cNvSpPr>
          <p:nvPr>
            <p:ph type="body" idx="1"/>
          </p:nvPr>
        </p:nvSpPr>
        <p:spPr/>
        <p:txBody>
          <a:bodyPr>
            <a:normAutofit/>
          </a:bodyPr>
          <a:lstStyle/>
          <a:p>
            <a:r>
              <a:rPr lang="en-US" dirty="0"/>
              <a:t>Model</a:t>
            </a:r>
          </a:p>
        </p:txBody>
      </p:sp>
      <p:pic>
        <p:nvPicPr>
          <p:cNvPr id="7" name="Content Placeholder 6">
            <a:extLst>
              <a:ext uri="{FF2B5EF4-FFF2-40B4-BE49-F238E27FC236}">
                <a16:creationId xmlns:a16="http://schemas.microsoft.com/office/drawing/2014/main" id="{90C33B55-2DEC-4D96-9F0F-91469379B519}"/>
              </a:ext>
            </a:extLst>
          </p:cNvPr>
          <p:cNvPicPr>
            <a:picLocks noGrp="1" noChangeAspect="1"/>
          </p:cNvPicPr>
          <p:nvPr>
            <p:ph sz="half" idx="2"/>
          </p:nvPr>
        </p:nvPicPr>
        <p:blipFill>
          <a:blip r:embed="rId2"/>
          <a:stretch>
            <a:fillRect/>
          </a:stretch>
        </p:blipFill>
        <p:spPr>
          <a:xfrm>
            <a:off x="836612" y="2807469"/>
            <a:ext cx="4505334" cy="1670449"/>
          </a:xfrm>
          <a:prstGeom prst="rect">
            <a:avLst/>
          </a:prstGeom>
        </p:spPr>
      </p:pic>
      <p:sp>
        <p:nvSpPr>
          <p:cNvPr id="5" name="Text Placeholder 4">
            <a:extLst>
              <a:ext uri="{FF2B5EF4-FFF2-40B4-BE49-F238E27FC236}">
                <a16:creationId xmlns:a16="http://schemas.microsoft.com/office/drawing/2014/main" id="{6912641B-6CA2-4589-B7FD-EFE95ED4F104}"/>
              </a:ext>
            </a:extLst>
          </p:cNvPr>
          <p:cNvSpPr>
            <a:spLocks noGrp="1"/>
          </p:cNvSpPr>
          <p:nvPr>
            <p:ph type="body" sz="quarter" idx="3"/>
          </p:nvPr>
        </p:nvSpPr>
        <p:spPr/>
        <p:txBody>
          <a:bodyPr>
            <a:normAutofit/>
          </a:bodyPr>
          <a:lstStyle/>
          <a:p>
            <a:r>
              <a:rPr lang="en-US" dirty="0"/>
              <a:t>Example</a:t>
            </a:r>
          </a:p>
        </p:txBody>
      </p:sp>
      <p:pic>
        <p:nvPicPr>
          <p:cNvPr id="8" name="Content Placeholder 7">
            <a:extLst>
              <a:ext uri="{FF2B5EF4-FFF2-40B4-BE49-F238E27FC236}">
                <a16:creationId xmlns:a16="http://schemas.microsoft.com/office/drawing/2014/main" id="{A6D5698B-3F54-4E7A-88A0-30E89E6E0157}"/>
              </a:ext>
            </a:extLst>
          </p:cNvPr>
          <p:cNvPicPr>
            <a:picLocks noGrp="1" noChangeAspect="1"/>
          </p:cNvPicPr>
          <p:nvPr>
            <p:ph sz="quarter" idx="4"/>
          </p:nvPr>
        </p:nvPicPr>
        <p:blipFill>
          <a:blip r:embed="rId3"/>
          <a:stretch>
            <a:fillRect/>
          </a:stretch>
        </p:blipFill>
        <p:spPr>
          <a:xfrm>
            <a:off x="6172200" y="2807469"/>
            <a:ext cx="5183188" cy="2326675"/>
          </a:xfrm>
          <a:prstGeom prst="rect">
            <a:avLst/>
          </a:prstGeom>
        </p:spPr>
      </p:pic>
    </p:spTree>
    <p:extLst>
      <p:ext uri="{BB962C8B-B14F-4D97-AF65-F5344CB8AC3E}">
        <p14:creationId xmlns:p14="http://schemas.microsoft.com/office/powerpoint/2010/main" val="37346598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4E156-7D01-4D66-BB76-C2D64360F6EC}"/>
              </a:ext>
            </a:extLst>
          </p:cNvPr>
          <p:cNvSpPr>
            <a:spLocks noGrp="1"/>
          </p:cNvSpPr>
          <p:nvPr>
            <p:ph type="title"/>
          </p:nvPr>
        </p:nvSpPr>
        <p:spPr/>
        <p:txBody>
          <a:bodyPr/>
          <a:lstStyle/>
          <a:p>
            <a:r>
              <a:rPr lang="en-US" dirty="0"/>
              <a:t>Allergy vs. Intolerance*</a:t>
            </a:r>
          </a:p>
        </p:txBody>
      </p:sp>
      <p:sp>
        <p:nvSpPr>
          <p:cNvPr id="3" name="Content Placeholder 2">
            <a:extLst>
              <a:ext uri="{FF2B5EF4-FFF2-40B4-BE49-F238E27FC236}">
                <a16:creationId xmlns:a16="http://schemas.microsoft.com/office/drawing/2014/main" id="{B03B4BC6-6894-4A71-B85F-0B9C3D3D24C4}"/>
              </a:ext>
            </a:extLst>
          </p:cNvPr>
          <p:cNvSpPr>
            <a:spLocks noGrp="1"/>
          </p:cNvSpPr>
          <p:nvPr>
            <p:ph idx="1"/>
          </p:nvPr>
        </p:nvSpPr>
        <p:spPr/>
        <p:txBody>
          <a:bodyPr>
            <a:normAutofit fontScale="85000" lnSpcReduction="20000"/>
          </a:bodyPr>
          <a:lstStyle/>
          <a:p>
            <a:r>
              <a:rPr lang="en-US" dirty="0"/>
              <a:t>Adverse reactions may be:</a:t>
            </a:r>
          </a:p>
          <a:p>
            <a:pPr lvl="1"/>
            <a:r>
              <a:rPr lang="en-US" dirty="0"/>
              <a:t>An allergy (typically type I hypersensitivity, plus other "allergy-like" reactions, including pseudoallergy)</a:t>
            </a:r>
          </a:p>
          <a:p>
            <a:pPr lvl="1"/>
            <a:r>
              <a:rPr lang="en-US" dirty="0"/>
              <a:t>An intolerance (typically non-immune adverse reactions that are not determined or perceived to be allergic or "allergy-like", and are to some degree idiosyncratic and/or individually specific [i.e. are not a reaction that is expected to occur with most or all patients given similar circumstances])</a:t>
            </a:r>
          </a:p>
          <a:p>
            <a:r>
              <a:rPr lang="en-US" dirty="0"/>
              <a:t>In clinical practice distinguishing between allergy and intolerance is difficult and may not be practical. Often the term "allergy" is used rather generically and may overlap with "intolerance", and the boundaries between these concepts may not be well-defined or understood. As noted above, the term "intolerance" should generally be applied to a propensity for adverse reactions which is either determined (to the extent that is possible) or perceived to not be allergic or "allergy-like". If it is not possible to determine whether a particular propensity condition is an allergy or an intolerance, then the type element should be omitted from the resource</a:t>
            </a:r>
          </a:p>
        </p:txBody>
      </p:sp>
      <p:sp>
        <p:nvSpPr>
          <p:cNvPr id="4" name="TextBox 3">
            <a:extLst>
              <a:ext uri="{FF2B5EF4-FFF2-40B4-BE49-F238E27FC236}">
                <a16:creationId xmlns:a16="http://schemas.microsoft.com/office/drawing/2014/main" id="{B6D1BC8A-C3C5-4A8E-8933-7DCC0D2429F8}"/>
              </a:ext>
            </a:extLst>
          </p:cNvPr>
          <p:cNvSpPr txBox="1"/>
          <p:nvPr/>
        </p:nvSpPr>
        <p:spPr>
          <a:xfrm>
            <a:off x="4589369" y="6215876"/>
            <a:ext cx="1506631" cy="276999"/>
          </a:xfrm>
          <a:prstGeom prst="rect">
            <a:avLst/>
          </a:prstGeom>
          <a:noFill/>
        </p:spPr>
        <p:txBody>
          <a:bodyPr wrap="none" rtlCol="0">
            <a:spAutoFit/>
          </a:bodyPr>
          <a:lstStyle/>
          <a:p>
            <a:r>
              <a:rPr lang="en-US" sz="1200" dirty="0"/>
              <a:t>*FHIR Release 3 (STU</a:t>
            </a:r>
          </a:p>
        </p:txBody>
      </p:sp>
    </p:spTree>
    <p:extLst>
      <p:ext uri="{BB962C8B-B14F-4D97-AF65-F5344CB8AC3E}">
        <p14:creationId xmlns:p14="http://schemas.microsoft.com/office/powerpoint/2010/main" val="25779078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0D529-AC16-43A3-AC71-9FAF3D0BA6E4}"/>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241AA3B1-FF72-443C-94CE-F0563A473C4B}"/>
              </a:ext>
            </a:extLst>
          </p:cNvPr>
          <p:cNvSpPr>
            <a:spLocks noGrp="1"/>
          </p:cNvSpPr>
          <p:nvPr>
            <p:ph idx="1"/>
          </p:nvPr>
        </p:nvSpPr>
        <p:spPr/>
        <p:txBody>
          <a:bodyPr/>
          <a:lstStyle/>
          <a:p>
            <a:r>
              <a:rPr lang="en-US" dirty="0"/>
              <a:t>Should intolerance to substance mean the same as propensity to adverse reactions to substance and subsume allergy to substance?</a:t>
            </a:r>
          </a:p>
          <a:p>
            <a:r>
              <a:rPr lang="en-US" dirty="0"/>
              <a:t>The WAO/EAAACI nomenclature does not specifically mention intolerance.</a:t>
            </a:r>
          </a:p>
        </p:txBody>
      </p:sp>
    </p:spTree>
    <p:extLst>
      <p:ext uri="{BB962C8B-B14F-4D97-AF65-F5344CB8AC3E}">
        <p14:creationId xmlns:p14="http://schemas.microsoft.com/office/powerpoint/2010/main" val="1633788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14559-0174-4806-B2B7-E6D109DA9A63}"/>
              </a:ext>
            </a:extLst>
          </p:cNvPr>
          <p:cNvSpPr>
            <a:spLocks noGrp="1"/>
          </p:cNvSpPr>
          <p:nvPr>
            <p:ph type="title"/>
          </p:nvPr>
        </p:nvSpPr>
        <p:spPr>
          <a:xfrm>
            <a:off x="838200" y="365126"/>
            <a:ext cx="10515600" cy="826112"/>
          </a:xfrm>
        </p:spPr>
        <p:txBody>
          <a:bodyPr/>
          <a:lstStyle/>
          <a:p>
            <a:r>
              <a:rPr lang="en-US" dirty="0"/>
              <a:t>Disorder of immune function</a:t>
            </a:r>
          </a:p>
        </p:txBody>
      </p:sp>
      <p:pic>
        <p:nvPicPr>
          <p:cNvPr id="4" name="Content Placeholder 3">
            <a:extLst>
              <a:ext uri="{FF2B5EF4-FFF2-40B4-BE49-F238E27FC236}">
                <a16:creationId xmlns:a16="http://schemas.microsoft.com/office/drawing/2014/main" id="{EEB5EC02-7746-423C-B443-A406A9DB5530}"/>
              </a:ext>
            </a:extLst>
          </p:cNvPr>
          <p:cNvPicPr>
            <a:picLocks noGrp="1" noChangeAspect="1"/>
          </p:cNvPicPr>
          <p:nvPr>
            <p:ph idx="1"/>
          </p:nvPr>
        </p:nvPicPr>
        <p:blipFill>
          <a:blip r:embed="rId2"/>
          <a:stretch>
            <a:fillRect/>
          </a:stretch>
        </p:blipFill>
        <p:spPr>
          <a:xfrm>
            <a:off x="3945443" y="2018740"/>
            <a:ext cx="4133333" cy="4200000"/>
          </a:xfrm>
          <a:prstGeom prst="rect">
            <a:avLst/>
          </a:prstGeom>
        </p:spPr>
      </p:pic>
      <p:sp>
        <p:nvSpPr>
          <p:cNvPr id="5" name="Rectangle 4">
            <a:extLst>
              <a:ext uri="{FF2B5EF4-FFF2-40B4-BE49-F238E27FC236}">
                <a16:creationId xmlns:a16="http://schemas.microsoft.com/office/drawing/2014/main" id="{E9B9D032-FA03-438F-B9DD-EAFF01DD093D}"/>
              </a:ext>
            </a:extLst>
          </p:cNvPr>
          <p:cNvSpPr/>
          <p:nvPr/>
        </p:nvSpPr>
        <p:spPr>
          <a:xfrm>
            <a:off x="838199" y="995760"/>
            <a:ext cx="10075878" cy="923330"/>
          </a:xfrm>
          <a:prstGeom prst="rect">
            <a:avLst/>
          </a:prstGeom>
        </p:spPr>
        <p:txBody>
          <a:bodyPr wrap="square">
            <a:spAutoFit/>
          </a:bodyPr>
          <a:lstStyle/>
          <a:p>
            <a:r>
              <a:rPr lang="en-US" dirty="0"/>
              <a:t>Defining 414029004 |Disorder of immune function (disorder)|using a pathological process of |Abnormal immune response (qualifier value)| as shown in the hierarchy above, will allow allergic and autoimmune disorders to correctly classify as disorders of immune function. </a:t>
            </a:r>
          </a:p>
        </p:txBody>
      </p:sp>
    </p:spTree>
    <p:extLst>
      <p:ext uri="{BB962C8B-B14F-4D97-AF65-F5344CB8AC3E}">
        <p14:creationId xmlns:p14="http://schemas.microsoft.com/office/powerpoint/2010/main" val="2393439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16F38-2BF2-4996-949D-A063C323AEC6}"/>
              </a:ext>
            </a:extLst>
          </p:cNvPr>
          <p:cNvSpPr>
            <a:spLocks noGrp="1"/>
          </p:cNvSpPr>
          <p:nvPr>
            <p:ph type="title"/>
          </p:nvPr>
        </p:nvSpPr>
        <p:spPr/>
        <p:txBody>
          <a:bodyPr/>
          <a:lstStyle/>
          <a:p>
            <a:r>
              <a:rPr lang="en-US" dirty="0"/>
              <a:t>Top level hierarchies </a:t>
            </a:r>
          </a:p>
        </p:txBody>
      </p:sp>
      <p:pic>
        <p:nvPicPr>
          <p:cNvPr id="4" name="Content Placeholder 3">
            <a:extLst>
              <a:ext uri="{FF2B5EF4-FFF2-40B4-BE49-F238E27FC236}">
                <a16:creationId xmlns:a16="http://schemas.microsoft.com/office/drawing/2014/main" id="{D531BAFB-2BA9-4127-86B5-583B803E4096}"/>
              </a:ext>
            </a:extLst>
          </p:cNvPr>
          <p:cNvPicPr>
            <a:picLocks noGrp="1" noChangeAspect="1"/>
          </p:cNvPicPr>
          <p:nvPr>
            <p:ph idx="1"/>
          </p:nvPr>
        </p:nvPicPr>
        <p:blipFill>
          <a:blip r:embed="rId2"/>
          <a:stretch>
            <a:fillRect/>
          </a:stretch>
        </p:blipFill>
        <p:spPr>
          <a:xfrm>
            <a:off x="4895756" y="1825625"/>
            <a:ext cx="2400488" cy="4351338"/>
          </a:xfrm>
          <a:prstGeom prst="rect">
            <a:avLst/>
          </a:prstGeom>
        </p:spPr>
      </p:pic>
    </p:spTree>
    <p:extLst>
      <p:ext uri="{BB962C8B-B14F-4D97-AF65-F5344CB8AC3E}">
        <p14:creationId xmlns:p14="http://schemas.microsoft.com/office/powerpoint/2010/main" val="425896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FE681-834F-4528-8A13-025A8D1747B4}"/>
              </a:ext>
            </a:extLst>
          </p:cNvPr>
          <p:cNvSpPr>
            <a:spLocks noGrp="1"/>
          </p:cNvSpPr>
          <p:nvPr>
            <p:ph type="title"/>
          </p:nvPr>
        </p:nvSpPr>
        <p:spPr>
          <a:xfrm>
            <a:off x="838200" y="365125"/>
            <a:ext cx="10515600" cy="649943"/>
          </a:xfrm>
        </p:spPr>
        <p:txBody>
          <a:bodyPr>
            <a:normAutofit fontScale="90000"/>
          </a:bodyPr>
          <a:lstStyle/>
          <a:p>
            <a:r>
              <a:rPr lang="en-US" dirty="0"/>
              <a:t>Condition classes are represented using GCIs </a:t>
            </a:r>
          </a:p>
        </p:txBody>
      </p:sp>
      <p:pic>
        <p:nvPicPr>
          <p:cNvPr id="4" name="Content Placeholder 3">
            <a:extLst>
              <a:ext uri="{FF2B5EF4-FFF2-40B4-BE49-F238E27FC236}">
                <a16:creationId xmlns:a16="http://schemas.microsoft.com/office/drawing/2014/main" id="{AAB2378B-80B7-405F-949F-A5B7D970728B}"/>
              </a:ext>
            </a:extLst>
          </p:cNvPr>
          <p:cNvPicPr>
            <a:picLocks noGrp="1" noChangeAspect="1"/>
          </p:cNvPicPr>
          <p:nvPr>
            <p:ph idx="1"/>
          </p:nvPr>
        </p:nvPicPr>
        <p:blipFill>
          <a:blip r:embed="rId2"/>
          <a:stretch>
            <a:fillRect/>
          </a:stretch>
        </p:blipFill>
        <p:spPr>
          <a:xfrm>
            <a:off x="2280809" y="1303008"/>
            <a:ext cx="6858594" cy="1822862"/>
          </a:xfrm>
          <a:prstGeom prst="rect">
            <a:avLst/>
          </a:prstGeom>
        </p:spPr>
      </p:pic>
      <p:pic>
        <p:nvPicPr>
          <p:cNvPr id="5" name="Picture 4">
            <a:extLst>
              <a:ext uri="{FF2B5EF4-FFF2-40B4-BE49-F238E27FC236}">
                <a16:creationId xmlns:a16="http://schemas.microsoft.com/office/drawing/2014/main" id="{78E5412A-3247-44C9-B8DE-68A776BBEF64}"/>
              </a:ext>
            </a:extLst>
          </p:cNvPr>
          <p:cNvPicPr>
            <a:picLocks noChangeAspect="1"/>
          </p:cNvPicPr>
          <p:nvPr/>
        </p:nvPicPr>
        <p:blipFill>
          <a:blip r:embed="rId3"/>
          <a:stretch>
            <a:fillRect/>
          </a:stretch>
        </p:blipFill>
        <p:spPr>
          <a:xfrm>
            <a:off x="2280809" y="3125870"/>
            <a:ext cx="6858594" cy="1822862"/>
          </a:xfrm>
          <a:prstGeom prst="rect">
            <a:avLst/>
          </a:prstGeom>
        </p:spPr>
      </p:pic>
      <p:pic>
        <p:nvPicPr>
          <p:cNvPr id="6" name="Picture 5">
            <a:extLst>
              <a:ext uri="{FF2B5EF4-FFF2-40B4-BE49-F238E27FC236}">
                <a16:creationId xmlns:a16="http://schemas.microsoft.com/office/drawing/2014/main" id="{F3035752-B393-46A3-84E7-A9F3FB5924F3}"/>
              </a:ext>
            </a:extLst>
          </p:cNvPr>
          <p:cNvPicPr>
            <a:picLocks noChangeAspect="1"/>
          </p:cNvPicPr>
          <p:nvPr/>
        </p:nvPicPr>
        <p:blipFill>
          <a:blip r:embed="rId4"/>
          <a:stretch>
            <a:fillRect/>
          </a:stretch>
        </p:blipFill>
        <p:spPr>
          <a:xfrm>
            <a:off x="2280809" y="4649657"/>
            <a:ext cx="6858594" cy="1810669"/>
          </a:xfrm>
          <a:prstGeom prst="rect">
            <a:avLst/>
          </a:prstGeom>
        </p:spPr>
      </p:pic>
    </p:spTree>
    <p:extLst>
      <p:ext uri="{BB962C8B-B14F-4D97-AF65-F5344CB8AC3E}">
        <p14:creationId xmlns:p14="http://schemas.microsoft.com/office/powerpoint/2010/main" val="1225466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F948C-DAD3-40BA-8EFA-A1ECAE2C94D2}"/>
              </a:ext>
            </a:extLst>
          </p:cNvPr>
          <p:cNvSpPr>
            <a:spLocks noGrp="1"/>
          </p:cNvSpPr>
          <p:nvPr>
            <p:ph type="title"/>
          </p:nvPr>
        </p:nvSpPr>
        <p:spPr/>
        <p:txBody>
          <a:bodyPr>
            <a:normAutofit fontScale="90000"/>
          </a:bodyPr>
          <a:lstStyle/>
          <a:p>
            <a:br>
              <a:rPr lang="en-US" b="1" dirty="0"/>
            </a:br>
            <a:r>
              <a:rPr lang="en-US" b="1" dirty="0"/>
              <a:t>Allergic and nonallergic hypersensitivity (pseudoallergic) diseases</a:t>
            </a:r>
            <a:br>
              <a:rPr lang="en-US" dirty="0"/>
            </a:br>
            <a:endParaRPr lang="en-US" dirty="0"/>
          </a:p>
        </p:txBody>
      </p:sp>
      <p:sp>
        <p:nvSpPr>
          <p:cNvPr id="3" name="Content Placeholder 2">
            <a:extLst>
              <a:ext uri="{FF2B5EF4-FFF2-40B4-BE49-F238E27FC236}">
                <a16:creationId xmlns:a16="http://schemas.microsoft.com/office/drawing/2014/main" id="{0AEE2310-787E-468B-B29B-3ACD92AF7E7E}"/>
              </a:ext>
            </a:extLst>
          </p:cNvPr>
          <p:cNvSpPr>
            <a:spLocks noGrp="1"/>
          </p:cNvSpPr>
          <p:nvPr>
            <p:ph idx="1"/>
          </p:nvPr>
        </p:nvSpPr>
        <p:spPr/>
        <p:txBody>
          <a:bodyPr/>
          <a:lstStyle/>
          <a:p>
            <a:r>
              <a:rPr lang="en-US" dirty="0"/>
              <a:t>These classes represent manifestations of pathologic processes that may result in abnormal structures (e.g. allergic rhinitis). They are defined as diseases containing a role group consisting of an associated morphology and a finding site that represents the abnormal structure, a pathological process of hypersensitivity process or one its descendants and if specified, a causative agent relationship to a substance)</a:t>
            </a:r>
          </a:p>
        </p:txBody>
      </p:sp>
    </p:spTree>
    <p:extLst>
      <p:ext uri="{BB962C8B-B14F-4D97-AF65-F5344CB8AC3E}">
        <p14:creationId xmlns:p14="http://schemas.microsoft.com/office/powerpoint/2010/main" val="1632547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F948C-DAD3-40BA-8EFA-A1ECAE2C94D2}"/>
              </a:ext>
            </a:extLst>
          </p:cNvPr>
          <p:cNvSpPr>
            <a:spLocks noGrp="1"/>
          </p:cNvSpPr>
          <p:nvPr>
            <p:ph type="title"/>
          </p:nvPr>
        </p:nvSpPr>
        <p:spPr/>
        <p:txBody>
          <a:bodyPr>
            <a:normAutofit fontScale="90000"/>
          </a:bodyPr>
          <a:lstStyle/>
          <a:p>
            <a:br>
              <a:rPr lang="en-US" b="1" dirty="0"/>
            </a:br>
            <a:r>
              <a:rPr lang="en-US" b="1" dirty="0"/>
              <a:t>Allergic and nonallergic hypersensitivity (pseudoallergic) diseases 2</a:t>
            </a:r>
            <a:br>
              <a:rPr lang="en-US" dirty="0"/>
            </a:br>
            <a:endParaRPr lang="en-US" dirty="0"/>
          </a:p>
        </p:txBody>
      </p:sp>
      <p:sp>
        <p:nvSpPr>
          <p:cNvPr id="6" name="Text Placeholder 5">
            <a:extLst>
              <a:ext uri="{FF2B5EF4-FFF2-40B4-BE49-F238E27FC236}">
                <a16:creationId xmlns:a16="http://schemas.microsoft.com/office/drawing/2014/main" id="{70998F8C-E1CC-4D65-8E86-2A51AE92C243}"/>
              </a:ext>
            </a:extLst>
          </p:cNvPr>
          <p:cNvSpPr>
            <a:spLocks noGrp="1"/>
          </p:cNvSpPr>
          <p:nvPr>
            <p:ph type="body" idx="1"/>
          </p:nvPr>
        </p:nvSpPr>
        <p:spPr/>
        <p:txBody>
          <a:bodyPr/>
          <a:lstStyle/>
          <a:p>
            <a:r>
              <a:rPr lang="en-US" dirty="0"/>
              <a:t>FSN: Allergic disease X [caused by Y] (disorder)</a:t>
            </a:r>
          </a:p>
        </p:txBody>
      </p:sp>
      <p:sp>
        <p:nvSpPr>
          <p:cNvPr id="7" name="Content Placeholder 6">
            <a:extLst>
              <a:ext uri="{FF2B5EF4-FFF2-40B4-BE49-F238E27FC236}">
                <a16:creationId xmlns:a16="http://schemas.microsoft.com/office/drawing/2014/main" id="{C99FF06C-5405-4252-9F50-D98C209D992C}"/>
              </a:ext>
            </a:extLst>
          </p:cNvPr>
          <p:cNvSpPr>
            <a:spLocks noGrp="1"/>
          </p:cNvSpPr>
          <p:nvPr>
            <p:ph sz="half" idx="2"/>
          </p:nvPr>
        </p:nvSpPr>
        <p:spPr/>
        <p:txBody>
          <a:bodyPr>
            <a:normAutofit lnSpcReduction="10000"/>
          </a:bodyPr>
          <a:lstStyle/>
          <a:p>
            <a:r>
              <a:rPr lang="en-US" dirty="0"/>
              <a:t>Examples</a:t>
            </a:r>
          </a:p>
          <a:p>
            <a:pPr lvl="1"/>
            <a:r>
              <a:rPr lang="en-US" dirty="0"/>
              <a:t>61582004 |Allergic rhinitis (disorder)|</a:t>
            </a:r>
          </a:p>
          <a:p>
            <a:pPr lvl="1"/>
            <a:r>
              <a:rPr lang="en-US" dirty="0"/>
              <a:t>473460002 |Allergic conjunctivitis (disorder)|</a:t>
            </a:r>
          </a:p>
          <a:p>
            <a:pPr lvl="1"/>
            <a:r>
              <a:rPr lang="en-US" dirty="0"/>
              <a:t>91926002 |Allergic rhinitis caused by grass pollen (disorder)|</a:t>
            </a:r>
          </a:p>
          <a:p>
            <a:pPr lvl="1"/>
            <a:r>
              <a:rPr lang="en-US" dirty="0"/>
              <a:t>449729000 |Allergic rhinitis caused by house dust mite (disorder)|</a:t>
            </a:r>
          </a:p>
          <a:p>
            <a:endParaRPr lang="en-US" dirty="0"/>
          </a:p>
        </p:txBody>
      </p:sp>
      <p:sp>
        <p:nvSpPr>
          <p:cNvPr id="8" name="Text Placeholder 7">
            <a:extLst>
              <a:ext uri="{FF2B5EF4-FFF2-40B4-BE49-F238E27FC236}">
                <a16:creationId xmlns:a16="http://schemas.microsoft.com/office/drawing/2014/main" id="{E4A489B0-5CEC-4EE4-B4AB-0F5C88EE2252}"/>
              </a:ext>
            </a:extLst>
          </p:cNvPr>
          <p:cNvSpPr>
            <a:spLocks noGrp="1"/>
          </p:cNvSpPr>
          <p:nvPr>
            <p:ph type="body" sz="quarter" idx="3"/>
          </p:nvPr>
        </p:nvSpPr>
        <p:spPr/>
        <p:txBody>
          <a:bodyPr/>
          <a:lstStyle/>
          <a:p>
            <a:r>
              <a:rPr lang="en-US" dirty="0"/>
              <a:t>PT: Allergic disease X (caused by Y)</a:t>
            </a:r>
          </a:p>
        </p:txBody>
      </p:sp>
      <p:sp>
        <p:nvSpPr>
          <p:cNvPr id="9" name="Content Placeholder 8">
            <a:extLst>
              <a:ext uri="{FF2B5EF4-FFF2-40B4-BE49-F238E27FC236}">
                <a16:creationId xmlns:a16="http://schemas.microsoft.com/office/drawing/2014/main" id="{F79E4945-E1A0-40CB-A3A5-6509CD36A638}"/>
              </a:ext>
            </a:extLst>
          </p:cNvPr>
          <p:cNvSpPr>
            <a:spLocks noGrp="1"/>
          </p:cNvSpPr>
          <p:nvPr>
            <p:ph sz="quarter" idx="4"/>
          </p:nvPr>
        </p:nvSpPr>
        <p:spPr/>
        <p:txBody>
          <a:bodyPr>
            <a:normAutofit lnSpcReduction="10000"/>
          </a:bodyPr>
          <a:lstStyle/>
          <a:p>
            <a:pPr lvl="1"/>
            <a:r>
              <a:rPr lang="en-US" dirty="0"/>
              <a:t>Examples</a:t>
            </a:r>
          </a:p>
          <a:p>
            <a:pPr lvl="1"/>
            <a:r>
              <a:rPr lang="en-US" dirty="0"/>
              <a:t>Allergic rhinitis</a:t>
            </a:r>
          </a:p>
          <a:p>
            <a:pPr lvl="1"/>
            <a:r>
              <a:rPr lang="en-US" dirty="0"/>
              <a:t>Allergic conjunctivitis</a:t>
            </a:r>
          </a:p>
          <a:p>
            <a:pPr lvl="1"/>
            <a:r>
              <a:rPr lang="en-US" dirty="0"/>
              <a:t>Allergic rhinitis caused by grass pollen</a:t>
            </a:r>
          </a:p>
          <a:p>
            <a:pPr lvl="1"/>
            <a:r>
              <a:rPr lang="en-US" dirty="0"/>
              <a:t>Allergic rhinitis caused by house dust mite</a:t>
            </a:r>
          </a:p>
          <a:p>
            <a:endParaRPr lang="en-US" dirty="0"/>
          </a:p>
        </p:txBody>
      </p:sp>
    </p:spTree>
    <p:extLst>
      <p:ext uri="{BB962C8B-B14F-4D97-AF65-F5344CB8AC3E}">
        <p14:creationId xmlns:p14="http://schemas.microsoft.com/office/powerpoint/2010/main" val="2976521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F948C-DAD3-40BA-8EFA-A1ECAE2C94D2}"/>
              </a:ext>
            </a:extLst>
          </p:cNvPr>
          <p:cNvSpPr>
            <a:spLocks noGrp="1"/>
          </p:cNvSpPr>
          <p:nvPr>
            <p:ph type="title"/>
          </p:nvPr>
        </p:nvSpPr>
        <p:spPr/>
        <p:txBody>
          <a:bodyPr>
            <a:normAutofit fontScale="90000"/>
          </a:bodyPr>
          <a:lstStyle/>
          <a:p>
            <a:br>
              <a:rPr lang="en-US" b="1" dirty="0"/>
            </a:br>
            <a:r>
              <a:rPr lang="en-US" b="1" dirty="0"/>
              <a:t>Allergic and nonallergic hypersensitivity (pseudoallergic) diseases 3</a:t>
            </a:r>
            <a:br>
              <a:rPr lang="en-US" dirty="0"/>
            </a:br>
            <a:endParaRPr lang="en-US" dirty="0"/>
          </a:p>
        </p:txBody>
      </p:sp>
      <p:sp>
        <p:nvSpPr>
          <p:cNvPr id="6" name="Text Placeholder 5">
            <a:extLst>
              <a:ext uri="{FF2B5EF4-FFF2-40B4-BE49-F238E27FC236}">
                <a16:creationId xmlns:a16="http://schemas.microsoft.com/office/drawing/2014/main" id="{70998F8C-E1CC-4D65-8E86-2A51AE92C243}"/>
              </a:ext>
            </a:extLst>
          </p:cNvPr>
          <p:cNvSpPr>
            <a:spLocks noGrp="1"/>
          </p:cNvSpPr>
          <p:nvPr>
            <p:ph type="body" idx="1"/>
          </p:nvPr>
        </p:nvSpPr>
        <p:spPr/>
        <p:txBody>
          <a:bodyPr/>
          <a:lstStyle/>
          <a:p>
            <a:r>
              <a:rPr lang="en-US" dirty="0"/>
              <a:t>Model</a:t>
            </a:r>
          </a:p>
        </p:txBody>
      </p:sp>
      <p:pic>
        <p:nvPicPr>
          <p:cNvPr id="3" name="Content Placeholder 2">
            <a:extLst>
              <a:ext uri="{FF2B5EF4-FFF2-40B4-BE49-F238E27FC236}">
                <a16:creationId xmlns:a16="http://schemas.microsoft.com/office/drawing/2014/main" id="{364AE8BC-19CB-474B-A7A5-90A929BDC226}"/>
              </a:ext>
            </a:extLst>
          </p:cNvPr>
          <p:cNvPicPr>
            <a:picLocks noGrp="1" noChangeAspect="1"/>
          </p:cNvPicPr>
          <p:nvPr>
            <p:ph sz="half" idx="2"/>
          </p:nvPr>
        </p:nvPicPr>
        <p:blipFill>
          <a:blip r:embed="rId2"/>
          <a:stretch>
            <a:fillRect/>
          </a:stretch>
        </p:blipFill>
        <p:spPr>
          <a:xfrm>
            <a:off x="1470840" y="3021374"/>
            <a:ext cx="3895682" cy="2651990"/>
          </a:xfrm>
          <a:prstGeom prst="rect">
            <a:avLst/>
          </a:prstGeom>
        </p:spPr>
      </p:pic>
      <p:sp>
        <p:nvSpPr>
          <p:cNvPr id="8" name="Text Placeholder 7">
            <a:extLst>
              <a:ext uri="{FF2B5EF4-FFF2-40B4-BE49-F238E27FC236}">
                <a16:creationId xmlns:a16="http://schemas.microsoft.com/office/drawing/2014/main" id="{E4A489B0-5CEC-4EE4-B4AB-0F5C88EE2252}"/>
              </a:ext>
            </a:extLst>
          </p:cNvPr>
          <p:cNvSpPr>
            <a:spLocks noGrp="1"/>
          </p:cNvSpPr>
          <p:nvPr>
            <p:ph type="body" sz="quarter" idx="3"/>
          </p:nvPr>
        </p:nvSpPr>
        <p:spPr/>
        <p:txBody>
          <a:bodyPr/>
          <a:lstStyle/>
          <a:p>
            <a:r>
              <a:rPr lang="en-US" dirty="0"/>
              <a:t>Example</a:t>
            </a:r>
          </a:p>
        </p:txBody>
      </p:sp>
      <p:pic>
        <p:nvPicPr>
          <p:cNvPr id="4" name="Content Placeholder 3">
            <a:extLst>
              <a:ext uri="{FF2B5EF4-FFF2-40B4-BE49-F238E27FC236}">
                <a16:creationId xmlns:a16="http://schemas.microsoft.com/office/drawing/2014/main" id="{A94DCA1B-E7B7-499E-91BB-71E218198382}"/>
              </a:ext>
            </a:extLst>
          </p:cNvPr>
          <p:cNvPicPr>
            <a:picLocks noGrp="1" noChangeAspect="1"/>
          </p:cNvPicPr>
          <p:nvPr>
            <p:ph sz="quarter" idx="4"/>
          </p:nvPr>
        </p:nvPicPr>
        <p:blipFill>
          <a:blip r:embed="rId3"/>
          <a:stretch>
            <a:fillRect/>
          </a:stretch>
        </p:blipFill>
        <p:spPr>
          <a:xfrm>
            <a:off x="5997575" y="2919858"/>
            <a:ext cx="5703095" cy="2483481"/>
          </a:xfrm>
          <a:prstGeom prst="rect">
            <a:avLst/>
          </a:prstGeom>
        </p:spPr>
      </p:pic>
    </p:spTree>
    <p:extLst>
      <p:ext uri="{BB962C8B-B14F-4D97-AF65-F5344CB8AC3E}">
        <p14:creationId xmlns:p14="http://schemas.microsoft.com/office/powerpoint/2010/main" val="2643423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87E27DA-80A8-4A2C-BCF5-89A8C0776551}"/>
              </a:ext>
            </a:extLst>
          </p:cNvPr>
          <p:cNvSpPr>
            <a:spLocks noGrp="1"/>
          </p:cNvSpPr>
          <p:nvPr>
            <p:ph type="title"/>
          </p:nvPr>
        </p:nvSpPr>
        <p:spPr/>
        <p:txBody>
          <a:bodyPr/>
          <a:lstStyle/>
          <a:p>
            <a:r>
              <a:rPr lang="en-US" dirty="0"/>
              <a:t>Allergic and nonallergic hypersensitivity (pseudoallergic) dispositions</a:t>
            </a:r>
          </a:p>
        </p:txBody>
      </p:sp>
      <p:sp>
        <p:nvSpPr>
          <p:cNvPr id="8" name="Content Placeholder 7">
            <a:extLst>
              <a:ext uri="{FF2B5EF4-FFF2-40B4-BE49-F238E27FC236}">
                <a16:creationId xmlns:a16="http://schemas.microsoft.com/office/drawing/2014/main" id="{FCC90CDE-CE24-46A4-83F1-2C99EC46886E}"/>
              </a:ext>
            </a:extLst>
          </p:cNvPr>
          <p:cNvSpPr>
            <a:spLocks noGrp="1"/>
          </p:cNvSpPr>
          <p:nvPr>
            <p:ph idx="1"/>
          </p:nvPr>
        </p:nvSpPr>
        <p:spPr/>
        <p:txBody>
          <a:bodyPr>
            <a:normAutofit fontScale="92500" lnSpcReduction="20000"/>
          </a:bodyPr>
          <a:lstStyle/>
          <a:p>
            <a:r>
              <a:rPr lang="en-US" dirty="0"/>
              <a:t>These classes represent propensities to develop allergic or nonallergic hypersensitivity (pseudoallergic) reactions under appropriate conditions (i.e. allergen exposure).</a:t>
            </a:r>
          </a:p>
          <a:p>
            <a:r>
              <a:rPr lang="en-US" dirty="0"/>
              <a:t>As propensities, do not have a pathophysiologic manifestation prior to being realized as processes.</a:t>
            </a:r>
          </a:p>
          <a:p>
            <a:r>
              <a:rPr lang="en-US" dirty="0"/>
              <a:t>Allergic and nonallergic hypersensitivity (pseudoallergic) dispositions are considered to be clinical findings rather than disorders to further distinguish them from their realizations as allergic and nonallergic hypersensitivity (pseudoallergic) reactions.</a:t>
            </a:r>
          </a:p>
          <a:p>
            <a:r>
              <a:rPr lang="en-US" dirty="0"/>
              <a:t>Allergic and nonallergic hypersensitivity (pseudoallergic) dispositions are defined thus as propensities to adverse reactions and allergic conditions realized as allergic or nonallergic hypersensitivity (pseudoallergic) processes.</a:t>
            </a:r>
          </a:p>
        </p:txBody>
      </p:sp>
    </p:spTree>
    <p:extLst>
      <p:ext uri="{BB962C8B-B14F-4D97-AF65-F5344CB8AC3E}">
        <p14:creationId xmlns:p14="http://schemas.microsoft.com/office/powerpoint/2010/main" val="23032856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TotalTime>
  <Words>1018</Words>
  <Application>Microsoft Office PowerPoint</Application>
  <PresentationFormat>Widescreen</PresentationFormat>
  <Paragraphs>91</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Office Theme</vt:lpstr>
      <vt:lpstr>Final editorial guidelines for modeling hypersensitivity conditions</vt:lpstr>
      <vt:lpstr>New pathological process (qualifier value) hierarchy</vt:lpstr>
      <vt:lpstr>Disorder of immune function</vt:lpstr>
      <vt:lpstr>Top level hierarchies </vt:lpstr>
      <vt:lpstr>Condition classes are represented using GCIs </vt:lpstr>
      <vt:lpstr> Allergic and nonallergic hypersensitivity (pseudoallergic) diseases </vt:lpstr>
      <vt:lpstr> Allergic and nonallergic hypersensitivity (pseudoallergic) diseases 2 </vt:lpstr>
      <vt:lpstr> Allergic and nonallergic hypersensitivity (pseudoallergic) diseases 3 </vt:lpstr>
      <vt:lpstr>Allergic and nonallergic hypersensitivity (pseudoallergic) dispositions</vt:lpstr>
      <vt:lpstr>Allergic and nonallergic hypersensitivity (pseudoallergic) dispositions 2</vt:lpstr>
      <vt:lpstr>Allergic and nonallergic hypersensitivity (pseudoallergic) dispositions 3</vt:lpstr>
      <vt:lpstr>Allergic and nonallergic hypersensitivity (pseudoallergic) reactions</vt:lpstr>
      <vt:lpstr>Allergic and nonallergic hypersensitivity (pseudoallergic) reactions 2</vt:lpstr>
      <vt:lpstr>Allergic and nonallergic hypersensitivity (pseudoallergic) reactions 3</vt:lpstr>
      <vt:lpstr>Allergic and nonallergic hypersensitivity (pseudoallergic) reactions 4</vt:lpstr>
      <vt:lpstr>Contact hypersensitivity </vt:lpstr>
      <vt:lpstr>Contact hypersensitivity </vt:lpstr>
      <vt:lpstr>Contact hypersensitivity examples</vt:lpstr>
      <vt:lpstr>Contact hypersensitivity examples 2</vt:lpstr>
      <vt:lpstr>Contact hypersensitivity examples 3</vt:lpstr>
      <vt:lpstr>Intolerance to substance</vt:lpstr>
      <vt:lpstr>Intolerance to substance</vt:lpstr>
      <vt:lpstr> Intolerance to substance 2 FSN: Intolerance to X (finding) Preferred Term: Intolerance to X </vt:lpstr>
      <vt:lpstr>Allergy vs. Intolerance*</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J. Goldberg</dc:creator>
  <cp:lastModifiedBy>Bruce J. Goldberg</cp:lastModifiedBy>
  <cp:revision>15</cp:revision>
  <dcterms:created xsi:type="dcterms:W3CDTF">2018-07-31T20:06:39Z</dcterms:created>
  <dcterms:modified xsi:type="dcterms:W3CDTF">2018-07-31T23:42:26Z</dcterms:modified>
</cp:coreProperties>
</file>