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63" r:id="rId4"/>
    <p:sldId id="264" r:id="rId5"/>
    <p:sldId id="265" r:id="rId6"/>
    <p:sldId id="258" r:id="rId7"/>
    <p:sldId id="266" r:id="rId8"/>
    <p:sldId id="267" r:id="rId9"/>
    <p:sldId id="271" r:id="rId10"/>
    <p:sldId id="272" r:id="rId11"/>
    <p:sldId id="274" r:id="rId12"/>
    <p:sldId id="268" r:id="rId13"/>
    <p:sldId id="269" r:id="rId14"/>
    <p:sldId id="270" r:id="rId15"/>
    <p:sldId id="273" r:id="rId16"/>
    <p:sldId id="262"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890FEEE-E9B3-49A0-ACE0-5C58867F5AB6}" v="1" dt="2019-04-04T21:25:34.53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65" autoAdjust="0"/>
    <p:restoredTop sz="94660"/>
  </p:normalViewPr>
  <p:slideViewPr>
    <p:cSldViewPr snapToGrid="0">
      <p:cViewPr varScale="1">
        <p:scale>
          <a:sx n="114" d="100"/>
          <a:sy n="114" d="100"/>
        </p:scale>
        <p:origin x="41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uce J Goldberg" userId="929c9dc6-a6dc-407d-a9bb-3979b4f82f0b" providerId="ADAL" clId="{E6E590EA-A283-B74A-AFCD-49B7684B2BA6}"/>
    <pc:docChg chg="custSel addSld modSld sldOrd">
      <pc:chgData name="Bruce J Goldberg" userId="929c9dc6-a6dc-407d-a9bb-3979b4f82f0b" providerId="ADAL" clId="{E6E590EA-A283-B74A-AFCD-49B7684B2BA6}" dt="2019-04-03T16:02:53.464" v="553"/>
      <pc:docMkLst>
        <pc:docMk/>
      </pc:docMkLst>
      <pc:sldChg chg="ord">
        <pc:chgData name="Bruce J Goldberg" userId="929c9dc6-a6dc-407d-a9bb-3979b4f82f0b" providerId="ADAL" clId="{E6E590EA-A283-B74A-AFCD-49B7684B2BA6}" dt="2019-04-03T16:02:53.464" v="553"/>
        <pc:sldMkLst>
          <pc:docMk/>
          <pc:sldMk cId="3006499392" sldId="262"/>
        </pc:sldMkLst>
      </pc:sldChg>
      <pc:sldChg chg="modSp">
        <pc:chgData name="Bruce J Goldberg" userId="929c9dc6-a6dc-407d-a9bb-3979b4f82f0b" providerId="ADAL" clId="{E6E590EA-A283-B74A-AFCD-49B7684B2BA6}" dt="2019-04-03T15:38:19.642" v="39"/>
        <pc:sldMkLst>
          <pc:docMk/>
          <pc:sldMk cId="2084447362" sldId="267"/>
        </pc:sldMkLst>
        <pc:spChg chg="mod">
          <ac:chgData name="Bruce J Goldberg" userId="929c9dc6-a6dc-407d-a9bb-3979b4f82f0b" providerId="ADAL" clId="{E6E590EA-A283-B74A-AFCD-49B7684B2BA6}" dt="2019-04-03T15:38:19.642" v="39"/>
          <ac:spMkLst>
            <pc:docMk/>
            <pc:sldMk cId="2084447362" sldId="267"/>
            <ac:spMk id="3" creationId="{9F08D0BD-0DC2-463C-94B2-7C1E3B1AFD5D}"/>
          </ac:spMkLst>
        </pc:spChg>
      </pc:sldChg>
      <pc:sldChg chg="modSp">
        <pc:chgData name="Bruce J Goldberg" userId="929c9dc6-a6dc-407d-a9bb-3979b4f82f0b" providerId="ADAL" clId="{E6E590EA-A283-B74A-AFCD-49B7684B2BA6}" dt="2019-04-03T16:01:45.270" v="548" actId="20578"/>
        <pc:sldMkLst>
          <pc:docMk/>
          <pc:sldMk cId="2862928386" sldId="268"/>
        </pc:sldMkLst>
        <pc:spChg chg="mod">
          <ac:chgData name="Bruce J Goldberg" userId="929c9dc6-a6dc-407d-a9bb-3979b4f82f0b" providerId="ADAL" clId="{E6E590EA-A283-B74A-AFCD-49B7684B2BA6}" dt="2019-04-03T16:01:45.270" v="548" actId="20578"/>
          <ac:spMkLst>
            <pc:docMk/>
            <pc:sldMk cId="2862928386" sldId="268"/>
            <ac:spMk id="2" creationId="{71C0E071-168B-47BE-BF77-961889430039}"/>
          </ac:spMkLst>
        </pc:spChg>
      </pc:sldChg>
      <pc:sldChg chg="ord">
        <pc:chgData name="Bruce J Goldberg" userId="929c9dc6-a6dc-407d-a9bb-3979b4f82f0b" providerId="ADAL" clId="{E6E590EA-A283-B74A-AFCD-49B7684B2BA6}" dt="2019-04-03T16:01:54.918" v="549"/>
        <pc:sldMkLst>
          <pc:docMk/>
          <pc:sldMk cId="3024066100" sldId="269"/>
        </pc:sldMkLst>
      </pc:sldChg>
      <pc:sldChg chg="ord">
        <pc:chgData name="Bruce J Goldberg" userId="929c9dc6-a6dc-407d-a9bb-3979b4f82f0b" providerId="ADAL" clId="{E6E590EA-A283-B74A-AFCD-49B7684B2BA6}" dt="2019-04-03T16:01:57.787" v="550"/>
        <pc:sldMkLst>
          <pc:docMk/>
          <pc:sldMk cId="3127422967" sldId="270"/>
        </pc:sldMkLst>
      </pc:sldChg>
      <pc:sldChg chg="modSp add">
        <pc:chgData name="Bruce J Goldberg" userId="929c9dc6-a6dc-407d-a9bb-3979b4f82f0b" providerId="ADAL" clId="{E6E590EA-A283-B74A-AFCD-49B7684B2BA6}" dt="2019-04-03T15:41:57.239" v="54" actId="6549"/>
        <pc:sldMkLst>
          <pc:docMk/>
          <pc:sldMk cId="227344926" sldId="271"/>
        </pc:sldMkLst>
        <pc:spChg chg="mod">
          <ac:chgData name="Bruce J Goldberg" userId="929c9dc6-a6dc-407d-a9bb-3979b4f82f0b" providerId="ADAL" clId="{E6E590EA-A283-B74A-AFCD-49B7684B2BA6}" dt="2019-04-03T15:38:49.755" v="41"/>
          <ac:spMkLst>
            <pc:docMk/>
            <pc:sldMk cId="227344926" sldId="271"/>
            <ac:spMk id="2" creationId="{C0068B79-F6FC-3147-828D-B344934EE9E4}"/>
          </ac:spMkLst>
        </pc:spChg>
        <pc:spChg chg="mod">
          <ac:chgData name="Bruce J Goldberg" userId="929c9dc6-a6dc-407d-a9bb-3979b4f82f0b" providerId="ADAL" clId="{E6E590EA-A283-B74A-AFCD-49B7684B2BA6}" dt="2019-04-03T15:41:57.239" v="54" actId="6549"/>
          <ac:spMkLst>
            <pc:docMk/>
            <pc:sldMk cId="227344926" sldId="271"/>
            <ac:spMk id="3" creationId="{A6FF231A-6794-E140-82B2-D77338CE56B2}"/>
          </ac:spMkLst>
        </pc:spChg>
      </pc:sldChg>
      <pc:sldChg chg="modSp add">
        <pc:chgData name="Bruce J Goldberg" userId="929c9dc6-a6dc-407d-a9bb-3979b4f82f0b" providerId="ADAL" clId="{E6E590EA-A283-B74A-AFCD-49B7684B2BA6}" dt="2019-04-03T15:48:16.049" v="68" actId="27636"/>
        <pc:sldMkLst>
          <pc:docMk/>
          <pc:sldMk cId="824278413" sldId="272"/>
        </pc:sldMkLst>
        <pc:spChg chg="mod">
          <ac:chgData name="Bruce J Goldberg" userId="929c9dc6-a6dc-407d-a9bb-3979b4f82f0b" providerId="ADAL" clId="{E6E590EA-A283-B74A-AFCD-49B7684B2BA6}" dt="2019-04-03T15:43:34.986" v="56"/>
          <ac:spMkLst>
            <pc:docMk/>
            <pc:sldMk cId="824278413" sldId="272"/>
            <ac:spMk id="2" creationId="{86B68C7A-6900-974A-8B79-F187CC0FD6EC}"/>
          </ac:spMkLst>
        </pc:spChg>
        <pc:spChg chg="mod">
          <ac:chgData name="Bruce J Goldberg" userId="929c9dc6-a6dc-407d-a9bb-3979b4f82f0b" providerId="ADAL" clId="{E6E590EA-A283-B74A-AFCD-49B7684B2BA6}" dt="2019-04-03T15:48:16.049" v="68" actId="27636"/>
          <ac:spMkLst>
            <pc:docMk/>
            <pc:sldMk cId="824278413" sldId="272"/>
            <ac:spMk id="3" creationId="{A8B832AD-C0D7-704A-AFF2-863EA01CB4B3}"/>
          </ac:spMkLst>
        </pc:spChg>
      </pc:sldChg>
      <pc:sldChg chg="modSp add">
        <pc:chgData name="Bruce J Goldberg" userId="929c9dc6-a6dc-407d-a9bb-3979b4f82f0b" providerId="ADAL" clId="{E6E590EA-A283-B74A-AFCD-49B7684B2BA6}" dt="2019-04-03T15:51:59.976" v="84" actId="113"/>
        <pc:sldMkLst>
          <pc:docMk/>
          <pc:sldMk cId="2934128310" sldId="273"/>
        </pc:sldMkLst>
        <pc:spChg chg="mod">
          <ac:chgData name="Bruce J Goldberg" userId="929c9dc6-a6dc-407d-a9bb-3979b4f82f0b" providerId="ADAL" clId="{E6E590EA-A283-B74A-AFCD-49B7684B2BA6}" dt="2019-04-03T15:49:40.138" v="76" actId="20577"/>
          <ac:spMkLst>
            <pc:docMk/>
            <pc:sldMk cId="2934128310" sldId="273"/>
            <ac:spMk id="2" creationId="{879020EA-CF62-2544-B3DD-67F168EEFEAD}"/>
          </ac:spMkLst>
        </pc:spChg>
        <pc:spChg chg="mod">
          <ac:chgData name="Bruce J Goldberg" userId="929c9dc6-a6dc-407d-a9bb-3979b4f82f0b" providerId="ADAL" clId="{E6E590EA-A283-B74A-AFCD-49B7684B2BA6}" dt="2019-04-03T15:51:59.976" v="84" actId="113"/>
          <ac:spMkLst>
            <pc:docMk/>
            <pc:sldMk cId="2934128310" sldId="273"/>
            <ac:spMk id="3" creationId="{9BFCFEB1-C39D-A447-A579-708FC691297B}"/>
          </ac:spMkLst>
        </pc:spChg>
      </pc:sldChg>
      <pc:sldChg chg="modSp add">
        <pc:chgData name="Bruce J Goldberg" userId="929c9dc6-a6dc-407d-a9bb-3979b4f82f0b" providerId="ADAL" clId="{E6E590EA-A283-B74A-AFCD-49B7684B2BA6}" dt="2019-04-03T16:01:17.003" v="546" actId="20577"/>
        <pc:sldMkLst>
          <pc:docMk/>
          <pc:sldMk cId="1475062005" sldId="274"/>
        </pc:sldMkLst>
        <pc:spChg chg="mod">
          <ac:chgData name="Bruce J Goldberg" userId="929c9dc6-a6dc-407d-a9bb-3979b4f82f0b" providerId="ADAL" clId="{E6E590EA-A283-B74A-AFCD-49B7684B2BA6}" dt="2019-04-03T15:56:04.868" v="86"/>
          <ac:spMkLst>
            <pc:docMk/>
            <pc:sldMk cId="1475062005" sldId="274"/>
            <ac:spMk id="2" creationId="{AC264937-00BD-894C-A2F1-B8B237638076}"/>
          </ac:spMkLst>
        </pc:spChg>
        <pc:spChg chg="mod">
          <ac:chgData name="Bruce J Goldberg" userId="929c9dc6-a6dc-407d-a9bb-3979b4f82f0b" providerId="ADAL" clId="{E6E590EA-A283-B74A-AFCD-49B7684B2BA6}" dt="2019-04-03T16:01:17.003" v="546" actId="20577"/>
          <ac:spMkLst>
            <pc:docMk/>
            <pc:sldMk cId="1475062005" sldId="274"/>
            <ac:spMk id="3" creationId="{662EF98F-6917-5F43-BDED-1B00074CFD6F}"/>
          </ac:spMkLst>
        </pc:spChg>
      </pc:sldChg>
    </pc:docChg>
  </pc:docChgLst>
  <pc:docChgLst>
    <pc:chgData name="Bruce J Goldberg" userId="929c9dc6-a6dc-407d-a9bb-3979b4f82f0b" providerId="ADAL" clId="{9890FEEE-E9B3-49A0-ACE0-5C58867F5AB6}"/>
    <pc:docChg chg="addSld delSld modSld sldOrd">
      <pc:chgData name="Bruce J Goldberg" userId="929c9dc6-a6dc-407d-a9bb-3979b4f82f0b" providerId="ADAL" clId="{9890FEEE-E9B3-49A0-ACE0-5C58867F5AB6}" dt="2019-04-04T21:25:34.533" v="248"/>
      <pc:docMkLst>
        <pc:docMk/>
      </pc:docMkLst>
      <pc:sldChg chg="modSp">
        <pc:chgData name="Bruce J Goldberg" userId="929c9dc6-a6dc-407d-a9bb-3979b4f82f0b" providerId="ADAL" clId="{9890FEEE-E9B3-49A0-ACE0-5C58867F5AB6}" dt="2019-04-02T00:57:35.593" v="1"/>
        <pc:sldMkLst>
          <pc:docMk/>
          <pc:sldMk cId="3006499392" sldId="262"/>
        </pc:sldMkLst>
        <pc:spChg chg="mod">
          <ac:chgData name="Bruce J Goldberg" userId="929c9dc6-a6dc-407d-a9bb-3979b4f82f0b" providerId="ADAL" clId="{9890FEEE-E9B3-49A0-ACE0-5C58867F5AB6}" dt="2019-04-02T00:57:35.593" v="1"/>
          <ac:spMkLst>
            <pc:docMk/>
            <pc:sldMk cId="3006499392" sldId="262"/>
            <ac:spMk id="3" creationId="{9BA99344-09D8-4EDC-99EA-A749DCF3685F}"/>
          </ac:spMkLst>
        </pc:spChg>
      </pc:sldChg>
      <pc:sldChg chg="modSp add">
        <pc:chgData name="Bruce J Goldberg" userId="929c9dc6-a6dc-407d-a9bb-3979b4f82f0b" providerId="ADAL" clId="{9890FEEE-E9B3-49A0-ACE0-5C58867F5AB6}" dt="2019-04-02T01:17:52.485" v="247" actId="20577"/>
        <pc:sldMkLst>
          <pc:docMk/>
          <pc:sldMk cId="2084447362" sldId="267"/>
        </pc:sldMkLst>
        <pc:spChg chg="mod">
          <ac:chgData name="Bruce J Goldberg" userId="929c9dc6-a6dc-407d-a9bb-3979b4f82f0b" providerId="ADAL" clId="{9890FEEE-E9B3-49A0-ACE0-5C58867F5AB6}" dt="2019-04-02T01:17:52.485" v="247" actId="20577"/>
          <ac:spMkLst>
            <pc:docMk/>
            <pc:sldMk cId="2084447362" sldId="267"/>
            <ac:spMk id="3" creationId="{9F08D0BD-0DC2-463C-94B2-7C1E3B1AFD5D}"/>
          </ac:spMkLst>
        </pc:spChg>
      </pc:sldChg>
      <pc:sldChg chg="modSp add ord">
        <pc:chgData name="Bruce J Goldberg" userId="929c9dc6-a6dc-407d-a9bb-3979b4f82f0b" providerId="ADAL" clId="{9890FEEE-E9B3-49A0-ACE0-5C58867F5AB6}" dt="2019-04-04T21:25:34.533" v="248"/>
        <pc:sldMkLst>
          <pc:docMk/>
          <pc:sldMk cId="2862928386" sldId="268"/>
        </pc:sldMkLst>
        <pc:spChg chg="mod">
          <ac:chgData name="Bruce J Goldberg" userId="929c9dc6-a6dc-407d-a9bb-3979b4f82f0b" providerId="ADAL" clId="{9890FEEE-E9B3-49A0-ACE0-5C58867F5AB6}" dt="2019-04-02T01:04:53.417" v="134" actId="20577"/>
          <ac:spMkLst>
            <pc:docMk/>
            <pc:sldMk cId="2862928386" sldId="268"/>
            <ac:spMk id="2" creationId="{71C0E071-168B-47BE-BF77-961889430039}"/>
          </ac:spMkLst>
        </pc:spChg>
        <pc:spChg chg="mod">
          <ac:chgData name="Bruce J Goldberg" userId="929c9dc6-a6dc-407d-a9bb-3979b4f82f0b" providerId="ADAL" clId="{9890FEEE-E9B3-49A0-ACE0-5C58867F5AB6}" dt="2019-04-02T01:08:41.434" v="174" actId="20577"/>
          <ac:spMkLst>
            <pc:docMk/>
            <pc:sldMk cId="2862928386" sldId="268"/>
            <ac:spMk id="3" creationId="{A2BB812F-18F6-4D8F-9679-CA6E0D0CC0AE}"/>
          </ac:spMkLst>
        </pc:spChg>
      </pc:sldChg>
      <pc:sldChg chg="addSp delSp modSp add">
        <pc:chgData name="Bruce J Goldberg" userId="929c9dc6-a6dc-407d-a9bb-3979b4f82f0b" providerId="ADAL" clId="{9890FEEE-E9B3-49A0-ACE0-5C58867F5AB6}" dt="2019-04-02T01:14:15.379" v="241" actId="20577"/>
        <pc:sldMkLst>
          <pc:docMk/>
          <pc:sldMk cId="3024066100" sldId="269"/>
        </pc:sldMkLst>
        <pc:spChg chg="mod">
          <ac:chgData name="Bruce J Goldberg" userId="929c9dc6-a6dc-407d-a9bb-3979b4f82f0b" providerId="ADAL" clId="{9890FEEE-E9B3-49A0-ACE0-5C58867F5AB6}" dt="2019-04-02T01:14:15.379" v="241" actId="20577"/>
          <ac:spMkLst>
            <pc:docMk/>
            <pc:sldMk cId="3024066100" sldId="269"/>
            <ac:spMk id="2" creationId="{F55103F0-F544-46D1-B3AC-CBA5CEC0DC89}"/>
          </ac:spMkLst>
        </pc:spChg>
        <pc:spChg chg="del">
          <ac:chgData name="Bruce J Goldberg" userId="929c9dc6-a6dc-407d-a9bb-3979b4f82f0b" providerId="ADAL" clId="{9890FEEE-E9B3-49A0-ACE0-5C58867F5AB6}" dt="2019-04-02T01:11:14.929" v="186"/>
          <ac:spMkLst>
            <pc:docMk/>
            <pc:sldMk cId="3024066100" sldId="269"/>
            <ac:spMk id="3" creationId="{2433CCF8-C84D-44B4-B4C7-44E520931445}"/>
          </ac:spMkLst>
        </pc:spChg>
        <pc:picChg chg="add mod">
          <ac:chgData name="Bruce J Goldberg" userId="929c9dc6-a6dc-407d-a9bb-3979b4f82f0b" providerId="ADAL" clId="{9890FEEE-E9B3-49A0-ACE0-5C58867F5AB6}" dt="2019-04-02T01:11:14.929" v="186"/>
          <ac:picMkLst>
            <pc:docMk/>
            <pc:sldMk cId="3024066100" sldId="269"/>
            <ac:picMk id="4" creationId="{1C688D40-4741-455B-8DA4-459AA595CB7E}"/>
          </ac:picMkLst>
        </pc:picChg>
      </pc:sldChg>
      <pc:sldChg chg="addSp delSp modSp add">
        <pc:chgData name="Bruce J Goldberg" userId="929c9dc6-a6dc-407d-a9bb-3979b4f82f0b" providerId="ADAL" clId="{9890FEEE-E9B3-49A0-ACE0-5C58867F5AB6}" dt="2019-04-02T01:14:05.723" v="238" actId="20577"/>
        <pc:sldMkLst>
          <pc:docMk/>
          <pc:sldMk cId="3127422967" sldId="270"/>
        </pc:sldMkLst>
        <pc:spChg chg="mod">
          <ac:chgData name="Bruce J Goldberg" userId="929c9dc6-a6dc-407d-a9bb-3979b4f82f0b" providerId="ADAL" clId="{9890FEEE-E9B3-49A0-ACE0-5C58867F5AB6}" dt="2019-04-02T01:14:05.723" v="238" actId="20577"/>
          <ac:spMkLst>
            <pc:docMk/>
            <pc:sldMk cId="3127422967" sldId="270"/>
            <ac:spMk id="2" creationId="{3D0F4C34-5B10-4604-8875-9DF7783849A5}"/>
          </ac:spMkLst>
        </pc:spChg>
        <pc:spChg chg="del">
          <ac:chgData name="Bruce J Goldberg" userId="929c9dc6-a6dc-407d-a9bb-3979b4f82f0b" providerId="ADAL" clId="{9890FEEE-E9B3-49A0-ACE0-5C58867F5AB6}" dt="2019-04-02T01:13:36.851" v="206"/>
          <ac:spMkLst>
            <pc:docMk/>
            <pc:sldMk cId="3127422967" sldId="270"/>
            <ac:spMk id="3" creationId="{2D8D7EFC-3A10-40DA-8E6C-F9922C7FEC35}"/>
          </ac:spMkLst>
        </pc:spChg>
        <pc:picChg chg="add mod">
          <ac:chgData name="Bruce J Goldberg" userId="929c9dc6-a6dc-407d-a9bb-3979b4f82f0b" providerId="ADAL" clId="{9890FEEE-E9B3-49A0-ACE0-5C58867F5AB6}" dt="2019-04-02T01:13:36.851" v="206"/>
          <ac:picMkLst>
            <pc:docMk/>
            <pc:sldMk cId="3127422967" sldId="270"/>
            <ac:picMk id="4" creationId="{C2E64E02-8D7E-43E7-B71E-05B6336F7777}"/>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B8D05F-D294-47B2-B99B-B1A118B386A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EC5303D-D83C-421F-89B0-306FB18D861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20ED14D-7C8F-4CAA-9C54-6C4617D3B64E}"/>
              </a:ext>
            </a:extLst>
          </p:cNvPr>
          <p:cNvSpPr>
            <a:spLocks noGrp="1"/>
          </p:cNvSpPr>
          <p:nvPr>
            <p:ph type="dt" sz="half" idx="10"/>
          </p:nvPr>
        </p:nvSpPr>
        <p:spPr/>
        <p:txBody>
          <a:bodyPr/>
          <a:lstStyle/>
          <a:p>
            <a:fld id="{D3961F41-9785-4863-8E28-94743219B37A}" type="datetimeFigureOut">
              <a:rPr lang="en-US" smtClean="0"/>
              <a:t>4/4/2019</a:t>
            </a:fld>
            <a:endParaRPr lang="en-US"/>
          </a:p>
        </p:txBody>
      </p:sp>
      <p:sp>
        <p:nvSpPr>
          <p:cNvPr id="5" name="Footer Placeholder 4">
            <a:extLst>
              <a:ext uri="{FF2B5EF4-FFF2-40B4-BE49-F238E27FC236}">
                <a16:creationId xmlns:a16="http://schemas.microsoft.com/office/drawing/2014/main" id="{82E5B187-08E1-44DE-9BC2-6A0D0B032AE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61D169D-75B0-4F1C-84FB-2574FD4A36D3}"/>
              </a:ext>
            </a:extLst>
          </p:cNvPr>
          <p:cNvSpPr>
            <a:spLocks noGrp="1"/>
          </p:cNvSpPr>
          <p:nvPr>
            <p:ph type="sldNum" sz="quarter" idx="12"/>
          </p:nvPr>
        </p:nvSpPr>
        <p:spPr/>
        <p:txBody>
          <a:bodyPr/>
          <a:lstStyle/>
          <a:p>
            <a:fld id="{69CF3DF3-E6E1-4AA0-9DC3-B2E3A88D3B18}" type="slidenum">
              <a:rPr lang="en-US" smtClean="0"/>
              <a:t>‹#›</a:t>
            </a:fld>
            <a:endParaRPr lang="en-US"/>
          </a:p>
        </p:txBody>
      </p:sp>
    </p:spTree>
    <p:extLst>
      <p:ext uri="{BB962C8B-B14F-4D97-AF65-F5344CB8AC3E}">
        <p14:creationId xmlns:p14="http://schemas.microsoft.com/office/powerpoint/2010/main" val="7322490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76786C-9326-4B1E-BD98-B5379035F85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598C548-BA5B-4D01-BAC5-1F4572962139}"/>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C375992-A377-4213-A33D-92DEE84D7334}"/>
              </a:ext>
            </a:extLst>
          </p:cNvPr>
          <p:cNvSpPr>
            <a:spLocks noGrp="1"/>
          </p:cNvSpPr>
          <p:nvPr>
            <p:ph type="dt" sz="half" idx="10"/>
          </p:nvPr>
        </p:nvSpPr>
        <p:spPr/>
        <p:txBody>
          <a:bodyPr/>
          <a:lstStyle/>
          <a:p>
            <a:fld id="{D3961F41-9785-4863-8E28-94743219B37A}" type="datetimeFigureOut">
              <a:rPr lang="en-US" smtClean="0"/>
              <a:t>4/4/2019</a:t>
            </a:fld>
            <a:endParaRPr lang="en-US"/>
          </a:p>
        </p:txBody>
      </p:sp>
      <p:sp>
        <p:nvSpPr>
          <p:cNvPr id="5" name="Footer Placeholder 4">
            <a:extLst>
              <a:ext uri="{FF2B5EF4-FFF2-40B4-BE49-F238E27FC236}">
                <a16:creationId xmlns:a16="http://schemas.microsoft.com/office/drawing/2014/main" id="{A244800A-309A-456F-9933-BE0D7BA845D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8C7C637-79AC-4D5E-BA65-0A46AFDB74C3}"/>
              </a:ext>
            </a:extLst>
          </p:cNvPr>
          <p:cNvSpPr>
            <a:spLocks noGrp="1"/>
          </p:cNvSpPr>
          <p:nvPr>
            <p:ph type="sldNum" sz="quarter" idx="12"/>
          </p:nvPr>
        </p:nvSpPr>
        <p:spPr/>
        <p:txBody>
          <a:bodyPr/>
          <a:lstStyle/>
          <a:p>
            <a:fld id="{69CF3DF3-E6E1-4AA0-9DC3-B2E3A88D3B18}" type="slidenum">
              <a:rPr lang="en-US" smtClean="0"/>
              <a:t>‹#›</a:t>
            </a:fld>
            <a:endParaRPr lang="en-US"/>
          </a:p>
        </p:txBody>
      </p:sp>
    </p:spTree>
    <p:extLst>
      <p:ext uri="{BB962C8B-B14F-4D97-AF65-F5344CB8AC3E}">
        <p14:creationId xmlns:p14="http://schemas.microsoft.com/office/powerpoint/2010/main" val="2349502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465F204-9A66-40BD-B033-3373D239362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6584231-D250-4E85-B7CA-503FBB9762A7}"/>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61A7AD-4E23-4DCF-A54A-78365C2049FC}"/>
              </a:ext>
            </a:extLst>
          </p:cNvPr>
          <p:cNvSpPr>
            <a:spLocks noGrp="1"/>
          </p:cNvSpPr>
          <p:nvPr>
            <p:ph type="dt" sz="half" idx="10"/>
          </p:nvPr>
        </p:nvSpPr>
        <p:spPr/>
        <p:txBody>
          <a:bodyPr/>
          <a:lstStyle/>
          <a:p>
            <a:fld id="{D3961F41-9785-4863-8E28-94743219B37A}" type="datetimeFigureOut">
              <a:rPr lang="en-US" smtClean="0"/>
              <a:t>4/4/2019</a:t>
            </a:fld>
            <a:endParaRPr lang="en-US"/>
          </a:p>
        </p:txBody>
      </p:sp>
      <p:sp>
        <p:nvSpPr>
          <p:cNvPr id="5" name="Footer Placeholder 4">
            <a:extLst>
              <a:ext uri="{FF2B5EF4-FFF2-40B4-BE49-F238E27FC236}">
                <a16:creationId xmlns:a16="http://schemas.microsoft.com/office/drawing/2014/main" id="{6D77B55F-47DB-4CE1-A0CF-4F0E7AD71A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1903C01-C46D-4B82-A26C-8A43CBEF41AC}"/>
              </a:ext>
            </a:extLst>
          </p:cNvPr>
          <p:cNvSpPr>
            <a:spLocks noGrp="1"/>
          </p:cNvSpPr>
          <p:nvPr>
            <p:ph type="sldNum" sz="quarter" idx="12"/>
          </p:nvPr>
        </p:nvSpPr>
        <p:spPr/>
        <p:txBody>
          <a:bodyPr/>
          <a:lstStyle/>
          <a:p>
            <a:fld id="{69CF3DF3-E6E1-4AA0-9DC3-B2E3A88D3B18}" type="slidenum">
              <a:rPr lang="en-US" smtClean="0"/>
              <a:t>‹#›</a:t>
            </a:fld>
            <a:endParaRPr lang="en-US"/>
          </a:p>
        </p:txBody>
      </p:sp>
    </p:spTree>
    <p:extLst>
      <p:ext uri="{BB962C8B-B14F-4D97-AF65-F5344CB8AC3E}">
        <p14:creationId xmlns:p14="http://schemas.microsoft.com/office/powerpoint/2010/main" val="29531140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C3E001-E422-41D6-9E61-305FC7D4509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5A700A4-21CC-4614-A682-CAC13FC8A1C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E0C8510-6FD8-465D-B9A2-EA778EF6FFFA}"/>
              </a:ext>
            </a:extLst>
          </p:cNvPr>
          <p:cNvSpPr>
            <a:spLocks noGrp="1"/>
          </p:cNvSpPr>
          <p:nvPr>
            <p:ph type="dt" sz="half" idx="10"/>
          </p:nvPr>
        </p:nvSpPr>
        <p:spPr/>
        <p:txBody>
          <a:bodyPr/>
          <a:lstStyle/>
          <a:p>
            <a:fld id="{D3961F41-9785-4863-8E28-94743219B37A}" type="datetimeFigureOut">
              <a:rPr lang="en-US" smtClean="0"/>
              <a:t>4/4/2019</a:t>
            </a:fld>
            <a:endParaRPr lang="en-US"/>
          </a:p>
        </p:txBody>
      </p:sp>
      <p:sp>
        <p:nvSpPr>
          <p:cNvPr id="5" name="Footer Placeholder 4">
            <a:extLst>
              <a:ext uri="{FF2B5EF4-FFF2-40B4-BE49-F238E27FC236}">
                <a16:creationId xmlns:a16="http://schemas.microsoft.com/office/drawing/2014/main" id="{18EA823C-0431-4E4D-B031-5367F4EA3F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66FAC44-2A39-4674-A912-2C23114EC37E}"/>
              </a:ext>
            </a:extLst>
          </p:cNvPr>
          <p:cNvSpPr>
            <a:spLocks noGrp="1"/>
          </p:cNvSpPr>
          <p:nvPr>
            <p:ph type="sldNum" sz="quarter" idx="12"/>
          </p:nvPr>
        </p:nvSpPr>
        <p:spPr/>
        <p:txBody>
          <a:bodyPr/>
          <a:lstStyle/>
          <a:p>
            <a:fld id="{69CF3DF3-E6E1-4AA0-9DC3-B2E3A88D3B18}" type="slidenum">
              <a:rPr lang="en-US" smtClean="0"/>
              <a:t>‹#›</a:t>
            </a:fld>
            <a:endParaRPr lang="en-US"/>
          </a:p>
        </p:txBody>
      </p:sp>
    </p:spTree>
    <p:extLst>
      <p:ext uri="{BB962C8B-B14F-4D97-AF65-F5344CB8AC3E}">
        <p14:creationId xmlns:p14="http://schemas.microsoft.com/office/powerpoint/2010/main" val="18275777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865D78-EE4B-47AE-89E9-8587C54CB0D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3A565D5-DB0C-48FB-A712-E5E208F696E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02D0B211-A0C0-47CA-906D-895ECEBB42CD}"/>
              </a:ext>
            </a:extLst>
          </p:cNvPr>
          <p:cNvSpPr>
            <a:spLocks noGrp="1"/>
          </p:cNvSpPr>
          <p:nvPr>
            <p:ph type="dt" sz="half" idx="10"/>
          </p:nvPr>
        </p:nvSpPr>
        <p:spPr/>
        <p:txBody>
          <a:bodyPr/>
          <a:lstStyle/>
          <a:p>
            <a:fld id="{D3961F41-9785-4863-8E28-94743219B37A}" type="datetimeFigureOut">
              <a:rPr lang="en-US" smtClean="0"/>
              <a:t>4/4/2019</a:t>
            </a:fld>
            <a:endParaRPr lang="en-US"/>
          </a:p>
        </p:txBody>
      </p:sp>
      <p:sp>
        <p:nvSpPr>
          <p:cNvPr id="5" name="Footer Placeholder 4">
            <a:extLst>
              <a:ext uri="{FF2B5EF4-FFF2-40B4-BE49-F238E27FC236}">
                <a16:creationId xmlns:a16="http://schemas.microsoft.com/office/drawing/2014/main" id="{389BCBF4-3906-4579-B574-8A202C0FD1C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BA19629-5CC3-4D99-BE7E-9690309BD473}"/>
              </a:ext>
            </a:extLst>
          </p:cNvPr>
          <p:cNvSpPr>
            <a:spLocks noGrp="1"/>
          </p:cNvSpPr>
          <p:nvPr>
            <p:ph type="sldNum" sz="quarter" idx="12"/>
          </p:nvPr>
        </p:nvSpPr>
        <p:spPr/>
        <p:txBody>
          <a:bodyPr/>
          <a:lstStyle/>
          <a:p>
            <a:fld id="{69CF3DF3-E6E1-4AA0-9DC3-B2E3A88D3B18}" type="slidenum">
              <a:rPr lang="en-US" smtClean="0"/>
              <a:t>‹#›</a:t>
            </a:fld>
            <a:endParaRPr lang="en-US"/>
          </a:p>
        </p:txBody>
      </p:sp>
    </p:spTree>
    <p:extLst>
      <p:ext uri="{BB962C8B-B14F-4D97-AF65-F5344CB8AC3E}">
        <p14:creationId xmlns:p14="http://schemas.microsoft.com/office/powerpoint/2010/main" val="13262865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C3E4AA-C75C-4ACF-95F1-986828A1716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9393CE9-0CE4-4A0E-8365-11E55AE8C4C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B41DE88-F44B-45C5-84E6-D4E569F0E38F}"/>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F9018B5-DEF1-46EF-A8B0-47E0B3D796BE}"/>
              </a:ext>
            </a:extLst>
          </p:cNvPr>
          <p:cNvSpPr>
            <a:spLocks noGrp="1"/>
          </p:cNvSpPr>
          <p:nvPr>
            <p:ph type="dt" sz="half" idx="10"/>
          </p:nvPr>
        </p:nvSpPr>
        <p:spPr/>
        <p:txBody>
          <a:bodyPr/>
          <a:lstStyle/>
          <a:p>
            <a:fld id="{D3961F41-9785-4863-8E28-94743219B37A}" type="datetimeFigureOut">
              <a:rPr lang="en-US" smtClean="0"/>
              <a:t>4/4/2019</a:t>
            </a:fld>
            <a:endParaRPr lang="en-US"/>
          </a:p>
        </p:txBody>
      </p:sp>
      <p:sp>
        <p:nvSpPr>
          <p:cNvPr id="6" name="Footer Placeholder 5">
            <a:extLst>
              <a:ext uri="{FF2B5EF4-FFF2-40B4-BE49-F238E27FC236}">
                <a16:creationId xmlns:a16="http://schemas.microsoft.com/office/drawing/2014/main" id="{68AD2DAD-7AC7-4EC7-932E-A07CF7D95D2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91E6EAF-1E7B-4E48-9924-AE09B51DD62F}"/>
              </a:ext>
            </a:extLst>
          </p:cNvPr>
          <p:cNvSpPr>
            <a:spLocks noGrp="1"/>
          </p:cNvSpPr>
          <p:nvPr>
            <p:ph type="sldNum" sz="quarter" idx="12"/>
          </p:nvPr>
        </p:nvSpPr>
        <p:spPr/>
        <p:txBody>
          <a:bodyPr/>
          <a:lstStyle/>
          <a:p>
            <a:fld id="{69CF3DF3-E6E1-4AA0-9DC3-B2E3A88D3B18}" type="slidenum">
              <a:rPr lang="en-US" smtClean="0"/>
              <a:t>‹#›</a:t>
            </a:fld>
            <a:endParaRPr lang="en-US"/>
          </a:p>
        </p:txBody>
      </p:sp>
    </p:spTree>
    <p:extLst>
      <p:ext uri="{BB962C8B-B14F-4D97-AF65-F5344CB8AC3E}">
        <p14:creationId xmlns:p14="http://schemas.microsoft.com/office/powerpoint/2010/main" val="143053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2ACF8E-F3F4-47C6-A208-620CADF2B80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C36C767-C729-49EF-B167-009617F427C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2F37B22-E157-43EB-84C5-CE0A7ED22A4C}"/>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8F480F5-E977-4F2F-AC25-E04EA39A817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9021D74F-31F0-4C5B-893F-6BDF70D9D90F}"/>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46169F2-B3B2-472B-8DE9-ABCED530112C}"/>
              </a:ext>
            </a:extLst>
          </p:cNvPr>
          <p:cNvSpPr>
            <a:spLocks noGrp="1"/>
          </p:cNvSpPr>
          <p:nvPr>
            <p:ph type="dt" sz="half" idx="10"/>
          </p:nvPr>
        </p:nvSpPr>
        <p:spPr/>
        <p:txBody>
          <a:bodyPr/>
          <a:lstStyle/>
          <a:p>
            <a:fld id="{D3961F41-9785-4863-8E28-94743219B37A}" type="datetimeFigureOut">
              <a:rPr lang="en-US" smtClean="0"/>
              <a:t>4/4/2019</a:t>
            </a:fld>
            <a:endParaRPr lang="en-US"/>
          </a:p>
        </p:txBody>
      </p:sp>
      <p:sp>
        <p:nvSpPr>
          <p:cNvPr id="8" name="Footer Placeholder 7">
            <a:extLst>
              <a:ext uri="{FF2B5EF4-FFF2-40B4-BE49-F238E27FC236}">
                <a16:creationId xmlns:a16="http://schemas.microsoft.com/office/drawing/2014/main" id="{A345CC1D-3E99-4C72-AE01-3BD7112CF4B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EDACEB3-D177-4028-A174-8F5E68AA55CB}"/>
              </a:ext>
            </a:extLst>
          </p:cNvPr>
          <p:cNvSpPr>
            <a:spLocks noGrp="1"/>
          </p:cNvSpPr>
          <p:nvPr>
            <p:ph type="sldNum" sz="quarter" idx="12"/>
          </p:nvPr>
        </p:nvSpPr>
        <p:spPr/>
        <p:txBody>
          <a:bodyPr/>
          <a:lstStyle/>
          <a:p>
            <a:fld id="{69CF3DF3-E6E1-4AA0-9DC3-B2E3A88D3B18}" type="slidenum">
              <a:rPr lang="en-US" smtClean="0"/>
              <a:t>‹#›</a:t>
            </a:fld>
            <a:endParaRPr lang="en-US"/>
          </a:p>
        </p:txBody>
      </p:sp>
    </p:spTree>
    <p:extLst>
      <p:ext uri="{BB962C8B-B14F-4D97-AF65-F5344CB8AC3E}">
        <p14:creationId xmlns:p14="http://schemas.microsoft.com/office/powerpoint/2010/main" val="38231496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632FB7-FA35-488F-B796-3BF9FED50D7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0E2F6DB-C2E4-4FC7-8B57-75F23B360F77}"/>
              </a:ext>
            </a:extLst>
          </p:cNvPr>
          <p:cNvSpPr>
            <a:spLocks noGrp="1"/>
          </p:cNvSpPr>
          <p:nvPr>
            <p:ph type="dt" sz="half" idx="10"/>
          </p:nvPr>
        </p:nvSpPr>
        <p:spPr/>
        <p:txBody>
          <a:bodyPr/>
          <a:lstStyle/>
          <a:p>
            <a:fld id="{D3961F41-9785-4863-8E28-94743219B37A}" type="datetimeFigureOut">
              <a:rPr lang="en-US" smtClean="0"/>
              <a:t>4/4/2019</a:t>
            </a:fld>
            <a:endParaRPr lang="en-US"/>
          </a:p>
        </p:txBody>
      </p:sp>
      <p:sp>
        <p:nvSpPr>
          <p:cNvPr id="4" name="Footer Placeholder 3">
            <a:extLst>
              <a:ext uri="{FF2B5EF4-FFF2-40B4-BE49-F238E27FC236}">
                <a16:creationId xmlns:a16="http://schemas.microsoft.com/office/drawing/2014/main" id="{74B4D186-7F03-4736-AC6A-BC13BF9A790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F0B7231-1C24-41D4-946C-9B3B01D022CE}"/>
              </a:ext>
            </a:extLst>
          </p:cNvPr>
          <p:cNvSpPr>
            <a:spLocks noGrp="1"/>
          </p:cNvSpPr>
          <p:nvPr>
            <p:ph type="sldNum" sz="quarter" idx="12"/>
          </p:nvPr>
        </p:nvSpPr>
        <p:spPr/>
        <p:txBody>
          <a:bodyPr/>
          <a:lstStyle/>
          <a:p>
            <a:fld id="{69CF3DF3-E6E1-4AA0-9DC3-B2E3A88D3B18}" type="slidenum">
              <a:rPr lang="en-US" smtClean="0"/>
              <a:t>‹#›</a:t>
            </a:fld>
            <a:endParaRPr lang="en-US"/>
          </a:p>
        </p:txBody>
      </p:sp>
    </p:spTree>
    <p:extLst>
      <p:ext uri="{BB962C8B-B14F-4D97-AF65-F5344CB8AC3E}">
        <p14:creationId xmlns:p14="http://schemas.microsoft.com/office/powerpoint/2010/main" val="18631984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43B6C35-D7D8-4FF6-98D2-E17DAA14DE9D}"/>
              </a:ext>
            </a:extLst>
          </p:cNvPr>
          <p:cNvSpPr>
            <a:spLocks noGrp="1"/>
          </p:cNvSpPr>
          <p:nvPr>
            <p:ph type="dt" sz="half" idx="10"/>
          </p:nvPr>
        </p:nvSpPr>
        <p:spPr/>
        <p:txBody>
          <a:bodyPr/>
          <a:lstStyle/>
          <a:p>
            <a:fld id="{D3961F41-9785-4863-8E28-94743219B37A}" type="datetimeFigureOut">
              <a:rPr lang="en-US" smtClean="0"/>
              <a:t>4/4/2019</a:t>
            </a:fld>
            <a:endParaRPr lang="en-US"/>
          </a:p>
        </p:txBody>
      </p:sp>
      <p:sp>
        <p:nvSpPr>
          <p:cNvPr id="3" name="Footer Placeholder 2">
            <a:extLst>
              <a:ext uri="{FF2B5EF4-FFF2-40B4-BE49-F238E27FC236}">
                <a16:creationId xmlns:a16="http://schemas.microsoft.com/office/drawing/2014/main" id="{69A98FA5-E733-47B9-9A85-1BEDCA9F782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76162BC-8C99-4FB5-BDD2-ADCE3E0E47BA}"/>
              </a:ext>
            </a:extLst>
          </p:cNvPr>
          <p:cNvSpPr>
            <a:spLocks noGrp="1"/>
          </p:cNvSpPr>
          <p:nvPr>
            <p:ph type="sldNum" sz="quarter" idx="12"/>
          </p:nvPr>
        </p:nvSpPr>
        <p:spPr/>
        <p:txBody>
          <a:bodyPr/>
          <a:lstStyle/>
          <a:p>
            <a:fld id="{69CF3DF3-E6E1-4AA0-9DC3-B2E3A88D3B18}" type="slidenum">
              <a:rPr lang="en-US" smtClean="0"/>
              <a:t>‹#›</a:t>
            </a:fld>
            <a:endParaRPr lang="en-US"/>
          </a:p>
        </p:txBody>
      </p:sp>
    </p:spTree>
    <p:extLst>
      <p:ext uri="{BB962C8B-B14F-4D97-AF65-F5344CB8AC3E}">
        <p14:creationId xmlns:p14="http://schemas.microsoft.com/office/powerpoint/2010/main" val="14063636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1EC2B4-0377-4471-A391-8BE78868806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1DA2EC8-7B98-48C6-8FBA-5FA6262298E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FEB0F97-5F7E-4C39-B19B-21571C8AA7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71FFACF-771B-4DCD-97FE-E29F571EEE8F}"/>
              </a:ext>
            </a:extLst>
          </p:cNvPr>
          <p:cNvSpPr>
            <a:spLocks noGrp="1"/>
          </p:cNvSpPr>
          <p:nvPr>
            <p:ph type="dt" sz="half" idx="10"/>
          </p:nvPr>
        </p:nvSpPr>
        <p:spPr/>
        <p:txBody>
          <a:bodyPr/>
          <a:lstStyle/>
          <a:p>
            <a:fld id="{D3961F41-9785-4863-8E28-94743219B37A}" type="datetimeFigureOut">
              <a:rPr lang="en-US" smtClean="0"/>
              <a:t>4/4/2019</a:t>
            </a:fld>
            <a:endParaRPr lang="en-US"/>
          </a:p>
        </p:txBody>
      </p:sp>
      <p:sp>
        <p:nvSpPr>
          <p:cNvPr id="6" name="Footer Placeholder 5">
            <a:extLst>
              <a:ext uri="{FF2B5EF4-FFF2-40B4-BE49-F238E27FC236}">
                <a16:creationId xmlns:a16="http://schemas.microsoft.com/office/drawing/2014/main" id="{104BCBD3-B304-42D6-A4DD-6A2ACA6778E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6A3D233-F4F1-42E2-96A4-C62484CA48E8}"/>
              </a:ext>
            </a:extLst>
          </p:cNvPr>
          <p:cNvSpPr>
            <a:spLocks noGrp="1"/>
          </p:cNvSpPr>
          <p:nvPr>
            <p:ph type="sldNum" sz="quarter" idx="12"/>
          </p:nvPr>
        </p:nvSpPr>
        <p:spPr/>
        <p:txBody>
          <a:bodyPr/>
          <a:lstStyle/>
          <a:p>
            <a:fld id="{69CF3DF3-E6E1-4AA0-9DC3-B2E3A88D3B18}" type="slidenum">
              <a:rPr lang="en-US" smtClean="0"/>
              <a:t>‹#›</a:t>
            </a:fld>
            <a:endParaRPr lang="en-US"/>
          </a:p>
        </p:txBody>
      </p:sp>
    </p:spTree>
    <p:extLst>
      <p:ext uri="{BB962C8B-B14F-4D97-AF65-F5344CB8AC3E}">
        <p14:creationId xmlns:p14="http://schemas.microsoft.com/office/powerpoint/2010/main" val="17473738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2BD736-35DD-423F-A555-1AD759A03D0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7E49B94-4913-4F7A-8B25-E440615571C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0FF3E9B-0990-48C4-AE33-8C893FC48A6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F88AA5D-750C-4210-804F-31D5ADCBD136}"/>
              </a:ext>
            </a:extLst>
          </p:cNvPr>
          <p:cNvSpPr>
            <a:spLocks noGrp="1"/>
          </p:cNvSpPr>
          <p:nvPr>
            <p:ph type="dt" sz="half" idx="10"/>
          </p:nvPr>
        </p:nvSpPr>
        <p:spPr/>
        <p:txBody>
          <a:bodyPr/>
          <a:lstStyle/>
          <a:p>
            <a:fld id="{D3961F41-9785-4863-8E28-94743219B37A}" type="datetimeFigureOut">
              <a:rPr lang="en-US" smtClean="0"/>
              <a:t>4/4/2019</a:t>
            </a:fld>
            <a:endParaRPr lang="en-US"/>
          </a:p>
        </p:txBody>
      </p:sp>
      <p:sp>
        <p:nvSpPr>
          <p:cNvPr id="6" name="Footer Placeholder 5">
            <a:extLst>
              <a:ext uri="{FF2B5EF4-FFF2-40B4-BE49-F238E27FC236}">
                <a16:creationId xmlns:a16="http://schemas.microsoft.com/office/drawing/2014/main" id="{8F0451A1-C910-4A6F-8982-5E4BC8EBB94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FE72359-960D-4DF7-A126-0F4AECBC7758}"/>
              </a:ext>
            </a:extLst>
          </p:cNvPr>
          <p:cNvSpPr>
            <a:spLocks noGrp="1"/>
          </p:cNvSpPr>
          <p:nvPr>
            <p:ph type="sldNum" sz="quarter" idx="12"/>
          </p:nvPr>
        </p:nvSpPr>
        <p:spPr/>
        <p:txBody>
          <a:bodyPr/>
          <a:lstStyle/>
          <a:p>
            <a:fld id="{69CF3DF3-E6E1-4AA0-9DC3-B2E3A88D3B18}" type="slidenum">
              <a:rPr lang="en-US" smtClean="0"/>
              <a:t>‹#›</a:t>
            </a:fld>
            <a:endParaRPr lang="en-US"/>
          </a:p>
        </p:txBody>
      </p:sp>
    </p:spTree>
    <p:extLst>
      <p:ext uri="{BB962C8B-B14F-4D97-AF65-F5344CB8AC3E}">
        <p14:creationId xmlns:p14="http://schemas.microsoft.com/office/powerpoint/2010/main" val="37221565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476D793-DD98-411C-A2F1-1224D453840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5B01484-F137-4E51-BF1B-D55F5393102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EE9B4C6-CB54-415C-ACF7-00CF8292CC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961F41-9785-4863-8E28-94743219B37A}" type="datetimeFigureOut">
              <a:rPr lang="en-US" smtClean="0"/>
              <a:t>4/4/2019</a:t>
            </a:fld>
            <a:endParaRPr lang="en-US"/>
          </a:p>
        </p:txBody>
      </p:sp>
      <p:sp>
        <p:nvSpPr>
          <p:cNvPr id="5" name="Footer Placeholder 4">
            <a:extLst>
              <a:ext uri="{FF2B5EF4-FFF2-40B4-BE49-F238E27FC236}">
                <a16:creationId xmlns:a16="http://schemas.microsoft.com/office/drawing/2014/main" id="{969DF68C-038D-40A0-855E-3E4FB3537ED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5E6D031-8BD1-41EA-B979-0C128BAD4D2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CF3DF3-E6E1-4AA0-9DC3-B2E3A88D3B18}" type="slidenum">
              <a:rPr lang="en-US" smtClean="0"/>
              <a:t>‹#›</a:t>
            </a:fld>
            <a:endParaRPr lang="en-US"/>
          </a:p>
        </p:txBody>
      </p:sp>
    </p:spTree>
    <p:extLst>
      <p:ext uri="{BB962C8B-B14F-4D97-AF65-F5344CB8AC3E}">
        <p14:creationId xmlns:p14="http://schemas.microsoft.com/office/powerpoint/2010/main" val="3724722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ED54B9-E20F-4B41-BDE6-9A31015062BD}"/>
              </a:ext>
            </a:extLst>
          </p:cNvPr>
          <p:cNvSpPr>
            <a:spLocks noGrp="1"/>
          </p:cNvSpPr>
          <p:nvPr>
            <p:ph type="ctrTitle"/>
          </p:nvPr>
        </p:nvSpPr>
        <p:spPr/>
        <p:txBody>
          <a:bodyPr>
            <a:normAutofit fontScale="90000"/>
          </a:bodyPr>
          <a:lstStyle/>
          <a:p>
            <a:r>
              <a:rPr lang="en-US" dirty="0"/>
              <a:t>Allergy to combination products, stereoisomers, bases and modifications</a:t>
            </a:r>
          </a:p>
        </p:txBody>
      </p:sp>
    </p:spTree>
    <p:extLst>
      <p:ext uri="{BB962C8B-B14F-4D97-AF65-F5344CB8AC3E}">
        <p14:creationId xmlns:p14="http://schemas.microsoft.com/office/powerpoint/2010/main" val="36485052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B68C7A-6900-974A-8B79-F187CC0FD6EC}"/>
              </a:ext>
            </a:extLst>
          </p:cNvPr>
          <p:cNvSpPr>
            <a:spLocks noGrp="1"/>
          </p:cNvSpPr>
          <p:nvPr>
            <p:ph type="title"/>
          </p:nvPr>
        </p:nvSpPr>
        <p:spPr/>
        <p:txBody>
          <a:bodyPr/>
          <a:lstStyle/>
          <a:p>
            <a:r>
              <a:rPr lang="en-US" dirty="0"/>
              <a:t>Example of substances that are not considered as modifications:</a:t>
            </a:r>
          </a:p>
        </p:txBody>
      </p:sp>
      <p:sp>
        <p:nvSpPr>
          <p:cNvPr id="3" name="Content Placeholder 2">
            <a:extLst>
              <a:ext uri="{FF2B5EF4-FFF2-40B4-BE49-F238E27FC236}">
                <a16:creationId xmlns:a16="http://schemas.microsoft.com/office/drawing/2014/main" id="{A8B832AD-C0D7-704A-AFF2-863EA01CB4B3}"/>
              </a:ext>
            </a:extLst>
          </p:cNvPr>
          <p:cNvSpPr>
            <a:spLocks noGrp="1"/>
          </p:cNvSpPr>
          <p:nvPr>
            <p:ph idx="1"/>
          </p:nvPr>
        </p:nvSpPr>
        <p:spPr/>
        <p:txBody>
          <a:bodyPr>
            <a:normAutofit/>
          </a:bodyPr>
          <a:lstStyle/>
          <a:p>
            <a:r>
              <a:rPr lang="en-US" dirty="0"/>
              <a:t>Grouper concepts should not be targets of an IS Modification relationship. </a:t>
            </a:r>
          </a:p>
          <a:p>
            <a:r>
              <a:rPr lang="en-US" dirty="0"/>
              <a:t>There is no IS MODIFICATION relationship between stereoisomers. </a:t>
            </a:r>
          </a:p>
          <a:p>
            <a:r>
              <a:rPr lang="en-US" dirty="0"/>
              <a:t>Concepts specifying a particular physical form (</a:t>
            </a:r>
            <a:r>
              <a:rPr lang="en-US" dirty="0" err="1"/>
              <a:t>Micronised</a:t>
            </a:r>
            <a:r>
              <a:rPr lang="en-US" dirty="0"/>
              <a:t>, </a:t>
            </a:r>
            <a:r>
              <a:rPr lang="en-US" dirty="0" err="1"/>
              <a:t>macrocrystal</a:t>
            </a:r>
            <a:r>
              <a:rPr lang="en-US" dirty="0"/>
              <a:t>, microsphere, fumes, </a:t>
            </a:r>
            <a:r>
              <a:rPr lang="en-US" dirty="0" err="1"/>
              <a:t>vapour</a:t>
            </a:r>
            <a:r>
              <a:rPr lang="en-US" dirty="0"/>
              <a:t>, crystal) of a substance are not </a:t>
            </a:r>
            <a:r>
              <a:rPr lang="en-US" dirty="0" err="1"/>
              <a:t>is_modification</a:t>
            </a:r>
            <a:r>
              <a:rPr lang="en-US" dirty="0"/>
              <a:t> of the said substance.</a:t>
            </a:r>
          </a:p>
          <a:p>
            <a:r>
              <a:rPr lang="en-US" dirty="0"/>
              <a:t>Substances specifying "free”</a:t>
            </a:r>
          </a:p>
          <a:p>
            <a:r>
              <a:rPr lang="en-US" dirty="0"/>
              <a:t>Substances specifying fragment or subunit Substances specifying a source or origin</a:t>
            </a:r>
          </a:p>
        </p:txBody>
      </p:sp>
    </p:spTree>
    <p:extLst>
      <p:ext uri="{BB962C8B-B14F-4D97-AF65-F5344CB8AC3E}">
        <p14:creationId xmlns:p14="http://schemas.microsoft.com/office/powerpoint/2010/main" val="8242784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264937-00BD-894C-A2F1-B8B237638076}"/>
              </a:ext>
            </a:extLst>
          </p:cNvPr>
          <p:cNvSpPr>
            <a:spLocks noGrp="1"/>
          </p:cNvSpPr>
          <p:nvPr>
            <p:ph type="title"/>
          </p:nvPr>
        </p:nvSpPr>
        <p:spPr/>
        <p:txBody>
          <a:bodyPr/>
          <a:lstStyle/>
          <a:p>
            <a:r>
              <a:rPr lang="en-US" dirty="0"/>
              <a:t>Should allergy to modifications of a base be inactivated ?</a:t>
            </a:r>
          </a:p>
        </p:txBody>
      </p:sp>
      <p:sp>
        <p:nvSpPr>
          <p:cNvPr id="3" name="Content Placeholder 2">
            <a:extLst>
              <a:ext uri="{FF2B5EF4-FFF2-40B4-BE49-F238E27FC236}">
                <a16:creationId xmlns:a16="http://schemas.microsoft.com/office/drawing/2014/main" id="{662EF98F-6917-5F43-BDED-1B00074CFD6F}"/>
              </a:ext>
            </a:extLst>
          </p:cNvPr>
          <p:cNvSpPr>
            <a:spLocks noGrp="1"/>
          </p:cNvSpPr>
          <p:nvPr>
            <p:ph idx="1"/>
          </p:nvPr>
        </p:nvSpPr>
        <p:spPr/>
        <p:txBody>
          <a:bodyPr/>
          <a:lstStyle/>
          <a:p>
            <a:r>
              <a:rPr lang="en-US" dirty="0"/>
              <a:t>It should not be assumed that a modification of a base will exhibit the same allergenic properties as the base.</a:t>
            </a:r>
          </a:p>
          <a:p>
            <a:r>
              <a:rPr lang="en-US" dirty="0"/>
              <a:t>In some cases, a modification may result in an allergic reaction that is absent in the base or in a reaction that is different than that for the base</a:t>
            </a:r>
          </a:p>
          <a:p>
            <a:r>
              <a:rPr lang="en-US" dirty="0"/>
              <a:t>Examples:</a:t>
            </a:r>
          </a:p>
          <a:p>
            <a:pPr lvl="1"/>
            <a:r>
              <a:rPr lang="en-US" dirty="0"/>
              <a:t>Contact dermatitis from metallic platinum vs. immediate hypersensitivity from platinum salts and complexes</a:t>
            </a:r>
          </a:p>
          <a:p>
            <a:pPr lvl="1"/>
            <a:r>
              <a:rPr lang="en-US" dirty="0"/>
              <a:t>Allergic reactions to liposomal complexes</a:t>
            </a:r>
          </a:p>
        </p:txBody>
      </p:sp>
    </p:spTree>
    <p:extLst>
      <p:ext uri="{BB962C8B-B14F-4D97-AF65-F5344CB8AC3E}">
        <p14:creationId xmlns:p14="http://schemas.microsoft.com/office/powerpoint/2010/main" val="14750620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C0E071-168B-47BE-BF77-961889430039}"/>
              </a:ext>
            </a:extLst>
          </p:cNvPr>
          <p:cNvSpPr>
            <a:spLocks noGrp="1"/>
          </p:cNvSpPr>
          <p:nvPr>
            <p:ph type="title"/>
          </p:nvPr>
        </p:nvSpPr>
        <p:spPr/>
        <p:txBody>
          <a:bodyPr/>
          <a:lstStyle/>
          <a:p>
            <a:r>
              <a:rPr lang="en-US" dirty="0" err="1"/>
              <a:t>Platinosis</a:t>
            </a:r>
            <a:br>
              <a:rPr lang="en-US" dirty="0"/>
            </a:br>
            <a:endParaRPr lang="en-US" dirty="0"/>
          </a:p>
        </p:txBody>
      </p:sp>
      <p:sp>
        <p:nvSpPr>
          <p:cNvPr id="3" name="Content Placeholder 2">
            <a:extLst>
              <a:ext uri="{FF2B5EF4-FFF2-40B4-BE49-F238E27FC236}">
                <a16:creationId xmlns:a16="http://schemas.microsoft.com/office/drawing/2014/main" id="{A2BB812F-18F6-4D8F-9679-CA6E0D0CC0AE}"/>
              </a:ext>
            </a:extLst>
          </p:cNvPr>
          <p:cNvSpPr>
            <a:spLocks noGrp="1"/>
          </p:cNvSpPr>
          <p:nvPr>
            <p:ph idx="1"/>
          </p:nvPr>
        </p:nvSpPr>
        <p:spPr/>
        <p:txBody>
          <a:bodyPr/>
          <a:lstStyle/>
          <a:p>
            <a:pPr lvl="1"/>
            <a:r>
              <a:rPr lang="en-US" dirty="0"/>
              <a:t>Definition - The effects of </a:t>
            </a:r>
            <a:r>
              <a:rPr lang="en-US" b="1" u="sng" dirty="0">
                <a:solidFill>
                  <a:srgbClr val="FF0000"/>
                </a:solidFill>
              </a:rPr>
              <a:t>soluble platinum salts </a:t>
            </a:r>
            <a:r>
              <a:rPr lang="en-US" dirty="0"/>
              <a:t>on people exposed to these occupationally.</a:t>
            </a:r>
          </a:p>
          <a:p>
            <a:pPr lvl="1"/>
            <a:r>
              <a:rPr lang="en-US" dirty="0" err="1"/>
              <a:t>Platinosis</a:t>
            </a:r>
            <a:r>
              <a:rPr lang="en-US" dirty="0"/>
              <a:t> is characterized by pronounced irritation of the nose and upper respiratory passages, with sneezing, running of the eyes, and coughing, tightness of the chest, wheezing and shortness of breath.</a:t>
            </a:r>
          </a:p>
          <a:p>
            <a:pPr lvl="1"/>
            <a:r>
              <a:rPr lang="en-US" dirty="0"/>
              <a:t>Reports of allergy appeared from the United States, the United Kingdom, Switzerland, the Federal Republic of Germany and South Africa</a:t>
            </a:r>
          </a:p>
        </p:txBody>
      </p:sp>
    </p:spTree>
    <p:extLst>
      <p:ext uri="{BB962C8B-B14F-4D97-AF65-F5344CB8AC3E}">
        <p14:creationId xmlns:p14="http://schemas.microsoft.com/office/powerpoint/2010/main" val="28629283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5103F0-F544-46D1-B3AC-CBA5CEC0DC89}"/>
              </a:ext>
            </a:extLst>
          </p:cNvPr>
          <p:cNvSpPr>
            <a:spLocks noGrp="1"/>
          </p:cNvSpPr>
          <p:nvPr>
            <p:ph type="title"/>
          </p:nvPr>
        </p:nvSpPr>
        <p:spPr/>
        <p:txBody>
          <a:bodyPr/>
          <a:lstStyle/>
          <a:p>
            <a:r>
              <a:rPr lang="en-US" dirty="0" err="1"/>
              <a:t>Platinosis</a:t>
            </a:r>
            <a:r>
              <a:rPr lang="en-US" dirty="0"/>
              <a:t> </a:t>
            </a:r>
          </a:p>
        </p:txBody>
      </p:sp>
      <p:pic>
        <p:nvPicPr>
          <p:cNvPr id="4" name="Content Placeholder 3">
            <a:extLst>
              <a:ext uri="{FF2B5EF4-FFF2-40B4-BE49-F238E27FC236}">
                <a16:creationId xmlns:a16="http://schemas.microsoft.com/office/drawing/2014/main" id="{1C688D40-4741-455B-8DA4-459AA595CB7E}"/>
              </a:ext>
            </a:extLst>
          </p:cNvPr>
          <p:cNvPicPr>
            <a:picLocks noGrp="1" noChangeAspect="1"/>
          </p:cNvPicPr>
          <p:nvPr>
            <p:ph idx="1"/>
          </p:nvPr>
        </p:nvPicPr>
        <p:blipFill>
          <a:blip r:embed="rId2"/>
          <a:stretch>
            <a:fillRect/>
          </a:stretch>
        </p:blipFill>
        <p:spPr>
          <a:xfrm>
            <a:off x="1052525" y="1825625"/>
            <a:ext cx="10086949" cy="4351338"/>
          </a:xfrm>
          <a:prstGeom prst="rect">
            <a:avLst/>
          </a:prstGeom>
        </p:spPr>
      </p:pic>
    </p:spTree>
    <p:extLst>
      <p:ext uri="{BB962C8B-B14F-4D97-AF65-F5344CB8AC3E}">
        <p14:creationId xmlns:p14="http://schemas.microsoft.com/office/powerpoint/2010/main" val="30240661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F4C34-5B10-4604-8875-9DF7783849A5}"/>
              </a:ext>
            </a:extLst>
          </p:cNvPr>
          <p:cNvSpPr>
            <a:spLocks noGrp="1"/>
          </p:cNvSpPr>
          <p:nvPr>
            <p:ph type="title"/>
          </p:nvPr>
        </p:nvSpPr>
        <p:spPr/>
        <p:txBody>
          <a:bodyPr/>
          <a:lstStyle/>
          <a:p>
            <a:r>
              <a:rPr lang="en-US" dirty="0"/>
              <a:t>Platinum and platinum compound</a:t>
            </a:r>
          </a:p>
        </p:txBody>
      </p:sp>
      <p:pic>
        <p:nvPicPr>
          <p:cNvPr id="4" name="Content Placeholder 3">
            <a:extLst>
              <a:ext uri="{FF2B5EF4-FFF2-40B4-BE49-F238E27FC236}">
                <a16:creationId xmlns:a16="http://schemas.microsoft.com/office/drawing/2014/main" id="{C2E64E02-8D7E-43E7-B71E-05B6336F7777}"/>
              </a:ext>
            </a:extLst>
          </p:cNvPr>
          <p:cNvPicPr>
            <a:picLocks noGrp="1" noChangeAspect="1"/>
          </p:cNvPicPr>
          <p:nvPr>
            <p:ph idx="1"/>
          </p:nvPr>
        </p:nvPicPr>
        <p:blipFill>
          <a:blip r:embed="rId2"/>
          <a:stretch>
            <a:fillRect/>
          </a:stretch>
        </p:blipFill>
        <p:spPr>
          <a:xfrm>
            <a:off x="3962171" y="1825625"/>
            <a:ext cx="4267658" cy="4351338"/>
          </a:xfrm>
          <a:prstGeom prst="rect">
            <a:avLst/>
          </a:prstGeom>
        </p:spPr>
      </p:pic>
    </p:spTree>
    <p:extLst>
      <p:ext uri="{BB962C8B-B14F-4D97-AF65-F5344CB8AC3E}">
        <p14:creationId xmlns:p14="http://schemas.microsoft.com/office/powerpoint/2010/main" val="31274229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9020EA-CF62-2544-B3DD-67F168EEFEAD}"/>
              </a:ext>
            </a:extLst>
          </p:cNvPr>
          <p:cNvSpPr>
            <a:spLocks noGrp="1"/>
          </p:cNvSpPr>
          <p:nvPr>
            <p:ph type="title"/>
          </p:nvPr>
        </p:nvSpPr>
        <p:spPr/>
        <p:txBody>
          <a:bodyPr>
            <a:normAutofit fontScale="90000"/>
          </a:bodyPr>
          <a:lstStyle/>
          <a:p>
            <a:br>
              <a:rPr lang="en-US" b="1" dirty="0"/>
            </a:br>
            <a:r>
              <a:rPr lang="en-US" b="1" dirty="0"/>
              <a:t>Allergic reaction to the liposomal component of liposomal amphotericin B.</a:t>
            </a:r>
            <a:br>
              <a:rPr lang="en-US" b="1" dirty="0"/>
            </a:br>
            <a:endParaRPr lang="en-US" dirty="0"/>
          </a:p>
        </p:txBody>
      </p:sp>
      <p:sp>
        <p:nvSpPr>
          <p:cNvPr id="3" name="Content Placeholder 2">
            <a:extLst>
              <a:ext uri="{FF2B5EF4-FFF2-40B4-BE49-F238E27FC236}">
                <a16:creationId xmlns:a16="http://schemas.microsoft.com/office/drawing/2014/main" id="{9BFCFEB1-C39D-A447-A579-708FC691297B}"/>
              </a:ext>
            </a:extLst>
          </p:cNvPr>
          <p:cNvSpPr>
            <a:spLocks noGrp="1"/>
          </p:cNvSpPr>
          <p:nvPr>
            <p:ph idx="1"/>
          </p:nvPr>
        </p:nvSpPr>
        <p:spPr/>
        <p:txBody>
          <a:bodyPr>
            <a:normAutofit fontScale="77500" lnSpcReduction="20000"/>
          </a:bodyPr>
          <a:lstStyle/>
          <a:p>
            <a:pPr marL="0" indent="0">
              <a:buNone/>
            </a:pPr>
            <a:r>
              <a:rPr lang="en-US" u="sng" dirty="0"/>
              <a:t>Cesaro S</a:t>
            </a:r>
            <a:r>
              <a:rPr lang="en-US" baseline="30000" dirty="0"/>
              <a:t>1</a:t>
            </a:r>
            <a:r>
              <a:rPr lang="en-US" dirty="0"/>
              <a:t>, </a:t>
            </a:r>
            <a:r>
              <a:rPr lang="en-US" u="sng" dirty="0"/>
              <a:t>Calore E</a:t>
            </a:r>
            <a:r>
              <a:rPr lang="en-US" dirty="0"/>
              <a:t>, </a:t>
            </a:r>
            <a:r>
              <a:rPr lang="en-US" u="sng" dirty="0"/>
              <a:t>Messina C</a:t>
            </a:r>
            <a:r>
              <a:rPr lang="en-US" dirty="0"/>
              <a:t>, </a:t>
            </a:r>
            <a:r>
              <a:rPr lang="en-US" u="sng" dirty="0"/>
              <a:t>Zanesco L</a:t>
            </a:r>
            <a:r>
              <a:rPr lang="en-US" dirty="0"/>
              <a:t>.</a:t>
            </a:r>
          </a:p>
          <a:p>
            <a:pPr marL="0" indent="0">
              <a:buNone/>
            </a:pPr>
            <a:r>
              <a:rPr lang="en-US" b="1" dirty="0"/>
              <a:t>Abstract</a:t>
            </a:r>
          </a:p>
          <a:p>
            <a:r>
              <a:rPr lang="en-US" dirty="0"/>
              <a:t>A case of severe allergic reaction arising during treatment with </a:t>
            </a:r>
            <a:r>
              <a:rPr lang="en-US" dirty="0" err="1"/>
              <a:t>Ambisome</a:t>
            </a:r>
            <a:r>
              <a:rPr lang="en-US" dirty="0"/>
              <a:t> and unresponsive to antihistamine and steroid medication is reported. A 2.9-year-old female child with Hurler's syndrome received an allogeneic cord blood transplant from an unrelated donor. During the aplastic phase,</a:t>
            </a:r>
            <a:r>
              <a:rPr lang="en-US" b="1" dirty="0">
                <a:solidFill>
                  <a:srgbClr val="FF0000"/>
                </a:solidFill>
              </a:rPr>
              <a:t> liposomal amphotericin B (</a:t>
            </a:r>
            <a:r>
              <a:rPr lang="en-US" b="1" dirty="0" err="1">
                <a:solidFill>
                  <a:srgbClr val="FF0000"/>
                </a:solidFill>
              </a:rPr>
              <a:t>Ambisome</a:t>
            </a:r>
            <a:r>
              <a:rPr lang="en-US" b="1" dirty="0">
                <a:solidFill>
                  <a:srgbClr val="FF0000"/>
                </a:solidFill>
              </a:rPr>
              <a:t>) was administered as part of an empirical treatment for persistent fever. The patient developed an extensive maculopapular rash and severe itching that resolved only on discontinuation of the drug.</a:t>
            </a:r>
            <a:r>
              <a:rPr lang="en-US" dirty="0"/>
              <a:t> The patient subsequently had interstitial pneumonia with </a:t>
            </a:r>
            <a:r>
              <a:rPr lang="en-US" dirty="0" err="1"/>
              <a:t>ingravescent</a:t>
            </a:r>
            <a:r>
              <a:rPr lang="en-US" dirty="0"/>
              <a:t> respiratory failure in spite of adequate antibiotic and antiviral treatment. </a:t>
            </a:r>
            <a:r>
              <a:rPr lang="en-US" b="1" dirty="0">
                <a:solidFill>
                  <a:srgbClr val="FF0000"/>
                </a:solidFill>
              </a:rPr>
              <a:t>Treatment with conventional amphotericin B was considered essential in this critically ill patient, and the conventional formulation was administered for 20 days without causing any reaction. </a:t>
            </a:r>
            <a:r>
              <a:rPr lang="en-US" dirty="0"/>
              <a:t>Severe allergic reaction to </a:t>
            </a:r>
            <a:r>
              <a:rPr lang="en-US" dirty="0" err="1"/>
              <a:t>Ambisome</a:t>
            </a:r>
            <a:r>
              <a:rPr lang="en-US" dirty="0"/>
              <a:t> is a rare event but, taking into account that premedication or dose testing is not recommended for this formulation, careful monitoring of the patient being treated for the first time is warranted.</a:t>
            </a:r>
          </a:p>
          <a:p>
            <a:endParaRPr lang="en-US" dirty="0"/>
          </a:p>
        </p:txBody>
      </p:sp>
    </p:spTree>
    <p:extLst>
      <p:ext uri="{BB962C8B-B14F-4D97-AF65-F5344CB8AC3E}">
        <p14:creationId xmlns:p14="http://schemas.microsoft.com/office/powerpoint/2010/main" val="29341283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F20FED-555D-494D-BD9F-044293402B4A}"/>
              </a:ext>
            </a:extLst>
          </p:cNvPr>
          <p:cNvSpPr>
            <a:spLocks noGrp="1"/>
          </p:cNvSpPr>
          <p:nvPr>
            <p:ph type="title"/>
          </p:nvPr>
        </p:nvSpPr>
        <p:spPr/>
        <p:txBody>
          <a:bodyPr/>
          <a:lstStyle/>
          <a:p>
            <a:r>
              <a:rPr lang="en-US" dirty="0"/>
              <a:t>Allergy to combined substances</a:t>
            </a:r>
          </a:p>
        </p:txBody>
      </p:sp>
      <p:sp>
        <p:nvSpPr>
          <p:cNvPr id="3" name="Content Placeholder 2">
            <a:extLst>
              <a:ext uri="{FF2B5EF4-FFF2-40B4-BE49-F238E27FC236}">
                <a16:creationId xmlns:a16="http://schemas.microsoft.com/office/drawing/2014/main" id="{9BA99344-09D8-4EDC-99EA-A749DCF3685F}"/>
              </a:ext>
            </a:extLst>
          </p:cNvPr>
          <p:cNvSpPr>
            <a:spLocks noGrp="1"/>
          </p:cNvSpPr>
          <p:nvPr>
            <p:ph idx="1"/>
          </p:nvPr>
        </p:nvSpPr>
        <p:spPr/>
        <p:txBody>
          <a:bodyPr>
            <a:normAutofit fontScale="85000" lnSpcReduction="10000"/>
          </a:bodyPr>
          <a:lstStyle/>
          <a:p>
            <a:r>
              <a:rPr lang="en-US" dirty="0"/>
              <a:t>For the purposes of recording allergies, adverse events and antibiotic sensitivities there is a perceived requirement to represent concepts that are a combination of two or more separate substances.</a:t>
            </a:r>
          </a:p>
          <a:p>
            <a:r>
              <a:rPr lang="en-US" dirty="0"/>
              <a:t>It is proposed that these are only added to SNOMED CT substance hierarchy where the combination exhibits synergy. i.e. the properties of the combination substance differ from the sum of their constituent substance properties.</a:t>
            </a:r>
          </a:p>
          <a:p>
            <a:r>
              <a:rPr lang="en-US" dirty="0"/>
              <a:t>Changes to SNOMED CT concept model in the future to permit the use of concepts within the products hierarchy to model disorder and findings concepts means that these combined substances concepts may no longer be required and so may be inactivated at that time.</a:t>
            </a:r>
          </a:p>
          <a:p>
            <a:r>
              <a:rPr lang="en-US" dirty="0"/>
              <a:t>Where non- synergistic combinations are required to be available as concepts for the recording of allergies or adverse reactions they should be recorded using the (product) concepts (when a model for using products is created).</a:t>
            </a:r>
          </a:p>
        </p:txBody>
      </p:sp>
    </p:spTree>
    <p:extLst>
      <p:ext uri="{BB962C8B-B14F-4D97-AF65-F5344CB8AC3E}">
        <p14:creationId xmlns:p14="http://schemas.microsoft.com/office/powerpoint/2010/main" val="30064993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224395-92F2-4C83-A4CD-31BA8C3E2D16}"/>
              </a:ext>
            </a:extLst>
          </p:cNvPr>
          <p:cNvSpPr>
            <a:spLocks noGrp="1"/>
          </p:cNvSpPr>
          <p:nvPr>
            <p:ph type="title"/>
          </p:nvPr>
        </p:nvSpPr>
        <p:spPr/>
        <p:txBody>
          <a:bodyPr/>
          <a:lstStyle/>
          <a:p>
            <a:r>
              <a:rPr lang="en-US" dirty="0"/>
              <a:t>Allergy use cases for stereoisomers</a:t>
            </a:r>
          </a:p>
        </p:txBody>
      </p:sp>
      <p:sp>
        <p:nvSpPr>
          <p:cNvPr id="3" name="Content Placeholder 2">
            <a:extLst>
              <a:ext uri="{FF2B5EF4-FFF2-40B4-BE49-F238E27FC236}">
                <a16:creationId xmlns:a16="http://schemas.microsoft.com/office/drawing/2014/main" id="{5353C40B-6054-4DF8-B701-417F4E69429B}"/>
              </a:ext>
            </a:extLst>
          </p:cNvPr>
          <p:cNvSpPr>
            <a:spLocks noGrp="1"/>
          </p:cNvSpPr>
          <p:nvPr>
            <p:ph idx="1"/>
          </p:nvPr>
        </p:nvSpPr>
        <p:spPr/>
        <p:txBody>
          <a:bodyPr>
            <a:normAutofit fontScale="85000" lnSpcReduction="20000"/>
          </a:bodyPr>
          <a:lstStyle/>
          <a:p>
            <a:r>
              <a:rPr lang="en-US" dirty="0"/>
              <a:t>Modelling of stereoisomers in the substance hierarchy – recommendations by substance project group  </a:t>
            </a:r>
          </a:p>
          <a:p>
            <a:pPr lvl="1"/>
            <a:r>
              <a:rPr lang="en-US" dirty="0"/>
              <a:t>Model stereoisomers and their racemic mixtures as siblings in the substance hierarchy in order to resolve the faulty classifications in the product hierarchy (making both hierarchies flat)</a:t>
            </a:r>
          </a:p>
          <a:p>
            <a:pPr lvl="0" fontAlgn="base"/>
            <a:r>
              <a:rPr lang="en-US" dirty="0"/>
              <a:t>To implement the expected classification in other hierarchies including allergies, adverse reactions, and poisoning the following proposed solutions were considered:</a:t>
            </a:r>
            <a:endParaRPr lang="en-US" sz="3600" dirty="0"/>
          </a:p>
          <a:p>
            <a:pPr lvl="1" fontAlgn="base"/>
            <a:r>
              <a:rPr lang="en-US" dirty="0"/>
              <a:t>Provide an association between each stereoisomer and the racemic mixture using a new attribute value association</a:t>
            </a:r>
          </a:p>
          <a:p>
            <a:pPr lvl="1" fontAlgn="base"/>
            <a:r>
              <a:rPr lang="en-US" dirty="0"/>
              <a:t>The general impact of adding a new attribute cannot be fully assessed based on existing use-cases--specifically considering the fact that this new attribute needs to be role-chained to other attributes such as “causative agent” and “component” which are widely used in other hierarchies.</a:t>
            </a:r>
            <a:endParaRPr lang="en-US" sz="3600" dirty="0"/>
          </a:p>
          <a:p>
            <a:pPr lvl="1" fontAlgn="base"/>
            <a:r>
              <a:rPr lang="en-US" dirty="0"/>
              <a:t>Assigning GCIs for such concepts requires decisions to be made at the point of creation/update of those concepts and outside of the substance hierarchy, which is considered to be the source of truth.</a:t>
            </a:r>
          </a:p>
          <a:p>
            <a:endParaRPr lang="en-US" dirty="0"/>
          </a:p>
        </p:txBody>
      </p:sp>
    </p:spTree>
    <p:extLst>
      <p:ext uri="{BB962C8B-B14F-4D97-AF65-F5344CB8AC3E}">
        <p14:creationId xmlns:p14="http://schemas.microsoft.com/office/powerpoint/2010/main" val="42698442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BCE5C7-25FB-4CB9-958D-34FD72E618A5}"/>
              </a:ext>
            </a:extLst>
          </p:cNvPr>
          <p:cNvSpPr>
            <a:spLocks noGrp="1"/>
          </p:cNvSpPr>
          <p:nvPr>
            <p:ph type="title"/>
          </p:nvPr>
        </p:nvSpPr>
        <p:spPr/>
        <p:txBody>
          <a:bodyPr/>
          <a:lstStyle/>
          <a:p>
            <a:r>
              <a:rPr lang="en-US" dirty="0"/>
              <a:t>Allergy and adverse reaction findings – specific examples</a:t>
            </a:r>
          </a:p>
        </p:txBody>
      </p:sp>
      <p:sp>
        <p:nvSpPr>
          <p:cNvPr id="3" name="Content Placeholder 2">
            <a:extLst>
              <a:ext uri="{FF2B5EF4-FFF2-40B4-BE49-F238E27FC236}">
                <a16:creationId xmlns:a16="http://schemas.microsoft.com/office/drawing/2014/main" id="{B81264A5-A568-49FA-BD6F-2538C311D0BC}"/>
              </a:ext>
            </a:extLst>
          </p:cNvPr>
          <p:cNvSpPr>
            <a:spLocks noGrp="1"/>
          </p:cNvSpPr>
          <p:nvPr>
            <p:ph idx="1"/>
          </p:nvPr>
        </p:nvSpPr>
        <p:spPr/>
        <p:txBody>
          <a:bodyPr>
            <a:normAutofit/>
          </a:bodyPr>
          <a:lstStyle/>
          <a:p>
            <a:r>
              <a:rPr lang="en-US" dirty="0"/>
              <a:t>Allergy to cetirizine (finding)</a:t>
            </a:r>
          </a:p>
          <a:p>
            <a:pPr lvl="1"/>
            <a:r>
              <a:rPr lang="en-US" dirty="0"/>
              <a:t>Allergy to levocetirizine  -- Not an existing concept, but an allergy use case</a:t>
            </a:r>
          </a:p>
          <a:p>
            <a:r>
              <a:rPr lang="en-US" dirty="0"/>
              <a:t>Allergy to ofloxacin (finding)</a:t>
            </a:r>
          </a:p>
          <a:p>
            <a:pPr lvl="1"/>
            <a:r>
              <a:rPr lang="en-US" dirty="0"/>
              <a:t>Allergy to levofloxacin (finding)</a:t>
            </a:r>
          </a:p>
          <a:p>
            <a:r>
              <a:rPr lang="en-US" dirty="0"/>
              <a:t>Allergy to thyroxine (finding)</a:t>
            </a:r>
          </a:p>
          <a:p>
            <a:pPr lvl="1"/>
            <a:r>
              <a:rPr lang="en-US" dirty="0"/>
              <a:t>Allergy to </a:t>
            </a:r>
            <a:r>
              <a:rPr lang="en-US" dirty="0" err="1"/>
              <a:t>dextrothyroxine</a:t>
            </a:r>
            <a:r>
              <a:rPr lang="en-US" dirty="0"/>
              <a:t> (finding)</a:t>
            </a:r>
          </a:p>
          <a:p>
            <a:r>
              <a:rPr lang="en-US" dirty="0"/>
              <a:t>Thyroxine adverse reaction (disorder)</a:t>
            </a:r>
          </a:p>
          <a:p>
            <a:pPr lvl="1"/>
            <a:r>
              <a:rPr lang="en-US" dirty="0" err="1"/>
              <a:t>Dextrothyroxine</a:t>
            </a:r>
            <a:r>
              <a:rPr lang="en-US" dirty="0"/>
              <a:t> sodium adverse reaction (disorder)</a:t>
            </a:r>
          </a:p>
          <a:p>
            <a:endParaRPr lang="en-US" dirty="0"/>
          </a:p>
        </p:txBody>
      </p:sp>
    </p:spTree>
    <p:extLst>
      <p:ext uri="{BB962C8B-B14F-4D97-AF65-F5344CB8AC3E}">
        <p14:creationId xmlns:p14="http://schemas.microsoft.com/office/powerpoint/2010/main" val="19847966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28FE85-7674-4650-97BD-6EDF55B6B2E7}"/>
              </a:ext>
            </a:extLst>
          </p:cNvPr>
          <p:cNvSpPr>
            <a:spLocks noGrp="1"/>
          </p:cNvSpPr>
          <p:nvPr>
            <p:ph type="title"/>
          </p:nvPr>
        </p:nvSpPr>
        <p:spPr/>
        <p:txBody>
          <a:bodyPr/>
          <a:lstStyle/>
          <a:p>
            <a:r>
              <a:rPr lang="en-US" dirty="0"/>
              <a:t>Allergy to stereoisomers - 1</a:t>
            </a:r>
          </a:p>
        </p:txBody>
      </p:sp>
      <p:sp>
        <p:nvSpPr>
          <p:cNvPr id="3" name="Content Placeholder 2">
            <a:extLst>
              <a:ext uri="{FF2B5EF4-FFF2-40B4-BE49-F238E27FC236}">
                <a16:creationId xmlns:a16="http://schemas.microsoft.com/office/drawing/2014/main" id="{B5DD1BF3-81BF-4485-8711-D413FDA6701D}"/>
              </a:ext>
            </a:extLst>
          </p:cNvPr>
          <p:cNvSpPr>
            <a:spLocks noGrp="1"/>
          </p:cNvSpPr>
          <p:nvPr>
            <p:ph idx="1"/>
          </p:nvPr>
        </p:nvSpPr>
        <p:spPr/>
        <p:txBody>
          <a:bodyPr/>
          <a:lstStyle/>
          <a:p>
            <a:r>
              <a:rPr lang="en-US" dirty="0"/>
              <a:t>Very little has been written about allergy to specific stereoisomers and racemic mixes</a:t>
            </a:r>
          </a:p>
          <a:p>
            <a:r>
              <a:rPr lang="en-US" dirty="0"/>
              <a:t>One would expect given the exquisite specificity of the immune system that one stereoisomer would predominate over the other in terms of causing allergic reactions however the diversity of the immune response would predict that immune responses can be directed to either or both isomers</a:t>
            </a:r>
          </a:p>
          <a:p>
            <a:endParaRPr lang="en-US" dirty="0"/>
          </a:p>
        </p:txBody>
      </p:sp>
    </p:spTree>
    <p:extLst>
      <p:ext uri="{BB962C8B-B14F-4D97-AF65-F5344CB8AC3E}">
        <p14:creationId xmlns:p14="http://schemas.microsoft.com/office/powerpoint/2010/main" val="35606108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FCD893-1450-46D5-BE60-CD7243F5328A}"/>
              </a:ext>
            </a:extLst>
          </p:cNvPr>
          <p:cNvSpPr>
            <a:spLocks noGrp="1"/>
          </p:cNvSpPr>
          <p:nvPr>
            <p:ph type="title"/>
          </p:nvPr>
        </p:nvSpPr>
        <p:spPr/>
        <p:txBody>
          <a:bodyPr/>
          <a:lstStyle/>
          <a:p>
            <a:r>
              <a:rPr lang="en-US" dirty="0"/>
              <a:t>Allergy to stereoisomers - 2</a:t>
            </a:r>
          </a:p>
        </p:txBody>
      </p:sp>
      <p:sp>
        <p:nvSpPr>
          <p:cNvPr id="3" name="Content Placeholder 2">
            <a:extLst>
              <a:ext uri="{FF2B5EF4-FFF2-40B4-BE49-F238E27FC236}">
                <a16:creationId xmlns:a16="http://schemas.microsoft.com/office/drawing/2014/main" id="{23A25C5F-4A60-428C-9D14-0CF7D13F73BA}"/>
              </a:ext>
            </a:extLst>
          </p:cNvPr>
          <p:cNvSpPr>
            <a:spLocks noGrp="1"/>
          </p:cNvSpPr>
          <p:nvPr>
            <p:ph idx="1"/>
          </p:nvPr>
        </p:nvSpPr>
        <p:spPr/>
        <p:txBody>
          <a:bodyPr/>
          <a:lstStyle/>
          <a:p>
            <a:r>
              <a:rPr lang="en-US" dirty="0"/>
              <a:t>The issue here is similar to that observed for allergy to combined substances (previously discussed)</a:t>
            </a:r>
          </a:p>
          <a:p>
            <a:r>
              <a:rPr lang="en-US" dirty="0"/>
              <a:t>An allergy to a specific stereoisomer is necessarily an allergy to the racemate (assuming one excludes differences based on the amount of the pure enantiomer vs. that in the racemic mixture) as the racemate is an equal mix of both stereoisomers.</a:t>
            </a:r>
          </a:p>
          <a:p>
            <a:r>
              <a:rPr lang="en-US" dirty="0"/>
              <a:t>An allergy to the racemate may be an allergy to either stereoisomer or to both</a:t>
            </a:r>
          </a:p>
        </p:txBody>
      </p:sp>
    </p:spTree>
    <p:extLst>
      <p:ext uri="{BB962C8B-B14F-4D97-AF65-F5344CB8AC3E}">
        <p14:creationId xmlns:p14="http://schemas.microsoft.com/office/powerpoint/2010/main" val="34840070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2C79D2-F3BF-4A37-8363-60C7A43E351C}"/>
              </a:ext>
            </a:extLst>
          </p:cNvPr>
          <p:cNvSpPr>
            <a:spLocks noGrp="1"/>
          </p:cNvSpPr>
          <p:nvPr>
            <p:ph type="title"/>
          </p:nvPr>
        </p:nvSpPr>
        <p:spPr>
          <a:xfrm>
            <a:off x="838200" y="365125"/>
            <a:ext cx="10515600" cy="1245561"/>
          </a:xfrm>
        </p:spPr>
        <p:txBody>
          <a:bodyPr>
            <a:normAutofit/>
          </a:bodyPr>
          <a:lstStyle/>
          <a:p>
            <a:r>
              <a:rPr lang="en-US" sz="3100" dirty="0"/>
              <a:t>Not only oxidized R-(+)- but also S-(-)-limonene is a common cause of contact allergy in dermatitis patients in Europe</a:t>
            </a:r>
            <a:endParaRPr lang="en-US" dirty="0"/>
          </a:p>
        </p:txBody>
      </p:sp>
      <p:sp>
        <p:nvSpPr>
          <p:cNvPr id="3" name="Content Placeholder 2">
            <a:extLst>
              <a:ext uri="{FF2B5EF4-FFF2-40B4-BE49-F238E27FC236}">
                <a16:creationId xmlns:a16="http://schemas.microsoft.com/office/drawing/2014/main" id="{A2E596CB-FC84-4ACC-BCBE-13DECF7FDDD7}"/>
              </a:ext>
            </a:extLst>
          </p:cNvPr>
          <p:cNvSpPr>
            <a:spLocks noGrp="1"/>
          </p:cNvSpPr>
          <p:nvPr>
            <p:ph idx="1"/>
          </p:nvPr>
        </p:nvSpPr>
        <p:spPr/>
        <p:txBody>
          <a:bodyPr>
            <a:normAutofit/>
          </a:bodyPr>
          <a:lstStyle/>
          <a:p>
            <a:endParaRPr lang="en-US" sz="1200" dirty="0"/>
          </a:p>
          <a:p>
            <a:endParaRPr lang="en-US" sz="1200" dirty="0"/>
          </a:p>
          <a:p>
            <a:endParaRPr lang="en-US" sz="1200" dirty="0"/>
          </a:p>
          <a:p>
            <a:endParaRPr lang="en-US" sz="1200" dirty="0"/>
          </a:p>
          <a:p>
            <a:endParaRPr lang="en-US" sz="1200" dirty="0"/>
          </a:p>
          <a:p>
            <a:endParaRPr lang="en-US" sz="1200" dirty="0"/>
          </a:p>
          <a:p>
            <a:endParaRPr lang="en-US" sz="1200" dirty="0"/>
          </a:p>
          <a:p>
            <a:endParaRPr lang="en-US" sz="1200" dirty="0"/>
          </a:p>
          <a:p>
            <a:endParaRPr lang="en-US" sz="1200" dirty="0"/>
          </a:p>
          <a:p>
            <a:endParaRPr lang="en-US" sz="1200" dirty="0"/>
          </a:p>
          <a:p>
            <a:endParaRPr lang="en-US" sz="1200" dirty="0"/>
          </a:p>
          <a:p>
            <a:endParaRPr lang="en-US" sz="1200" dirty="0"/>
          </a:p>
          <a:p>
            <a:endParaRPr lang="en-US" sz="1200" dirty="0"/>
          </a:p>
          <a:p>
            <a:pPr marL="0" indent="0">
              <a:buNone/>
            </a:pPr>
            <a:r>
              <a:rPr lang="en-US" sz="1200" dirty="0"/>
              <a:t>Matura, M. , </a:t>
            </a:r>
            <a:r>
              <a:rPr lang="en-US" sz="1200" dirty="0" err="1"/>
              <a:t>Sköld</a:t>
            </a:r>
            <a:r>
              <a:rPr lang="en-US" sz="1200" dirty="0"/>
              <a:t>, M. , </a:t>
            </a:r>
            <a:r>
              <a:rPr lang="en-US" sz="1200" dirty="0" err="1"/>
              <a:t>Börje</a:t>
            </a:r>
            <a:r>
              <a:rPr lang="en-US" sz="1200" dirty="0"/>
              <a:t>, A. , Andersen, K. E., </a:t>
            </a:r>
            <a:r>
              <a:rPr lang="en-US" sz="1200" dirty="0" err="1"/>
              <a:t>Bruze</a:t>
            </a:r>
            <a:r>
              <a:rPr lang="en-US" sz="1200" dirty="0"/>
              <a:t>, M. , Frosch, P. , </a:t>
            </a:r>
            <a:r>
              <a:rPr lang="en-US" sz="1200" dirty="0" err="1"/>
              <a:t>Goossens</a:t>
            </a:r>
            <a:r>
              <a:rPr lang="en-US" sz="1200" dirty="0"/>
              <a:t>, A. , Johansen, J. D., </a:t>
            </a:r>
            <a:r>
              <a:rPr lang="en-US" sz="1200" dirty="0" err="1"/>
              <a:t>Svedman</a:t>
            </a:r>
            <a:r>
              <a:rPr lang="en-US" sz="1200" dirty="0"/>
              <a:t>, C. , White, I. R. and Karlberg, A. (2006. Contact Dermatitis, 55: 274-279. doi:10.1111/j.1600-0536.2006.00939.x</a:t>
            </a:r>
          </a:p>
        </p:txBody>
      </p:sp>
      <p:pic>
        <p:nvPicPr>
          <p:cNvPr id="4" name="Picture 3">
            <a:extLst>
              <a:ext uri="{FF2B5EF4-FFF2-40B4-BE49-F238E27FC236}">
                <a16:creationId xmlns:a16="http://schemas.microsoft.com/office/drawing/2014/main" id="{824A2E8D-66FB-47FE-B50E-6B2BA281350A}"/>
              </a:ext>
            </a:extLst>
          </p:cNvPr>
          <p:cNvPicPr>
            <a:picLocks noChangeAspect="1"/>
          </p:cNvPicPr>
          <p:nvPr/>
        </p:nvPicPr>
        <p:blipFill>
          <a:blip r:embed="rId2"/>
          <a:stretch>
            <a:fillRect/>
          </a:stretch>
        </p:blipFill>
        <p:spPr>
          <a:xfrm>
            <a:off x="2229622" y="1436922"/>
            <a:ext cx="6486540" cy="4058669"/>
          </a:xfrm>
          <a:prstGeom prst="rect">
            <a:avLst/>
          </a:prstGeom>
        </p:spPr>
      </p:pic>
    </p:spTree>
    <p:extLst>
      <p:ext uri="{BB962C8B-B14F-4D97-AF65-F5344CB8AC3E}">
        <p14:creationId xmlns:p14="http://schemas.microsoft.com/office/powerpoint/2010/main" val="29310369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E89117-ABAE-4E82-A436-2C59880A2FA1}"/>
              </a:ext>
            </a:extLst>
          </p:cNvPr>
          <p:cNvSpPr>
            <a:spLocks noGrp="1"/>
          </p:cNvSpPr>
          <p:nvPr>
            <p:ph type="title"/>
          </p:nvPr>
        </p:nvSpPr>
        <p:spPr/>
        <p:txBody>
          <a:bodyPr/>
          <a:lstStyle/>
          <a:p>
            <a:r>
              <a:rPr lang="en-US" dirty="0"/>
              <a:t>Allergy to stereoisomers - 3</a:t>
            </a:r>
          </a:p>
        </p:txBody>
      </p:sp>
      <p:sp>
        <p:nvSpPr>
          <p:cNvPr id="3" name="Content Placeholder 2">
            <a:extLst>
              <a:ext uri="{FF2B5EF4-FFF2-40B4-BE49-F238E27FC236}">
                <a16:creationId xmlns:a16="http://schemas.microsoft.com/office/drawing/2014/main" id="{1F7B6FA4-1E87-449E-90BD-AA77A6A6C877}"/>
              </a:ext>
            </a:extLst>
          </p:cNvPr>
          <p:cNvSpPr>
            <a:spLocks noGrp="1"/>
          </p:cNvSpPr>
          <p:nvPr>
            <p:ph idx="1"/>
          </p:nvPr>
        </p:nvSpPr>
        <p:spPr>
          <a:xfrm>
            <a:off x="838200" y="1825625"/>
            <a:ext cx="10515600" cy="4351338"/>
          </a:xfrm>
        </p:spPr>
        <p:txBody>
          <a:bodyPr>
            <a:normAutofit fontScale="77500" lnSpcReduction="20000"/>
          </a:bodyPr>
          <a:lstStyle/>
          <a:p>
            <a:r>
              <a:rPr lang="en-US" dirty="0"/>
              <a:t>EHRs using decision support for allergy checking do bidirectional checking for safety concerns</a:t>
            </a:r>
          </a:p>
          <a:p>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endParaRPr lang="en-US" dirty="0"/>
          </a:p>
          <a:p>
            <a:r>
              <a:rPr lang="en-US" dirty="0"/>
              <a:t>Not possible to relate racemic mixtures and their stereoisomer components to each other in SNOMED to achieve this functionality</a:t>
            </a:r>
          </a:p>
          <a:p>
            <a:r>
              <a:rPr lang="en-US" dirty="0"/>
              <a:t>Best compromise at this time is to make Allergy to racemate X a parent of Allergy to R-X and Allergy to S-X pending further evaluation of adding an additional attribute or using GCIs.</a:t>
            </a:r>
          </a:p>
        </p:txBody>
      </p:sp>
      <p:pic>
        <p:nvPicPr>
          <p:cNvPr id="6" name="Picture 5">
            <a:extLst>
              <a:ext uri="{FF2B5EF4-FFF2-40B4-BE49-F238E27FC236}">
                <a16:creationId xmlns:a16="http://schemas.microsoft.com/office/drawing/2014/main" id="{A0CD563A-02A1-4CA3-AD3C-DA9E9E91E7EF}"/>
              </a:ext>
            </a:extLst>
          </p:cNvPr>
          <p:cNvPicPr>
            <a:picLocks noChangeAspect="1"/>
          </p:cNvPicPr>
          <p:nvPr/>
        </p:nvPicPr>
        <p:blipFill>
          <a:blip r:embed="rId2"/>
          <a:stretch>
            <a:fillRect/>
          </a:stretch>
        </p:blipFill>
        <p:spPr>
          <a:xfrm>
            <a:off x="2920631" y="2677192"/>
            <a:ext cx="5964844" cy="1973400"/>
          </a:xfrm>
          <a:prstGeom prst="rect">
            <a:avLst/>
          </a:prstGeom>
        </p:spPr>
      </p:pic>
    </p:spTree>
    <p:extLst>
      <p:ext uri="{BB962C8B-B14F-4D97-AF65-F5344CB8AC3E}">
        <p14:creationId xmlns:p14="http://schemas.microsoft.com/office/powerpoint/2010/main" val="25406089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BA9CC-EA93-4215-A280-779F2F2FCFAD}"/>
              </a:ext>
            </a:extLst>
          </p:cNvPr>
          <p:cNvSpPr>
            <a:spLocks noGrp="1"/>
          </p:cNvSpPr>
          <p:nvPr>
            <p:ph type="title"/>
          </p:nvPr>
        </p:nvSpPr>
        <p:spPr/>
        <p:txBody>
          <a:bodyPr/>
          <a:lstStyle/>
          <a:p>
            <a:r>
              <a:rPr lang="en-US" dirty="0"/>
              <a:t>Allergy to bases and modifications</a:t>
            </a:r>
          </a:p>
        </p:txBody>
      </p:sp>
      <p:sp>
        <p:nvSpPr>
          <p:cNvPr id="3" name="Content Placeholder 2">
            <a:extLst>
              <a:ext uri="{FF2B5EF4-FFF2-40B4-BE49-F238E27FC236}">
                <a16:creationId xmlns:a16="http://schemas.microsoft.com/office/drawing/2014/main" id="{9F08D0BD-0DC2-463C-94B2-7C1E3B1AFD5D}"/>
              </a:ext>
            </a:extLst>
          </p:cNvPr>
          <p:cNvSpPr>
            <a:spLocks noGrp="1"/>
          </p:cNvSpPr>
          <p:nvPr>
            <p:ph idx="1"/>
          </p:nvPr>
        </p:nvSpPr>
        <p:spPr/>
        <p:txBody>
          <a:bodyPr/>
          <a:lstStyle/>
          <a:p>
            <a:r>
              <a:rPr lang="en-US" dirty="0"/>
              <a:t>Current definition for </a:t>
            </a:r>
            <a:r>
              <a:rPr lang="en-US" dirty="0" err="1"/>
              <a:t>is_modification</a:t>
            </a:r>
            <a:r>
              <a:rPr lang="en-US" dirty="0"/>
              <a:t> attribute</a:t>
            </a:r>
          </a:p>
          <a:p>
            <a:pPr lvl="1"/>
            <a:r>
              <a:rPr lang="en-US" dirty="0"/>
              <a:t>This attribute indicates that the concept is a structural modification of another concept.</a:t>
            </a:r>
          </a:p>
          <a:p>
            <a:pPr marL="0" indent="0">
              <a:buNone/>
            </a:pPr>
            <a:endParaRPr lang="en-US" dirty="0"/>
          </a:p>
        </p:txBody>
      </p:sp>
    </p:spTree>
    <p:extLst>
      <p:ext uri="{BB962C8B-B14F-4D97-AF65-F5344CB8AC3E}">
        <p14:creationId xmlns:p14="http://schemas.microsoft.com/office/powerpoint/2010/main" val="20844473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068B79-F6FC-3147-828D-B344934EE9E4}"/>
              </a:ext>
            </a:extLst>
          </p:cNvPr>
          <p:cNvSpPr>
            <a:spLocks noGrp="1"/>
          </p:cNvSpPr>
          <p:nvPr>
            <p:ph type="title"/>
          </p:nvPr>
        </p:nvSpPr>
        <p:spPr/>
        <p:txBody>
          <a:bodyPr/>
          <a:lstStyle/>
          <a:p>
            <a:r>
              <a:rPr lang="en-US" dirty="0"/>
              <a:t>Examples of substances that are considered </a:t>
            </a:r>
            <a:r>
              <a:rPr lang="en-US" dirty="0" err="1"/>
              <a:t>is_modification</a:t>
            </a:r>
            <a:r>
              <a:rPr lang="en-US" dirty="0"/>
              <a:t>:</a:t>
            </a:r>
          </a:p>
        </p:txBody>
      </p:sp>
      <p:sp>
        <p:nvSpPr>
          <p:cNvPr id="3" name="Content Placeholder 2">
            <a:extLst>
              <a:ext uri="{FF2B5EF4-FFF2-40B4-BE49-F238E27FC236}">
                <a16:creationId xmlns:a16="http://schemas.microsoft.com/office/drawing/2014/main" id="{A6FF231A-6794-E140-82B2-D77338CE56B2}"/>
              </a:ext>
            </a:extLst>
          </p:cNvPr>
          <p:cNvSpPr>
            <a:spLocks noGrp="1"/>
          </p:cNvSpPr>
          <p:nvPr>
            <p:ph idx="1"/>
          </p:nvPr>
        </p:nvSpPr>
        <p:spPr/>
        <p:txBody>
          <a:bodyPr>
            <a:normAutofit/>
          </a:bodyPr>
          <a:lstStyle/>
          <a:p>
            <a:r>
              <a:rPr lang="en-US" dirty="0"/>
              <a:t>Liposomal preparations, Salts, hydrates, </a:t>
            </a:r>
            <a:r>
              <a:rPr lang="en-US" dirty="0" err="1"/>
              <a:t>salts+hydrates</a:t>
            </a:r>
            <a:r>
              <a:rPr lang="en-US" dirty="0"/>
              <a:t>, anhydrous salts </a:t>
            </a:r>
          </a:p>
          <a:p>
            <a:r>
              <a:rPr lang="en-US" dirty="0"/>
              <a:t>Isotopes are not considered in the list of examples for </a:t>
            </a:r>
            <a:r>
              <a:rPr lang="en-US" dirty="0" err="1"/>
              <a:t>is_modification</a:t>
            </a:r>
            <a:r>
              <a:rPr lang="en-US" dirty="0"/>
              <a:t>. However, "Radioisotope with salt" and "combined radioisotope substances" are considered modifications</a:t>
            </a:r>
          </a:p>
          <a:p>
            <a:r>
              <a:rPr lang="en-US" dirty="0"/>
              <a:t>Substances specifying "bound”</a:t>
            </a:r>
          </a:p>
          <a:p>
            <a:r>
              <a:rPr lang="en-US" dirty="0"/>
              <a:t>Combined Substances</a:t>
            </a:r>
          </a:p>
        </p:txBody>
      </p:sp>
    </p:spTree>
    <p:extLst>
      <p:ext uri="{BB962C8B-B14F-4D97-AF65-F5344CB8AC3E}">
        <p14:creationId xmlns:p14="http://schemas.microsoft.com/office/powerpoint/2010/main" val="2273449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214</TotalTime>
  <Words>994</Words>
  <Application>Microsoft Office PowerPoint</Application>
  <PresentationFormat>Widescreen</PresentationFormat>
  <Paragraphs>84</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Calibri Light</vt:lpstr>
      <vt:lpstr>Office Theme</vt:lpstr>
      <vt:lpstr>Allergy to combination products, stereoisomers, bases and modifications</vt:lpstr>
      <vt:lpstr>Allergy use cases for stereoisomers</vt:lpstr>
      <vt:lpstr>Allergy and adverse reaction findings – specific examples</vt:lpstr>
      <vt:lpstr>Allergy to stereoisomers - 1</vt:lpstr>
      <vt:lpstr>Allergy to stereoisomers - 2</vt:lpstr>
      <vt:lpstr>Not only oxidized R-(+)- but also S-(-)-limonene is a common cause of contact allergy in dermatitis patients in Europe</vt:lpstr>
      <vt:lpstr>Allergy to stereoisomers - 3</vt:lpstr>
      <vt:lpstr>Allergy to bases and modifications</vt:lpstr>
      <vt:lpstr>Examples of substances that are considered is_modification:</vt:lpstr>
      <vt:lpstr>Example of substances that are not considered as modifications:</vt:lpstr>
      <vt:lpstr>Should allergy to modifications of a base be inactivated ?</vt:lpstr>
      <vt:lpstr>Platinosis </vt:lpstr>
      <vt:lpstr>Platinosis </vt:lpstr>
      <vt:lpstr>Platinum and platinum compound</vt:lpstr>
      <vt:lpstr> Allergic reaction to the liposomal component of liposomal amphotericin B. </vt:lpstr>
      <vt:lpstr>Allergy to combined substances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Allergy to combination products and steroisomers</dc:title>
  <dc:creator>Bruce J Goldberg</dc:creator>
  <cp:lastModifiedBy>Bruce J Goldberg</cp:lastModifiedBy>
  <cp:revision>14</cp:revision>
  <dcterms:created xsi:type="dcterms:W3CDTF">2019-04-01T22:21:39Z</dcterms:created>
  <dcterms:modified xsi:type="dcterms:W3CDTF">2019-04-04T21:30:37Z</dcterms:modified>
</cp:coreProperties>
</file>