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424A55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424A55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424A55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424A55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424A55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424A55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424A55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424A55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424A55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424A55"/>
        </a:fontRef>
        <a:srgbClr val="424A55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2"/>
          </a:solidFill>
        </a:fill>
      </a:tcStyle>
    </a:wholeTbl>
    <a:band2H>
      <a:tcTxStyle b="def" i="def"/>
      <a:tcStyle>
        <a:tcBdr/>
        <a:fill>
          <a:solidFill>
            <a:srgbClr val="E6E7E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24A55"/>
        </a:fontRef>
        <a:srgbClr val="424A55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CFE0"/>
          </a:solidFill>
        </a:fill>
      </a:tcStyle>
    </a:wholeTbl>
    <a:band2H>
      <a:tcTxStyle b="def" i="def"/>
      <a:tcStyle>
        <a:tcBdr/>
        <a:fill>
          <a:solidFill>
            <a:srgbClr val="EAE8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24A55"/>
        </a:fontRef>
        <a:srgbClr val="424A55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8CED0"/>
          </a:solidFill>
        </a:fill>
      </a:tcStyle>
    </a:wholeTbl>
    <a:band2H>
      <a:tcTxStyle b="def" i="def"/>
      <a:tcStyle>
        <a:tcBdr/>
        <a:fill>
          <a:solidFill>
            <a:srgbClr val="FBE8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24A55"/>
        </a:fontRef>
        <a:srgbClr val="424A5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9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24A55"/>
        </a:fontRef>
        <a:srgbClr val="424A5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24A55"/>
              </a:solidFill>
              <a:prstDash val="solid"/>
              <a:round/>
            </a:ln>
          </a:top>
          <a:bottom>
            <a:ln w="25400" cap="flat">
              <a:solidFill>
                <a:srgbClr val="424A55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24A55"/>
              </a:solidFill>
              <a:prstDash val="solid"/>
              <a:round/>
            </a:ln>
          </a:top>
          <a:bottom>
            <a:ln w="25400" cap="flat">
              <a:solidFill>
                <a:srgbClr val="424A55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24A55"/>
        </a:fontRef>
        <a:srgbClr val="424A55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CED0"/>
          </a:solidFill>
        </a:fill>
      </a:tcStyle>
    </a:wholeTbl>
    <a:band2H>
      <a:tcTxStyle b="def" i="def"/>
      <a:tcStyle>
        <a:tcBdr/>
        <a:fill>
          <a:solidFill>
            <a:srgbClr val="E8E8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424A55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424A55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424A55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24A55"/>
        </a:fontRef>
        <a:srgbClr val="424A55"/>
      </a:tcTxStyle>
      <a:tcStyle>
        <a:tcBdr>
          <a:left>
            <a:ln w="12700" cap="flat">
              <a:solidFill>
                <a:srgbClr val="424A55"/>
              </a:solidFill>
              <a:prstDash val="solid"/>
              <a:round/>
            </a:ln>
          </a:left>
          <a:right>
            <a:ln w="12700" cap="flat">
              <a:solidFill>
                <a:srgbClr val="424A55"/>
              </a:solidFill>
              <a:prstDash val="solid"/>
              <a:round/>
            </a:ln>
          </a:right>
          <a:top>
            <a:ln w="12700" cap="flat">
              <a:solidFill>
                <a:srgbClr val="424A55"/>
              </a:solidFill>
              <a:prstDash val="solid"/>
              <a:round/>
            </a:ln>
          </a:top>
          <a:bottom>
            <a:ln w="12700" cap="flat">
              <a:solidFill>
                <a:srgbClr val="424A55"/>
              </a:solidFill>
              <a:prstDash val="solid"/>
              <a:round/>
            </a:ln>
          </a:bottom>
          <a:insideH>
            <a:ln w="12700" cap="flat">
              <a:solidFill>
                <a:srgbClr val="424A55"/>
              </a:solidFill>
              <a:prstDash val="solid"/>
              <a:round/>
            </a:ln>
          </a:insideH>
          <a:insideV>
            <a:ln w="12700" cap="flat">
              <a:solidFill>
                <a:srgbClr val="424A55"/>
              </a:solidFill>
              <a:prstDash val="solid"/>
              <a:round/>
            </a:ln>
          </a:insideV>
        </a:tcBdr>
        <a:fill>
          <a:solidFill>
            <a:srgbClr val="424A55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24A55"/>
        </a:fontRef>
        <a:srgbClr val="424A55"/>
      </a:tcTxStyle>
      <a:tcStyle>
        <a:tcBdr>
          <a:left>
            <a:ln w="12700" cap="flat">
              <a:solidFill>
                <a:srgbClr val="424A55"/>
              </a:solidFill>
              <a:prstDash val="solid"/>
              <a:round/>
            </a:ln>
          </a:left>
          <a:right>
            <a:ln w="12700" cap="flat">
              <a:solidFill>
                <a:srgbClr val="424A55"/>
              </a:solidFill>
              <a:prstDash val="solid"/>
              <a:round/>
            </a:ln>
          </a:right>
          <a:top>
            <a:ln w="12700" cap="flat">
              <a:solidFill>
                <a:srgbClr val="424A55"/>
              </a:solidFill>
              <a:prstDash val="solid"/>
              <a:round/>
            </a:ln>
          </a:top>
          <a:bottom>
            <a:ln w="12700" cap="flat">
              <a:solidFill>
                <a:srgbClr val="424A55"/>
              </a:solidFill>
              <a:prstDash val="solid"/>
              <a:round/>
            </a:ln>
          </a:bottom>
          <a:insideH>
            <a:ln w="12700" cap="flat">
              <a:solidFill>
                <a:srgbClr val="424A55"/>
              </a:solidFill>
              <a:prstDash val="solid"/>
              <a:round/>
            </a:ln>
          </a:insideH>
          <a:insideV>
            <a:ln w="12700" cap="flat">
              <a:solidFill>
                <a:srgbClr val="424A55"/>
              </a:solidFill>
              <a:prstDash val="solid"/>
              <a:round/>
            </a:ln>
          </a:insideV>
        </a:tcBdr>
        <a:fill>
          <a:solidFill>
            <a:srgbClr val="424A55">
              <a:alpha val="20000"/>
            </a:srgbClr>
          </a:solidFill>
        </a:fill>
      </a:tcStyle>
    </a:firstCol>
    <a:lastRow>
      <a:tcTxStyle b="on" i="off">
        <a:fontRef idx="major">
          <a:srgbClr val="424A55"/>
        </a:fontRef>
        <a:srgbClr val="424A55"/>
      </a:tcTxStyle>
      <a:tcStyle>
        <a:tcBdr>
          <a:left>
            <a:ln w="12700" cap="flat">
              <a:solidFill>
                <a:srgbClr val="424A55"/>
              </a:solidFill>
              <a:prstDash val="solid"/>
              <a:round/>
            </a:ln>
          </a:left>
          <a:right>
            <a:ln w="12700" cap="flat">
              <a:solidFill>
                <a:srgbClr val="424A55"/>
              </a:solidFill>
              <a:prstDash val="solid"/>
              <a:round/>
            </a:ln>
          </a:right>
          <a:top>
            <a:ln w="50800" cap="flat">
              <a:solidFill>
                <a:srgbClr val="424A55"/>
              </a:solidFill>
              <a:prstDash val="solid"/>
              <a:round/>
            </a:ln>
          </a:top>
          <a:bottom>
            <a:ln w="12700" cap="flat">
              <a:solidFill>
                <a:srgbClr val="424A55"/>
              </a:solidFill>
              <a:prstDash val="solid"/>
              <a:round/>
            </a:ln>
          </a:bottom>
          <a:insideH>
            <a:ln w="12700" cap="flat">
              <a:solidFill>
                <a:srgbClr val="424A55"/>
              </a:solidFill>
              <a:prstDash val="solid"/>
              <a:round/>
            </a:ln>
          </a:insideH>
          <a:insideV>
            <a:ln w="12700" cap="flat">
              <a:solidFill>
                <a:srgbClr val="424A55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424A55"/>
        </a:fontRef>
        <a:srgbClr val="424A55"/>
      </a:tcTxStyle>
      <a:tcStyle>
        <a:tcBdr>
          <a:left>
            <a:ln w="12700" cap="flat">
              <a:solidFill>
                <a:srgbClr val="424A55"/>
              </a:solidFill>
              <a:prstDash val="solid"/>
              <a:round/>
            </a:ln>
          </a:left>
          <a:right>
            <a:ln w="12700" cap="flat">
              <a:solidFill>
                <a:srgbClr val="424A55"/>
              </a:solidFill>
              <a:prstDash val="solid"/>
              <a:round/>
            </a:ln>
          </a:right>
          <a:top>
            <a:ln w="12700" cap="flat">
              <a:solidFill>
                <a:srgbClr val="424A55"/>
              </a:solidFill>
              <a:prstDash val="solid"/>
              <a:round/>
            </a:ln>
          </a:top>
          <a:bottom>
            <a:ln w="25400" cap="flat">
              <a:solidFill>
                <a:srgbClr val="424A55"/>
              </a:solidFill>
              <a:prstDash val="solid"/>
              <a:round/>
            </a:ln>
          </a:bottom>
          <a:insideH>
            <a:ln w="12700" cap="flat">
              <a:solidFill>
                <a:srgbClr val="424A55"/>
              </a:solidFill>
              <a:prstDash val="solid"/>
              <a:round/>
            </a:ln>
          </a:insideH>
          <a:insideV>
            <a:ln w="12700" cap="flat">
              <a:solidFill>
                <a:srgbClr val="424A55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5" name="Shape 17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j-lt"/>
        <a:ea typeface="+mj-ea"/>
        <a:cs typeface="+mj-cs"/>
        <a:sym typeface="Arial"/>
      </a:defRPr>
    </a:lvl1pPr>
    <a:lvl2pPr indent="228600" latinLnBrk="0">
      <a:defRPr sz="1400">
        <a:latin typeface="+mj-lt"/>
        <a:ea typeface="+mj-ea"/>
        <a:cs typeface="+mj-cs"/>
        <a:sym typeface="Arial"/>
      </a:defRPr>
    </a:lvl2pPr>
    <a:lvl3pPr indent="457200" latinLnBrk="0">
      <a:defRPr sz="1400">
        <a:latin typeface="+mj-lt"/>
        <a:ea typeface="+mj-ea"/>
        <a:cs typeface="+mj-cs"/>
        <a:sym typeface="Arial"/>
      </a:defRPr>
    </a:lvl3pPr>
    <a:lvl4pPr indent="685800" latinLnBrk="0">
      <a:defRPr sz="1400">
        <a:latin typeface="+mj-lt"/>
        <a:ea typeface="+mj-ea"/>
        <a:cs typeface="+mj-cs"/>
        <a:sym typeface="Arial"/>
      </a:defRPr>
    </a:lvl4pPr>
    <a:lvl5pPr indent="914400" latinLnBrk="0">
      <a:defRPr sz="1400">
        <a:latin typeface="+mj-lt"/>
        <a:ea typeface="+mj-ea"/>
        <a:cs typeface="+mj-cs"/>
        <a:sym typeface="Arial"/>
      </a:defRPr>
    </a:lvl5pPr>
    <a:lvl6pPr indent="1143000" latinLnBrk="0">
      <a:defRPr sz="1400">
        <a:latin typeface="+mj-lt"/>
        <a:ea typeface="+mj-ea"/>
        <a:cs typeface="+mj-cs"/>
        <a:sym typeface="Arial"/>
      </a:defRPr>
    </a:lvl6pPr>
    <a:lvl7pPr indent="1371600" latinLnBrk="0">
      <a:defRPr sz="1400">
        <a:latin typeface="+mj-lt"/>
        <a:ea typeface="+mj-ea"/>
        <a:cs typeface="+mj-cs"/>
        <a:sym typeface="Arial"/>
      </a:defRPr>
    </a:lvl7pPr>
    <a:lvl8pPr indent="1600200" latinLnBrk="0">
      <a:defRPr sz="1400">
        <a:latin typeface="+mj-lt"/>
        <a:ea typeface="+mj-ea"/>
        <a:cs typeface="+mj-cs"/>
        <a:sym typeface="Arial"/>
      </a:defRPr>
    </a:lvl8pPr>
    <a:lvl9pPr indent="1828800" latinLnBrk="0">
      <a:defRPr sz="14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" name="Google Shape;17;p2"/>
          <p:cNvSpPr/>
          <p:nvPr>
            <p:ph type="pic" sz="quarter" idx="21"/>
          </p:nvPr>
        </p:nvSpPr>
        <p:spPr>
          <a:xfrm>
            <a:off x="0" y="0"/>
            <a:ext cx="4064000" cy="228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6" name="Google Shape;18;p2"/>
          <p:cNvSpPr/>
          <p:nvPr>
            <p:ph type="pic" sz="quarter" idx="22"/>
          </p:nvPr>
        </p:nvSpPr>
        <p:spPr>
          <a:xfrm>
            <a:off x="4064000" y="0"/>
            <a:ext cx="4064000" cy="228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7" name="Google Shape;19;p2"/>
          <p:cNvSpPr/>
          <p:nvPr>
            <p:ph type="pic" sz="quarter" idx="23"/>
          </p:nvPr>
        </p:nvSpPr>
        <p:spPr>
          <a:xfrm>
            <a:off x="8128000" y="0"/>
            <a:ext cx="4064000" cy="228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8" name="Google Shape;20;p2"/>
          <p:cNvSpPr/>
          <p:nvPr>
            <p:ph type="pic" sz="quarter" idx="24"/>
          </p:nvPr>
        </p:nvSpPr>
        <p:spPr>
          <a:xfrm>
            <a:off x="0" y="2286000"/>
            <a:ext cx="6273800" cy="228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9" name="Google Shape;21;p2"/>
          <p:cNvSpPr/>
          <p:nvPr>
            <p:ph type="pic" sz="quarter" idx="25"/>
          </p:nvPr>
        </p:nvSpPr>
        <p:spPr>
          <a:xfrm>
            <a:off x="-2" y="4572000"/>
            <a:ext cx="6805205" cy="228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0" name="Google Shape;22;p2"/>
          <p:cNvSpPr/>
          <p:nvPr>
            <p:ph type="pic" sz="quarter" idx="26"/>
          </p:nvPr>
        </p:nvSpPr>
        <p:spPr>
          <a:xfrm>
            <a:off x="6805203" y="4572000"/>
            <a:ext cx="5386799" cy="228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2;p1"/>
          <p:cNvSpPr txBox="1"/>
          <p:nvPr/>
        </p:nvSpPr>
        <p:spPr>
          <a:xfrm rot="16200000">
            <a:off x="10258989" y="4868100"/>
            <a:ext cx="3043251" cy="25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sz="1100">
                <a:solidFill>
                  <a:srgbClr val="222222"/>
                </a:solidFill>
                <a:latin typeface="Mulish Light"/>
                <a:ea typeface="Mulish Light"/>
                <a:cs typeface="Mulish Light"/>
                <a:sym typeface="Mulish Light"/>
              </a:defRPr>
            </a:lvl1pPr>
          </a:lstStyle>
          <a:p>
            <a:pPr/>
            <a:r>
              <a:t>September 2022  Business Meetings</a:t>
            </a:r>
          </a:p>
        </p:txBody>
      </p:sp>
      <p:sp>
        <p:nvSpPr>
          <p:cNvPr id="131" name="Google Shape;13;p1"/>
          <p:cNvSpPr/>
          <p:nvPr/>
        </p:nvSpPr>
        <p:spPr>
          <a:xfrm>
            <a:off x="11778599" y="1243065"/>
            <a:ext cx="12701" cy="3134702"/>
          </a:xfrm>
          <a:prstGeom prst="rect">
            <a:avLst/>
          </a:prstGeom>
          <a:solidFill>
            <a:srgbClr val="B2B7B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  <a:latin typeface="Mulish Light"/>
                <a:ea typeface="Mulish Light"/>
                <a:cs typeface="Mulish Light"/>
                <a:sym typeface="Mulish Light"/>
              </a:defRPr>
            </a:pPr>
          </a:p>
        </p:txBody>
      </p:sp>
      <p:pic>
        <p:nvPicPr>
          <p:cNvPr id="132" name="Google Shape;14;p1" descr="Google Shape;14;p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" y="0"/>
            <a:ext cx="900002" cy="90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4" name="Google Shape;73;p11"/>
          <p:cNvSpPr/>
          <p:nvPr/>
        </p:nvSpPr>
        <p:spPr>
          <a:xfrm>
            <a:off x="-1" y="0"/>
            <a:ext cx="2334411" cy="6858000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35" name="Google Shape;74;p11"/>
          <p:cNvSpPr/>
          <p:nvPr>
            <p:ph type="pic" sz="quarter" idx="21"/>
          </p:nvPr>
        </p:nvSpPr>
        <p:spPr>
          <a:xfrm>
            <a:off x="129088" y="0"/>
            <a:ext cx="2205322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pic>
        <p:nvPicPr>
          <p:cNvPr id="136" name="Google Shape;75;p11" descr="Google Shape;75;p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91999" y="0"/>
            <a:ext cx="900001" cy="90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Body Level One…"/>
          <p:cNvSpPr txBox="1"/>
          <p:nvPr>
            <p:ph type="body" sz="quarter" idx="1"/>
          </p:nvPr>
        </p:nvSpPr>
        <p:spPr>
          <a:xfrm>
            <a:off x="2653626" y="359999"/>
            <a:ext cx="8169586" cy="535533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1028700" indent="-4572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2pPr>
            <a:lvl3pPr marL="1577339" indent="-548639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3pPr>
            <a:lvl4pPr marL="2095500" indent="-6096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4pPr>
            <a:lvl5pPr marL="2552700" indent="-6096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8" name="Google Shape;77;p11"/>
          <p:cNvSpPr txBox="1"/>
          <p:nvPr>
            <p:ph type="body" idx="22"/>
          </p:nvPr>
        </p:nvSpPr>
        <p:spPr>
          <a:xfrm>
            <a:off x="2653988" y="1014412"/>
            <a:ext cx="8169587" cy="548322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A9E0"/>
              </a:buClr>
              <a:defRPr>
                <a:latin typeface="Mulish"/>
                <a:ea typeface="Mulish"/>
                <a:cs typeface="Mulish"/>
                <a:sym typeface="Mulish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14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2;p1"/>
          <p:cNvSpPr txBox="1"/>
          <p:nvPr/>
        </p:nvSpPr>
        <p:spPr>
          <a:xfrm rot="16200000">
            <a:off x="10258989" y="4868100"/>
            <a:ext cx="3043251" cy="25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sz="1100">
                <a:solidFill>
                  <a:srgbClr val="222222"/>
                </a:solidFill>
                <a:latin typeface="Mulish Light"/>
                <a:ea typeface="Mulish Light"/>
                <a:cs typeface="Mulish Light"/>
                <a:sym typeface="Mulish Light"/>
              </a:defRPr>
            </a:lvl1pPr>
          </a:lstStyle>
          <a:p>
            <a:pPr/>
            <a:r>
              <a:t>September 2022  Business Meetings</a:t>
            </a:r>
          </a:p>
        </p:txBody>
      </p:sp>
      <p:sp>
        <p:nvSpPr>
          <p:cNvPr id="146" name="Google Shape;13;p1"/>
          <p:cNvSpPr/>
          <p:nvPr/>
        </p:nvSpPr>
        <p:spPr>
          <a:xfrm>
            <a:off x="11778599" y="1243065"/>
            <a:ext cx="12701" cy="3134702"/>
          </a:xfrm>
          <a:prstGeom prst="rect">
            <a:avLst/>
          </a:prstGeom>
          <a:solidFill>
            <a:srgbClr val="B2B7B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  <a:latin typeface="Mulish Light"/>
                <a:ea typeface="Mulish Light"/>
                <a:cs typeface="Mulish Light"/>
                <a:sym typeface="Mulish Light"/>
              </a:defRPr>
            </a:pPr>
          </a:p>
        </p:txBody>
      </p:sp>
      <p:pic>
        <p:nvPicPr>
          <p:cNvPr id="147" name="Google Shape;14;p1" descr="Google Shape;14;p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" y="0"/>
            <a:ext cx="900002" cy="90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9" name="Google Shape;79;p12"/>
          <p:cNvSpPr/>
          <p:nvPr/>
        </p:nvSpPr>
        <p:spPr>
          <a:xfrm>
            <a:off x="-1" y="0"/>
            <a:ext cx="2334411" cy="68580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50" name="Google Shape;80;p12"/>
          <p:cNvSpPr/>
          <p:nvPr>
            <p:ph type="pic" sz="half" idx="21"/>
          </p:nvPr>
        </p:nvSpPr>
        <p:spPr>
          <a:xfrm>
            <a:off x="129088" y="0"/>
            <a:ext cx="4420611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pic>
        <p:nvPicPr>
          <p:cNvPr id="151" name="Google Shape;81;p12" descr="Google Shape;81;p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91999" y="0"/>
            <a:ext cx="900001" cy="90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Body Level One…"/>
          <p:cNvSpPr txBox="1"/>
          <p:nvPr>
            <p:ph type="body" sz="quarter" idx="1"/>
          </p:nvPr>
        </p:nvSpPr>
        <p:spPr>
          <a:xfrm>
            <a:off x="4906174" y="359999"/>
            <a:ext cx="5917038" cy="535533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1028700" indent="-4572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2pPr>
            <a:lvl3pPr marL="1577339" indent="-548639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3pPr>
            <a:lvl4pPr marL="2095500" indent="-6096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4pPr>
            <a:lvl5pPr marL="2552700" indent="-6096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3" name="Google Shape;83;p12"/>
          <p:cNvSpPr txBox="1"/>
          <p:nvPr>
            <p:ph type="body" sz="half" idx="22"/>
          </p:nvPr>
        </p:nvSpPr>
        <p:spPr>
          <a:xfrm>
            <a:off x="4906536" y="1014412"/>
            <a:ext cx="5917039" cy="548322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A9E0"/>
              </a:buClr>
              <a:defRPr>
                <a:latin typeface="Mulish"/>
                <a:ea typeface="Mulish"/>
                <a:cs typeface="Mulish"/>
                <a:sym typeface="Mulish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ull Text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2;p1"/>
          <p:cNvSpPr txBox="1"/>
          <p:nvPr/>
        </p:nvSpPr>
        <p:spPr>
          <a:xfrm rot="16200000">
            <a:off x="10258989" y="4868100"/>
            <a:ext cx="3043251" cy="25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sz="1100">
                <a:solidFill>
                  <a:srgbClr val="222222"/>
                </a:solidFill>
                <a:latin typeface="Mulish Light"/>
                <a:ea typeface="Mulish Light"/>
                <a:cs typeface="Mulish Light"/>
                <a:sym typeface="Mulish Light"/>
              </a:defRPr>
            </a:lvl1pPr>
          </a:lstStyle>
          <a:p>
            <a:pPr/>
            <a:r>
              <a:t>September 2022  Business Meetings</a:t>
            </a:r>
          </a:p>
        </p:txBody>
      </p:sp>
      <p:sp>
        <p:nvSpPr>
          <p:cNvPr id="161" name="Google Shape;13;p1"/>
          <p:cNvSpPr/>
          <p:nvPr/>
        </p:nvSpPr>
        <p:spPr>
          <a:xfrm>
            <a:off x="11778599" y="1243065"/>
            <a:ext cx="12701" cy="3134702"/>
          </a:xfrm>
          <a:prstGeom prst="rect">
            <a:avLst/>
          </a:prstGeom>
          <a:solidFill>
            <a:srgbClr val="B2B7B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  <a:latin typeface="Mulish Light"/>
                <a:ea typeface="Mulish Light"/>
                <a:cs typeface="Mulish Light"/>
                <a:sym typeface="Mulish Light"/>
              </a:defRPr>
            </a:pPr>
          </a:p>
        </p:txBody>
      </p:sp>
      <p:pic>
        <p:nvPicPr>
          <p:cNvPr id="162" name="Google Shape;14;p1" descr="Google Shape;14;p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" y="0"/>
            <a:ext cx="900002" cy="90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64" name="Google Shape;85;p13"/>
          <p:cNvSpPr/>
          <p:nvPr/>
        </p:nvSpPr>
        <p:spPr>
          <a:xfrm>
            <a:off x="-1" y="0"/>
            <a:ext cx="1041701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65" name="Google Shape;86;p13"/>
          <p:cNvSpPr/>
          <p:nvPr/>
        </p:nvSpPr>
        <p:spPr>
          <a:xfrm>
            <a:off x="-1" y="0"/>
            <a:ext cx="86063" cy="6858000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166" name="Google Shape;87;p13" descr="Google Shape;87;p1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91999" y="0"/>
            <a:ext cx="900001" cy="90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Body Level One…"/>
          <p:cNvSpPr txBox="1"/>
          <p:nvPr>
            <p:ph type="body" sz="quarter" idx="1"/>
          </p:nvPr>
        </p:nvSpPr>
        <p:spPr>
          <a:xfrm>
            <a:off x="359999" y="359999"/>
            <a:ext cx="10463213" cy="535533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1028700" indent="-4572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2pPr>
            <a:lvl3pPr marL="1577339" indent="-548639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3pPr>
            <a:lvl4pPr marL="2095500" indent="-6096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4pPr>
            <a:lvl5pPr marL="2552700" indent="-6096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8" name="Google Shape;89;p13"/>
          <p:cNvSpPr txBox="1"/>
          <p:nvPr>
            <p:ph type="body" idx="21"/>
          </p:nvPr>
        </p:nvSpPr>
        <p:spPr>
          <a:xfrm>
            <a:off x="360362" y="1014412"/>
            <a:ext cx="10463214" cy="548322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A9E0"/>
              </a:buClr>
              <a:defRPr>
                <a:latin typeface="Mulish"/>
                <a:ea typeface="Mulish"/>
                <a:cs typeface="Mulish"/>
                <a:sym typeface="Mulish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1/2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8" name="Google Shape;24;p3"/>
          <p:cNvSpPr/>
          <p:nvPr/>
        </p:nvSpPr>
        <p:spPr>
          <a:xfrm>
            <a:off x="-1" y="0"/>
            <a:ext cx="2334411" cy="68580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29" name="Google Shape;25;p3"/>
          <p:cNvSpPr/>
          <p:nvPr>
            <p:ph type="pic" sz="half" idx="21"/>
          </p:nvPr>
        </p:nvSpPr>
        <p:spPr>
          <a:xfrm>
            <a:off x="129088" y="0"/>
            <a:ext cx="4420611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pic>
        <p:nvPicPr>
          <p:cNvPr id="30" name="Google Shape;26;p3" descr="Google Shape;26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91999" y="0"/>
            <a:ext cx="900001" cy="900001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Body Level One…"/>
          <p:cNvSpPr txBox="1"/>
          <p:nvPr>
            <p:ph type="body" sz="quarter" idx="1"/>
          </p:nvPr>
        </p:nvSpPr>
        <p:spPr>
          <a:xfrm>
            <a:off x="4906174" y="359999"/>
            <a:ext cx="5917038" cy="535533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1028700" indent="-4572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2pPr>
            <a:lvl3pPr marL="1577339" indent="-548639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3pPr>
            <a:lvl4pPr marL="2095500" indent="-6096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4pPr>
            <a:lvl5pPr marL="2552700" indent="-6096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Google Shape;28;p3"/>
          <p:cNvSpPr txBox="1"/>
          <p:nvPr>
            <p:ph type="body" sz="half" idx="22"/>
          </p:nvPr>
        </p:nvSpPr>
        <p:spPr>
          <a:xfrm>
            <a:off x="4906536" y="1014412"/>
            <a:ext cx="5917039" cy="548322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A9E0"/>
              </a:buClr>
              <a:defRPr>
                <a:latin typeface="Mulish"/>
                <a:ea typeface="Mulish"/>
                <a:cs typeface="Mulish"/>
                <a:sym typeface="Mulish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ne Thir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0" name="Google Shape;30;p4"/>
          <p:cNvSpPr/>
          <p:nvPr/>
        </p:nvSpPr>
        <p:spPr>
          <a:xfrm>
            <a:off x="-1" y="0"/>
            <a:ext cx="2334411" cy="68580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41" name="Google Shape;31;p4"/>
          <p:cNvSpPr/>
          <p:nvPr>
            <p:ph type="pic" sz="quarter" idx="21"/>
          </p:nvPr>
        </p:nvSpPr>
        <p:spPr>
          <a:xfrm>
            <a:off x="129088" y="0"/>
            <a:ext cx="2205322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pic>
        <p:nvPicPr>
          <p:cNvPr id="42" name="Google Shape;32;p4" descr="Google Shape;32;p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91999" y="0"/>
            <a:ext cx="900001" cy="900001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Body Level One…"/>
          <p:cNvSpPr txBox="1"/>
          <p:nvPr>
            <p:ph type="body" sz="quarter" idx="1"/>
          </p:nvPr>
        </p:nvSpPr>
        <p:spPr>
          <a:xfrm>
            <a:off x="2653626" y="359999"/>
            <a:ext cx="8169586" cy="535533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1028700" indent="-4572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2pPr>
            <a:lvl3pPr marL="1577339" indent="-548639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3pPr>
            <a:lvl4pPr marL="2095500" indent="-6096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4pPr>
            <a:lvl5pPr marL="2552700" indent="-6096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" name="Google Shape;34;p4"/>
          <p:cNvSpPr txBox="1"/>
          <p:nvPr>
            <p:ph type="body" idx="22"/>
          </p:nvPr>
        </p:nvSpPr>
        <p:spPr>
          <a:xfrm>
            <a:off x="2653988" y="1014412"/>
            <a:ext cx="8169587" cy="548322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A9E0"/>
              </a:buClr>
              <a:defRPr>
                <a:latin typeface="Mulish"/>
                <a:ea typeface="Mulish"/>
                <a:cs typeface="Mulish"/>
                <a:sym typeface="Mulish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ull Text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2" name="Google Shape;36;p5"/>
          <p:cNvSpPr/>
          <p:nvPr/>
        </p:nvSpPr>
        <p:spPr>
          <a:xfrm>
            <a:off x="-1" y="0"/>
            <a:ext cx="1041701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53" name="Google Shape;37;p5"/>
          <p:cNvSpPr/>
          <p:nvPr/>
        </p:nvSpPr>
        <p:spPr>
          <a:xfrm>
            <a:off x="-1" y="0"/>
            <a:ext cx="86063" cy="68580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54" name="Google Shape;38;p5" descr="Google Shape;38;p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91999" y="0"/>
            <a:ext cx="900001" cy="900001"/>
          </a:xfrm>
          <a:prstGeom prst="rect">
            <a:avLst/>
          </a:prstGeom>
          <a:ln w="12700">
            <a:miter lim="400000"/>
          </a:ln>
        </p:spPr>
      </p:pic>
      <p:sp>
        <p:nvSpPr>
          <p:cNvPr id="55" name="Body Level One…"/>
          <p:cNvSpPr txBox="1"/>
          <p:nvPr>
            <p:ph type="body" sz="quarter" idx="1"/>
          </p:nvPr>
        </p:nvSpPr>
        <p:spPr>
          <a:xfrm>
            <a:off x="359999" y="359999"/>
            <a:ext cx="10463213" cy="535533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1028700" indent="-4572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2pPr>
            <a:lvl3pPr marL="1577339" indent="-548639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3pPr>
            <a:lvl4pPr marL="2095500" indent="-6096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4pPr>
            <a:lvl5pPr marL="2552700" indent="-6096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Google Shape;40;p5"/>
          <p:cNvSpPr txBox="1"/>
          <p:nvPr>
            <p:ph type="body" idx="21"/>
          </p:nvPr>
        </p:nvSpPr>
        <p:spPr>
          <a:xfrm>
            <a:off x="360362" y="1014412"/>
            <a:ext cx="10463214" cy="548322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A9E0"/>
              </a:buClr>
              <a:defRPr>
                <a:latin typeface="Mulish"/>
                <a:ea typeface="Mulish"/>
                <a:cs typeface="Mulish"/>
                <a:sym typeface="Mulish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ull Text -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4" name="Google Shape;42;p6"/>
          <p:cNvSpPr/>
          <p:nvPr/>
        </p:nvSpPr>
        <p:spPr>
          <a:xfrm>
            <a:off x="-1" y="0"/>
            <a:ext cx="1041701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65" name="Google Shape;43;p6"/>
          <p:cNvSpPr/>
          <p:nvPr/>
        </p:nvSpPr>
        <p:spPr>
          <a:xfrm>
            <a:off x="-1" y="0"/>
            <a:ext cx="86063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66" name="Google Shape;44;p6" descr="Google Shape;44;p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91999" y="0"/>
            <a:ext cx="900001" cy="900001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Body Level One…"/>
          <p:cNvSpPr txBox="1"/>
          <p:nvPr>
            <p:ph type="body" sz="quarter" idx="1"/>
          </p:nvPr>
        </p:nvSpPr>
        <p:spPr>
          <a:xfrm>
            <a:off x="359999" y="359999"/>
            <a:ext cx="10463213" cy="535533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1028700" indent="-4572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2pPr>
            <a:lvl3pPr marL="1577339" indent="-548639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3pPr>
            <a:lvl4pPr marL="2095500" indent="-6096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4pPr>
            <a:lvl5pPr marL="2552700" indent="-6096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Google Shape;46;p6"/>
          <p:cNvSpPr txBox="1"/>
          <p:nvPr>
            <p:ph type="body" idx="21"/>
          </p:nvPr>
        </p:nvSpPr>
        <p:spPr>
          <a:xfrm>
            <a:off x="360362" y="1014412"/>
            <a:ext cx="10463214" cy="548322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A9E0"/>
              </a:buClr>
              <a:defRPr>
                <a:latin typeface="Mulish"/>
                <a:ea typeface="Mulish"/>
                <a:cs typeface="Mulish"/>
                <a:sym typeface="Mulish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ull Text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6" name="Google Shape;48;p7"/>
          <p:cNvSpPr/>
          <p:nvPr/>
        </p:nvSpPr>
        <p:spPr>
          <a:xfrm>
            <a:off x="-1" y="0"/>
            <a:ext cx="1041701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77" name="Google Shape;49;p7"/>
          <p:cNvSpPr/>
          <p:nvPr/>
        </p:nvSpPr>
        <p:spPr>
          <a:xfrm>
            <a:off x="-1" y="0"/>
            <a:ext cx="86063" cy="6858000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78" name="Google Shape;50;p7" descr="Google Shape;50;p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91999" y="0"/>
            <a:ext cx="900001" cy="900001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Body Level One…"/>
          <p:cNvSpPr txBox="1"/>
          <p:nvPr>
            <p:ph type="body" sz="quarter" idx="1"/>
          </p:nvPr>
        </p:nvSpPr>
        <p:spPr>
          <a:xfrm>
            <a:off x="359999" y="359999"/>
            <a:ext cx="10463213" cy="535533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1028700" indent="-4572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2pPr>
            <a:lvl3pPr marL="1577339" indent="-548639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3pPr>
            <a:lvl4pPr marL="2095500" indent="-6096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4pPr>
            <a:lvl5pPr marL="2552700" indent="-6096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0" name="Google Shape;52;p7"/>
          <p:cNvSpPr txBox="1"/>
          <p:nvPr>
            <p:ph type="body" idx="21"/>
          </p:nvPr>
        </p:nvSpPr>
        <p:spPr>
          <a:xfrm>
            <a:off x="360362" y="1014412"/>
            <a:ext cx="10463214" cy="548322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A9E0"/>
              </a:buClr>
              <a:defRPr>
                <a:latin typeface="Mulish"/>
                <a:ea typeface="Mulish"/>
                <a:cs typeface="Mulish"/>
                <a:sym typeface="Mulish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ro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12;p1"/>
          <p:cNvSpPr txBox="1"/>
          <p:nvPr/>
        </p:nvSpPr>
        <p:spPr>
          <a:xfrm rot="16200000">
            <a:off x="10258989" y="4868100"/>
            <a:ext cx="3043251" cy="25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sz="1100">
                <a:solidFill>
                  <a:srgbClr val="222222"/>
                </a:solidFill>
                <a:latin typeface="Mulish Light"/>
                <a:ea typeface="Mulish Light"/>
                <a:cs typeface="Mulish Light"/>
                <a:sym typeface="Mulish Light"/>
              </a:defRPr>
            </a:lvl1pPr>
          </a:lstStyle>
          <a:p>
            <a:pPr/>
            <a:r>
              <a:t>September 2022  Business Meetings</a:t>
            </a:r>
          </a:p>
        </p:txBody>
      </p:sp>
      <p:sp>
        <p:nvSpPr>
          <p:cNvPr id="88" name="Google Shape;13;p1"/>
          <p:cNvSpPr/>
          <p:nvPr/>
        </p:nvSpPr>
        <p:spPr>
          <a:xfrm>
            <a:off x="11778599" y="1243065"/>
            <a:ext cx="12701" cy="3134702"/>
          </a:xfrm>
          <a:prstGeom prst="rect">
            <a:avLst/>
          </a:prstGeom>
          <a:solidFill>
            <a:srgbClr val="B2B7B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  <a:latin typeface="Mulish Light"/>
                <a:ea typeface="Mulish Light"/>
                <a:cs typeface="Mulish Light"/>
                <a:sym typeface="Mulish Light"/>
              </a:defRPr>
            </a:pPr>
          </a:p>
        </p:txBody>
      </p:sp>
      <p:pic>
        <p:nvPicPr>
          <p:cNvPr id="89" name="Google Shape;14;p1" descr="Google Shape;14;p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" y="0"/>
            <a:ext cx="900002" cy="900001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91" name="Google Shape;54;p8" descr="Google Shape;54;p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6444" y="170897"/>
            <a:ext cx="11475557" cy="6516205"/>
          </a:xfrm>
          <a:prstGeom prst="rect">
            <a:avLst/>
          </a:prstGeom>
          <a:ln w="12700">
            <a:miter lim="400000"/>
          </a:ln>
        </p:spPr>
      </p:pic>
      <p:sp>
        <p:nvSpPr>
          <p:cNvPr id="92" name="Google Shape;55;p8"/>
          <p:cNvSpPr/>
          <p:nvPr/>
        </p:nvSpPr>
        <p:spPr>
          <a:xfrm>
            <a:off x="-1" y="0"/>
            <a:ext cx="1041701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3" name="Google Shape;56;p8"/>
          <p:cNvSpPr/>
          <p:nvPr/>
        </p:nvSpPr>
        <p:spPr>
          <a:xfrm>
            <a:off x="-1" y="0"/>
            <a:ext cx="86063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94" name="Google Shape;57;p8" descr="Google Shape;57;p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91999" y="0"/>
            <a:ext cx="900001" cy="900001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Body Level One…"/>
          <p:cNvSpPr txBox="1"/>
          <p:nvPr>
            <p:ph type="body" sz="quarter" idx="1"/>
          </p:nvPr>
        </p:nvSpPr>
        <p:spPr>
          <a:xfrm>
            <a:off x="638781" y="3454462"/>
            <a:ext cx="3080874" cy="3008004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  <a:defRPr sz="32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defRPr>
            </a:lvl1pPr>
            <a:lvl2pPr marL="1028700" indent="-4572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defRPr>
            </a:lvl2pPr>
            <a:lvl3pPr marL="1577339" indent="-548639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defRPr>
            </a:lvl3pPr>
            <a:lvl4pPr marL="2095500" indent="-6096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defRPr>
            </a:lvl4pPr>
            <a:lvl5pPr marL="2552700" indent="-6096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6" name="Google Shape;59;p8"/>
          <p:cNvSpPr txBox="1"/>
          <p:nvPr>
            <p:ph type="body" sz="quarter" idx="21"/>
          </p:nvPr>
        </p:nvSpPr>
        <p:spPr>
          <a:xfrm>
            <a:off x="603273" y="980750"/>
            <a:ext cx="3080874" cy="535533"/>
          </a:xfrm>
          <a:prstGeom prst="rect">
            <a:avLst/>
          </a:prstGeom>
        </p:spPr>
        <p:txBody>
          <a:bodyPr/>
          <a:lstStyle/>
          <a:p>
            <a:pPr marL="228600" indent="0">
              <a:buClrTx/>
              <a:buSzTx/>
              <a:buFontTx/>
              <a:buNone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4" name="Google Shape;61;p9"/>
          <p:cNvSpPr/>
          <p:nvPr/>
        </p:nvSpPr>
        <p:spPr>
          <a:xfrm>
            <a:off x="11189585" y="0"/>
            <a:ext cx="863601" cy="670560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05" name="Google Shape;62;p9"/>
          <p:cNvSpPr/>
          <p:nvPr>
            <p:ph type="pic" idx="21"/>
          </p:nvPr>
        </p:nvSpPr>
        <p:spPr>
          <a:xfrm>
            <a:off x="-2" y="0"/>
            <a:ext cx="12192002" cy="60985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6" name="Google Shape;63;p9"/>
          <p:cNvSpPr txBox="1"/>
          <p:nvPr/>
        </p:nvSpPr>
        <p:spPr>
          <a:xfrm>
            <a:off x="336938" y="6416221"/>
            <a:ext cx="3043252" cy="24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sz="10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defRPr>
            </a:lvl1pPr>
          </a:lstStyle>
          <a:p>
            <a:pPr/>
            <a:r>
              <a:t>September 2022 Business Meetings</a:t>
            </a:r>
          </a:p>
        </p:txBody>
      </p:sp>
      <p:sp>
        <p:nvSpPr>
          <p:cNvPr id="107" name="Google Shape;64;p9"/>
          <p:cNvSpPr/>
          <p:nvPr/>
        </p:nvSpPr>
        <p:spPr>
          <a:xfrm rot="5400000">
            <a:off x="3999869" y="5171311"/>
            <a:ext cx="12701" cy="2736001"/>
          </a:xfrm>
          <a:prstGeom prst="rect">
            <a:avLst/>
          </a:prstGeom>
          <a:solidFill>
            <a:schemeClr val="accent1">
              <a:alpha val="49411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10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defRPr>
            </a:pPr>
          </a:p>
        </p:txBody>
      </p:sp>
      <p:sp>
        <p:nvSpPr>
          <p:cNvPr id="108" name="Google Shape;65;p9"/>
          <p:cNvSpPr txBox="1"/>
          <p:nvPr/>
        </p:nvSpPr>
        <p:spPr>
          <a:xfrm>
            <a:off x="5724747" y="6416202"/>
            <a:ext cx="7484369" cy="24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sz="10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defRPr>
            </a:lvl1pPr>
          </a:lstStyle>
          <a:p>
            <a:pPr/>
            <a:r>
              <a:t>snomed.org  |   linkedin.com/company/ihtsdo   |   twitter.com/snomedct   |   youtube.com/c/ihtsdoorg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1/3 Imag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2;p1"/>
          <p:cNvSpPr txBox="1"/>
          <p:nvPr/>
        </p:nvSpPr>
        <p:spPr>
          <a:xfrm rot="16200000">
            <a:off x="10258989" y="4868100"/>
            <a:ext cx="3043251" cy="25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sz="1100">
                <a:solidFill>
                  <a:srgbClr val="222222"/>
                </a:solidFill>
                <a:latin typeface="Mulish Light"/>
                <a:ea typeface="Mulish Light"/>
                <a:cs typeface="Mulish Light"/>
                <a:sym typeface="Mulish Light"/>
              </a:defRPr>
            </a:lvl1pPr>
          </a:lstStyle>
          <a:p>
            <a:pPr/>
            <a:r>
              <a:t>September 2022  Business Meetings</a:t>
            </a:r>
          </a:p>
        </p:txBody>
      </p:sp>
      <p:sp>
        <p:nvSpPr>
          <p:cNvPr id="116" name="Google Shape;13;p1"/>
          <p:cNvSpPr/>
          <p:nvPr/>
        </p:nvSpPr>
        <p:spPr>
          <a:xfrm>
            <a:off x="11778599" y="1243065"/>
            <a:ext cx="12701" cy="3134702"/>
          </a:xfrm>
          <a:prstGeom prst="rect">
            <a:avLst/>
          </a:prstGeom>
          <a:solidFill>
            <a:srgbClr val="B2B7B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  <a:latin typeface="Mulish Light"/>
                <a:ea typeface="Mulish Light"/>
                <a:cs typeface="Mulish Light"/>
                <a:sym typeface="Mulish Light"/>
              </a:defRPr>
            </a:pPr>
          </a:p>
        </p:txBody>
      </p:sp>
      <p:pic>
        <p:nvPicPr>
          <p:cNvPr id="117" name="Google Shape;14;p1" descr="Google Shape;14;p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" y="0"/>
            <a:ext cx="900002" cy="90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9" name="Google Shape;67;p10"/>
          <p:cNvSpPr/>
          <p:nvPr/>
        </p:nvSpPr>
        <p:spPr>
          <a:xfrm>
            <a:off x="-1" y="0"/>
            <a:ext cx="2334411" cy="68580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20" name="Google Shape;68;p10"/>
          <p:cNvSpPr/>
          <p:nvPr>
            <p:ph type="pic" sz="quarter" idx="21"/>
          </p:nvPr>
        </p:nvSpPr>
        <p:spPr>
          <a:xfrm>
            <a:off x="129088" y="0"/>
            <a:ext cx="2205322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pic>
        <p:nvPicPr>
          <p:cNvPr id="121" name="Google Shape;69;p10" descr="Google Shape;69;p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91999" y="0"/>
            <a:ext cx="900001" cy="90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Body Level One…"/>
          <p:cNvSpPr txBox="1"/>
          <p:nvPr>
            <p:ph type="body" sz="quarter" idx="1"/>
          </p:nvPr>
        </p:nvSpPr>
        <p:spPr>
          <a:xfrm>
            <a:off x="2653626" y="359999"/>
            <a:ext cx="8169586" cy="535533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1028700" indent="-4572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2pPr>
            <a:lvl3pPr marL="1577339" indent="-548639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3pPr>
            <a:lvl4pPr marL="2095500" indent="-6096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4pPr>
            <a:lvl5pPr marL="2552700" indent="-609600">
              <a:buClrTx/>
              <a:buSzPts val="3200"/>
              <a:buFontTx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3" name="Google Shape;71;p10"/>
          <p:cNvSpPr txBox="1"/>
          <p:nvPr>
            <p:ph type="body" idx="22"/>
          </p:nvPr>
        </p:nvSpPr>
        <p:spPr>
          <a:xfrm>
            <a:off x="2653988" y="1014412"/>
            <a:ext cx="8169587" cy="5483226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00A9E0"/>
              </a:buClr>
              <a:defRPr>
                <a:latin typeface="Mulish"/>
                <a:ea typeface="Mulish"/>
                <a:cs typeface="Mulish"/>
                <a:sym typeface="Mulish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;p1"/>
          <p:cNvSpPr txBox="1"/>
          <p:nvPr/>
        </p:nvSpPr>
        <p:spPr>
          <a:xfrm rot="16200000">
            <a:off x="10258989" y="4868100"/>
            <a:ext cx="3043251" cy="25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sz="1100">
                <a:solidFill>
                  <a:srgbClr val="222222"/>
                </a:solidFill>
                <a:latin typeface="Mulish Light"/>
                <a:ea typeface="Mulish Light"/>
                <a:cs typeface="Mulish Light"/>
                <a:sym typeface="Mulish Light"/>
              </a:defRPr>
            </a:lvl1pPr>
          </a:lstStyle>
          <a:p>
            <a:pPr/>
            <a:r>
              <a:t>September 2022  Business Meetings</a:t>
            </a:r>
          </a:p>
        </p:txBody>
      </p:sp>
      <p:sp>
        <p:nvSpPr>
          <p:cNvPr id="3" name="Google Shape;13;p1"/>
          <p:cNvSpPr/>
          <p:nvPr/>
        </p:nvSpPr>
        <p:spPr>
          <a:xfrm>
            <a:off x="11778599" y="1243065"/>
            <a:ext cx="12701" cy="3134702"/>
          </a:xfrm>
          <a:prstGeom prst="rect">
            <a:avLst/>
          </a:prstGeom>
          <a:solidFill>
            <a:srgbClr val="B2B7B2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  <a:latin typeface="Mulish Light"/>
                <a:ea typeface="Mulish Light"/>
                <a:cs typeface="Mulish Light"/>
                <a:sym typeface="Mulish Light"/>
              </a:defRPr>
            </a:pPr>
          </a:p>
        </p:txBody>
      </p:sp>
      <p:pic>
        <p:nvPicPr>
          <p:cNvPr id="4" name="Google Shape;14;p1" descr="Google Shape;14;p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" y="0"/>
            <a:ext cx="900002" cy="90000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11587566" y="2330248"/>
            <a:ext cx="416449" cy="3073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699" tIns="45699" rIns="45699" bIns="45699" anchor="ctr">
            <a:spAutoFit/>
          </a:bodyPr>
          <a:lstStyle>
            <a:lvl1pPr algn="ctr">
              <a:defRPr>
                <a:latin typeface="Mulish Light"/>
                <a:ea typeface="Mulish Light"/>
                <a:cs typeface="Mulish Light"/>
                <a:sym typeface="Mulish Light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" name="Title Text"/>
          <p:cNvSpPr txBox="1"/>
          <p:nvPr>
            <p:ph type="title"/>
          </p:nvPr>
        </p:nvSpPr>
        <p:spPr>
          <a:xfrm>
            <a:off x="609600" y="92074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7" name="Body Level One…"/>
          <p:cNvSpPr txBox="1"/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424A55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424A55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424A55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424A55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424A55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424A55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424A55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424A55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424A55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457200" marR="0" indent="-406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424A55"/>
        </a:buClr>
        <a:buSzPts val="2800"/>
        <a:buFont typeface="Arial"/>
        <a:buChar char="•"/>
        <a:tabLst/>
        <a:defRPr b="0" baseline="0" cap="none" i="0" spc="0" strike="noStrike" sz="2800" u="none">
          <a:solidFill>
            <a:srgbClr val="424A55"/>
          </a:solidFill>
          <a:uFillTx/>
          <a:latin typeface="Calibri"/>
          <a:ea typeface="Calibri"/>
          <a:cs typeface="Calibri"/>
          <a:sym typeface="Calibri"/>
        </a:defRPr>
      </a:lvl1pPr>
      <a:lvl2pPr marL="977900" marR="0" indent="-4445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424A55"/>
        </a:buClr>
        <a:buSzPts val="2800"/>
        <a:buFont typeface="Arial"/>
        <a:buChar char="•"/>
        <a:tabLst/>
        <a:defRPr b="0" baseline="0" cap="none" i="0" spc="0" strike="noStrike" sz="2800" u="none">
          <a:solidFill>
            <a:srgbClr val="424A55"/>
          </a:solidFill>
          <a:uFillTx/>
          <a:latin typeface="Calibri"/>
          <a:ea typeface="Calibri"/>
          <a:cs typeface="Calibri"/>
          <a:sym typeface="Calibri"/>
        </a:defRPr>
      </a:lvl2pPr>
      <a:lvl3pPr marL="1513839" marR="0" indent="-4978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424A55"/>
        </a:buClr>
        <a:buSzPts val="2800"/>
        <a:buFont typeface="Arial"/>
        <a:buChar char="•"/>
        <a:tabLst/>
        <a:defRPr b="0" baseline="0" cap="none" i="0" spc="0" strike="noStrike" sz="2800" u="none">
          <a:solidFill>
            <a:srgbClr val="424A55"/>
          </a:solidFill>
          <a:uFillTx/>
          <a:latin typeface="Calibri"/>
          <a:ea typeface="Calibri"/>
          <a:cs typeface="Calibri"/>
          <a:sym typeface="Calibri"/>
        </a:defRPr>
      </a:lvl3pPr>
      <a:lvl4pPr marL="20193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424A55"/>
        </a:buClr>
        <a:buSzPts val="2800"/>
        <a:buFont typeface="Arial"/>
        <a:buChar char="•"/>
        <a:tabLst/>
        <a:defRPr b="0" baseline="0" cap="none" i="0" spc="0" strike="noStrike" sz="2800" u="none">
          <a:solidFill>
            <a:srgbClr val="424A55"/>
          </a:solidFill>
          <a:uFillTx/>
          <a:latin typeface="Calibri"/>
          <a:ea typeface="Calibri"/>
          <a:cs typeface="Calibri"/>
          <a:sym typeface="Calibri"/>
        </a:defRPr>
      </a:lvl4pPr>
      <a:lvl5pPr marL="24765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424A55"/>
        </a:buClr>
        <a:buSzPts val="2800"/>
        <a:buFont typeface="Arial"/>
        <a:buChar char="•"/>
        <a:tabLst/>
        <a:defRPr b="0" baseline="0" cap="none" i="0" spc="0" strike="noStrike" sz="2800" u="none">
          <a:solidFill>
            <a:srgbClr val="424A55"/>
          </a:solidFill>
          <a:uFillTx/>
          <a:latin typeface="Calibri"/>
          <a:ea typeface="Calibri"/>
          <a:cs typeface="Calibri"/>
          <a:sym typeface="Calibri"/>
        </a:defRPr>
      </a:lvl5pPr>
      <a:lvl6pPr marL="29337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424A55"/>
        </a:buClr>
        <a:buSzPts val="2800"/>
        <a:buFont typeface="Arial"/>
        <a:buChar char="•"/>
        <a:tabLst/>
        <a:defRPr b="0" baseline="0" cap="none" i="0" spc="0" strike="noStrike" sz="2800" u="none">
          <a:solidFill>
            <a:srgbClr val="424A55"/>
          </a:solidFill>
          <a:uFillTx/>
          <a:latin typeface="Calibri"/>
          <a:ea typeface="Calibri"/>
          <a:cs typeface="Calibri"/>
          <a:sym typeface="Calibri"/>
        </a:defRPr>
      </a:lvl6pPr>
      <a:lvl7pPr marL="33909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424A55"/>
        </a:buClr>
        <a:buSzPts val="2800"/>
        <a:buFont typeface="Arial"/>
        <a:buChar char="•"/>
        <a:tabLst/>
        <a:defRPr b="0" baseline="0" cap="none" i="0" spc="0" strike="noStrike" sz="2800" u="none">
          <a:solidFill>
            <a:srgbClr val="424A55"/>
          </a:solidFill>
          <a:uFillTx/>
          <a:latin typeface="Calibri"/>
          <a:ea typeface="Calibri"/>
          <a:cs typeface="Calibri"/>
          <a:sym typeface="Calibri"/>
        </a:defRPr>
      </a:lvl7pPr>
      <a:lvl8pPr marL="38481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424A55"/>
        </a:buClr>
        <a:buSzPts val="2800"/>
        <a:buFont typeface="Arial"/>
        <a:buChar char="•"/>
        <a:tabLst/>
        <a:defRPr b="0" baseline="0" cap="none" i="0" spc="0" strike="noStrike" sz="2800" u="none">
          <a:solidFill>
            <a:srgbClr val="424A55"/>
          </a:solidFill>
          <a:uFillTx/>
          <a:latin typeface="Calibri"/>
          <a:ea typeface="Calibri"/>
          <a:cs typeface="Calibri"/>
          <a:sym typeface="Calibri"/>
        </a:defRPr>
      </a:lvl8pPr>
      <a:lvl9pPr marL="43053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424A55"/>
        </a:buClr>
        <a:buSzPts val="2800"/>
        <a:buFont typeface="Arial"/>
        <a:buChar char="•"/>
        <a:tabLst/>
        <a:defRPr b="0" baseline="0" cap="none" i="0" spc="0" strike="noStrike" sz="2800" u="none">
          <a:solidFill>
            <a:srgbClr val="424A55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Mulish Light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Mulish Light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Mulish Light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Mulish Light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Mulish Light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Mulish Light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Mulish Light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Mulish Light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Mulish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e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5;p1"/>
          <p:cNvSpPr txBox="1"/>
          <p:nvPr>
            <p:ph type="sldNum" sz="quarter" idx="2"/>
          </p:nvPr>
        </p:nvSpPr>
        <p:spPr>
          <a:xfrm>
            <a:off x="11587566" y="2330247"/>
            <a:ext cx="416448" cy="307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80" name="Google Shape;126;p16"/>
          <p:cNvGrpSpPr/>
          <p:nvPr/>
        </p:nvGrpSpPr>
        <p:grpSpPr>
          <a:xfrm>
            <a:off x="129088" y="0"/>
            <a:ext cx="2205322" cy="6858000"/>
            <a:chOff x="0" y="0"/>
            <a:chExt cx="2205321" cy="6858000"/>
          </a:xfrm>
        </p:grpSpPr>
        <p:sp>
          <p:nvSpPr>
            <p:cNvPr id="178" name="Rectangle"/>
            <p:cNvSpPr/>
            <p:nvPr/>
          </p:nvSpPr>
          <p:spPr>
            <a:xfrm>
              <a:off x="0" y="0"/>
              <a:ext cx="2205322" cy="6858000"/>
            </a:xfrm>
            <a:prstGeom prst="rect">
              <a:avLst/>
            </a:prstGeom>
            <a:solidFill>
              <a:srgbClr val="F1F2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179" name="image3.jpeg" descr="image3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40957" t="0" r="40956" b="0"/>
            <a:stretch>
              <a:fillRect/>
            </a:stretch>
          </p:blipFill>
          <p:spPr>
            <a:xfrm>
              <a:off x="0" y="0"/>
              <a:ext cx="2205322" cy="6858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81" name="Google Shape;127;p16"/>
          <p:cNvSpPr txBox="1"/>
          <p:nvPr>
            <p:ph type="body" sz="quarter" idx="1"/>
          </p:nvPr>
        </p:nvSpPr>
        <p:spPr>
          <a:xfrm>
            <a:off x="2653626" y="359999"/>
            <a:ext cx="8169586" cy="900002"/>
          </a:xfrm>
          <a:prstGeom prst="rect">
            <a:avLst/>
          </a:prstGeom>
        </p:spPr>
        <p:txBody>
          <a:bodyPr/>
          <a:lstStyle>
            <a:lvl1pPr marL="0">
              <a:spcBef>
                <a:spcPts val="0"/>
              </a:spcBef>
              <a:defRPr sz="3500"/>
            </a:lvl1pPr>
          </a:lstStyle>
          <a:p>
            <a:pPr/>
            <a:r>
              <a:t>Editor’s report </a:t>
            </a:r>
          </a:p>
        </p:txBody>
      </p:sp>
      <p:sp>
        <p:nvSpPr>
          <p:cNvPr id="182" name="Google Shape;128;p16"/>
          <p:cNvSpPr txBox="1"/>
          <p:nvPr>
            <p:ph type="body" idx="22"/>
          </p:nvPr>
        </p:nvSpPr>
        <p:spPr>
          <a:xfrm>
            <a:off x="2653626" y="1097249"/>
            <a:ext cx="8169586" cy="540038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indent="-317500" defTabSz="457200">
              <a:lnSpc>
                <a:spcPct val="100000"/>
              </a:lnSpc>
              <a:spcBef>
                <a:spcPts val="0"/>
              </a:spcBef>
              <a:buClr>
                <a:srgbClr val="3B3D40"/>
              </a:buClr>
              <a:buSzPct val="100000"/>
              <a:defRPr sz="2533">
                <a:solidFill>
                  <a:srgbClr val="3B3D40"/>
                </a:solidFill>
                <a:latin typeface="+mj-lt"/>
                <a:ea typeface="+mj-ea"/>
                <a:cs typeface="+mj-cs"/>
                <a:sym typeface="Arial"/>
              </a:defRPr>
            </a:pPr>
            <a:r>
              <a:t>Request submission: 3rd October deadline for inclusion for January 2023 release</a:t>
            </a:r>
          </a:p>
          <a:p>
            <a:pPr indent="-317500" defTabSz="457200">
              <a:lnSpc>
                <a:spcPct val="100000"/>
              </a:lnSpc>
              <a:spcBef>
                <a:spcPts val="0"/>
              </a:spcBef>
              <a:buClr>
                <a:srgbClr val="3B3D40"/>
              </a:buClr>
              <a:buSzPct val="100000"/>
              <a:defRPr sz="2533">
                <a:solidFill>
                  <a:srgbClr val="3B3D40"/>
                </a:solidFill>
                <a:latin typeface="+mj-lt"/>
                <a:ea typeface="+mj-ea"/>
                <a:cs typeface="+mj-cs"/>
                <a:sym typeface="Arial"/>
              </a:defRPr>
            </a:pPr>
          </a:p>
          <a:p>
            <a:pPr indent="-317500" defTabSz="457200">
              <a:lnSpc>
                <a:spcPct val="100000"/>
              </a:lnSpc>
              <a:spcBef>
                <a:spcPts val="0"/>
              </a:spcBef>
              <a:buClr>
                <a:srgbClr val="3B3D40"/>
              </a:buClr>
              <a:buSzPct val="100000"/>
              <a:defRPr sz="2533">
                <a:solidFill>
                  <a:srgbClr val="3B3D40"/>
                </a:solidFill>
                <a:latin typeface="+mj-lt"/>
                <a:ea typeface="+mj-ea"/>
                <a:cs typeface="+mj-cs"/>
                <a:sym typeface="Arial"/>
              </a:defRPr>
            </a:pPr>
            <a:r>
              <a:t>Odontogram and General Dentistry Diagnostic refsets have been reviewed and are ready for publication.</a:t>
            </a:r>
          </a:p>
          <a:p>
            <a:pPr marL="0" indent="0" defTabSz="45720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defRPr sz="2533">
                <a:solidFill>
                  <a:srgbClr val="3B3D40"/>
                </a:solidFill>
                <a:latin typeface="+mj-lt"/>
                <a:ea typeface="+mj-ea"/>
                <a:cs typeface="+mj-cs"/>
                <a:sym typeface="Arial"/>
              </a:defRPr>
            </a:pPr>
          </a:p>
          <a:p>
            <a:pPr indent="-317500" defTabSz="457200">
              <a:lnSpc>
                <a:spcPct val="100000"/>
              </a:lnSpc>
              <a:spcBef>
                <a:spcPts val="0"/>
              </a:spcBef>
              <a:buClr>
                <a:srgbClr val="3B3D40"/>
              </a:buClr>
              <a:buSzPct val="100000"/>
              <a:defRPr sz="2533">
                <a:solidFill>
                  <a:srgbClr val="3B3D40"/>
                </a:solidFill>
                <a:latin typeface="+mj-lt"/>
                <a:ea typeface="+mj-ea"/>
                <a:cs typeface="+mj-cs"/>
                <a:sym typeface="Arial"/>
              </a:defRPr>
            </a:pPr>
            <a:r>
              <a:t>Periodontal classification: total 58 new concepts/synonyms and 3 in discussion.</a:t>
            </a:r>
          </a:p>
          <a:p>
            <a:pPr marL="0" indent="0" defTabSz="45720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defRPr sz="2533">
                <a:solidFill>
                  <a:srgbClr val="3B3D40"/>
                </a:solidFill>
                <a:latin typeface="+mj-lt"/>
                <a:ea typeface="+mj-ea"/>
                <a:cs typeface="+mj-cs"/>
                <a:sym typeface="Arial"/>
              </a:defRPr>
            </a:pPr>
          </a:p>
          <a:p>
            <a:pPr indent="-317500" defTabSz="457200">
              <a:lnSpc>
                <a:spcPct val="100000"/>
              </a:lnSpc>
              <a:spcBef>
                <a:spcPts val="0"/>
              </a:spcBef>
              <a:buClr>
                <a:srgbClr val="3B3D40"/>
              </a:buClr>
              <a:buSzPct val="100000"/>
              <a:defRPr sz="2533">
                <a:solidFill>
                  <a:srgbClr val="3B3D40"/>
                </a:solidFill>
                <a:latin typeface="+mj-lt"/>
                <a:ea typeface="+mj-ea"/>
                <a:cs typeface="+mj-cs"/>
                <a:sym typeface="Arial"/>
              </a:defRPr>
            </a:pPr>
            <a:r>
              <a:t>Ireland: creating Irish National Dentistry Refset</a:t>
            </a:r>
          </a:p>
          <a:p>
            <a:pPr lvl="3" marL="876300" indent="-317500" defTabSz="457200">
              <a:lnSpc>
                <a:spcPct val="100000"/>
              </a:lnSpc>
              <a:spcBef>
                <a:spcPts val="0"/>
              </a:spcBef>
              <a:buClr>
                <a:srgbClr val="3B3D40"/>
              </a:buClr>
              <a:buSzPct val="100000"/>
              <a:defRPr sz="2533">
                <a:solidFill>
                  <a:srgbClr val="3B3D40"/>
                </a:solidFill>
                <a:latin typeface="+mj-lt"/>
                <a:ea typeface="+mj-ea"/>
                <a:cs typeface="+mj-cs"/>
                <a:sym typeface="Arial"/>
              </a:defRPr>
            </a:pPr>
            <a:r>
              <a:t>Requests received covering findings, disorders and procedures</a:t>
            </a:r>
          </a:p>
        </p:txBody>
      </p:sp>
      <p:pic>
        <p:nvPicPr>
          <p:cNvPr id="183" name="Google Shape;129;p16" descr="Google Shape;129;p16"/>
          <p:cNvPicPr>
            <a:picLocks noChangeAspect="1"/>
          </p:cNvPicPr>
          <p:nvPr/>
        </p:nvPicPr>
        <p:blipFill>
          <a:blip r:embed="rId3">
            <a:extLst/>
          </a:blip>
          <a:srcRect l="0" t="0" r="81712" b="0"/>
          <a:stretch>
            <a:fillRect/>
          </a:stretch>
        </p:blipFill>
        <p:spPr>
          <a:xfrm>
            <a:off x="129100" y="0"/>
            <a:ext cx="2205302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5;p1"/>
          <p:cNvSpPr txBox="1"/>
          <p:nvPr>
            <p:ph type="sldNum" sz="quarter" idx="2"/>
          </p:nvPr>
        </p:nvSpPr>
        <p:spPr>
          <a:xfrm>
            <a:off x="11587566" y="2330247"/>
            <a:ext cx="416448" cy="307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88" name="Google Shape;126;p16"/>
          <p:cNvGrpSpPr/>
          <p:nvPr/>
        </p:nvGrpSpPr>
        <p:grpSpPr>
          <a:xfrm>
            <a:off x="129088" y="0"/>
            <a:ext cx="2205322" cy="6858000"/>
            <a:chOff x="0" y="0"/>
            <a:chExt cx="2205321" cy="6858000"/>
          </a:xfrm>
        </p:grpSpPr>
        <p:sp>
          <p:nvSpPr>
            <p:cNvPr id="186" name="Rectangle"/>
            <p:cNvSpPr/>
            <p:nvPr/>
          </p:nvSpPr>
          <p:spPr>
            <a:xfrm>
              <a:off x="0" y="0"/>
              <a:ext cx="2205322" cy="6858000"/>
            </a:xfrm>
            <a:prstGeom prst="rect">
              <a:avLst/>
            </a:prstGeom>
            <a:solidFill>
              <a:srgbClr val="F1F2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187" name="image3.jpeg" descr="image3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40957" t="0" r="40956" b="0"/>
            <a:stretch>
              <a:fillRect/>
            </a:stretch>
          </p:blipFill>
          <p:spPr>
            <a:xfrm>
              <a:off x="0" y="0"/>
              <a:ext cx="2205322" cy="6858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89" name="Google Shape;127;p16"/>
          <p:cNvSpPr txBox="1"/>
          <p:nvPr>
            <p:ph type="body" sz="quarter" idx="1"/>
          </p:nvPr>
        </p:nvSpPr>
        <p:spPr>
          <a:xfrm>
            <a:off x="2653626" y="359999"/>
            <a:ext cx="8169586" cy="900002"/>
          </a:xfrm>
          <a:prstGeom prst="rect">
            <a:avLst/>
          </a:prstGeom>
        </p:spPr>
        <p:txBody>
          <a:bodyPr/>
          <a:lstStyle>
            <a:lvl1pPr marL="0">
              <a:spcBef>
                <a:spcPts val="0"/>
              </a:spcBef>
              <a:defRPr sz="3500"/>
            </a:lvl1pPr>
          </a:lstStyle>
          <a:p>
            <a:pPr/>
            <a:r>
              <a:t>Editor’s report</a:t>
            </a:r>
          </a:p>
        </p:txBody>
      </p:sp>
      <p:sp>
        <p:nvSpPr>
          <p:cNvPr id="190" name="Google Shape;128;p16"/>
          <p:cNvSpPr txBox="1"/>
          <p:nvPr>
            <p:ph type="body" idx="22"/>
          </p:nvPr>
        </p:nvSpPr>
        <p:spPr>
          <a:xfrm>
            <a:off x="2653626" y="1095057"/>
            <a:ext cx="8169586" cy="54025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indent="-317500" defTabSz="457200">
              <a:lnSpc>
                <a:spcPct val="100000"/>
              </a:lnSpc>
              <a:spcBef>
                <a:spcPts val="0"/>
              </a:spcBef>
              <a:buClr>
                <a:srgbClr val="3B3D40"/>
              </a:buClr>
              <a:buSzPct val="100000"/>
              <a:defRPr sz="2533">
                <a:solidFill>
                  <a:srgbClr val="3B3D40"/>
                </a:solidFill>
                <a:latin typeface="+mj-lt"/>
                <a:ea typeface="+mj-ea"/>
                <a:cs typeface="+mj-cs"/>
                <a:sym typeface="Arial"/>
              </a:defRPr>
            </a:pPr>
            <a:r>
              <a:t>Promotion of 6 concepts from US. This content has been suggested for inclusion in the International Classification of Nursing Practice (ICNP) Nursing Practice Refset</a:t>
            </a:r>
          </a:p>
          <a:p>
            <a:pPr marL="0" indent="0" defTabSz="457200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defRPr sz="2433">
                <a:solidFill>
                  <a:srgbClr val="3B3D40"/>
                </a:solidFill>
                <a:latin typeface="+mj-lt"/>
                <a:ea typeface="+mj-ea"/>
                <a:cs typeface="+mj-cs"/>
                <a:sym typeface="Arial"/>
              </a:defRPr>
            </a:pPr>
          </a:p>
          <a:p>
            <a:pPr lvl="1" marL="833253" indent="-325253" defTabSz="457200">
              <a:lnSpc>
                <a:spcPct val="100000"/>
              </a:lnSpc>
              <a:spcBef>
                <a:spcPts val="0"/>
              </a:spcBef>
              <a:buClrTx/>
              <a:buSzPct val="100000"/>
              <a:buFontTx/>
              <a:buAutoNum type="arabicPeriod" startAt="1"/>
              <a:defRPr sz="2033">
                <a:solidFill>
                  <a:srgbClr val="3B3D40"/>
                </a:solidFill>
                <a:latin typeface="+mj-lt"/>
                <a:ea typeface="+mj-ea"/>
                <a:cs typeface="+mj-cs"/>
                <a:sym typeface="Arial"/>
              </a:defRPr>
            </a:pPr>
            <a:r>
              <a:t>Assistance required to clean own dentures (finding)</a:t>
            </a:r>
          </a:p>
          <a:p>
            <a:pPr lvl="1" marL="833253" indent="-325253" defTabSz="457200">
              <a:lnSpc>
                <a:spcPct val="100000"/>
              </a:lnSpc>
              <a:spcBef>
                <a:spcPts val="0"/>
              </a:spcBef>
              <a:buClrTx/>
              <a:buSzPct val="100000"/>
              <a:buFontTx/>
              <a:buAutoNum type="arabicPeriod" startAt="1"/>
              <a:defRPr sz="2033">
                <a:solidFill>
                  <a:srgbClr val="3B3D40"/>
                </a:solidFill>
                <a:latin typeface="+mj-lt"/>
                <a:ea typeface="+mj-ea"/>
                <a:cs typeface="+mj-cs"/>
                <a:sym typeface="Arial"/>
              </a:defRPr>
            </a:pPr>
            <a:r>
              <a:t>Independent cleaning of own dentures (finding)</a:t>
            </a:r>
          </a:p>
          <a:p>
            <a:pPr lvl="1" marL="833253" indent="-325253" defTabSz="457200">
              <a:lnSpc>
                <a:spcPct val="100000"/>
              </a:lnSpc>
              <a:spcBef>
                <a:spcPts val="0"/>
              </a:spcBef>
              <a:buClrTx/>
              <a:buSzPct val="100000"/>
              <a:buFontTx/>
              <a:buAutoNum type="arabicPeriod" startAt="1"/>
              <a:defRPr sz="2033">
                <a:solidFill>
                  <a:srgbClr val="3B3D40"/>
                </a:solidFill>
                <a:latin typeface="+mj-lt"/>
                <a:ea typeface="+mj-ea"/>
                <a:cs typeface="+mj-cs"/>
                <a:sym typeface="Arial"/>
              </a:defRPr>
            </a:pPr>
            <a:r>
              <a:t>Denture cleaning refused (situation)</a:t>
            </a:r>
          </a:p>
          <a:p>
            <a:pPr lvl="1" marL="833253" indent="-325253" defTabSz="457200">
              <a:lnSpc>
                <a:spcPct val="100000"/>
              </a:lnSpc>
              <a:spcBef>
                <a:spcPts val="0"/>
              </a:spcBef>
              <a:buClrTx/>
              <a:buSzPct val="100000"/>
              <a:buFontTx/>
              <a:buAutoNum type="arabicPeriod" startAt="1"/>
              <a:defRPr sz="2033">
                <a:solidFill>
                  <a:srgbClr val="3B3D40"/>
                </a:solidFill>
                <a:latin typeface="+mj-lt"/>
                <a:ea typeface="+mj-ea"/>
                <a:cs typeface="+mj-cs"/>
                <a:sym typeface="Arial"/>
              </a:defRPr>
            </a:pPr>
            <a:r>
              <a:t>Assistance required to brush own teeth (finding)</a:t>
            </a:r>
          </a:p>
          <a:p>
            <a:pPr lvl="1" marL="833253" indent="-325253" defTabSz="457200">
              <a:lnSpc>
                <a:spcPct val="100000"/>
              </a:lnSpc>
              <a:spcBef>
                <a:spcPts val="0"/>
              </a:spcBef>
              <a:buClrTx/>
              <a:buSzPct val="100000"/>
              <a:buFontTx/>
              <a:buAutoNum type="arabicPeriod" startAt="1"/>
              <a:defRPr sz="2033">
                <a:solidFill>
                  <a:srgbClr val="3B3D40"/>
                </a:solidFill>
                <a:latin typeface="+mj-lt"/>
                <a:ea typeface="+mj-ea"/>
                <a:cs typeface="+mj-cs"/>
                <a:sym typeface="Arial"/>
              </a:defRPr>
            </a:pPr>
            <a:r>
              <a:t>Independent brushing of own teeth (finding)</a:t>
            </a:r>
          </a:p>
          <a:p>
            <a:pPr lvl="1" marL="833253" indent="-325253" defTabSz="457200">
              <a:lnSpc>
                <a:spcPct val="100000"/>
              </a:lnSpc>
              <a:spcBef>
                <a:spcPts val="0"/>
              </a:spcBef>
              <a:buClrTx/>
              <a:buSzPct val="100000"/>
              <a:buFontTx/>
              <a:buAutoNum type="arabicPeriod" startAt="1"/>
              <a:defRPr sz="2033">
                <a:solidFill>
                  <a:srgbClr val="3B3D40"/>
                </a:solidFill>
                <a:latin typeface="+mj-lt"/>
                <a:ea typeface="+mj-ea"/>
                <a:cs typeface="+mj-cs"/>
                <a:sym typeface="Arial"/>
              </a:defRPr>
            </a:pPr>
            <a:r>
              <a:t>Brushing of teeth refused (situation)</a:t>
            </a:r>
          </a:p>
        </p:txBody>
      </p:sp>
      <p:pic>
        <p:nvPicPr>
          <p:cNvPr id="191" name="Google Shape;129;p16" descr="Google Shape;129;p16"/>
          <p:cNvPicPr>
            <a:picLocks noChangeAspect="1"/>
          </p:cNvPicPr>
          <p:nvPr/>
        </p:nvPicPr>
        <p:blipFill>
          <a:blip r:embed="rId3">
            <a:extLst/>
          </a:blip>
          <a:srcRect l="0" t="0" r="81712" b="0"/>
          <a:stretch>
            <a:fillRect/>
          </a:stretch>
        </p:blipFill>
        <p:spPr>
          <a:xfrm>
            <a:off x="129100" y="0"/>
            <a:ext cx="2205302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5;p1"/>
          <p:cNvSpPr txBox="1"/>
          <p:nvPr>
            <p:ph type="sldNum" sz="quarter" idx="2"/>
          </p:nvPr>
        </p:nvSpPr>
        <p:spPr>
          <a:xfrm>
            <a:off x="11587566" y="2330247"/>
            <a:ext cx="416448" cy="3073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96" name="Google Shape;126;p16"/>
          <p:cNvGrpSpPr/>
          <p:nvPr/>
        </p:nvGrpSpPr>
        <p:grpSpPr>
          <a:xfrm>
            <a:off x="129088" y="0"/>
            <a:ext cx="2205322" cy="6858000"/>
            <a:chOff x="0" y="0"/>
            <a:chExt cx="2205321" cy="6858000"/>
          </a:xfrm>
        </p:grpSpPr>
        <p:sp>
          <p:nvSpPr>
            <p:cNvPr id="194" name="Rectangle"/>
            <p:cNvSpPr/>
            <p:nvPr/>
          </p:nvSpPr>
          <p:spPr>
            <a:xfrm>
              <a:off x="0" y="0"/>
              <a:ext cx="2205322" cy="6858000"/>
            </a:xfrm>
            <a:prstGeom prst="rect">
              <a:avLst/>
            </a:prstGeom>
            <a:solidFill>
              <a:srgbClr val="F1F2F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/>
            </a:p>
          </p:txBody>
        </p:sp>
        <p:pic>
          <p:nvPicPr>
            <p:cNvPr id="195" name="image3.jpeg" descr="image3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40957" t="0" r="40956" b="0"/>
            <a:stretch>
              <a:fillRect/>
            </a:stretch>
          </p:blipFill>
          <p:spPr>
            <a:xfrm>
              <a:off x="0" y="0"/>
              <a:ext cx="2205322" cy="6858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97" name="Google Shape;127;p16"/>
          <p:cNvSpPr txBox="1"/>
          <p:nvPr>
            <p:ph type="body" sz="quarter" idx="1"/>
          </p:nvPr>
        </p:nvSpPr>
        <p:spPr>
          <a:xfrm>
            <a:off x="2653626" y="359999"/>
            <a:ext cx="8169586" cy="900002"/>
          </a:xfrm>
          <a:prstGeom prst="rect">
            <a:avLst/>
          </a:prstGeom>
        </p:spPr>
        <p:txBody>
          <a:bodyPr/>
          <a:lstStyle>
            <a:lvl1pPr marL="0">
              <a:spcBef>
                <a:spcPts val="0"/>
              </a:spcBef>
              <a:defRPr sz="3500"/>
            </a:lvl1pPr>
          </a:lstStyle>
          <a:p>
            <a:pPr/>
            <a:r>
              <a:t>Question for group</a:t>
            </a:r>
          </a:p>
        </p:txBody>
      </p:sp>
      <p:sp>
        <p:nvSpPr>
          <p:cNvPr id="198" name="Google Shape;128;p16"/>
          <p:cNvSpPr txBox="1"/>
          <p:nvPr>
            <p:ph type="body" idx="22"/>
          </p:nvPr>
        </p:nvSpPr>
        <p:spPr>
          <a:xfrm>
            <a:off x="2653626" y="1139067"/>
            <a:ext cx="8169586" cy="101233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indent="-317500" defTabSz="457200">
              <a:lnSpc>
                <a:spcPct val="100000"/>
              </a:lnSpc>
              <a:spcBef>
                <a:spcPts val="0"/>
              </a:spcBef>
              <a:buClr>
                <a:srgbClr val="3B3D40"/>
              </a:buClr>
              <a:buSzPct val="100000"/>
              <a:defRPr sz="2533">
                <a:solidFill>
                  <a:schemeClr val="accent6"/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/>
            <a:r>
              <a:t>Does occlusal appliance and interocclusal appliance mean the same thing?</a:t>
            </a:r>
          </a:p>
        </p:txBody>
      </p:sp>
      <p:pic>
        <p:nvPicPr>
          <p:cNvPr id="199" name="Google Shape;129;p16" descr="Google Shape;129;p16"/>
          <p:cNvPicPr>
            <a:picLocks noChangeAspect="1"/>
          </p:cNvPicPr>
          <p:nvPr/>
        </p:nvPicPr>
        <p:blipFill>
          <a:blip r:embed="rId3">
            <a:extLst/>
          </a:blip>
          <a:srcRect l="0" t="0" r="81712" b="0"/>
          <a:stretch>
            <a:fillRect/>
          </a:stretch>
        </p:blipFill>
        <p:spPr>
          <a:xfrm>
            <a:off x="129100" y="0"/>
            <a:ext cx="2205302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" name="Screenshot 2022-09-20 at 14.34.01.png" descr="Screenshot 2022-09-20 at 14.34.01.png"/>
          <p:cNvPicPr>
            <a:picLocks noChangeAspect="1"/>
          </p:cNvPicPr>
          <p:nvPr/>
        </p:nvPicPr>
        <p:blipFill>
          <a:blip r:embed="rId4">
            <a:extLst/>
          </a:blip>
          <a:srcRect l="0" t="1066" r="40565" b="1066"/>
          <a:stretch>
            <a:fillRect/>
          </a:stretch>
        </p:blipFill>
        <p:spPr>
          <a:xfrm>
            <a:off x="2535239" y="2085911"/>
            <a:ext cx="3929293" cy="437858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Screenshot 2022-09-20 at 14.33.31.png" descr="Screenshot 2022-09-20 at 14.33.31.png"/>
          <p:cNvPicPr>
            <a:picLocks noChangeAspect="1"/>
          </p:cNvPicPr>
          <p:nvPr/>
        </p:nvPicPr>
        <p:blipFill>
          <a:blip r:embed="rId5">
            <a:extLst/>
          </a:blip>
          <a:srcRect l="0" t="18907" r="35887" b="0"/>
          <a:stretch>
            <a:fillRect/>
          </a:stretch>
        </p:blipFill>
        <p:spPr>
          <a:xfrm>
            <a:off x="7009918" y="1991134"/>
            <a:ext cx="3929359" cy="44132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424A55"/>
      </a:dk1>
      <a:lt1>
        <a:srgbClr val="FFFFFF"/>
      </a:lt1>
      <a:dk2>
        <a:srgbClr val="A7A7A7"/>
      </a:dk2>
      <a:lt2>
        <a:srgbClr val="535353"/>
      </a:lt2>
      <a:accent1>
        <a:srgbClr val="003865"/>
      </a:accent1>
      <a:accent2>
        <a:srgbClr val="0067B9"/>
      </a:accent2>
      <a:accent3>
        <a:srgbClr val="654EA3"/>
      </a:accent3>
      <a:accent4>
        <a:srgbClr val="FFC600"/>
      </a:accent4>
      <a:accent5>
        <a:srgbClr val="009B77"/>
      </a:accent5>
      <a:accent6>
        <a:srgbClr val="EC4B57"/>
      </a:accent6>
      <a:hlink>
        <a:srgbClr val="0000FF"/>
      </a:hlink>
      <a:folHlink>
        <a:srgbClr val="FF00FF"/>
      </a:folHlink>
    </a:clrScheme>
    <a:fontScheme name="Office Them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424A55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424A55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865"/>
      </a:accent1>
      <a:accent2>
        <a:srgbClr val="0067B9"/>
      </a:accent2>
      <a:accent3>
        <a:srgbClr val="654EA3"/>
      </a:accent3>
      <a:accent4>
        <a:srgbClr val="FFC600"/>
      </a:accent4>
      <a:accent5>
        <a:srgbClr val="009B77"/>
      </a:accent5>
      <a:accent6>
        <a:srgbClr val="EC4B57"/>
      </a:accent6>
      <a:hlink>
        <a:srgbClr val="0000FF"/>
      </a:hlink>
      <a:folHlink>
        <a:srgbClr val="FF00FF"/>
      </a:folHlink>
    </a:clrScheme>
    <a:fontScheme name="Office Them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424A55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424A55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