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8" r:id="rId4"/>
  </p:sldMasterIdLst>
  <p:notesMasterIdLst>
    <p:notesMasterId r:id="rId28"/>
  </p:notesMasterIdLst>
  <p:sldIdLst>
    <p:sldId id="256" r:id="rId5"/>
    <p:sldId id="257" r:id="rId6"/>
    <p:sldId id="258" r:id="rId7"/>
    <p:sldId id="259" r:id="rId8"/>
    <p:sldId id="424" r:id="rId9"/>
    <p:sldId id="554" r:id="rId10"/>
    <p:sldId id="299" r:id="rId11"/>
    <p:sldId id="574" r:id="rId12"/>
    <p:sldId id="575" r:id="rId13"/>
    <p:sldId id="576" r:id="rId14"/>
    <p:sldId id="582" r:id="rId15"/>
    <p:sldId id="577" r:id="rId16"/>
    <p:sldId id="579" r:id="rId17"/>
    <p:sldId id="580" r:id="rId18"/>
    <p:sldId id="578" r:id="rId19"/>
    <p:sldId id="562" r:id="rId20"/>
    <p:sldId id="571" r:id="rId21"/>
    <p:sldId id="572" r:id="rId22"/>
    <p:sldId id="573" r:id="rId23"/>
    <p:sldId id="581" r:id="rId24"/>
    <p:sldId id="565" r:id="rId25"/>
    <p:sldId id="282" r:id="rId26"/>
    <p:sldId id="283" r:id="rId2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Helvetica Neue" panose="020B0604020202020204" charset="0"/>
      <p:regular r:id="rId33"/>
      <p:bold r:id="rId34"/>
      <p:italic r:id="rId35"/>
      <p:boldItalic r:id="rId36"/>
    </p:embeddedFont>
    <p:embeddedFont>
      <p:font typeface="Trebuchet MS" panose="020B0603020202020204" pitchFamily="34" charset="0"/>
      <p:regular r:id="rId37"/>
      <p:bold r:id="rId38"/>
      <p:italic r:id="rId39"/>
      <p:bold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B7CB3D-199F-48F7-88B6-5F58148DC872}" v="65" dt="2022-06-30T09:46:23.938"/>
  </p1510:revLst>
</p1510:revInfo>
</file>

<file path=ppt/tableStyles.xml><?xml version="1.0" encoding="utf-8"?>
<a:tblStyleLst xmlns:a="http://schemas.openxmlformats.org/drawingml/2006/main" def="{D6F7878D-4083-4F37-8A3B-88BDCE471C18}">
  <a:tblStyle styleId="{D6F7878D-4083-4F37-8A3B-88BDCE471C1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09" autoAdjust="0"/>
    <p:restoredTop sz="94484" autoAdjust="0"/>
  </p:normalViewPr>
  <p:slideViewPr>
    <p:cSldViewPr snapToGrid="0">
      <p:cViewPr varScale="1">
        <p:scale>
          <a:sx n="146" d="100"/>
          <a:sy n="146" d="100"/>
        </p:scale>
        <p:origin x="138" y="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11.fntdata"/><Relationship Id="rId21" Type="http://schemas.openxmlformats.org/officeDocument/2006/relationships/slide" Target="slides/slide17.xml"/><Relationship Id="rId34" Type="http://schemas.openxmlformats.org/officeDocument/2006/relationships/font" Target="fonts/font6.fntdata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3.fntdata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46" Type="http://schemas.microsoft.com/office/2015/10/relationships/revisionInfo" Target="revisionInfo.xml"/><Relationship Id="rId20" Type="http://schemas.openxmlformats.org/officeDocument/2006/relationships/slide" Target="slides/slide16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 James (BW)" userId="93e92b37-7776-4217-a0d0-6fda138908ce" providerId="ADAL" clId="{FDB7CB3D-199F-48F7-88B6-5F58148DC872}"/>
    <pc:docChg chg="undo redo custSel addSld delSld modSld sldOrd">
      <pc:chgData name="Julie James (BW)" userId="93e92b37-7776-4217-a0d0-6fda138908ce" providerId="ADAL" clId="{FDB7CB3D-199F-48F7-88B6-5F58148DC872}" dt="2022-07-04T19:10:37.142" v="3776" actId="113"/>
      <pc:docMkLst>
        <pc:docMk/>
      </pc:docMkLst>
      <pc:sldChg chg="modSp mod">
        <pc:chgData name="Julie James (BW)" userId="93e92b37-7776-4217-a0d0-6fda138908ce" providerId="ADAL" clId="{FDB7CB3D-199F-48F7-88B6-5F58148DC872}" dt="2022-07-04T18:55:15.271" v="3364" actId="20577"/>
        <pc:sldMkLst>
          <pc:docMk/>
          <pc:sldMk cId="0" sldId="256"/>
        </pc:sldMkLst>
        <pc:spChg chg="mod">
          <ac:chgData name="Julie James (BW)" userId="93e92b37-7776-4217-a0d0-6fda138908ce" providerId="ADAL" clId="{FDB7CB3D-199F-48F7-88B6-5F58148DC872}" dt="2022-07-04T18:55:15.271" v="3364" actId="20577"/>
          <ac:spMkLst>
            <pc:docMk/>
            <pc:sldMk cId="0" sldId="256"/>
            <ac:spMk id="91" creationId="{00000000-0000-0000-0000-000000000000}"/>
          </ac:spMkLst>
        </pc:spChg>
      </pc:sldChg>
      <pc:sldChg chg="del">
        <pc:chgData name="Julie James (BW)" userId="93e92b37-7776-4217-a0d0-6fda138908ce" providerId="ADAL" clId="{FDB7CB3D-199F-48F7-88B6-5F58148DC872}" dt="2022-06-29T17:39:20.097" v="47" actId="47"/>
        <pc:sldMkLst>
          <pc:docMk/>
          <pc:sldMk cId="811976886" sldId="263"/>
        </pc:sldMkLst>
      </pc:sldChg>
      <pc:sldChg chg="del">
        <pc:chgData name="Julie James (BW)" userId="93e92b37-7776-4217-a0d0-6fda138908ce" providerId="ADAL" clId="{FDB7CB3D-199F-48F7-88B6-5F58148DC872}" dt="2022-06-29T17:39:23.796" v="51" actId="47"/>
        <pc:sldMkLst>
          <pc:docMk/>
          <pc:sldMk cId="3468451280" sldId="267"/>
        </pc:sldMkLst>
      </pc:sldChg>
      <pc:sldChg chg="addSp modSp mod">
        <pc:chgData name="Julie James (BW)" userId="93e92b37-7776-4217-a0d0-6fda138908ce" providerId="ADAL" clId="{FDB7CB3D-199F-48F7-88B6-5F58148DC872}" dt="2022-06-29T19:31:45.541" v="1390" actId="1076"/>
        <pc:sldMkLst>
          <pc:docMk/>
          <pc:sldMk cId="0" sldId="282"/>
        </pc:sldMkLst>
        <pc:spChg chg="mod">
          <ac:chgData name="Julie James (BW)" userId="93e92b37-7776-4217-a0d0-6fda138908ce" providerId="ADAL" clId="{FDB7CB3D-199F-48F7-88B6-5F58148DC872}" dt="2022-06-29T19:31:18.277" v="1384" actId="20577"/>
          <ac:spMkLst>
            <pc:docMk/>
            <pc:sldMk cId="0" sldId="282"/>
            <ac:spMk id="292" creationId="{00000000-0000-0000-0000-000000000000}"/>
          </ac:spMkLst>
        </pc:spChg>
        <pc:picChg chg="add mod">
          <ac:chgData name="Julie James (BW)" userId="93e92b37-7776-4217-a0d0-6fda138908ce" providerId="ADAL" clId="{FDB7CB3D-199F-48F7-88B6-5F58148DC872}" dt="2022-06-29T19:31:40.312" v="1388" actId="1076"/>
          <ac:picMkLst>
            <pc:docMk/>
            <pc:sldMk cId="0" sldId="282"/>
            <ac:picMk id="7" creationId="{D839D720-3944-3E6D-AB1A-7276F6FFFCCA}"/>
          </ac:picMkLst>
        </pc:picChg>
        <pc:picChg chg="add mod">
          <ac:chgData name="Julie James (BW)" userId="93e92b37-7776-4217-a0d0-6fda138908ce" providerId="ADAL" clId="{FDB7CB3D-199F-48F7-88B6-5F58148DC872}" dt="2022-06-29T19:31:40.312" v="1388" actId="1076"/>
          <ac:picMkLst>
            <pc:docMk/>
            <pc:sldMk cId="0" sldId="282"/>
            <ac:picMk id="8" creationId="{D0987840-F827-B2FB-34C3-D5A482F9BB50}"/>
          </ac:picMkLst>
        </pc:picChg>
        <pc:picChg chg="add mod">
          <ac:chgData name="Julie James (BW)" userId="93e92b37-7776-4217-a0d0-6fda138908ce" providerId="ADAL" clId="{FDB7CB3D-199F-48F7-88B6-5F58148DC872}" dt="2022-06-29T19:31:45.541" v="1390" actId="1076"/>
          <ac:picMkLst>
            <pc:docMk/>
            <pc:sldMk cId="0" sldId="282"/>
            <ac:picMk id="9" creationId="{1D9D3906-1845-F701-0E77-B605F991B90E}"/>
          </ac:picMkLst>
        </pc:picChg>
        <pc:picChg chg="add mod">
          <ac:chgData name="Julie James (BW)" userId="93e92b37-7776-4217-a0d0-6fda138908ce" providerId="ADAL" clId="{FDB7CB3D-199F-48F7-88B6-5F58148DC872}" dt="2022-06-29T19:31:45.541" v="1390" actId="1076"/>
          <ac:picMkLst>
            <pc:docMk/>
            <pc:sldMk cId="0" sldId="282"/>
            <ac:picMk id="10" creationId="{FDC3782B-5ED5-39E6-EB1D-9B554ED272ED}"/>
          </ac:picMkLst>
        </pc:picChg>
      </pc:sldChg>
      <pc:sldChg chg="addSp delSp modSp mod">
        <pc:chgData name="Julie James (BW)" userId="93e92b37-7776-4217-a0d0-6fda138908ce" providerId="ADAL" clId="{FDB7CB3D-199F-48F7-88B6-5F58148DC872}" dt="2022-06-30T09:01:22.863" v="1391" actId="1076"/>
        <pc:sldMkLst>
          <pc:docMk/>
          <pc:sldMk cId="2075997292" sldId="424"/>
        </pc:sldMkLst>
        <pc:graphicFrameChg chg="mod modGraphic">
          <ac:chgData name="Julie James (BW)" userId="93e92b37-7776-4217-a0d0-6fda138908ce" providerId="ADAL" clId="{FDB7CB3D-199F-48F7-88B6-5F58148DC872}" dt="2022-06-30T09:01:22.863" v="1391" actId="1076"/>
          <ac:graphicFrameMkLst>
            <pc:docMk/>
            <pc:sldMk cId="2075997292" sldId="424"/>
            <ac:graphicFrameMk id="2" creationId="{9BD171BF-CA2C-4BDB-AB8A-D72CBF03729C}"/>
          </ac:graphicFrameMkLst>
        </pc:graphicFrameChg>
        <pc:picChg chg="add mod">
          <ac:chgData name="Julie James (BW)" userId="93e92b37-7776-4217-a0d0-6fda138908ce" providerId="ADAL" clId="{FDB7CB3D-199F-48F7-88B6-5F58148DC872}" dt="2022-06-29T17:52:02.493" v="636" actId="207"/>
          <ac:picMkLst>
            <pc:docMk/>
            <pc:sldMk cId="2075997292" sldId="424"/>
            <ac:picMk id="4" creationId="{0CB9AF80-7A02-540A-F56A-4B97E3004B09}"/>
          </ac:picMkLst>
        </pc:picChg>
        <pc:picChg chg="add del mod">
          <ac:chgData name="Julie James (BW)" userId="93e92b37-7776-4217-a0d0-6fda138908ce" providerId="ADAL" clId="{FDB7CB3D-199F-48F7-88B6-5F58148DC872}" dt="2022-06-29T17:51:56.951" v="635" actId="478"/>
          <ac:picMkLst>
            <pc:docMk/>
            <pc:sldMk cId="2075997292" sldId="424"/>
            <ac:picMk id="6" creationId="{697CF419-2611-C920-C21B-3F9B161A0BA5}"/>
          </ac:picMkLst>
        </pc:picChg>
        <pc:picChg chg="add mod">
          <ac:chgData name="Julie James (BW)" userId="93e92b37-7776-4217-a0d0-6fda138908ce" providerId="ADAL" clId="{FDB7CB3D-199F-48F7-88B6-5F58148DC872}" dt="2022-06-29T17:52:06.865" v="637" actId="207"/>
          <ac:picMkLst>
            <pc:docMk/>
            <pc:sldMk cId="2075997292" sldId="424"/>
            <ac:picMk id="8" creationId="{A8230405-7EF6-68F0-41E5-C8947DDA4D6F}"/>
          </ac:picMkLst>
        </pc:picChg>
        <pc:picChg chg="add mod">
          <ac:chgData name="Julie James (BW)" userId="93e92b37-7776-4217-a0d0-6fda138908ce" providerId="ADAL" clId="{FDB7CB3D-199F-48F7-88B6-5F58148DC872}" dt="2022-06-29T17:52:27.127" v="641" actId="1076"/>
          <ac:picMkLst>
            <pc:docMk/>
            <pc:sldMk cId="2075997292" sldId="424"/>
            <ac:picMk id="10" creationId="{3492E00D-2BE6-BE13-EAD0-6BB604F90240}"/>
          </ac:picMkLst>
        </pc:picChg>
        <pc:picChg chg="add mod">
          <ac:chgData name="Julie James (BW)" userId="93e92b37-7776-4217-a0d0-6fda138908ce" providerId="ADAL" clId="{FDB7CB3D-199F-48F7-88B6-5F58148DC872}" dt="2022-06-29T17:52:14.766" v="638" actId="207"/>
          <ac:picMkLst>
            <pc:docMk/>
            <pc:sldMk cId="2075997292" sldId="424"/>
            <ac:picMk id="12" creationId="{F0154230-480F-25BF-532A-CC620AB95C78}"/>
          </ac:picMkLst>
        </pc:picChg>
        <pc:picChg chg="add del mod">
          <ac:chgData name="Julie James (BW)" userId="93e92b37-7776-4217-a0d0-6fda138908ce" providerId="ADAL" clId="{FDB7CB3D-199F-48F7-88B6-5F58148DC872}" dt="2022-06-29T19:31:28.178" v="1386" actId="21"/>
          <ac:picMkLst>
            <pc:docMk/>
            <pc:sldMk cId="2075997292" sldId="424"/>
            <ac:picMk id="13" creationId="{D7706862-9A1F-E6DF-B60F-6E5E8B718F2B}"/>
          </ac:picMkLst>
        </pc:picChg>
        <pc:picChg chg="add del mod">
          <ac:chgData name="Julie James (BW)" userId="93e92b37-7776-4217-a0d0-6fda138908ce" providerId="ADAL" clId="{FDB7CB3D-199F-48F7-88B6-5F58148DC872}" dt="2022-06-29T19:31:28.178" v="1386" actId="21"/>
          <ac:picMkLst>
            <pc:docMk/>
            <pc:sldMk cId="2075997292" sldId="424"/>
            <ac:picMk id="14" creationId="{8B83802E-1FDE-8202-8AD1-E78DCB48D2D5}"/>
          </ac:picMkLst>
        </pc:picChg>
      </pc:sldChg>
      <pc:sldChg chg="del">
        <pc:chgData name="Julie James (BW)" userId="93e92b37-7776-4217-a0d0-6fda138908ce" providerId="ADAL" clId="{FDB7CB3D-199F-48F7-88B6-5F58148DC872}" dt="2022-06-29T17:36:08.243" v="0" actId="47"/>
        <pc:sldMkLst>
          <pc:docMk/>
          <pc:sldMk cId="1493165442" sldId="533"/>
        </pc:sldMkLst>
      </pc:sldChg>
      <pc:sldChg chg="del">
        <pc:chgData name="Julie James (BW)" userId="93e92b37-7776-4217-a0d0-6fda138908ce" providerId="ADAL" clId="{FDB7CB3D-199F-48F7-88B6-5F58148DC872}" dt="2022-06-29T17:39:24.375" v="52" actId="47"/>
        <pc:sldMkLst>
          <pc:docMk/>
          <pc:sldMk cId="198982958" sldId="548"/>
        </pc:sldMkLst>
      </pc:sldChg>
      <pc:sldChg chg="del">
        <pc:chgData name="Julie James (BW)" userId="93e92b37-7776-4217-a0d0-6fda138908ce" providerId="ADAL" clId="{FDB7CB3D-199F-48F7-88B6-5F58148DC872}" dt="2022-06-29T17:39:26.835" v="56" actId="47"/>
        <pc:sldMkLst>
          <pc:docMk/>
          <pc:sldMk cId="1783068467" sldId="549"/>
        </pc:sldMkLst>
      </pc:sldChg>
      <pc:sldChg chg="del">
        <pc:chgData name="Julie James (BW)" userId="93e92b37-7776-4217-a0d0-6fda138908ce" providerId="ADAL" clId="{FDB7CB3D-199F-48F7-88B6-5F58148DC872}" dt="2022-06-29T17:39:27.461" v="57" actId="47"/>
        <pc:sldMkLst>
          <pc:docMk/>
          <pc:sldMk cId="3533719318" sldId="550"/>
        </pc:sldMkLst>
      </pc:sldChg>
      <pc:sldChg chg="del">
        <pc:chgData name="Julie James (BW)" userId="93e92b37-7776-4217-a0d0-6fda138908ce" providerId="ADAL" clId="{FDB7CB3D-199F-48F7-88B6-5F58148DC872}" dt="2022-06-29T17:39:31.707" v="62" actId="47"/>
        <pc:sldMkLst>
          <pc:docMk/>
          <pc:sldMk cId="1879999208" sldId="553"/>
        </pc:sldMkLst>
      </pc:sldChg>
      <pc:sldChg chg="modSp mod">
        <pc:chgData name="Julie James (BW)" userId="93e92b37-7776-4217-a0d0-6fda138908ce" providerId="ADAL" clId="{FDB7CB3D-199F-48F7-88B6-5F58148DC872}" dt="2022-06-30T09:06:26.324" v="1471" actId="20577"/>
        <pc:sldMkLst>
          <pc:docMk/>
          <pc:sldMk cId="20264125" sldId="554"/>
        </pc:sldMkLst>
        <pc:spChg chg="mod">
          <ac:chgData name="Julie James (BW)" userId="93e92b37-7776-4217-a0d0-6fda138908ce" providerId="ADAL" clId="{FDB7CB3D-199F-48F7-88B6-5F58148DC872}" dt="2022-06-30T09:05:58.643" v="1392" actId="115"/>
          <ac:spMkLst>
            <pc:docMk/>
            <pc:sldMk cId="20264125" sldId="554"/>
            <ac:spMk id="2" creationId="{DF13E830-595E-8ED3-BC2B-C94BAA06BC8E}"/>
          </ac:spMkLst>
        </pc:spChg>
        <pc:spChg chg="mod">
          <ac:chgData name="Julie James (BW)" userId="93e92b37-7776-4217-a0d0-6fda138908ce" providerId="ADAL" clId="{FDB7CB3D-199F-48F7-88B6-5F58148DC872}" dt="2022-06-30T09:06:26.324" v="1471" actId="20577"/>
          <ac:spMkLst>
            <pc:docMk/>
            <pc:sldMk cId="20264125" sldId="554"/>
            <ac:spMk id="3" creationId="{ED7BBF7B-7F81-FC0C-E747-4D85F3BEB886}"/>
          </ac:spMkLst>
        </pc:spChg>
      </pc:sldChg>
      <pc:sldChg chg="del">
        <pc:chgData name="Julie James (BW)" userId="93e92b37-7776-4217-a0d0-6fda138908ce" providerId="ADAL" clId="{FDB7CB3D-199F-48F7-88B6-5F58148DC872}" dt="2022-06-29T17:39:29.365" v="60" actId="47"/>
        <pc:sldMkLst>
          <pc:docMk/>
          <pc:sldMk cId="127093931" sldId="555"/>
        </pc:sldMkLst>
      </pc:sldChg>
      <pc:sldChg chg="del">
        <pc:chgData name="Julie James (BW)" userId="93e92b37-7776-4217-a0d0-6fda138908ce" providerId="ADAL" clId="{FDB7CB3D-199F-48F7-88B6-5F58148DC872}" dt="2022-06-29T17:39:34.611" v="64" actId="47"/>
        <pc:sldMkLst>
          <pc:docMk/>
          <pc:sldMk cId="3274751858" sldId="556"/>
        </pc:sldMkLst>
      </pc:sldChg>
      <pc:sldChg chg="del">
        <pc:chgData name="Julie James (BW)" userId="93e92b37-7776-4217-a0d0-6fda138908ce" providerId="ADAL" clId="{FDB7CB3D-199F-48F7-88B6-5F58148DC872}" dt="2022-06-29T17:39:20.662" v="48" actId="47"/>
        <pc:sldMkLst>
          <pc:docMk/>
          <pc:sldMk cId="1382670913" sldId="557"/>
        </pc:sldMkLst>
      </pc:sldChg>
      <pc:sldChg chg="del">
        <pc:chgData name="Julie James (BW)" userId="93e92b37-7776-4217-a0d0-6fda138908ce" providerId="ADAL" clId="{FDB7CB3D-199F-48F7-88B6-5F58148DC872}" dt="2022-06-29T17:39:21.330" v="49" actId="47"/>
        <pc:sldMkLst>
          <pc:docMk/>
          <pc:sldMk cId="4137937850" sldId="559"/>
        </pc:sldMkLst>
      </pc:sldChg>
      <pc:sldChg chg="del">
        <pc:chgData name="Julie James (BW)" userId="93e92b37-7776-4217-a0d0-6fda138908ce" providerId="ADAL" clId="{FDB7CB3D-199F-48F7-88B6-5F58148DC872}" dt="2022-06-29T17:39:21.913" v="50" actId="47"/>
        <pc:sldMkLst>
          <pc:docMk/>
          <pc:sldMk cId="1901517291" sldId="560"/>
        </pc:sldMkLst>
      </pc:sldChg>
      <pc:sldChg chg="del">
        <pc:chgData name="Julie James (BW)" userId="93e92b37-7776-4217-a0d0-6fda138908ce" providerId="ADAL" clId="{FDB7CB3D-199F-48F7-88B6-5F58148DC872}" dt="2022-06-29T17:39:37.186" v="65" actId="47"/>
        <pc:sldMkLst>
          <pc:docMk/>
          <pc:sldMk cId="3847633538" sldId="561"/>
        </pc:sldMkLst>
      </pc:sldChg>
      <pc:sldChg chg="modSp mod">
        <pc:chgData name="Julie James (BW)" userId="93e92b37-7776-4217-a0d0-6fda138908ce" providerId="ADAL" clId="{FDB7CB3D-199F-48F7-88B6-5F58148DC872}" dt="2022-06-30T09:41:52.900" v="2192" actId="1036"/>
        <pc:sldMkLst>
          <pc:docMk/>
          <pc:sldMk cId="2780964377" sldId="562"/>
        </pc:sldMkLst>
        <pc:picChg chg="mod">
          <ac:chgData name="Julie James (BW)" userId="93e92b37-7776-4217-a0d0-6fda138908ce" providerId="ADAL" clId="{FDB7CB3D-199F-48F7-88B6-5F58148DC872}" dt="2022-06-30T09:41:52.900" v="2192" actId="1036"/>
          <ac:picMkLst>
            <pc:docMk/>
            <pc:sldMk cId="2780964377" sldId="562"/>
            <ac:picMk id="6" creationId="{1E1098D1-8B34-2B01-CD28-9E316B9331BA}"/>
          </ac:picMkLst>
        </pc:picChg>
      </pc:sldChg>
      <pc:sldChg chg="del">
        <pc:chgData name="Julie James (BW)" userId="93e92b37-7776-4217-a0d0-6fda138908ce" providerId="ADAL" clId="{FDB7CB3D-199F-48F7-88B6-5F58148DC872}" dt="2022-06-29T17:39:28.717" v="59" actId="47"/>
        <pc:sldMkLst>
          <pc:docMk/>
          <pc:sldMk cId="196588522" sldId="563"/>
        </pc:sldMkLst>
      </pc:sldChg>
      <pc:sldChg chg="del">
        <pc:chgData name="Julie James (BW)" userId="93e92b37-7776-4217-a0d0-6fda138908ce" providerId="ADAL" clId="{FDB7CB3D-199F-48F7-88B6-5F58148DC872}" dt="2022-06-29T17:39:19.328" v="46" actId="47"/>
        <pc:sldMkLst>
          <pc:docMk/>
          <pc:sldMk cId="283215581" sldId="564"/>
        </pc:sldMkLst>
      </pc:sldChg>
      <pc:sldChg chg="modSp mod">
        <pc:chgData name="Julie James (BW)" userId="93e92b37-7776-4217-a0d0-6fda138908ce" providerId="ADAL" clId="{FDB7CB3D-199F-48F7-88B6-5F58148DC872}" dt="2022-07-04T19:09:55.554" v="3747" actId="108"/>
        <pc:sldMkLst>
          <pc:docMk/>
          <pc:sldMk cId="2732207223" sldId="565"/>
        </pc:sldMkLst>
        <pc:spChg chg="mod">
          <ac:chgData name="Julie James (BW)" userId="93e92b37-7776-4217-a0d0-6fda138908ce" providerId="ADAL" clId="{FDB7CB3D-199F-48F7-88B6-5F58148DC872}" dt="2022-07-04T19:09:55.554" v="3747" actId="108"/>
          <ac:spMkLst>
            <pc:docMk/>
            <pc:sldMk cId="2732207223" sldId="565"/>
            <ac:spMk id="3" creationId="{E863FD40-8C41-3982-505C-FE5BEC687470}"/>
          </ac:spMkLst>
        </pc:spChg>
      </pc:sldChg>
      <pc:sldChg chg="del">
        <pc:chgData name="Julie James (BW)" userId="93e92b37-7776-4217-a0d0-6fda138908ce" providerId="ADAL" clId="{FDB7CB3D-199F-48F7-88B6-5F58148DC872}" dt="2022-06-29T17:39:26.253" v="55" actId="47"/>
        <pc:sldMkLst>
          <pc:docMk/>
          <pc:sldMk cId="3741613524" sldId="566"/>
        </pc:sldMkLst>
      </pc:sldChg>
      <pc:sldChg chg="del">
        <pc:chgData name="Julie James (BW)" userId="93e92b37-7776-4217-a0d0-6fda138908ce" providerId="ADAL" clId="{FDB7CB3D-199F-48F7-88B6-5F58148DC872}" dt="2022-06-29T17:39:25.002" v="53" actId="47"/>
        <pc:sldMkLst>
          <pc:docMk/>
          <pc:sldMk cId="2972656521" sldId="567"/>
        </pc:sldMkLst>
      </pc:sldChg>
      <pc:sldChg chg="del">
        <pc:chgData name="Julie James (BW)" userId="93e92b37-7776-4217-a0d0-6fda138908ce" providerId="ADAL" clId="{FDB7CB3D-199F-48F7-88B6-5F58148DC872}" dt="2022-06-29T17:39:25.625" v="54" actId="47"/>
        <pc:sldMkLst>
          <pc:docMk/>
          <pc:sldMk cId="1062405684" sldId="568"/>
        </pc:sldMkLst>
      </pc:sldChg>
      <pc:sldChg chg="del">
        <pc:chgData name="Julie James (BW)" userId="93e92b37-7776-4217-a0d0-6fda138908ce" providerId="ADAL" clId="{FDB7CB3D-199F-48F7-88B6-5F58148DC872}" dt="2022-06-29T17:39:28.111" v="58" actId="47"/>
        <pc:sldMkLst>
          <pc:docMk/>
          <pc:sldMk cId="3610252246" sldId="569"/>
        </pc:sldMkLst>
      </pc:sldChg>
      <pc:sldChg chg="del">
        <pc:chgData name="Julie James (BW)" userId="93e92b37-7776-4217-a0d0-6fda138908ce" providerId="ADAL" clId="{FDB7CB3D-199F-48F7-88B6-5F58148DC872}" dt="2022-06-29T17:39:33.394" v="63" actId="47"/>
        <pc:sldMkLst>
          <pc:docMk/>
          <pc:sldMk cId="867207739" sldId="570"/>
        </pc:sldMkLst>
      </pc:sldChg>
      <pc:sldChg chg="addSp modSp mod">
        <pc:chgData name="Julie James (BW)" userId="93e92b37-7776-4217-a0d0-6fda138908ce" providerId="ADAL" clId="{FDB7CB3D-199F-48F7-88B6-5F58148DC872}" dt="2022-06-30T09:52:48.131" v="2744" actId="20577"/>
        <pc:sldMkLst>
          <pc:docMk/>
          <pc:sldMk cId="32697581" sldId="572"/>
        </pc:sldMkLst>
        <pc:spChg chg="add mod">
          <ac:chgData name="Julie James (BW)" userId="93e92b37-7776-4217-a0d0-6fda138908ce" providerId="ADAL" clId="{FDB7CB3D-199F-48F7-88B6-5F58148DC872}" dt="2022-06-30T09:52:48.131" v="2744" actId="20577"/>
          <ac:spMkLst>
            <pc:docMk/>
            <pc:sldMk cId="32697581" sldId="572"/>
            <ac:spMk id="3" creationId="{EEC4647F-7D28-E2D1-EADF-CBC3F4E23CF8}"/>
          </ac:spMkLst>
        </pc:spChg>
      </pc:sldChg>
      <pc:sldChg chg="modSp mod">
        <pc:chgData name="Julie James (BW)" userId="93e92b37-7776-4217-a0d0-6fda138908ce" providerId="ADAL" clId="{FDB7CB3D-199F-48F7-88B6-5F58148DC872}" dt="2022-06-30T09:54:05.262" v="2822" actId="6549"/>
        <pc:sldMkLst>
          <pc:docMk/>
          <pc:sldMk cId="3115998269" sldId="573"/>
        </pc:sldMkLst>
        <pc:spChg chg="mod">
          <ac:chgData name="Julie James (BW)" userId="93e92b37-7776-4217-a0d0-6fda138908ce" providerId="ADAL" clId="{FDB7CB3D-199F-48F7-88B6-5F58148DC872}" dt="2022-06-30T09:54:05.262" v="2822" actId="6549"/>
          <ac:spMkLst>
            <pc:docMk/>
            <pc:sldMk cId="3115998269" sldId="573"/>
            <ac:spMk id="3" creationId="{E863FD40-8C41-3982-505C-FE5BEC687470}"/>
          </ac:spMkLst>
        </pc:spChg>
      </pc:sldChg>
      <pc:sldChg chg="del">
        <pc:chgData name="Julie James (BW)" userId="93e92b37-7776-4217-a0d0-6fda138908ce" providerId="ADAL" clId="{FDB7CB3D-199F-48F7-88B6-5F58148DC872}" dt="2022-06-29T17:39:30.799" v="61" actId="47"/>
        <pc:sldMkLst>
          <pc:docMk/>
          <pc:sldMk cId="1158742352" sldId="574"/>
        </pc:sldMkLst>
      </pc:sldChg>
      <pc:sldChg chg="addSp delSp modSp add mod">
        <pc:chgData name="Julie James (BW)" userId="93e92b37-7776-4217-a0d0-6fda138908ce" providerId="ADAL" clId="{FDB7CB3D-199F-48F7-88B6-5F58148DC872}" dt="2022-06-30T09:15:18.549" v="1479" actId="20577"/>
        <pc:sldMkLst>
          <pc:docMk/>
          <pc:sldMk cId="2517230999" sldId="574"/>
        </pc:sldMkLst>
        <pc:spChg chg="mod">
          <ac:chgData name="Julie James (BW)" userId="93e92b37-7776-4217-a0d0-6fda138908ce" providerId="ADAL" clId="{FDB7CB3D-199F-48F7-88B6-5F58148DC872}" dt="2022-06-29T17:43:20.143" v="110" actId="20577"/>
          <ac:spMkLst>
            <pc:docMk/>
            <pc:sldMk cId="2517230999" sldId="574"/>
            <ac:spMk id="2" creationId="{5EEA2B14-323C-82C1-726D-E535CB7677AD}"/>
          </ac:spMkLst>
        </pc:spChg>
        <pc:spChg chg="add mod">
          <ac:chgData name="Julie James (BW)" userId="93e92b37-7776-4217-a0d0-6fda138908ce" providerId="ADAL" clId="{FDB7CB3D-199F-48F7-88B6-5F58148DC872}" dt="2022-06-30T09:15:18.549" v="1479" actId="20577"/>
          <ac:spMkLst>
            <pc:docMk/>
            <pc:sldMk cId="2517230999" sldId="574"/>
            <ac:spMk id="3" creationId="{45F83834-5EB8-0EFB-941D-7B3C7ED842B4}"/>
          </ac:spMkLst>
        </pc:spChg>
        <pc:picChg chg="del">
          <ac:chgData name="Julie James (BW)" userId="93e92b37-7776-4217-a0d0-6fda138908ce" providerId="ADAL" clId="{FDB7CB3D-199F-48F7-88B6-5F58148DC872}" dt="2022-06-29T17:39:54.339" v="67" actId="478"/>
          <ac:picMkLst>
            <pc:docMk/>
            <pc:sldMk cId="2517230999" sldId="574"/>
            <ac:picMk id="6" creationId="{1E1098D1-8B34-2B01-CD28-9E316B9331BA}"/>
          </ac:picMkLst>
        </pc:picChg>
      </pc:sldChg>
      <pc:sldChg chg="addSp delSp modSp new mod">
        <pc:chgData name="Julie James (BW)" userId="93e92b37-7776-4217-a0d0-6fda138908ce" providerId="ADAL" clId="{FDB7CB3D-199F-48F7-88B6-5F58148DC872}" dt="2022-06-29T17:46:38.414" v="547" actId="1076"/>
        <pc:sldMkLst>
          <pc:docMk/>
          <pc:sldMk cId="1546069001" sldId="575"/>
        </pc:sldMkLst>
        <pc:spChg chg="del">
          <ac:chgData name="Julie James (BW)" userId="93e92b37-7776-4217-a0d0-6fda138908ce" providerId="ADAL" clId="{FDB7CB3D-199F-48F7-88B6-5F58148DC872}" dt="2022-06-29T17:45:48.390" v="539" actId="478"/>
          <ac:spMkLst>
            <pc:docMk/>
            <pc:sldMk cId="1546069001" sldId="575"/>
            <ac:spMk id="2" creationId="{09C5A038-7F19-B8F4-D888-6469C7F28298}"/>
          </ac:spMkLst>
        </pc:spChg>
        <pc:spChg chg="del mod">
          <ac:chgData name="Julie James (BW)" userId="93e92b37-7776-4217-a0d0-6fda138908ce" providerId="ADAL" clId="{FDB7CB3D-199F-48F7-88B6-5F58148DC872}" dt="2022-06-29T17:45:40.634" v="535" actId="478"/>
          <ac:spMkLst>
            <pc:docMk/>
            <pc:sldMk cId="1546069001" sldId="575"/>
            <ac:spMk id="3" creationId="{846FFFB5-C289-156E-122E-4C8B85D79D81}"/>
          </ac:spMkLst>
        </pc:spChg>
        <pc:spChg chg="add mod">
          <ac:chgData name="Julie James (BW)" userId="93e92b37-7776-4217-a0d0-6fda138908ce" providerId="ADAL" clId="{FDB7CB3D-199F-48F7-88B6-5F58148DC872}" dt="2022-06-29T17:46:38.414" v="547" actId="1076"/>
          <ac:spMkLst>
            <pc:docMk/>
            <pc:sldMk cId="1546069001" sldId="575"/>
            <ac:spMk id="6" creationId="{00B18F9F-8BEB-747E-9A2F-1AAA493B92C6}"/>
          </ac:spMkLst>
        </pc:spChg>
        <pc:picChg chg="add mod">
          <ac:chgData name="Julie James (BW)" userId="93e92b37-7776-4217-a0d0-6fda138908ce" providerId="ADAL" clId="{FDB7CB3D-199F-48F7-88B6-5F58148DC872}" dt="2022-06-29T17:46:35.228" v="546" actId="1076"/>
          <ac:picMkLst>
            <pc:docMk/>
            <pc:sldMk cId="1546069001" sldId="575"/>
            <ac:picMk id="5" creationId="{9446C11F-2845-A82B-6695-00B707D21933}"/>
          </ac:picMkLst>
        </pc:picChg>
      </pc:sldChg>
      <pc:sldChg chg="addSp modSp new mod">
        <pc:chgData name="Julie James (BW)" userId="93e92b37-7776-4217-a0d0-6fda138908ce" providerId="ADAL" clId="{FDB7CB3D-199F-48F7-88B6-5F58148DC872}" dt="2022-07-04T19:05:28.477" v="3589" actId="27636"/>
        <pc:sldMkLst>
          <pc:docMk/>
          <pc:sldMk cId="583970099" sldId="576"/>
        </pc:sldMkLst>
        <pc:spChg chg="mod">
          <ac:chgData name="Julie James (BW)" userId="93e92b37-7776-4217-a0d0-6fda138908ce" providerId="ADAL" clId="{FDB7CB3D-199F-48F7-88B6-5F58148DC872}" dt="2022-06-30T09:16:21.382" v="1480" actId="1076"/>
          <ac:spMkLst>
            <pc:docMk/>
            <pc:sldMk cId="583970099" sldId="576"/>
            <ac:spMk id="2" creationId="{BDF9556D-4906-943B-D18B-F27A03618B59}"/>
          </ac:spMkLst>
        </pc:spChg>
        <pc:spChg chg="mod">
          <ac:chgData name="Julie James (BW)" userId="93e92b37-7776-4217-a0d0-6fda138908ce" providerId="ADAL" clId="{FDB7CB3D-199F-48F7-88B6-5F58148DC872}" dt="2022-07-04T19:05:28.477" v="3589" actId="27636"/>
          <ac:spMkLst>
            <pc:docMk/>
            <pc:sldMk cId="583970099" sldId="576"/>
            <ac:spMk id="3" creationId="{50E0CBA3-E28D-A4DE-E6A1-B6CCBC719EF7}"/>
          </ac:spMkLst>
        </pc:spChg>
        <pc:spChg chg="add mod">
          <ac:chgData name="Julie James (BW)" userId="93e92b37-7776-4217-a0d0-6fda138908ce" providerId="ADAL" clId="{FDB7CB3D-199F-48F7-88B6-5F58148DC872}" dt="2022-06-29T17:50:10.688" v="625" actId="14100"/>
          <ac:spMkLst>
            <pc:docMk/>
            <pc:sldMk cId="583970099" sldId="576"/>
            <ac:spMk id="8" creationId="{EFA5C953-47BB-0162-86AD-49A907993F74}"/>
          </ac:spMkLst>
        </pc:spChg>
        <pc:spChg chg="add mod">
          <ac:chgData name="Julie James (BW)" userId="93e92b37-7776-4217-a0d0-6fda138908ce" providerId="ADAL" clId="{FDB7CB3D-199F-48F7-88B6-5F58148DC872}" dt="2022-06-29T17:50:05.524" v="624" actId="14100"/>
          <ac:spMkLst>
            <pc:docMk/>
            <pc:sldMk cId="583970099" sldId="576"/>
            <ac:spMk id="9" creationId="{F57D8768-DC4D-CBFE-BF38-98EB58BBE5AA}"/>
          </ac:spMkLst>
        </pc:spChg>
        <pc:picChg chg="add mod">
          <ac:chgData name="Julie James (BW)" userId="93e92b37-7776-4217-a0d0-6fda138908ce" providerId="ADAL" clId="{FDB7CB3D-199F-48F7-88B6-5F58148DC872}" dt="2022-06-29T17:48:21.781" v="596" actId="1076"/>
          <ac:picMkLst>
            <pc:docMk/>
            <pc:sldMk cId="583970099" sldId="576"/>
            <ac:picMk id="5" creationId="{F1694A49-FDDB-E2D8-5886-1134D6CD32CF}"/>
          </ac:picMkLst>
        </pc:picChg>
        <pc:picChg chg="add mod">
          <ac:chgData name="Julie James (BW)" userId="93e92b37-7776-4217-a0d0-6fda138908ce" providerId="ADAL" clId="{FDB7CB3D-199F-48F7-88B6-5F58148DC872}" dt="2022-06-29T17:49:25.364" v="615" actId="1076"/>
          <ac:picMkLst>
            <pc:docMk/>
            <pc:sldMk cId="583970099" sldId="576"/>
            <ac:picMk id="7" creationId="{12B88F12-1ED6-1C0A-A2DA-25A1B0720055}"/>
          </ac:picMkLst>
        </pc:picChg>
      </pc:sldChg>
      <pc:sldChg chg="addSp delSp modSp new mod">
        <pc:chgData name="Julie James (BW)" userId="93e92b37-7776-4217-a0d0-6fda138908ce" providerId="ADAL" clId="{FDB7CB3D-199F-48F7-88B6-5F58148DC872}" dt="2022-06-30T09:40:39.187" v="2190" actId="207"/>
        <pc:sldMkLst>
          <pc:docMk/>
          <pc:sldMk cId="3109010843" sldId="577"/>
        </pc:sldMkLst>
        <pc:spChg chg="mod">
          <ac:chgData name="Julie James (BW)" userId="93e92b37-7776-4217-a0d0-6fda138908ce" providerId="ADAL" clId="{FDB7CB3D-199F-48F7-88B6-5F58148DC872}" dt="2022-06-30T09:39:45.971" v="2188" actId="1076"/>
          <ac:spMkLst>
            <pc:docMk/>
            <pc:sldMk cId="3109010843" sldId="577"/>
            <ac:spMk id="2" creationId="{084E2145-EBBE-4D70-CCC2-59C0EA83EB15}"/>
          </ac:spMkLst>
        </pc:spChg>
        <pc:spChg chg="add mod">
          <ac:chgData name="Julie James (BW)" userId="93e92b37-7776-4217-a0d0-6fda138908ce" providerId="ADAL" clId="{FDB7CB3D-199F-48F7-88B6-5F58148DC872}" dt="2022-06-30T09:38:35.932" v="2187" actId="20577"/>
          <ac:spMkLst>
            <pc:docMk/>
            <pc:sldMk cId="3109010843" sldId="577"/>
            <ac:spMk id="3" creationId="{0914EBD5-44BC-6D04-D922-997C3BAB8FCE}"/>
          </ac:spMkLst>
        </pc:spChg>
        <pc:spChg chg="del mod">
          <ac:chgData name="Julie James (BW)" userId="93e92b37-7776-4217-a0d0-6fda138908ce" providerId="ADAL" clId="{FDB7CB3D-199F-48F7-88B6-5F58148DC872}" dt="2022-06-29T18:49:16.002" v="721" actId="478"/>
          <ac:spMkLst>
            <pc:docMk/>
            <pc:sldMk cId="3109010843" sldId="577"/>
            <ac:spMk id="3" creationId="{C37D99C0-7CD1-1420-9B91-5E9170A0EED9}"/>
          </ac:spMkLst>
        </pc:spChg>
        <pc:graphicFrameChg chg="add mod modGraphic">
          <ac:chgData name="Julie James (BW)" userId="93e92b37-7776-4217-a0d0-6fda138908ce" providerId="ADAL" clId="{FDB7CB3D-199F-48F7-88B6-5F58148DC872}" dt="2022-06-30T09:40:39.187" v="2190" actId="207"/>
          <ac:graphicFrameMkLst>
            <pc:docMk/>
            <pc:sldMk cId="3109010843" sldId="577"/>
            <ac:graphicFrameMk id="4" creationId="{A077AFFD-34F4-5621-7CC0-A9C66C409105}"/>
          </ac:graphicFrameMkLst>
        </pc:graphicFrameChg>
      </pc:sldChg>
      <pc:sldChg chg="addSp delSp modSp new mod ord modClrScheme chgLayout">
        <pc:chgData name="Julie James (BW)" userId="93e92b37-7776-4217-a0d0-6fda138908ce" providerId="ADAL" clId="{FDB7CB3D-199F-48F7-88B6-5F58148DC872}" dt="2022-06-29T19:17:32.397" v="1279" actId="1076"/>
        <pc:sldMkLst>
          <pc:docMk/>
          <pc:sldMk cId="511033304" sldId="578"/>
        </pc:sldMkLst>
        <pc:spChg chg="del">
          <ac:chgData name="Julie James (BW)" userId="93e92b37-7776-4217-a0d0-6fda138908ce" providerId="ADAL" clId="{FDB7CB3D-199F-48F7-88B6-5F58148DC872}" dt="2022-06-29T19:09:24.218" v="1181" actId="700"/>
          <ac:spMkLst>
            <pc:docMk/>
            <pc:sldMk cId="511033304" sldId="578"/>
            <ac:spMk id="2" creationId="{06476A88-7CD5-B068-224E-3A7AA673D765}"/>
          </ac:spMkLst>
        </pc:spChg>
        <pc:spChg chg="del">
          <ac:chgData name="Julie James (BW)" userId="93e92b37-7776-4217-a0d0-6fda138908ce" providerId="ADAL" clId="{FDB7CB3D-199F-48F7-88B6-5F58148DC872}" dt="2022-06-29T19:09:24.218" v="1181" actId="700"/>
          <ac:spMkLst>
            <pc:docMk/>
            <pc:sldMk cId="511033304" sldId="578"/>
            <ac:spMk id="3" creationId="{4EC727E7-14A0-138E-DF4D-58A2316DE1B6}"/>
          </ac:spMkLst>
        </pc:spChg>
        <pc:spChg chg="add mod">
          <ac:chgData name="Julie James (BW)" userId="93e92b37-7776-4217-a0d0-6fda138908ce" providerId="ADAL" clId="{FDB7CB3D-199F-48F7-88B6-5F58148DC872}" dt="2022-06-29T19:17:29.117" v="1278" actId="1076"/>
          <ac:spMkLst>
            <pc:docMk/>
            <pc:sldMk cId="511033304" sldId="578"/>
            <ac:spMk id="8" creationId="{8871CAEF-56DA-51A0-A366-BA3FBEA0B456}"/>
          </ac:spMkLst>
        </pc:spChg>
        <pc:spChg chg="add mod">
          <ac:chgData name="Julie James (BW)" userId="93e92b37-7776-4217-a0d0-6fda138908ce" providerId="ADAL" clId="{FDB7CB3D-199F-48F7-88B6-5F58148DC872}" dt="2022-06-29T19:17:32.397" v="1279" actId="1076"/>
          <ac:spMkLst>
            <pc:docMk/>
            <pc:sldMk cId="511033304" sldId="578"/>
            <ac:spMk id="9" creationId="{4D0CFCE4-CB03-4F73-9BFD-3E6FD40FFB96}"/>
          </ac:spMkLst>
        </pc:spChg>
        <pc:picChg chg="add del mod">
          <ac:chgData name="Julie James (BW)" userId="93e92b37-7776-4217-a0d0-6fda138908ce" providerId="ADAL" clId="{FDB7CB3D-199F-48F7-88B6-5F58148DC872}" dt="2022-06-29T19:12:11.274" v="1224" actId="21"/>
          <ac:picMkLst>
            <pc:docMk/>
            <pc:sldMk cId="511033304" sldId="578"/>
            <ac:picMk id="2050" creationId="{2DF7DD7B-64E6-D429-92CA-F3FB8344C4B8}"/>
          </ac:picMkLst>
        </pc:picChg>
        <pc:picChg chg="add mod">
          <ac:chgData name="Julie James (BW)" userId="93e92b37-7776-4217-a0d0-6fda138908ce" providerId="ADAL" clId="{FDB7CB3D-199F-48F7-88B6-5F58148DC872}" dt="2022-06-29T19:11:15.444" v="1220" actId="14100"/>
          <ac:picMkLst>
            <pc:docMk/>
            <pc:sldMk cId="511033304" sldId="578"/>
            <ac:picMk id="2052" creationId="{AB25A213-4A65-83FA-7690-63E100A690D4}"/>
          </ac:picMkLst>
        </pc:picChg>
        <pc:picChg chg="add mod">
          <ac:chgData name="Julie James (BW)" userId="93e92b37-7776-4217-a0d0-6fda138908ce" providerId="ADAL" clId="{FDB7CB3D-199F-48F7-88B6-5F58148DC872}" dt="2022-06-29T19:13:03.455" v="1233" actId="1076"/>
          <ac:picMkLst>
            <pc:docMk/>
            <pc:sldMk cId="511033304" sldId="578"/>
            <ac:picMk id="2054" creationId="{B60EBD02-DA7D-25C8-EA2C-47F1B99170DD}"/>
          </ac:picMkLst>
        </pc:picChg>
        <pc:picChg chg="add del mod">
          <ac:chgData name="Julie James (BW)" userId="93e92b37-7776-4217-a0d0-6fda138908ce" providerId="ADAL" clId="{FDB7CB3D-199F-48F7-88B6-5F58148DC872}" dt="2022-06-29T19:16:29.684" v="1246" actId="478"/>
          <ac:picMkLst>
            <pc:docMk/>
            <pc:sldMk cId="511033304" sldId="578"/>
            <ac:picMk id="2056" creationId="{A950D5D3-19D6-67D2-0A00-84B1EA62E3A6}"/>
          </ac:picMkLst>
        </pc:picChg>
      </pc:sldChg>
      <pc:sldChg chg="modSp new del mod">
        <pc:chgData name="Julie James (BW)" userId="93e92b37-7776-4217-a0d0-6fda138908ce" providerId="ADAL" clId="{FDB7CB3D-199F-48F7-88B6-5F58148DC872}" dt="2022-06-29T19:00:41.499" v="1179" actId="47"/>
        <pc:sldMkLst>
          <pc:docMk/>
          <pc:sldMk cId="4030355958" sldId="578"/>
        </pc:sldMkLst>
        <pc:spChg chg="mod">
          <ac:chgData name="Julie James (BW)" userId="93e92b37-7776-4217-a0d0-6fda138908ce" providerId="ADAL" clId="{FDB7CB3D-199F-48F7-88B6-5F58148DC872}" dt="2022-06-29T18:57:40.084" v="1111" actId="108"/>
          <ac:spMkLst>
            <pc:docMk/>
            <pc:sldMk cId="4030355958" sldId="578"/>
            <ac:spMk id="2" creationId="{FE3A3082-E042-C1D8-F511-002ECC91D0E6}"/>
          </ac:spMkLst>
        </pc:spChg>
        <pc:spChg chg="mod">
          <ac:chgData name="Julie James (BW)" userId="93e92b37-7776-4217-a0d0-6fda138908ce" providerId="ADAL" clId="{FDB7CB3D-199F-48F7-88B6-5F58148DC872}" dt="2022-06-29T18:58:26.097" v="1113" actId="6549"/>
          <ac:spMkLst>
            <pc:docMk/>
            <pc:sldMk cId="4030355958" sldId="578"/>
            <ac:spMk id="3" creationId="{D3D9AA6B-BB31-CC90-EDBF-E3FD8FB6A3BD}"/>
          </ac:spMkLst>
        </pc:spChg>
      </pc:sldChg>
      <pc:sldChg chg="addSp modSp new mod ord">
        <pc:chgData name="Julie James (BW)" userId="93e92b37-7776-4217-a0d0-6fda138908ce" providerId="ADAL" clId="{FDB7CB3D-199F-48F7-88B6-5F58148DC872}" dt="2022-06-29T19:10:41.888" v="1215"/>
        <pc:sldMkLst>
          <pc:docMk/>
          <pc:sldMk cId="1091769534" sldId="579"/>
        </pc:sldMkLst>
        <pc:spChg chg="add mod">
          <ac:chgData name="Julie James (BW)" userId="93e92b37-7776-4217-a0d0-6fda138908ce" providerId="ADAL" clId="{FDB7CB3D-199F-48F7-88B6-5F58148DC872}" dt="2022-06-29T19:10:37.094" v="1213" actId="14100"/>
          <ac:spMkLst>
            <pc:docMk/>
            <pc:sldMk cId="1091769534" sldId="579"/>
            <ac:spMk id="2" creationId="{7832A8C9-FA02-0927-71E0-513AD06B7268}"/>
          </ac:spMkLst>
        </pc:spChg>
        <pc:picChg chg="add mod">
          <ac:chgData name="Julie James (BW)" userId="93e92b37-7776-4217-a0d0-6fda138908ce" providerId="ADAL" clId="{FDB7CB3D-199F-48F7-88B6-5F58148DC872}" dt="2022-06-29T19:10:09.309" v="1188" actId="1076"/>
          <ac:picMkLst>
            <pc:docMk/>
            <pc:sldMk cId="1091769534" sldId="579"/>
            <ac:picMk id="3074" creationId="{22EABA5C-D689-746E-35F9-9E8C764AA582}"/>
          </ac:picMkLst>
        </pc:picChg>
      </pc:sldChg>
      <pc:sldChg chg="addSp delSp modSp add mod">
        <pc:chgData name="Julie James (BW)" userId="93e92b37-7776-4217-a0d0-6fda138908ce" providerId="ADAL" clId="{FDB7CB3D-199F-48F7-88B6-5F58148DC872}" dt="2022-06-29T19:30:40.719" v="1299" actId="1076"/>
        <pc:sldMkLst>
          <pc:docMk/>
          <pc:sldMk cId="533650948" sldId="580"/>
        </pc:sldMkLst>
        <pc:spChg chg="add mod">
          <ac:chgData name="Julie James (BW)" userId="93e92b37-7776-4217-a0d0-6fda138908ce" providerId="ADAL" clId="{FDB7CB3D-199F-48F7-88B6-5F58148DC872}" dt="2022-06-29T19:13:44.282" v="1243" actId="1076"/>
          <ac:spMkLst>
            <pc:docMk/>
            <pc:sldMk cId="533650948" sldId="580"/>
            <ac:spMk id="2" creationId="{F7153016-B102-58C7-2ED9-751B764E60C4}"/>
          </ac:spMkLst>
        </pc:spChg>
        <pc:spChg chg="add mod">
          <ac:chgData name="Julie James (BW)" userId="93e92b37-7776-4217-a0d0-6fda138908ce" providerId="ADAL" clId="{FDB7CB3D-199F-48F7-88B6-5F58148DC872}" dt="2022-06-29T19:12:29.787" v="1229" actId="1076"/>
          <ac:spMkLst>
            <pc:docMk/>
            <pc:sldMk cId="533650948" sldId="580"/>
            <ac:spMk id="4" creationId="{EC877B3D-C506-10B9-C05D-9E9D18FD728B}"/>
          </ac:spMkLst>
        </pc:spChg>
        <pc:spChg chg="add mod">
          <ac:chgData name="Julie James (BW)" userId="93e92b37-7776-4217-a0d0-6fda138908ce" providerId="ADAL" clId="{FDB7CB3D-199F-48F7-88B6-5F58148DC872}" dt="2022-06-29T19:30:14.867" v="1295" actId="1076"/>
          <ac:spMkLst>
            <pc:docMk/>
            <pc:sldMk cId="533650948" sldId="580"/>
            <ac:spMk id="7" creationId="{28A7755C-ABC6-9B0F-09B1-8CFA05F69640}"/>
          </ac:spMkLst>
        </pc:spChg>
        <pc:spChg chg="add mod">
          <ac:chgData name="Julie James (BW)" userId="93e92b37-7776-4217-a0d0-6fda138908ce" providerId="ADAL" clId="{FDB7CB3D-199F-48F7-88B6-5F58148DC872}" dt="2022-06-29T19:30:40.719" v="1299" actId="1076"/>
          <ac:spMkLst>
            <pc:docMk/>
            <pc:sldMk cId="533650948" sldId="580"/>
            <ac:spMk id="8" creationId="{83066C5E-1FFD-D888-354D-FF0B5A097243}"/>
          </ac:spMkLst>
        </pc:spChg>
        <pc:picChg chg="add mod">
          <ac:chgData name="Julie James (BW)" userId="93e92b37-7776-4217-a0d0-6fda138908ce" providerId="ADAL" clId="{FDB7CB3D-199F-48F7-88B6-5F58148DC872}" dt="2022-06-29T19:12:16.528" v="1226" actId="1076"/>
          <ac:picMkLst>
            <pc:docMk/>
            <pc:sldMk cId="533650948" sldId="580"/>
            <ac:picMk id="3" creationId="{3C1995D7-B6E0-70C3-8E48-B6F6F22337AB}"/>
          </ac:picMkLst>
        </pc:picChg>
        <pc:picChg chg="del">
          <ac:chgData name="Julie James (BW)" userId="93e92b37-7776-4217-a0d0-6fda138908ce" providerId="ADAL" clId="{FDB7CB3D-199F-48F7-88B6-5F58148DC872}" dt="2022-06-29T19:10:51.506" v="1217" actId="478"/>
          <ac:picMkLst>
            <pc:docMk/>
            <pc:sldMk cId="533650948" sldId="580"/>
            <ac:picMk id="2050" creationId="{2DF7DD7B-64E6-D429-92CA-F3FB8344C4B8}"/>
          </ac:picMkLst>
        </pc:picChg>
        <pc:picChg chg="add mod">
          <ac:chgData name="Julie James (BW)" userId="93e92b37-7776-4217-a0d0-6fda138908ce" providerId="ADAL" clId="{FDB7CB3D-199F-48F7-88B6-5F58148DC872}" dt="2022-06-29T19:30:35.631" v="1298" actId="1076"/>
          <ac:picMkLst>
            <pc:docMk/>
            <pc:sldMk cId="533650948" sldId="580"/>
            <ac:picMk id="4098" creationId="{30AFCFAE-631C-9679-8646-229869692976}"/>
          </ac:picMkLst>
        </pc:picChg>
      </pc:sldChg>
      <pc:sldChg chg="modSp new mod">
        <pc:chgData name="Julie James (BW)" userId="93e92b37-7776-4217-a0d0-6fda138908ce" providerId="ADAL" clId="{FDB7CB3D-199F-48F7-88B6-5F58148DC872}" dt="2022-07-04T19:10:37.142" v="3776" actId="113"/>
        <pc:sldMkLst>
          <pc:docMk/>
          <pc:sldMk cId="1254601105" sldId="581"/>
        </pc:sldMkLst>
        <pc:spChg chg="mod">
          <ac:chgData name="Julie James (BW)" userId="93e92b37-7776-4217-a0d0-6fda138908ce" providerId="ADAL" clId="{FDB7CB3D-199F-48F7-88B6-5F58148DC872}" dt="2022-07-04T19:08:43.205" v="3606" actId="108"/>
          <ac:spMkLst>
            <pc:docMk/>
            <pc:sldMk cId="1254601105" sldId="581"/>
            <ac:spMk id="2" creationId="{3B30AE2D-D700-0CA0-5F43-A61296323642}"/>
          </ac:spMkLst>
        </pc:spChg>
        <pc:spChg chg="mod">
          <ac:chgData name="Julie James (BW)" userId="93e92b37-7776-4217-a0d0-6fda138908ce" providerId="ADAL" clId="{FDB7CB3D-199F-48F7-88B6-5F58148DC872}" dt="2022-07-04T19:10:37.142" v="3776" actId="113"/>
          <ac:spMkLst>
            <pc:docMk/>
            <pc:sldMk cId="1254601105" sldId="581"/>
            <ac:spMk id="3" creationId="{4659410F-A739-6192-AA86-4A7FD9040248}"/>
          </ac:spMkLst>
        </pc:spChg>
      </pc:sldChg>
      <pc:sldChg chg="addSp delSp modSp new mod">
        <pc:chgData name="Julie James (BW)" userId="93e92b37-7776-4217-a0d0-6fda138908ce" providerId="ADAL" clId="{FDB7CB3D-199F-48F7-88B6-5F58148DC872}" dt="2022-07-04T19:02:50.985" v="3432" actId="108"/>
        <pc:sldMkLst>
          <pc:docMk/>
          <pc:sldMk cId="3060803384" sldId="582"/>
        </pc:sldMkLst>
        <pc:spChg chg="mod">
          <ac:chgData name="Julie James (BW)" userId="93e92b37-7776-4217-a0d0-6fda138908ce" providerId="ADAL" clId="{FDB7CB3D-199F-48F7-88B6-5F58148DC872}" dt="2022-07-04T19:02:50.985" v="3432" actId="108"/>
          <ac:spMkLst>
            <pc:docMk/>
            <pc:sldMk cId="3060803384" sldId="582"/>
            <ac:spMk id="2" creationId="{1458037E-98C8-CF99-D692-79A5A2E2FD0D}"/>
          </ac:spMkLst>
        </pc:spChg>
        <pc:spChg chg="del">
          <ac:chgData name="Julie James (BW)" userId="93e92b37-7776-4217-a0d0-6fda138908ce" providerId="ADAL" clId="{FDB7CB3D-199F-48F7-88B6-5F58148DC872}" dt="2022-07-04T18:56:42.852" v="3413" actId="478"/>
          <ac:spMkLst>
            <pc:docMk/>
            <pc:sldMk cId="3060803384" sldId="582"/>
            <ac:spMk id="3" creationId="{D1C3F85F-ACCE-4D36-9148-A32F7430C31B}"/>
          </ac:spMkLst>
        </pc:spChg>
        <pc:picChg chg="add mod">
          <ac:chgData name="Julie James (BW)" userId="93e92b37-7776-4217-a0d0-6fda138908ce" providerId="ADAL" clId="{FDB7CB3D-199F-48F7-88B6-5F58148DC872}" dt="2022-07-04T19:02:22.019" v="3417" actId="1076"/>
          <ac:picMkLst>
            <pc:docMk/>
            <pc:sldMk cId="3060803384" sldId="582"/>
            <ac:picMk id="5" creationId="{7010AEF0-A353-6D74-FC02-CD735F4B1BED}"/>
          </ac:picMkLst>
        </pc:picChg>
      </pc:sldChg>
      <pc:sldMasterChg chg="delSldLayout">
        <pc:chgData name="Julie James (BW)" userId="93e92b37-7776-4217-a0d0-6fda138908ce" providerId="ADAL" clId="{FDB7CB3D-199F-48F7-88B6-5F58148DC872}" dt="2022-06-29T17:39:20.662" v="48" actId="47"/>
        <pc:sldMasterMkLst>
          <pc:docMk/>
          <pc:sldMasterMk cId="0" sldId="2147483668"/>
        </pc:sldMasterMkLst>
        <pc:sldLayoutChg chg="del">
          <pc:chgData name="Julie James (BW)" userId="93e92b37-7776-4217-a0d0-6fda138908ce" providerId="ADAL" clId="{FDB7CB3D-199F-48F7-88B6-5F58148DC872}" dt="2022-06-29T17:39:20.662" v="48" actId="47"/>
          <pc:sldLayoutMkLst>
            <pc:docMk/>
            <pc:sldMasterMk cId="0" sldId="2147483668"/>
            <pc:sldLayoutMk cId="4229205315" sldId="214748366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f616c940dd_2_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gf616c940dd_2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f616c940dd_2_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gf616c940dd_2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f616c940dd_2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gf616c940dd_2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616c940dd_2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f616c940dd_2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gf616c940dd_2_9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5" name="Google Shape;115;gf616c940dd_2_9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f616c940dd_2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gf616c940dd_2_9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5" name="Google Shape;115;gf616c940dd_2_9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6922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f616c940dd_2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gf616c940dd_2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616c940dd_2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81500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f616c940dd_2_16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gf616c940dd_2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f616c940dd_2_17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f616c940dd_2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8DAE5"/>
          </a:solidFill>
          <a:ln>
            <a:noFill/>
          </a:ln>
        </p:spPr>
      </p:sp>
      <p:sp>
        <p:nvSpPr>
          <p:cNvPr id="56" name="Google Shape;56;p14"/>
          <p:cNvSpPr txBox="1">
            <a:spLocks noGrp="1"/>
          </p:cNvSpPr>
          <p:nvPr>
            <p:ph type="title"/>
          </p:nvPr>
        </p:nvSpPr>
        <p:spPr>
          <a:xfrm>
            <a:off x="2440233" y="1291010"/>
            <a:ext cx="4263534" cy="1496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Trebuchet MS"/>
              <a:buNone/>
              <a:defRPr sz="4500" b="1" i="1" u="none" strike="noStrike" cap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5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5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5"/>
          <p:cNvSpPr/>
          <p:nvPr/>
        </p:nvSpPr>
        <p:spPr>
          <a:xfrm>
            <a:off x="8572500" y="752475"/>
            <a:ext cx="571500" cy="19716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 2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3" name="Google Shape;63;p16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1" i="1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1" i="1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64" name="Google Shape;64;p16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78263" y="2668755"/>
            <a:ext cx="8443108" cy="2343064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6"/>
          <p:cNvSpPr>
            <a:spLocks noGrp="1"/>
          </p:cNvSpPr>
          <p:nvPr>
            <p:ph type="pic" idx="2"/>
          </p:nvPr>
        </p:nvSpPr>
        <p:spPr>
          <a:xfrm>
            <a:off x="0" y="0"/>
            <a:ext cx="8310562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3_Title Slid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>
            <a:spLocks noGrp="1"/>
          </p:cNvSpPr>
          <p:nvPr>
            <p:ph type="pic" idx="2"/>
          </p:nvPr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75" name="Google Shape;75;p19"/>
          <p:cNvPicPr preferRelativeResize="0"/>
          <p:nvPr/>
        </p:nvPicPr>
        <p:blipFill rotWithShape="1">
          <a:blip r:embed="rId2">
            <a:alphaModFix amt="10000"/>
          </a:blip>
          <a:srcRect/>
          <a:stretch/>
        </p:blipFill>
        <p:spPr>
          <a:xfrm>
            <a:off x="0" y="0"/>
            <a:ext cx="61096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9"/>
          <p:cNvSpPr txBox="1"/>
          <p:nvPr/>
        </p:nvSpPr>
        <p:spPr>
          <a:xfrm>
            <a:off x="19959" y="4827150"/>
            <a:ext cx="312336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_Custom Layout">
  <p:cSld name="19_Custom Layou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>
            <a:spLocks noGrp="1"/>
          </p:cNvSpPr>
          <p:nvPr>
            <p:ph type="pic" idx="2"/>
          </p:nvPr>
        </p:nvSpPr>
        <p:spPr>
          <a:xfrm>
            <a:off x="5739381" y="0"/>
            <a:ext cx="3054381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82" name="Google Shape;82;p21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3" name="Google Shape;83;p21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53" name="Google Shape;53;p1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438531" y="145348"/>
            <a:ext cx="553192" cy="5608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4" r:id="rId5"/>
    <p:sldLayoutId id="2147483666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7" Type="http://schemas.openxmlformats.org/officeDocument/2006/relationships/image" Target="../media/image13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htsdotools.org/display/USRG/Mapping+Guidance+for+EDQM+to+SNOMED+CT+Pharmaceutical+Dose+Form+Mapping" TargetMode="External"/><Relationship Id="rId7" Type="http://schemas.openxmlformats.org/officeDocument/2006/relationships/hyperlink" Target="https://confluence.ihtsdotools.org/display/USRG/Recommendation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onfluence.ihtsdotools.org/display/USRG/Guidance+for+Implementation+of+the+EDQM+PDF+to+SNOMED+CT+PDF+mapping" TargetMode="External"/><Relationship Id="rId5" Type="http://schemas.openxmlformats.org/officeDocument/2006/relationships/hyperlink" Target="https://confluence.ihtsdotools.org/display/USRG/Issues+for+discussion+with+SNOMED+CT" TargetMode="External"/><Relationship Id="rId4" Type="http://schemas.openxmlformats.org/officeDocument/2006/relationships/hyperlink" Target="https://confluence.ihtsdotools.org/display/USRG/Issues+for+discussion+with+EDQM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13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22"/>
          <p:cNvSpPr/>
          <p:nvPr/>
        </p:nvSpPr>
        <p:spPr>
          <a:xfrm>
            <a:off x="0" y="0"/>
            <a:ext cx="9151425" cy="5143500"/>
          </a:xfrm>
          <a:prstGeom prst="rect">
            <a:avLst/>
          </a:prstGeom>
          <a:solidFill>
            <a:srgbClr val="1DA8DE">
              <a:alpha val="74901"/>
            </a:srgb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0" name="Google Shape;90;p22"/>
          <p:cNvSpPr txBox="1">
            <a:spLocks noGrp="1"/>
          </p:cNvSpPr>
          <p:nvPr>
            <p:ph type="title"/>
          </p:nvPr>
        </p:nvSpPr>
        <p:spPr>
          <a:xfrm>
            <a:off x="431100" y="1432613"/>
            <a:ext cx="8289225" cy="1571625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62000" tIns="162000" rIns="162000" bIns="3427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Helvetica Neue"/>
              <a:buNone/>
            </a:pPr>
            <a:r>
              <a:rPr lang="en" sz="4100" b="0" i="0">
                <a:solidFill>
                  <a:schemeClr val="lt1"/>
                </a:solidFill>
              </a:rPr>
              <a:t>SNOMED CT DEUSG Subgroup</a:t>
            </a:r>
            <a:endParaRPr sz="4100" b="0" i="0">
              <a:solidFill>
                <a:schemeClr val="lt1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Helvetica Neue"/>
              <a:buNone/>
            </a:pPr>
            <a:r>
              <a:rPr lang="en" sz="4100" b="0" i="0">
                <a:solidFill>
                  <a:schemeClr val="lt1"/>
                </a:solidFill>
              </a:rPr>
              <a:t>EDQM Dose Form Mapping</a:t>
            </a:r>
            <a:endParaRPr sz="4100" b="0" i="0">
              <a:solidFill>
                <a:schemeClr val="lt1"/>
              </a:solidFill>
            </a:endParaRPr>
          </a:p>
        </p:txBody>
      </p:sp>
      <p:sp>
        <p:nvSpPr>
          <p:cNvPr id="91" name="Google Shape;91;p22"/>
          <p:cNvSpPr txBox="1"/>
          <p:nvPr/>
        </p:nvSpPr>
        <p:spPr>
          <a:xfrm>
            <a:off x="2254275" y="3958077"/>
            <a:ext cx="4642875" cy="2513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 b="0" i="0" u="none" strike="noStrike" cap="none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Thursday </a:t>
            </a:r>
            <a:r>
              <a:rPr lang="en" sz="15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30</a:t>
            </a:r>
            <a:r>
              <a:rPr lang="en" sz="1500" baseline="300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th</a:t>
            </a:r>
            <a:r>
              <a:rPr lang="en" sz="15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 June </a:t>
            </a:r>
            <a:r>
              <a:rPr lang="en" sz="1500" b="0" i="0" u="none" strike="noStrike" cap="none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2022</a:t>
            </a:r>
            <a:endParaRPr sz="15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2" name="Google Shape;92;p22"/>
          <p:cNvSpPr txBox="1"/>
          <p:nvPr/>
        </p:nvSpPr>
        <p:spPr>
          <a:xfrm>
            <a:off x="1356638" y="3206528"/>
            <a:ext cx="6438150" cy="75154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81000" rIns="68575" bIns="81000" anchor="ctr" anchorCtr="0">
            <a:noAutofit/>
          </a:bodyPr>
          <a:lstStyle/>
          <a:p>
            <a:pPr marL="76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" sz="1500" b="0" i="1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Linda Bird, SNOMED International</a:t>
            </a:r>
            <a:endParaRPr sz="1500" b="0" i="1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76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" sz="1500" b="0" i="1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Julie James, Blue Wave Informatics</a:t>
            </a:r>
            <a:endParaRPr sz="1500" b="0" i="1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3" name="Google Shape;93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13087" y="260513"/>
            <a:ext cx="1925251" cy="855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94503" y="4467920"/>
            <a:ext cx="5540512" cy="4171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9556D-4906-943B-D18B-F27A03618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499" y="97010"/>
            <a:ext cx="7886700" cy="994172"/>
          </a:xfrm>
        </p:spPr>
        <p:txBody>
          <a:bodyPr/>
          <a:lstStyle/>
          <a:p>
            <a:r>
              <a:rPr lang="en-GB" sz="2300" b="1" dirty="0">
                <a:solidFill>
                  <a:schemeClr val="dk2"/>
                </a:solidFill>
                <a:latin typeface="Arial"/>
                <a:cs typeface="Arial"/>
              </a:rPr>
              <a:t>EDQM “Multi-site” Guidance 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E0CBA3-E28D-A4DE-E6A1-B6CCBC719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9643" y="3350623"/>
            <a:ext cx="8515351" cy="1387928"/>
          </a:xfrm>
        </p:spPr>
        <p:txBody>
          <a:bodyPr>
            <a:normAutofit fontScale="47500" lnSpcReduction="20000"/>
          </a:bodyPr>
          <a:lstStyle/>
          <a:p>
            <a:pPr marL="139700" indent="0">
              <a:buNone/>
            </a:pPr>
            <a:r>
              <a:rPr lang="en-GB" sz="2500" b="1" dirty="0"/>
              <a:t>Comments and Possible Guidance</a:t>
            </a:r>
          </a:p>
          <a:p>
            <a:r>
              <a:rPr lang="en-GB" dirty="0"/>
              <a:t>EDQM covers regions beyond the EU; EDQM also accepts request from other Competent Authorities (esp. those in ICH)</a:t>
            </a:r>
          </a:p>
          <a:p>
            <a:r>
              <a:rPr lang="en-GB" dirty="0"/>
              <a:t>Safety – different microbiologic requirements…should be different Marketing Authorisations (so different RCDs)</a:t>
            </a:r>
          </a:p>
          <a:p>
            <a:r>
              <a:rPr lang="en-GB" dirty="0"/>
              <a:t>Can look at RMS and see why a term has been rejected as a “standard term” (see next slide)</a:t>
            </a:r>
          </a:p>
          <a:p>
            <a:r>
              <a:rPr lang="en-GB" dirty="0"/>
              <a:t>NB: the </a:t>
            </a:r>
            <a:r>
              <a:rPr lang="en-GB" dirty="0" err="1"/>
              <a:t>Colomycin</a:t>
            </a:r>
            <a:r>
              <a:rPr lang="en-GB" dirty="0"/>
              <a:t> DF is actively rejected (see next slide)</a:t>
            </a:r>
          </a:p>
          <a:p>
            <a:r>
              <a:rPr lang="en-GB" dirty="0"/>
              <a:t>NZ – no known explicit rules – no products that have this combination (</a:t>
            </a:r>
            <a:r>
              <a:rPr lang="en-GB" dirty="0" err="1"/>
              <a:t>colistimethate</a:t>
            </a:r>
            <a:r>
              <a:rPr lang="en-GB" dirty="0"/>
              <a:t> products have separate </a:t>
            </a:r>
            <a:r>
              <a:rPr lang="en-GB" dirty="0" err="1"/>
              <a:t>SmPCs</a:t>
            </a:r>
            <a:r>
              <a:rPr lang="en-GB" dirty="0"/>
              <a:t> for parenteral and nebuliser)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694A49-FDDB-E2D8-5886-1134D6CD32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856" y="963122"/>
            <a:ext cx="7262949" cy="12221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B88F12-1ED6-1C0A-A2DA-25A1B0720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96" y="2226996"/>
            <a:ext cx="7099663" cy="103401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EFA5C953-47BB-0162-86AD-49A907993F74}"/>
              </a:ext>
            </a:extLst>
          </p:cNvPr>
          <p:cNvSpPr/>
          <p:nvPr/>
        </p:nvSpPr>
        <p:spPr>
          <a:xfrm>
            <a:off x="2442755" y="2802393"/>
            <a:ext cx="5176156" cy="54823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57D8768-DC4D-CBFE-BF38-98EB58BBE5AA}"/>
              </a:ext>
            </a:extLst>
          </p:cNvPr>
          <p:cNvSpPr/>
          <p:nvPr/>
        </p:nvSpPr>
        <p:spPr>
          <a:xfrm>
            <a:off x="2702923" y="1662249"/>
            <a:ext cx="5076007" cy="63670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970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8037E-98C8-CF99-D692-79A5A2E2F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330" y="201998"/>
            <a:ext cx="7886700" cy="588305"/>
          </a:xfrm>
        </p:spPr>
        <p:txBody>
          <a:bodyPr/>
          <a:lstStyle/>
          <a:p>
            <a:r>
              <a:rPr lang="en-GB" sz="2300" b="1" dirty="0">
                <a:solidFill>
                  <a:schemeClr val="dk2"/>
                </a:solidFill>
                <a:latin typeface="Arial"/>
                <a:cs typeface="Arial"/>
              </a:rPr>
              <a:t>EMA’s SPOR - RMS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10AEF0-A353-6D74-FC02-CD735F4B1B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42" y="1037263"/>
            <a:ext cx="8752115" cy="3856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803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E2145-EBBE-4D70-CCC2-59C0EA83E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3215"/>
            <a:ext cx="7886700" cy="994172"/>
          </a:xfrm>
        </p:spPr>
        <p:txBody>
          <a:bodyPr/>
          <a:lstStyle/>
          <a:p>
            <a:r>
              <a:rPr lang="en-GB" sz="2300" b="1" dirty="0">
                <a:solidFill>
                  <a:schemeClr val="dk2"/>
                </a:solidFill>
                <a:latin typeface="Arial"/>
                <a:cs typeface="Arial"/>
              </a:rPr>
              <a:t>Sealant Terming challenge – Tissue adhesive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077AFFD-34F4-5621-7CC0-A9C66C4091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107658"/>
              </p:ext>
            </p:extLst>
          </p:nvPr>
        </p:nvGraphicFramePr>
        <p:xfrm>
          <a:off x="460466" y="949166"/>
          <a:ext cx="8379823" cy="361569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988154">
                  <a:extLst>
                    <a:ext uri="{9D8B030D-6E8A-4147-A177-3AD203B41FA5}">
                      <a16:colId xmlns:a16="http://schemas.microsoft.com/office/drawing/2014/main" val="2937340375"/>
                    </a:ext>
                  </a:extLst>
                </a:gridCol>
                <a:gridCol w="1153699">
                  <a:extLst>
                    <a:ext uri="{9D8B030D-6E8A-4147-A177-3AD203B41FA5}">
                      <a16:colId xmlns:a16="http://schemas.microsoft.com/office/drawing/2014/main" val="526877891"/>
                    </a:ext>
                  </a:extLst>
                </a:gridCol>
                <a:gridCol w="3118985">
                  <a:extLst>
                    <a:ext uri="{9D8B030D-6E8A-4147-A177-3AD203B41FA5}">
                      <a16:colId xmlns:a16="http://schemas.microsoft.com/office/drawing/2014/main" val="1233681863"/>
                    </a:ext>
                  </a:extLst>
                </a:gridCol>
                <a:gridCol w="3118985">
                  <a:extLst>
                    <a:ext uri="{9D8B030D-6E8A-4147-A177-3AD203B41FA5}">
                      <a16:colId xmlns:a16="http://schemas.microsoft.com/office/drawing/2014/main" val="4148325598"/>
                    </a:ext>
                  </a:extLst>
                </a:gridCol>
              </a:tblGrid>
              <a:tr h="100013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</a:rPr>
                        <a:t>12115100</a:t>
                      </a:r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</a:rPr>
                        <a:t>Sealant matrix</a:t>
                      </a:r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Solid sterile preparation consisting of a pliable piece of material impregnated or coated with a sealant or with a powder that forms a sealant after contact with an appropriate fluid (e.g. blood). It may act as a haemostatic agent and/or tissue glue. The matrix may itself form part of the seal, and is usually absorbed by the body over time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Conventional release impregnated sealant material (dose form)</a:t>
                      </a: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1661209222"/>
                  </a:ext>
                </a:extLst>
              </a:tr>
              <a:tr h="100013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</a:rPr>
                        <a:t>12115200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</a:rPr>
                        <a:t>Sealant powder</a:t>
                      </a:r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Solid sterile preparation consisting of one or more powders, including freeze-dried powders, intended to be applied directly onto the intended site (e.g. a lesion) to form a haemostatic agent and/or tissue glue after contact with an appropriate fluid (e.g. blood)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Conventional release powder for sealant</a:t>
                      </a:r>
                    </a:p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Conventional release powder for </a:t>
                      </a:r>
                      <a:r>
                        <a:rPr lang="en-GB" sz="1100" b="1" i="0" u="none" strike="noStrike" cap="none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tissue adhesive</a:t>
                      </a:r>
                    </a:p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704185075"/>
                  </a:ext>
                </a:extLst>
              </a:tr>
              <a:tr h="100013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</a:rPr>
                        <a:t>12115000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</a:rPr>
                        <a:t>Sealant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Liquid, more or less viscous, sterile preparation intended for use as tissue glue</a:t>
                      </a:r>
                    </a:p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But BDF characteristic is solution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Conventional release solution for tissue adhesive</a:t>
                      </a:r>
                    </a:p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Conventional release solution for tissue adhesive</a:t>
                      </a: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3772026276"/>
                  </a:ext>
                </a:extLst>
              </a:tr>
              <a:tr h="100013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</a:rPr>
                        <a:t>13031000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</a:rPr>
                        <a:t>Powder for sealant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Solid sterile preparation consisting of one or more powders, including freeze-dried powders, intended to be dissolved in the specified liquid to obtain a sealant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Powder for conventional release sealant solution</a:t>
                      </a:r>
                    </a:p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Powder for conventional release tissue adhesive</a:t>
                      </a:r>
                    </a:p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503203842"/>
                  </a:ext>
                </a:extLst>
              </a:tr>
              <a:tr h="100013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</a:rPr>
                        <a:t>50061500</a:t>
                      </a:r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</a:rPr>
                        <a:t>Solution for sealant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Liquid sterile preparation consisting of a solution intended for the preparation of a sealant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Solution for conventional release sealant solution</a:t>
                      </a:r>
                    </a:p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Solution for conventional release tissue adhesive solution</a:t>
                      </a: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30454514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0914EBD5-44BC-6D04-D922-997C3BAB8FCE}"/>
              </a:ext>
            </a:extLst>
          </p:cNvPr>
          <p:cNvSpPr txBox="1"/>
          <p:nvPr/>
        </p:nvSpPr>
        <p:spPr>
          <a:xfrm>
            <a:off x="486591" y="4608046"/>
            <a:ext cx="84124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“Fibrin sealant kit” is an old monograph, so sealant is the term that has appeared.  The Norwegian term is a </a:t>
            </a:r>
            <a:r>
              <a:rPr lang="en-GB" b="1" dirty="0"/>
              <a:t>direct translation </a:t>
            </a:r>
            <a:r>
              <a:rPr lang="en-GB" dirty="0"/>
              <a:t>of tissue adhesive; some other languages also. FR = </a:t>
            </a:r>
            <a:r>
              <a:rPr lang="en-GB" dirty="0" err="1"/>
              <a:t>colle</a:t>
            </a:r>
            <a:r>
              <a:rPr lang="en-GB" dirty="0"/>
              <a:t> (sealant)</a:t>
            </a:r>
          </a:p>
        </p:txBody>
      </p:sp>
    </p:spTree>
    <p:extLst>
      <p:ext uri="{BB962C8B-B14F-4D97-AF65-F5344CB8AC3E}">
        <p14:creationId xmlns:p14="http://schemas.microsoft.com/office/powerpoint/2010/main" val="3109010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22EABA5C-D689-746E-35F9-9E8C764AA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474" y="1503181"/>
            <a:ext cx="5943600" cy="280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832A8C9-FA02-0927-71E0-513AD06B7268}"/>
              </a:ext>
            </a:extLst>
          </p:cNvPr>
          <p:cNvSpPr txBox="1"/>
          <p:nvPr/>
        </p:nvSpPr>
        <p:spPr>
          <a:xfrm>
            <a:off x="584563" y="434340"/>
            <a:ext cx="267788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1400"/>
            </a:pPr>
            <a:r>
              <a:rPr lang="en-GB" sz="2300" b="1" dirty="0">
                <a:solidFill>
                  <a:schemeClr val="dk2"/>
                </a:solidFill>
                <a:sym typeface="Calibri"/>
              </a:rPr>
              <a:t>Sealant matrix</a:t>
            </a:r>
          </a:p>
        </p:txBody>
      </p:sp>
    </p:spTree>
    <p:extLst>
      <p:ext uri="{BB962C8B-B14F-4D97-AF65-F5344CB8AC3E}">
        <p14:creationId xmlns:p14="http://schemas.microsoft.com/office/powerpoint/2010/main" val="1091769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C1995D7-B6E0-70C3-8E48-B6F6F22337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45" y="256359"/>
            <a:ext cx="5091249" cy="2374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EC877B3D-C506-10B9-C05D-9E9D18FD728B}"/>
              </a:ext>
            </a:extLst>
          </p:cNvPr>
          <p:cNvSpPr/>
          <p:nvPr/>
        </p:nvSpPr>
        <p:spPr>
          <a:xfrm>
            <a:off x="1129937" y="1675722"/>
            <a:ext cx="4137660" cy="54823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153016-B102-58C7-2ED9-751B764E60C4}"/>
              </a:ext>
            </a:extLst>
          </p:cNvPr>
          <p:cNvSpPr txBox="1"/>
          <p:nvPr/>
        </p:nvSpPr>
        <p:spPr>
          <a:xfrm>
            <a:off x="3311434" y="256359"/>
            <a:ext cx="1956163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b="1" dirty="0">
                <a:solidFill>
                  <a:schemeClr val="dk2"/>
                </a:solidFill>
              </a:rPr>
              <a:t>Sealant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0AFCFAE-631C-9679-8646-2298696929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146" y="2679629"/>
            <a:ext cx="5270863" cy="250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8A7755C-ABC6-9B0F-09B1-8CFA05F69640}"/>
              </a:ext>
            </a:extLst>
          </p:cNvPr>
          <p:cNvSpPr txBox="1"/>
          <p:nvPr/>
        </p:nvSpPr>
        <p:spPr>
          <a:xfrm>
            <a:off x="1776549" y="4440865"/>
            <a:ext cx="2596243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b="1" dirty="0">
                <a:solidFill>
                  <a:schemeClr val="dk2"/>
                </a:solidFill>
              </a:rPr>
              <a:t>Sealant powder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3066C5E-1FFD-D888-354D-FF0B5A097243}"/>
              </a:ext>
            </a:extLst>
          </p:cNvPr>
          <p:cNvSpPr/>
          <p:nvPr/>
        </p:nvSpPr>
        <p:spPr>
          <a:xfrm>
            <a:off x="4150724" y="4133888"/>
            <a:ext cx="4957354" cy="58456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6509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AB25A213-4A65-83FA-7690-63E100A690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32" y="285206"/>
            <a:ext cx="4434839" cy="201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B60EBD02-DA7D-25C8-EA2C-47F1B99170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0663" y="2385471"/>
            <a:ext cx="5042262" cy="2416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71CAEF-56DA-51A0-A366-BA3FBEA0B456}"/>
              </a:ext>
            </a:extLst>
          </p:cNvPr>
          <p:cNvSpPr txBox="1"/>
          <p:nvPr/>
        </p:nvSpPr>
        <p:spPr>
          <a:xfrm>
            <a:off x="1515292" y="3957615"/>
            <a:ext cx="320366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b="1" dirty="0">
                <a:solidFill>
                  <a:schemeClr val="dk2"/>
                </a:solidFill>
              </a:rPr>
              <a:t>Solution for sealant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0CFCE4-CB03-4F73-9BFD-3E6FD40FFB96}"/>
              </a:ext>
            </a:extLst>
          </p:cNvPr>
          <p:cNvSpPr txBox="1"/>
          <p:nvPr/>
        </p:nvSpPr>
        <p:spPr>
          <a:xfrm>
            <a:off x="3623855" y="246017"/>
            <a:ext cx="320366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b="1" dirty="0">
                <a:solidFill>
                  <a:schemeClr val="dk2"/>
                </a:solidFill>
              </a:rPr>
              <a:t>Powder for sealant</a:t>
            </a:r>
          </a:p>
        </p:txBody>
      </p:sp>
    </p:spTree>
    <p:extLst>
      <p:ext uri="{BB962C8B-B14F-4D97-AF65-F5344CB8AC3E}">
        <p14:creationId xmlns:p14="http://schemas.microsoft.com/office/powerpoint/2010/main" val="5110333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A2B14-323C-82C1-726D-E535CB767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300" b="1" dirty="0">
                <a:solidFill>
                  <a:schemeClr val="dk2"/>
                </a:solidFill>
                <a:latin typeface="Arial"/>
                <a:cs typeface="Arial"/>
              </a:rPr>
              <a:t>Model change: Current model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1098D1-8B34-2B01-CD28-9E316B9331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804" y="1203960"/>
            <a:ext cx="8320827" cy="349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9643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A2B14-323C-82C1-726D-E535CB767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365" y="163031"/>
            <a:ext cx="7886700" cy="607899"/>
          </a:xfrm>
        </p:spPr>
        <p:txBody>
          <a:bodyPr/>
          <a:lstStyle/>
          <a:p>
            <a:r>
              <a:rPr lang="en-GB" sz="2300" b="1" dirty="0">
                <a:solidFill>
                  <a:schemeClr val="dk2"/>
                </a:solidFill>
                <a:latin typeface="Arial"/>
                <a:cs typeface="Arial"/>
              </a:rPr>
              <a:t>Proposed change: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DBEFDE-024B-6A1C-210C-1DCC948BF4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7785" y="770930"/>
            <a:ext cx="5805896" cy="4149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2290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A2B14-323C-82C1-726D-E535CB767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365" y="163031"/>
            <a:ext cx="7886700" cy="607899"/>
          </a:xfrm>
        </p:spPr>
        <p:txBody>
          <a:bodyPr/>
          <a:lstStyle/>
          <a:p>
            <a:r>
              <a:rPr lang="en-GB" sz="2300" b="1" dirty="0">
                <a:solidFill>
                  <a:schemeClr val="dk2"/>
                </a:solidFill>
                <a:latin typeface="Arial"/>
                <a:cs typeface="Arial"/>
              </a:rPr>
              <a:t>Example: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CB690E-E70E-C4C0-17B7-27E30BAA35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6258" y="414746"/>
            <a:ext cx="5683728" cy="446511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EC4647F-7D28-E2D1-EADF-CBC3F4E23CF8}"/>
              </a:ext>
            </a:extLst>
          </p:cNvPr>
          <p:cNvSpPr txBox="1"/>
          <p:nvPr/>
        </p:nvSpPr>
        <p:spPr>
          <a:xfrm>
            <a:off x="336571" y="847575"/>
            <a:ext cx="28623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Logical sense that a pre-transformed DF doesn’t have the method and intended site</a:t>
            </a:r>
          </a:p>
          <a:p>
            <a:r>
              <a:rPr lang="en-GB" dirty="0"/>
              <a:t>However, the pharmacopoeial requirements for the pre-transformed dose form still exist</a:t>
            </a:r>
          </a:p>
          <a:p>
            <a:r>
              <a:rPr lang="en-GB" dirty="0"/>
              <a:t>That information can still be “found” through query</a:t>
            </a:r>
          </a:p>
          <a:p>
            <a:r>
              <a:rPr lang="en-GB" dirty="0"/>
              <a:t>This would be a major change to the whole PDFs as we have them</a:t>
            </a:r>
          </a:p>
          <a:p>
            <a:r>
              <a:rPr lang="en-GB" dirty="0"/>
              <a:t>For those PDFs that have both a transform and no transform, would be separate role groups, one with method and site, one without…but with a administrable dose form</a:t>
            </a:r>
          </a:p>
        </p:txBody>
      </p:sp>
    </p:spTree>
    <p:extLst>
      <p:ext uri="{BB962C8B-B14F-4D97-AF65-F5344CB8AC3E}">
        <p14:creationId xmlns:p14="http://schemas.microsoft.com/office/powerpoint/2010/main" val="326975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A2B14-323C-82C1-726D-E535CB767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300" b="1" dirty="0">
                <a:solidFill>
                  <a:schemeClr val="dk2"/>
                </a:solidFill>
                <a:latin typeface="Arial"/>
                <a:cs typeface="Arial"/>
              </a:rPr>
              <a:t>Benefits of model change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63FD40-8C41-3982-505C-FE5BEC6874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7420" y="1009712"/>
            <a:ext cx="8157930" cy="3623011"/>
          </a:xfrm>
        </p:spPr>
        <p:txBody>
          <a:bodyPr/>
          <a:lstStyle/>
          <a:p>
            <a:r>
              <a:rPr lang="en-GB" dirty="0"/>
              <a:t>Supports full definition of more complex dose forms with multiple applicability</a:t>
            </a:r>
          </a:p>
          <a:p>
            <a:pPr lvl="1"/>
            <a:r>
              <a:rPr lang="en-GB" dirty="0"/>
              <a:t>Different transforms, different methods, different sites can be correctly associated</a:t>
            </a:r>
          </a:p>
          <a:p>
            <a:r>
              <a:rPr lang="en-GB" dirty="0"/>
              <a:t>Supports correct associations between transformed concepts…important for Closed Loop Medication systems as RCDs with these dose forms can be correctly associated with the more abstract CDs </a:t>
            </a:r>
          </a:p>
          <a:p>
            <a:r>
              <a:rPr lang="en-GB" dirty="0"/>
              <a:t>The administrable dose form change – removes risk of redundant information</a:t>
            </a:r>
          </a:p>
        </p:txBody>
      </p:sp>
    </p:spTree>
    <p:extLst>
      <p:ext uri="{BB962C8B-B14F-4D97-AF65-F5344CB8AC3E}">
        <p14:creationId xmlns:p14="http://schemas.microsoft.com/office/powerpoint/2010/main" val="3115998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3" descr="A picture containing g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47593"/>
          <a:stretch/>
        </p:blipFill>
        <p:spPr>
          <a:xfrm>
            <a:off x="0" y="0"/>
            <a:ext cx="4572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3"/>
          <p:cNvSpPr txBox="1"/>
          <p:nvPr/>
        </p:nvSpPr>
        <p:spPr>
          <a:xfrm>
            <a:off x="1647968" y="1877717"/>
            <a:ext cx="2924032" cy="138806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270000" tIns="270000" rIns="270000" bIns="27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AGENDA</a:t>
            </a: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1" name="Google Shape;101;p23"/>
          <p:cNvSpPr txBox="1"/>
          <p:nvPr/>
        </p:nvSpPr>
        <p:spPr>
          <a:xfrm>
            <a:off x="5289169" y="910838"/>
            <a:ext cx="3566475" cy="3073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AutoNum type="arabicPeriod"/>
            </a:pPr>
            <a:r>
              <a:rPr lang="en" sz="15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Welcome</a:t>
            </a:r>
            <a:endParaRPr sz="15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rebuchet MS"/>
              <a:buAutoNum type="arabicPeriod"/>
            </a:pPr>
            <a:r>
              <a:rPr lang="en" sz="15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Progress update</a:t>
            </a: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rebuchet MS"/>
              <a:buAutoNum type="arabicPeriod"/>
            </a:pPr>
            <a:r>
              <a:rPr lang="en" sz="15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Snap-to-SNOMED</a:t>
            </a: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rebuchet MS"/>
              <a:buAutoNum type="arabicPeriod"/>
            </a:pPr>
            <a:r>
              <a:rPr lang="en" sz="15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Issues discussion</a:t>
            </a: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AutoNum type="arabicPeriod"/>
            </a:pPr>
            <a:r>
              <a:rPr lang="en" sz="15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Next meeting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3"/>
          <p:cNvSpPr/>
          <p:nvPr/>
        </p:nvSpPr>
        <p:spPr>
          <a:xfrm>
            <a:off x="4960961" y="4328162"/>
            <a:ext cx="3184367" cy="626845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35000" tIns="67500" rIns="135000" bIns="675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1800" b="1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http://snomed.org/deusg</a:t>
            </a:r>
            <a:endParaRPr sz="2100" b="1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0AE2D-D700-0CA0-5F43-A61296323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300" b="1" dirty="0">
                <a:solidFill>
                  <a:schemeClr val="dk2"/>
                </a:solidFill>
                <a:latin typeface="Arial"/>
                <a:cs typeface="Arial"/>
              </a:rPr>
              <a:t>Further comments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59410F-A739-6192-AA86-4A7FD90402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Administration dose form example: vancomycin – powder for solution for injection but often given orally</a:t>
            </a:r>
          </a:p>
          <a:p>
            <a:pPr lvl="1"/>
            <a:r>
              <a:rPr lang="en-GB" dirty="0"/>
              <a:t>Not everything is covered in the PDF – for vancomycin, the oral solution is not covered in the DF</a:t>
            </a:r>
          </a:p>
          <a:p>
            <a:pPr lvl="1"/>
            <a:r>
              <a:rPr lang="en-GB" dirty="0"/>
              <a:t>Therefore – it is only the recognised transformations </a:t>
            </a:r>
            <a:r>
              <a:rPr lang="en-GB" b="1" i="1" dirty="0"/>
              <a:t>of that dose form</a:t>
            </a:r>
            <a:endParaRPr lang="en-GB" b="1" dirty="0"/>
          </a:p>
          <a:p>
            <a:r>
              <a:rPr lang="en-GB" dirty="0"/>
              <a:t>UNICOM has recommended this link to the admin dose form, but the way that the link is made would be different</a:t>
            </a:r>
          </a:p>
          <a:p>
            <a:pPr lvl="1"/>
            <a:r>
              <a:rPr lang="en-GB" dirty="0"/>
              <a:t>The link would be to the “intravesical solution/solution for injection” as this is the exact transformation, still with “choice” for the actual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12546011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A2B14-323C-82C1-726D-E535CB767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300" b="1" dirty="0">
                <a:solidFill>
                  <a:schemeClr val="dk2"/>
                </a:solidFill>
                <a:latin typeface="Arial"/>
                <a:cs typeface="Arial"/>
              </a:rPr>
              <a:t>Conjunction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63FD40-8C41-3982-505C-FE5BEC6874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And </a:t>
            </a:r>
            <a:r>
              <a:rPr lang="en-GB" dirty="0" err="1"/>
              <a:t>And/Or</a:t>
            </a:r>
            <a:r>
              <a:rPr lang="en-GB" dirty="0"/>
              <a:t> Or</a:t>
            </a:r>
          </a:p>
          <a:p>
            <a:r>
              <a:rPr lang="en-GB" dirty="0"/>
              <a:t>Not discussed</a:t>
            </a:r>
          </a:p>
        </p:txBody>
      </p:sp>
    </p:spTree>
    <p:extLst>
      <p:ext uri="{BB962C8B-B14F-4D97-AF65-F5344CB8AC3E}">
        <p14:creationId xmlns:p14="http://schemas.microsoft.com/office/powerpoint/2010/main" val="27322072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Google Shape;290;p48" descr="A group of people sitting at a table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291" name="Google Shape;291;p48"/>
          <p:cNvSpPr txBox="1"/>
          <p:nvPr/>
        </p:nvSpPr>
        <p:spPr>
          <a:xfrm>
            <a:off x="1647968" y="1877717"/>
            <a:ext cx="2924100" cy="1388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70000" tIns="270000" rIns="270000" bIns="27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NEXT STEPS</a:t>
            </a: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92" name="Google Shape;292;p48"/>
          <p:cNvSpPr txBox="1"/>
          <p:nvPr/>
        </p:nvSpPr>
        <p:spPr>
          <a:xfrm>
            <a:off x="5116102" y="1445508"/>
            <a:ext cx="3557700" cy="3172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419100" marR="0" lvl="0" indent="-33655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B0F0"/>
              </a:buClr>
              <a:buSzPts val="1500"/>
              <a:buFont typeface="Arial"/>
              <a:buChar char="•"/>
            </a:pPr>
            <a:r>
              <a:rPr lang="en-GB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 break for the summer</a:t>
            </a:r>
          </a:p>
          <a:p>
            <a:pPr marL="419100" marR="0" lvl="0" indent="-33655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B0F0"/>
              </a:buClr>
              <a:buSzPts val="1500"/>
              <a:buFont typeface="Arial"/>
              <a:buChar char="•"/>
            </a:pPr>
            <a:r>
              <a:rPr lang="en-GB" sz="18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 well deserved rest</a:t>
            </a:r>
          </a:p>
          <a:p>
            <a:pPr marL="419100" marR="0" lvl="0" indent="-33655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B0F0"/>
              </a:buClr>
              <a:buSzPts val="1500"/>
              <a:buFont typeface="Arial"/>
              <a:buChar char="•"/>
            </a:pPr>
            <a:r>
              <a:rPr lang="en-GB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 ALL for your work with this</a:t>
            </a:r>
            <a:b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sz="1400" b="1" i="0" u="none" strike="noStrike" cap="none" dirty="0">
              <a:solidFill>
                <a:srgbClr val="FF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93" name="Google Shape;293;p48"/>
          <p:cNvSpPr txBox="1"/>
          <p:nvPr/>
        </p:nvSpPr>
        <p:spPr>
          <a:xfrm>
            <a:off x="74044" y="4816255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22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675876C-901F-3C9C-22D1-043DE76695FE}"/>
              </a:ext>
            </a:extLst>
          </p:cNvPr>
          <p:cNvSpPr/>
          <p:nvPr/>
        </p:nvSpPr>
        <p:spPr>
          <a:xfrm>
            <a:off x="8607287" y="3107635"/>
            <a:ext cx="281609" cy="255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7" name="Graphic 6" descr="Fireworks with solid fill">
            <a:extLst>
              <a:ext uri="{FF2B5EF4-FFF2-40B4-BE49-F238E27FC236}">
                <a16:creationId xmlns:a16="http://schemas.microsoft.com/office/drawing/2014/main" id="{D839D720-3944-3E6D-AB1A-7276F6FFFC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46044" y="3998868"/>
            <a:ext cx="914400" cy="914400"/>
          </a:xfrm>
          <a:prstGeom prst="rect">
            <a:avLst/>
          </a:prstGeom>
        </p:spPr>
      </p:pic>
      <p:pic>
        <p:nvPicPr>
          <p:cNvPr id="8" name="Graphic 7" descr="Shooting star outline">
            <a:extLst>
              <a:ext uri="{FF2B5EF4-FFF2-40B4-BE49-F238E27FC236}">
                <a16:creationId xmlns:a16="http://schemas.microsoft.com/office/drawing/2014/main" id="{D0987840-F827-B2FB-34C3-D5A482F9BB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01739" y="3998868"/>
            <a:ext cx="914400" cy="914400"/>
          </a:xfrm>
          <a:prstGeom prst="rect">
            <a:avLst/>
          </a:prstGeom>
        </p:spPr>
      </p:pic>
      <p:pic>
        <p:nvPicPr>
          <p:cNvPr id="9" name="Graphic 8" descr="Fireworks with solid fill">
            <a:extLst>
              <a:ext uri="{FF2B5EF4-FFF2-40B4-BE49-F238E27FC236}">
                <a16:creationId xmlns:a16="http://schemas.microsoft.com/office/drawing/2014/main" id="{1D9D3906-1845-F701-0E77-B605F991B9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18801" y="916555"/>
            <a:ext cx="914400" cy="914400"/>
          </a:xfrm>
          <a:prstGeom prst="rect">
            <a:avLst/>
          </a:prstGeom>
        </p:spPr>
      </p:pic>
      <p:pic>
        <p:nvPicPr>
          <p:cNvPr id="10" name="Graphic 9" descr="Shooting star outline">
            <a:extLst>
              <a:ext uri="{FF2B5EF4-FFF2-40B4-BE49-F238E27FC236}">
                <a16:creationId xmlns:a16="http://schemas.microsoft.com/office/drawing/2014/main" id="{FDC3782B-5ED5-39E6-EB1D-9B554ED272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74496" y="916555"/>
            <a:ext cx="9144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Google Shape;298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8313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49"/>
          <p:cNvSpPr/>
          <p:nvPr/>
        </p:nvSpPr>
        <p:spPr>
          <a:xfrm>
            <a:off x="1" y="0"/>
            <a:ext cx="9183132" cy="5143500"/>
          </a:xfrm>
          <a:prstGeom prst="rect">
            <a:avLst/>
          </a:prstGeom>
          <a:solidFill>
            <a:schemeClr val="dk2">
              <a:alpha val="81960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300" name="Google Shape;300;p49"/>
          <p:cNvCxnSpPr/>
          <p:nvPr/>
        </p:nvCxnSpPr>
        <p:spPr>
          <a:xfrm flipH="1">
            <a:off x="2490477" y="883418"/>
            <a:ext cx="7875" cy="1450125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01" name="Google Shape;301;p49"/>
          <p:cNvSpPr/>
          <p:nvPr/>
        </p:nvSpPr>
        <p:spPr>
          <a:xfrm>
            <a:off x="2671875" y="828676"/>
            <a:ext cx="3828825" cy="36861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17500" sx="102000" sy="102000" algn="ctr" rotWithShape="0">
              <a:srgbClr val="7F7F7F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2" name="Google Shape;302;p49"/>
          <p:cNvSpPr txBox="1"/>
          <p:nvPr/>
        </p:nvSpPr>
        <p:spPr>
          <a:xfrm>
            <a:off x="2866388" y="1285902"/>
            <a:ext cx="3439800" cy="43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3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</a:t>
            </a:r>
            <a:endParaRPr sz="36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303" name="Google Shape;303;p49"/>
          <p:cNvCxnSpPr/>
          <p:nvPr/>
        </p:nvCxnSpPr>
        <p:spPr>
          <a:xfrm>
            <a:off x="4307738" y="2100220"/>
            <a:ext cx="557100" cy="0"/>
          </a:xfrm>
          <a:prstGeom prst="straightConnector1">
            <a:avLst/>
          </a:prstGeom>
          <a:noFill/>
          <a:ln w="50800" cap="flat" cmpd="sng">
            <a:solidFill>
              <a:srgbClr val="D8DAE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04" name="Google Shape;304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71163" y="2407444"/>
            <a:ext cx="1430250" cy="1450125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49"/>
          <p:cNvSpPr/>
          <p:nvPr/>
        </p:nvSpPr>
        <p:spPr>
          <a:xfrm>
            <a:off x="2671875" y="4376663"/>
            <a:ext cx="3828825" cy="1743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6" name="Google Shape;306;p49"/>
          <p:cNvSpPr txBox="1"/>
          <p:nvPr/>
        </p:nvSpPr>
        <p:spPr>
          <a:xfrm rot="-5400000">
            <a:off x="1296879" y="3315770"/>
            <a:ext cx="2351025" cy="148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" sz="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07" name="Google Shape;307;p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04365" y="4639057"/>
            <a:ext cx="3801614" cy="249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4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8302500" cy="513855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109" name="Google Shape;109;p24"/>
          <p:cNvSpPr/>
          <p:nvPr/>
        </p:nvSpPr>
        <p:spPr>
          <a:xfrm>
            <a:off x="1" y="0"/>
            <a:ext cx="8302500" cy="5143500"/>
          </a:xfrm>
          <a:prstGeom prst="rect">
            <a:avLst/>
          </a:prstGeom>
          <a:solidFill>
            <a:schemeClr val="dk2">
              <a:alpha val="69019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0" name="Google Shape;110;p24"/>
          <p:cNvSpPr txBox="1"/>
          <p:nvPr/>
        </p:nvSpPr>
        <p:spPr>
          <a:xfrm>
            <a:off x="685800" y="2038575"/>
            <a:ext cx="7167375" cy="127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" sz="4100" b="1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Progress update</a:t>
            </a:r>
            <a:endParaRPr sz="4100" b="1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11" name="Google Shape;111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5800" y="4694735"/>
            <a:ext cx="3801623" cy="249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800" dirty="0">
                <a:solidFill>
                  <a:schemeClr val="dk2"/>
                </a:solidFill>
              </a:rPr>
              <a:t>Our documentation</a:t>
            </a:r>
            <a:endParaRPr sz="2800" dirty="0">
              <a:solidFill>
                <a:schemeClr val="dk2"/>
              </a:solidFill>
            </a:endParaRPr>
          </a:p>
        </p:txBody>
      </p:sp>
      <p:sp>
        <p:nvSpPr>
          <p:cNvPr id="118" name="Google Shape;118;p25"/>
          <p:cNvSpPr txBox="1"/>
          <p:nvPr/>
        </p:nvSpPr>
        <p:spPr>
          <a:xfrm>
            <a:off x="636814" y="906201"/>
            <a:ext cx="7960200" cy="4062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Mapping Guidance: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https://confluence.ihtsdotools.org/display/USRG/Mapping+Guidance+for+EDQM+to+SNOMED+CT+Pharmaceutical+Dose+Form+Mapping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“EDQM discussion items” List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https://confluence.ihtsdotools.org/display/USRG/Issues+for+discussion+with+EDQM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“SNOMED CT discussion items” List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https://confluence.ihtsdotools.org/display/USRG/Issues+for+discussion+with+SNOMED+CT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cs typeface="Calibri"/>
                <a:sym typeface="Calibri"/>
              </a:rPr>
              <a:t>IMPLEMENTATION guidance </a:t>
            </a:r>
            <a:r>
              <a:rPr lang="en-GB" dirty="0">
                <a:latin typeface="Calibri"/>
                <a:ea typeface="Calibri"/>
                <a:cs typeface="Calibri"/>
                <a:sym typeface="Calibri"/>
                <a:hlinkClick r:id="rId6"/>
              </a:rPr>
              <a:t>https://confluence.ihtsdotools.org/display/USRG/Guidance+for+Implementation+of+the+EDQM+PDF+to+SNOMED+CT+PDF+mapping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Recommendations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Calibri"/>
                <a:ea typeface="Calibri"/>
                <a:cs typeface="Calibri"/>
                <a:sym typeface="Calibri"/>
                <a:hlinkClick r:id="rId7"/>
              </a:rPr>
              <a:t>https://confluence.ihtsdotools.org/display/USRG/Recommendations</a:t>
            </a: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BD171BF-CA2C-4BDB-AB8A-D72CBF0372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204062"/>
              </p:ext>
            </p:extLst>
          </p:nvPr>
        </p:nvGraphicFramePr>
        <p:xfrm>
          <a:off x="380051" y="86541"/>
          <a:ext cx="7738455" cy="432370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27811">
                  <a:extLst>
                    <a:ext uri="{9D8B030D-6E8A-4147-A177-3AD203B41FA5}">
                      <a16:colId xmlns:a16="http://schemas.microsoft.com/office/drawing/2014/main" val="1116023101"/>
                    </a:ext>
                  </a:extLst>
                </a:gridCol>
                <a:gridCol w="616611">
                  <a:extLst>
                    <a:ext uri="{9D8B030D-6E8A-4147-A177-3AD203B41FA5}">
                      <a16:colId xmlns:a16="http://schemas.microsoft.com/office/drawing/2014/main" val="4243105203"/>
                    </a:ext>
                  </a:extLst>
                </a:gridCol>
                <a:gridCol w="899879">
                  <a:extLst>
                    <a:ext uri="{9D8B030D-6E8A-4147-A177-3AD203B41FA5}">
                      <a16:colId xmlns:a16="http://schemas.microsoft.com/office/drawing/2014/main" val="3782330234"/>
                    </a:ext>
                  </a:extLst>
                </a:gridCol>
                <a:gridCol w="899879">
                  <a:extLst>
                    <a:ext uri="{9D8B030D-6E8A-4147-A177-3AD203B41FA5}">
                      <a16:colId xmlns:a16="http://schemas.microsoft.com/office/drawing/2014/main" val="755852865"/>
                    </a:ext>
                  </a:extLst>
                </a:gridCol>
                <a:gridCol w="1199520">
                  <a:extLst>
                    <a:ext uri="{9D8B030D-6E8A-4147-A177-3AD203B41FA5}">
                      <a16:colId xmlns:a16="http://schemas.microsoft.com/office/drawing/2014/main" val="2509502792"/>
                    </a:ext>
                  </a:extLst>
                </a:gridCol>
                <a:gridCol w="1412230">
                  <a:extLst>
                    <a:ext uri="{9D8B030D-6E8A-4147-A177-3AD203B41FA5}">
                      <a16:colId xmlns:a16="http://schemas.microsoft.com/office/drawing/2014/main" val="2990042140"/>
                    </a:ext>
                  </a:extLst>
                </a:gridCol>
                <a:gridCol w="1582525">
                  <a:extLst>
                    <a:ext uri="{9D8B030D-6E8A-4147-A177-3AD203B41FA5}">
                      <a16:colId xmlns:a16="http://schemas.microsoft.com/office/drawing/2014/main" val="25791634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WIP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RC1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No Match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In “holding”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New requests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Change requests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098014"/>
                  </a:ext>
                </a:extLst>
              </a:tr>
              <a:tr h="319572">
                <a:tc>
                  <a:txBody>
                    <a:bodyPr/>
                    <a:lstStyle/>
                    <a:p>
                      <a:r>
                        <a:rPr lang="en-GB" sz="1200" dirty="0"/>
                        <a:t>15:12:2021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9481408"/>
                  </a:ext>
                </a:extLst>
              </a:tr>
              <a:tr h="303712">
                <a:tc>
                  <a:txBody>
                    <a:bodyPr/>
                    <a:lstStyle/>
                    <a:p>
                      <a:r>
                        <a:rPr lang="en-GB" sz="1200" dirty="0"/>
                        <a:t>10:01:2022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13067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200" dirty="0"/>
                        <a:t>27:01:2022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548596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en-GB" sz="1200" dirty="0"/>
                        <a:t>10:02:2022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6133029"/>
                  </a:ext>
                </a:extLst>
              </a:tr>
              <a:tr h="316774">
                <a:tc>
                  <a:txBody>
                    <a:bodyPr/>
                    <a:lstStyle/>
                    <a:p>
                      <a:r>
                        <a:rPr lang="en-GB" sz="1200" dirty="0"/>
                        <a:t>24:02:2022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4481617"/>
                  </a:ext>
                </a:extLst>
              </a:tr>
              <a:tr h="303711">
                <a:tc>
                  <a:txBody>
                    <a:bodyPr/>
                    <a:lstStyle/>
                    <a:p>
                      <a:r>
                        <a:rPr lang="en-GB" sz="1200" dirty="0"/>
                        <a:t>10:03:2022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219792"/>
                  </a:ext>
                </a:extLst>
              </a:tr>
              <a:tr h="290649">
                <a:tc>
                  <a:txBody>
                    <a:bodyPr/>
                    <a:lstStyle/>
                    <a:p>
                      <a:r>
                        <a:rPr lang="en-GB" sz="1200" dirty="0"/>
                        <a:t>24:03.2022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216593"/>
                  </a:ext>
                </a:extLst>
              </a:tr>
              <a:tr h="290648">
                <a:tc>
                  <a:txBody>
                    <a:bodyPr/>
                    <a:lstStyle/>
                    <a:p>
                      <a:r>
                        <a:rPr lang="en-GB" sz="1200" dirty="0"/>
                        <a:t>07:04:2022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0361314"/>
                  </a:ext>
                </a:extLst>
              </a:tr>
              <a:tr h="303712">
                <a:tc>
                  <a:txBody>
                    <a:bodyPr/>
                    <a:lstStyle/>
                    <a:p>
                      <a:r>
                        <a:rPr lang="en-GB" sz="1200" dirty="0"/>
                        <a:t>21:04:2022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200" dirty="0"/>
                        <a:t>162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90799"/>
                  </a:ext>
                </a:extLst>
              </a:tr>
              <a:tr h="277586">
                <a:tc>
                  <a:txBody>
                    <a:bodyPr/>
                    <a:lstStyle/>
                    <a:p>
                      <a:r>
                        <a:rPr lang="en-GB" sz="1200" dirty="0"/>
                        <a:t>05:05:2022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200" dirty="0"/>
                        <a:t>163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1713273"/>
                  </a:ext>
                </a:extLst>
              </a:tr>
              <a:tr h="300445">
                <a:tc>
                  <a:txBody>
                    <a:bodyPr/>
                    <a:lstStyle/>
                    <a:p>
                      <a:r>
                        <a:rPr lang="en-GB" sz="1200" dirty="0"/>
                        <a:t>19:05:2022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200" dirty="0"/>
                        <a:t>167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599383"/>
                  </a:ext>
                </a:extLst>
              </a:tr>
              <a:tr h="303712">
                <a:tc>
                  <a:txBody>
                    <a:bodyPr/>
                    <a:lstStyle/>
                    <a:p>
                      <a:r>
                        <a:rPr lang="en-GB" sz="1200" dirty="0"/>
                        <a:t>15:06:2022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200" dirty="0"/>
                        <a:t>219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072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29:06:2022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200" dirty="0"/>
                        <a:t>266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35+30+12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9724029"/>
                  </a:ext>
                </a:extLst>
              </a:tr>
            </a:tbl>
          </a:graphicData>
        </a:graphic>
      </p:graphicFrame>
      <p:pic>
        <p:nvPicPr>
          <p:cNvPr id="4" name="Graphic 3" descr="Fireworks with solid fill">
            <a:extLst>
              <a:ext uri="{FF2B5EF4-FFF2-40B4-BE49-F238E27FC236}">
                <a16:creationId xmlns:a16="http://schemas.microsoft.com/office/drawing/2014/main" id="{0CB9AF80-7A02-540A-F56A-4B97E3004B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81051" y="4142559"/>
            <a:ext cx="914400" cy="914400"/>
          </a:xfrm>
          <a:prstGeom prst="rect">
            <a:avLst/>
          </a:prstGeom>
        </p:spPr>
      </p:pic>
      <p:pic>
        <p:nvPicPr>
          <p:cNvPr id="8" name="Graphic 7" descr="Shooting star outline">
            <a:extLst>
              <a:ext uri="{FF2B5EF4-FFF2-40B4-BE49-F238E27FC236}">
                <a16:creationId xmlns:a16="http://schemas.microsoft.com/office/drawing/2014/main" id="{A8230405-7EF6-68F0-41E5-C8947DDA4D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36746" y="4142559"/>
            <a:ext cx="914400" cy="914400"/>
          </a:xfrm>
          <a:prstGeom prst="rect">
            <a:avLst/>
          </a:prstGeom>
        </p:spPr>
      </p:pic>
      <p:pic>
        <p:nvPicPr>
          <p:cNvPr id="10" name="Graphic 9" descr="Cheers outline">
            <a:extLst>
              <a:ext uri="{FF2B5EF4-FFF2-40B4-BE49-F238E27FC236}">
                <a16:creationId xmlns:a16="http://schemas.microsoft.com/office/drawing/2014/main" id="{3492E00D-2BE6-BE13-EAD0-6BB604F9024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014003" y="1921873"/>
            <a:ext cx="914400" cy="914400"/>
          </a:xfrm>
          <a:prstGeom prst="rect">
            <a:avLst/>
          </a:prstGeom>
        </p:spPr>
      </p:pic>
      <p:pic>
        <p:nvPicPr>
          <p:cNvPr id="12" name="Graphic 11" descr="Trophy with solid fill">
            <a:extLst>
              <a:ext uri="{FF2B5EF4-FFF2-40B4-BE49-F238E27FC236}">
                <a16:creationId xmlns:a16="http://schemas.microsoft.com/office/drawing/2014/main" id="{F0154230-480F-25BF-532A-CC620AB95C7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941935" y="404904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997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E830-595E-8ED3-BC2B-C94BAA06B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50" y="211796"/>
            <a:ext cx="7886700" cy="653619"/>
          </a:xfrm>
        </p:spPr>
        <p:txBody>
          <a:bodyPr/>
          <a:lstStyle/>
          <a:p>
            <a:pPr>
              <a:lnSpc>
                <a:spcPct val="100000"/>
              </a:lnSpc>
              <a:buClr>
                <a:srgbClr val="000000"/>
              </a:buClr>
              <a:buFont typeface="Arial"/>
            </a:pPr>
            <a:r>
              <a:rPr lang="en-GB" sz="2800" b="1" dirty="0">
                <a:solidFill>
                  <a:schemeClr val="dk2"/>
                </a:solidFill>
                <a:latin typeface="Arial"/>
                <a:cs typeface="Arial"/>
                <a:sym typeface="Arial"/>
              </a:rPr>
              <a:t>Snap-</a:t>
            </a:r>
            <a:r>
              <a:rPr lang="en-GB" sz="2800" b="1" u="sng" dirty="0">
                <a:solidFill>
                  <a:schemeClr val="dk2"/>
                </a:solidFill>
                <a:latin typeface="Arial"/>
                <a:cs typeface="Arial"/>
                <a:sym typeface="Arial"/>
              </a:rPr>
              <a:t>to</a:t>
            </a:r>
            <a:r>
              <a:rPr lang="en-GB" sz="2800" b="1" dirty="0">
                <a:solidFill>
                  <a:schemeClr val="dk2"/>
                </a:solidFill>
                <a:latin typeface="Arial"/>
                <a:cs typeface="Arial"/>
                <a:sym typeface="Arial"/>
              </a:rPr>
              <a:t>-SNOMED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7BBF7B-7F81-FC0C-E747-4D85F3BEB8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3539" y="1548629"/>
            <a:ext cx="1787979" cy="2347164"/>
          </a:xfrm>
        </p:spPr>
        <p:txBody>
          <a:bodyPr>
            <a:normAutofit fontScale="77500" lnSpcReduction="20000"/>
          </a:bodyPr>
          <a:lstStyle/>
          <a:p>
            <a:pPr marL="139700" indent="0">
              <a:buNone/>
            </a:pPr>
            <a:r>
              <a:rPr lang="en-GB" dirty="0"/>
              <a:t>Our content (RC1 and </a:t>
            </a:r>
            <a:r>
              <a:rPr lang="en-GB" dirty="0" err="1"/>
              <a:t>NoMap</a:t>
            </a:r>
            <a:r>
              <a:rPr lang="en-GB" dirty="0"/>
              <a:t>) has been put into Snap-to-SNOMED as a step towards the review process</a:t>
            </a:r>
          </a:p>
          <a:p>
            <a:pPr marL="139700" indent="0">
              <a:buNone/>
            </a:pPr>
            <a:r>
              <a:rPr lang="en-GB" dirty="0"/>
              <a:t>S2S has its target as SNOMED CT – which is our mapping use case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2F043C-197D-E886-CD90-09C61E92AC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5249" y="979714"/>
            <a:ext cx="6185802" cy="3509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4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4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8302500" cy="513855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109" name="Google Shape;109;p24"/>
          <p:cNvSpPr/>
          <p:nvPr/>
        </p:nvSpPr>
        <p:spPr>
          <a:xfrm>
            <a:off x="1" y="0"/>
            <a:ext cx="8302500" cy="5143500"/>
          </a:xfrm>
          <a:prstGeom prst="rect">
            <a:avLst/>
          </a:prstGeom>
          <a:solidFill>
            <a:schemeClr val="dk2">
              <a:alpha val="69019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0" name="Google Shape;110;p24"/>
          <p:cNvSpPr txBox="1"/>
          <p:nvPr/>
        </p:nvSpPr>
        <p:spPr>
          <a:xfrm>
            <a:off x="685800" y="2038575"/>
            <a:ext cx="7167375" cy="127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" sz="4100" b="1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Issues for discussion</a:t>
            </a:r>
            <a:endParaRPr sz="4100" b="1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11" name="Google Shape;111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5800" y="4694735"/>
            <a:ext cx="3801623" cy="2499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4443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A2B14-323C-82C1-726D-E535CB767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300" b="1" dirty="0">
                <a:solidFill>
                  <a:schemeClr val="dk2"/>
                </a:solidFill>
                <a:latin typeface="Arial"/>
                <a:cs typeface="Arial"/>
              </a:rPr>
              <a:t>Multi-site dose form concepts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F83834-5EB8-0EFB-941D-7B3C7ED842B4}"/>
              </a:ext>
            </a:extLst>
          </p:cNvPr>
          <p:cNvSpPr txBox="1"/>
          <p:nvPr/>
        </p:nvSpPr>
        <p:spPr>
          <a:xfrm>
            <a:off x="685800" y="1335677"/>
            <a:ext cx="77234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Our scope has been to map EDQM Standard Terms PDFs to SNOMED CT PDFs</a:t>
            </a:r>
          </a:p>
          <a:p>
            <a:endParaRPr lang="en-GB" dirty="0"/>
          </a:p>
          <a:p>
            <a:r>
              <a:rPr lang="en-GB" dirty="0"/>
              <a:t>We have made requests for new concepts with multiple intended sites when these are present in EDQM and we have products that would use those dose forms in their definition</a:t>
            </a:r>
          </a:p>
          <a:p>
            <a:endParaRPr lang="en-GB" dirty="0"/>
          </a:p>
          <a:p>
            <a:r>
              <a:rPr lang="en-GB" dirty="0"/>
              <a:t>Is there any guidance we can offer regarding other concept requests?</a:t>
            </a:r>
          </a:p>
        </p:txBody>
      </p:sp>
    </p:spTree>
    <p:extLst>
      <p:ext uri="{BB962C8B-B14F-4D97-AF65-F5344CB8AC3E}">
        <p14:creationId xmlns:p14="http://schemas.microsoft.com/office/powerpoint/2010/main" val="2517230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446C11F-2845-A82B-6695-00B707D219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230" y="576692"/>
            <a:ext cx="6227727" cy="3849521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00B18F9F-8BEB-747E-9A2F-1AAA493B92C6}"/>
              </a:ext>
            </a:extLst>
          </p:cNvPr>
          <p:cNvSpPr/>
          <p:nvPr/>
        </p:nvSpPr>
        <p:spPr>
          <a:xfrm>
            <a:off x="754380" y="3422468"/>
            <a:ext cx="4957354" cy="58456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069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rgbClr val="424A55"/>
      </a:dk1>
      <a:lt1>
        <a:srgbClr val="FFFFFF"/>
      </a:lt1>
      <a:dk2>
        <a:srgbClr val="1DA8DE"/>
      </a:dk2>
      <a:lt2>
        <a:srgbClr val="F1F2F1"/>
      </a:lt2>
      <a:accent1>
        <a:srgbClr val="124E6B"/>
      </a:accent1>
      <a:accent2>
        <a:srgbClr val="27ABB8"/>
      </a:accent2>
      <a:accent3>
        <a:srgbClr val="7F71AC"/>
      </a:accent3>
      <a:accent4>
        <a:srgbClr val="F5A53B"/>
      </a:accent4>
      <a:accent5>
        <a:srgbClr val="6EBAA0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0D549AA3AA2D4AB9FE4A7131A82936" ma:contentTypeVersion="16" ma:contentTypeDescription="Create a new document." ma:contentTypeScope="" ma:versionID="9a23d5b7dd4cc8f597d0b2ec8ce43bab">
  <xsd:schema xmlns:xsd="http://www.w3.org/2001/XMLSchema" xmlns:xs="http://www.w3.org/2001/XMLSchema" xmlns:p="http://schemas.microsoft.com/office/2006/metadata/properties" xmlns:ns2="8adf55b2-e31d-42df-b888-bc8005a32aed" xmlns:ns3="f82658c3-1dde-4375-8027-c01e071e8904" targetNamespace="http://schemas.microsoft.com/office/2006/metadata/properties" ma:root="true" ma:fieldsID="dcf81ff92c9a571e13f8c0ad93104755" ns2:_="" ns3:_="">
    <xsd:import namespace="8adf55b2-e31d-42df-b888-bc8005a32aed"/>
    <xsd:import namespace="f82658c3-1dde-4375-8027-c01e071e890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df55b2-e31d-42df-b888-bc8005a32a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191912c3-2eeb-460f-a7fe-a561d54f8f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2658c3-1dde-4375-8027-c01e071e8904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6ad748f0-b28b-4f4f-b358-e143e647cf5a}" ma:internalName="TaxCatchAll" ma:showField="CatchAllData" ma:web="f82658c3-1dde-4375-8027-c01e071e890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adf55b2-e31d-42df-b888-bc8005a32aed">
      <Terms xmlns="http://schemas.microsoft.com/office/infopath/2007/PartnerControls"/>
    </lcf76f155ced4ddcb4097134ff3c332f>
    <TaxCatchAll xmlns="f82658c3-1dde-4375-8027-c01e071e8904" xsi:nil="true"/>
  </documentManagement>
</p:properties>
</file>

<file path=customXml/itemProps1.xml><?xml version="1.0" encoding="utf-8"?>
<ds:datastoreItem xmlns:ds="http://schemas.openxmlformats.org/officeDocument/2006/customXml" ds:itemID="{173AB41E-E385-4541-8B45-4BB0CA0AC7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df55b2-e31d-42df-b888-bc8005a32aed"/>
    <ds:schemaRef ds:uri="f82658c3-1dde-4375-8027-c01e071e890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907DA0A-7F96-490D-9A06-E347A57BCE4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6614FF4-9DE1-4702-A0E5-21CAE53B4CB7}">
  <ds:schemaRefs>
    <ds:schemaRef ds:uri="http://purl.org/dc/terms/"/>
    <ds:schemaRef ds:uri="8adf55b2-e31d-42df-b888-bc8005a32aed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f82658c3-1dde-4375-8027-c01e071e890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26175</TotalTime>
  <Words>1110</Words>
  <Application>Microsoft Office PowerPoint</Application>
  <PresentationFormat>On-screen Show (16:9)</PresentationFormat>
  <Paragraphs>204</Paragraphs>
  <Slides>23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Helvetica Neue</vt:lpstr>
      <vt:lpstr>Calibri</vt:lpstr>
      <vt:lpstr>Trebuchet MS</vt:lpstr>
      <vt:lpstr>Office Theme</vt:lpstr>
      <vt:lpstr>SNOMED CT DEUSG Subgroup EDQM Dose Form Mapping</vt:lpstr>
      <vt:lpstr>PowerPoint Presentation</vt:lpstr>
      <vt:lpstr>PowerPoint Presentation</vt:lpstr>
      <vt:lpstr>Our documentation</vt:lpstr>
      <vt:lpstr>PowerPoint Presentation</vt:lpstr>
      <vt:lpstr>Snap-to-SNOMED</vt:lpstr>
      <vt:lpstr>PowerPoint Presentation</vt:lpstr>
      <vt:lpstr>Multi-site dose form concepts</vt:lpstr>
      <vt:lpstr>PowerPoint Presentation</vt:lpstr>
      <vt:lpstr>EDQM “Multi-site” Guidance is</vt:lpstr>
      <vt:lpstr>EMA’s SPOR - RMS</vt:lpstr>
      <vt:lpstr>Sealant Terming challenge – Tissue adhesive</vt:lpstr>
      <vt:lpstr>PowerPoint Presentation</vt:lpstr>
      <vt:lpstr>PowerPoint Presentation</vt:lpstr>
      <vt:lpstr>PowerPoint Presentation</vt:lpstr>
      <vt:lpstr>Model change: Current model</vt:lpstr>
      <vt:lpstr>Proposed change:</vt:lpstr>
      <vt:lpstr>Example:</vt:lpstr>
      <vt:lpstr>Benefits of model change</vt:lpstr>
      <vt:lpstr>Further comments</vt:lpstr>
      <vt:lpstr>Conjunction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SNOMED CT DEUSG Subgroup EDQM Dose Form Mapping</dc:title>
  <dc:creator>Julie James</dc:creator>
  <cp:lastModifiedBy>Julie James (BW)</cp:lastModifiedBy>
  <cp:revision>29</cp:revision>
  <dcterms:modified xsi:type="dcterms:W3CDTF">2022-07-04T19:10:44Z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0x0101004D0D549AA3AA2D4AB9FE4A7131A82936</vt:lpwstr>
  </property>
  <property fmtid="{D5CDD505-2E9C-101B-9397-08002B2CF9AE}" pid="3" name="MediaServiceImageTags">
    <vt:lpwstr/>
  </property>
</Properties>
</file>