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5"/>
  </p:notesMasterIdLst>
  <p:sldIdLst>
    <p:sldId id="258" r:id="rId2"/>
    <p:sldId id="263" r:id="rId3"/>
    <p:sldId id="264" r:id="rId4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4757" autoAdjust="0"/>
  </p:normalViewPr>
  <p:slideViewPr>
    <p:cSldViewPr snapToGrid="0" snapToObjects="1">
      <p:cViewPr varScale="1">
        <p:scale>
          <a:sx n="31" d="100"/>
          <a:sy n="31" d="100"/>
        </p:scale>
        <p:origin x="-112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Content Development Theory Course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Development Update - October 2015</a:t>
            </a:r>
          </a:p>
          <a:p>
            <a:endParaRPr lang="en-US" dirty="0"/>
          </a:p>
          <a:p>
            <a:r>
              <a:rPr lang="en-US" dirty="0" smtClean="0"/>
              <a:t>Cathy Richardson – Senior Terminologist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is content development theory</a:t>
            </a:r>
          </a:p>
          <a:p>
            <a:pPr lvl="1"/>
            <a:r>
              <a:rPr lang="en-US" dirty="0" smtClean="0"/>
              <a:t>SNOMED CT components and concept models</a:t>
            </a:r>
          </a:p>
          <a:p>
            <a:pPr lvl="1"/>
            <a:r>
              <a:rPr lang="en-US" dirty="0" smtClean="0"/>
              <a:t>Principles of content development and changes</a:t>
            </a:r>
          </a:p>
          <a:p>
            <a:pPr lvl="1"/>
            <a:r>
              <a:rPr lang="en-US" dirty="0" smtClean="0"/>
              <a:t>No practical authoring</a:t>
            </a:r>
          </a:p>
          <a:p>
            <a:endParaRPr lang="en-US" dirty="0" smtClean="0"/>
          </a:p>
          <a:p>
            <a:r>
              <a:rPr lang="en-US" dirty="0" smtClean="0"/>
              <a:t>Structure</a:t>
            </a:r>
          </a:p>
          <a:p>
            <a:pPr lvl="1"/>
            <a:r>
              <a:rPr lang="en-US" dirty="0" smtClean="0"/>
              <a:t>3 modules each running for a month</a:t>
            </a:r>
          </a:p>
          <a:p>
            <a:pPr lvl="1"/>
            <a:r>
              <a:rPr lang="en-US" dirty="0" smtClean="0"/>
              <a:t>Each module includes 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pproximately 5-6 presentations, 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 tutorial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n assignment</a:t>
            </a:r>
          </a:p>
          <a:p>
            <a:pPr lvl="2"/>
            <a:r>
              <a:rPr lang="en-US" dirty="0" smtClean="0"/>
              <a:t>An assessment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Course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Pilot course starting 4 January 2016</a:t>
            </a:r>
          </a:p>
          <a:p>
            <a:pPr lvl="1"/>
            <a:r>
              <a:rPr lang="en-US" dirty="0" smtClean="0"/>
              <a:t>Maximum of 50 participants</a:t>
            </a:r>
          </a:p>
          <a:p>
            <a:pPr lvl="1"/>
            <a:r>
              <a:rPr lang="en-US" dirty="0" smtClean="0"/>
              <a:t>Prerequisite of successful completion of Foundation Course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Call for applications 9 November, closing 23 November</a:t>
            </a:r>
          </a:p>
          <a:p>
            <a:endParaRPr lang="en-US" dirty="0"/>
          </a:p>
          <a:p>
            <a:r>
              <a:rPr lang="en-US" dirty="0" smtClean="0"/>
              <a:t>Member prioritization if required</a:t>
            </a:r>
          </a:p>
          <a:p>
            <a:pPr lvl="1"/>
            <a:r>
              <a:rPr lang="en-US" dirty="0" smtClean="0"/>
              <a:t>Maximum 1-2 depending on applications</a:t>
            </a:r>
          </a:p>
          <a:p>
            <a:pPr lvl="1"/>
            <a:r>
              <a:rPr lang="en-US" dirty="0" smtClean="0"/>
              <a:t>Requested 26 November with response due 7 December</a:t>
            </a:r>
          </a:p>
          <a:p>
            <a:pPr lvl="1"/>
            <a:endParaRPr lang="en-US" dirty="0"/>
          </a:p>
          <a:p>
            <a:r>
              <a:rPr lang="en-US" dirty="0" smtClean="0"/>
              <a:t>Successful applicants advised 10 December</a:t>
            </a:r>
          </a:p>
          <a:p>
            <a:pPr lvl="1"/>
            <a:r>
              <a:rPr lang="en-US" dirty="0" smtClean="0"/>
              <a:t>Non successful – second (or subsequent course)</a:t>
            </a:r>
          </a:p>
          <a:p>
            <a:endParaRPr lang="en-US" dirty="0" smtClean="0"/>
          </a:p>
          <a:p>
            <a:pPr marL="129541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835079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</TotalTime>
  <Words>120</Words>
  <Application>Microsoft Macintosh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 PPT Template 2014</vt:lpstr>
      <vt:lpstr>Content Development Theory Course</vt:lpstr>
      <vt:lpstr>Outline of Course</vt:lpstr>
      <vt:lpstr>Timeline</vt:lpstr>
    </vt:vector>
  </TitlesOfParts>
  <Manager/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IHTSDO</dc:creator>
  <cp:keywords/>
  <dc:description/>
  <cp:lastModifiedBy>David Markwell</cp:lastModifiedBy>
  <cp:revision>28</cp:revision>
  <dcterms:modified xsi:type="dcterms:W3CDTF">2015-10-27T21:38:27Z</dcterms:modified>
  <cp:category/>
</cp:coreProperties>
</file>