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40"/>
  </p:notesMasterIdLst>
  <p:sldIdLst>
    <p:sldId id="256" r:id="rId5"/>
    <p:sldId id="257" r:id="rId6"/>
    <p:sldId id="258" r:id="rId7"/>
    <p:sldId id="259" r:id="rId8"/>
    <p:sldId id="533" r:id="rId9"/>
    <p:sldId id="424" r:id="rId10"/>
    <p:sldId id="554" r:id="rId11"/>
    <p:sldId id="299" r:id="rId12"/>
    <p:sldId id="564" r:id="rId13"/>
    <p:sldId id="263" r:id="rId14"/>
    <p:sldId id="557" r:id="rId15"/>
    <p:sldId id="559" r:id="rId16"/>
    <p:sldId id="560" r:id="rId17"/>
    <p:sldId id="267" r:id="rId18"/>
    <p:sldId id="548" r:id="rId19"/>
    <p:sldId id="567" r:id="rId20"/>
    <p:sldId id="568" r:id="rId21"/>
    <p:sldId id="566" r:id="rId22"/>
    <p:sldId id="549" r:id="rId23"/>
    <p:sldId id="550" r:id="rId24"/>
    <p:sldId id="569" r:id="rId25"/>
    <p:sldId id="563" r:id="rId26"/>
    <p:sldId id="555" r:id="rId27"/>
    <p:sldId id="574" r:id="rId28"/>
    <p:sldId id="553" r:id="rId29"/>
    <p:sldId id="570" r:id="rId30"/>
    <p:sldId id="556" r:id="rId31"/>
    <p:sldId id="561" r:id="rId32"/>
    <p:sldId id="562" r:id="rId33"/>
    <p:sldId id="571" r:id="rId34"/>
    <p:sldId id="572" r:id="rId35"/>
    <p:sldId id="573" r:id="rId36"/>
    <p:sldId id="565" r:id="rId37"/>
    <p:sldId id="282" r:id="rId38"/>
    <p:sldId id="283" r:id="rId39"/>
  </p:sldIdLst>
  <p:sldSz cx="9144000" cy="5143500" type="screen16x9"/>
  <p:notesSz cx="6858000" cy="9144000"/>
  <p:embeddedFontLst>
    <p:embeddedFont>
      <p:font typeface="Calibri" panose="020F0502020204030204" pitchFamily="34" charset="0"/>
      <p:regular r:id="rId41"/>
      <p:bold r:id="rId42"/>
      <p:italic r:id="rId43"/>
      <p:boldItalic r:id="rId44"/>
    </p:embeddedFont>
    <p:embeddedFont>
      <p:font typeface="Open Sans" panose="020B0606030504020204" pitchFamily="34" charset="0"/>
      <p:regular r:id="rId45"/>
      <p:bold r:id="rId46"/>
      <p:italic r:id="rId47"/>
      <p:boldItalic r:id="rId48"/>
    </p:embeddedFont>
    <p:embeddedFont>
      <p:font typeface="Trebuchet MS" panose="020B0603020202020204" pitchFamily="34" charset="0"/>
      <p:regular r:id="rId49"/>
      <p:bold r:id="rId50"/>
      <p:italic r:id="rId51"/>
      <p:boldItalic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839A84-8198-43DF-A088-58669DA683D7}" v="71" dt="2022-06-16T09:18:50.454"/>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09" autoAdjust="0"/>
    <p:restoredTop sz="94484" autoAdjust="0"/>
  </p:normalViewPr>
  <p:slideViewPr>
    <p:cSldViewPr snapToGrid="0">
      <p:cViewPr varScale="1">
        <p:scale>
          <a:sx n="146" d="100"/>
          <a:sy n="146" d="100"/>
        </p:scale>
        <p:origin x="138" y="6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font" Target="fonts/font10.fntdata"/><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font" Target="fonts/font5.fntdata"/><Relationship Id="rId53" Type="http://schemas.openxmlformats.org/officeDocument/2006/relationships/presProps" Target="presProps.xml"/><Relationship Id="rId58" Type="http://schemas.microsoft.com/office/2015/10/relationships/revisionInfo" Target="revisionInfo.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3.fntdata"/><Relationship Id="rId48" Type="http://schemas.openxmlformats.org/officeDocument/2006/relationships/font" Target="fonts/font8.fntdata"/><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font" Target="fonts/font11.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6.fntdata"/><Relationship Id="rId20" Type="http://schemas.openxmlformats.org/officeDocument/2006/relationships/slide" Target="slides/slide16.xml"/><Relationship Id="rId41" Type="http://schemas.openxmlformats.org/officeDocument/2006/relationships/font" Target="fonts/font1.fntdata"/><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9.fntdata"/><Relationship Id="rId57" Type="http://schemas.microsoft.com/office/2016/11/relationships/changesInfo" Target="changesInfos/changesInfo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font" Target="fonts/font4.fntdata"/><Relationship Id="rId52" Type="http://schemas.openxmlformats.org/officeDocument/2006/relationships/font" Target="fonts/font1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James (BW)" userId="93e92b37-7776-4217-a0d0-6fda138908ce" providerId="ADAL" clId="{7B839A84-8198-43DF-A088-58669DA683D7}"/>
    <pc:docChg chg="undo custSel addSld delSld modSld sldOrd">
      <pc:chgData name="Julie James (BW)" userId="93e92b37-7776-4217-a0d0-6fda138908ce" providerId="ADAL" clId="{7B839A84-8198-43DF-A088-58669DA683D7}" dt="2022-06-20T14:52:16.028" v="6645" actId="5793"/>
      <pc:docMkLst>
        <pc:docMk/>
      </pc:docMkLst>
      <pc:sldChg chg="modSp mod">
        <pc:chgData name="Julie James (BW)" userId="93e92b37-7776-4217-a0d0-6fda138908ce" providerId="ADAL" clId="{7B839A84-8198-43DF-A088-58669DA683D7}" dt="2022-06-14T17:29:43.888" v="10" actId="20577"/>
        <pc:sldMkLst>
          <pc:docMk/>
          <pc:sldMk cId="0" sldId="256"/>
        </pc:sldMkLst>
        <pc:spChg chg="mod">
          <ac:chgData name="Julie James (BW)" userId="93e92b37-7776-4217-a0d0-6fda138908ce" providerId="ADAL" clId="{7B839A84-8198-43DF-A088-58669DA683D7}" dt="2022-06-14T17:29:43.888" v="10" actId="20577"/>
          <ac:spMkLst>
            <pc:docMk/>
            <pc:sldMk cId="0" sldId="256"/>
            <ac:spMk id="91" creationId="{00000000-0000-0000-0000-000000000000}"/>
          </ac:spMkLst>
        </pc:spChg>
      </pc:sldChg>
      <pc:sldChg chg="modSp mod">
        <pc:chgData name="Julie James (BW)" userId="93e92b37-7776-4217-a0d0-6fda138908ce" providerId="ADAL" clId="{7B839A84-8198-43DF-A088-58669DA683D7}" dt="2022-06-14T17:32:51.252" v="466" actId="20577"/>
        <pc:sldMkLst>
          <pc:docMk/>
          <pc:sldMk cId="0" sldId="257"/>
        </pc:sldMkLst>
        <pc:spChg chg="mod">
          <ac:chgData name="Julie James (BW)" userId="93e92b37-7776-4217-a0d0-6fda138908ce" providerId="ADAL" clId="{7B839A84-8198-43DF-A088-58669DA683D7}" dt="2022-06-14T17:32:51.252" v="466" actId="20577"/>
          <ac:spMkLst>
            <pc:docMk/>
            <pc:sldMk cId="0" sldId="257"/>
            <ac:spMk id="101" creationId="{00000000-0000-0000-0000-000000000000}"/>
          </ac:spMkLst>
        </pc:spChg>
      </pc:sldChg>
      <pc:sldChg chg="addSp modSp add mod">
        <pc:chgData name="Julie James (BW)" userId="93e92b37-7776-4217-a0d0-6fda138908ce" providerId="ADAL" clId="{7B839A84-8198-43DF-A088-58669DA683D7}" dt="2022-06-14T17:45:57.364" v="1417" actId="1076"/>
        <pc:sldMkLst>
          <pc:docMk/>
          <pc:sldMk cId="811976886" sldId="263"/>
        </pc:sldMkLst>
        <pc:spChg chg="mod">
          <ac:chgData name="Julie James (BW)" userId="93e92b37-7776-4217-a0d0-6fda138908ce" providerId="ADAL" clId="{7B839A84-8198-43DF-A088-58669DA683D7}" dt="2022-06-14T17:42:50.802" v="1273" actId="108"/>
          <ac:spMkLst>
            <pc:docMk/>
            <pc:sldMk cId="811976886" sldId="263"/>
            <ac:spMk id="5" creationId="{99106AFD-005D-FFF2-872E-C2C9989F371D}"/>
          </ac:spMkLst>
        </pc:spChg>
        <pc:picChg chg="add mod">
          <ac:chgData name="Julie James (BW)" userId="93e92b37-7776-4217-a0d0-6fda138908ce" providerId="ADAL" clId="{7B839A84-8198-43DF-A088-58669DA683D7}" dt="2022-06-14T17:45:57.364" v="1417" actId="1076"/>
          <ac:picMkLst>
            <pc:docMk/>
            <pc:sldMk cId="811976886" sldId="263"/>
            <ac:picMk id="4" creationId="{F01258C8-7778-0173-DD43-0B8C76A34686}"/>
          </ac:picMkLst>
        </pc:picChg>
        <pc:picChg chg="mod">
          <ac:chgData name="Julie James (BW)" userId="93e92b37-7776-4217-a0d0-6fda138908ce" providerId="ADAL" clId="{7B839A84-8198-43DF-A088-58669DA683D7}" dt="2022-06-14T17:43:00.902" v="1275" actId="1076"/>
          <ac:picMkLst>
            <pc:docMk/>
            <pc:sldMk cId="811976886" sldId="263"/>
            <ac:picMk id="7" creationId="{CF86FC77-0951-8D59-3521-8128F2BD012F}"/>
          </ac:picMkLst>
        </pc:picChg>
        <pc:picChg chg="mod">
          <ac:chgData name="Julie James (BW)" userId="93e92b37-7776-4217-a0d0-6fda138908ce" providerId="ADAL" clId="{7B839A84-8198-43DF-A088-58669DA683D7}" dt="2022-06-14T17:43:02.650" v="1276" actId="1076"/>
          <ac:picMkLst>
            <pc:docMk/>
            <pc:sldMk cId="811976886" sldId="263"/>
            <ac:picMk id="9" creationId="{64EFB7EF-2753-6AB9-AF83-2F97E0FBF334}"/>
          </ac:picMkLst>
        </pc:picChg>
      </pc:sldChg>
      <pc:sldChg chg="addSp modSp add mod">
        <pc:chgData name="Julie James (BW)" userId="93e92b37-7776-4217-a0d0-6fda138908ce" providerId="ADAL" clId="{7B839A84-8198-43DF-A088-58669DA683D7}" dt="2022-06-20T13:59:11.750" v="6451" actId="14734"/>
        <pc:sldMkLst>
          <pc:docMk/>
          <pc:sldMk cId="3468451280" sldId="267"/>
        </pc:sldMkLst>
        <pc:spChg chg="mod">
          <ac:chgData name="Julie James (BW)" userId="93e92b37-7776-4217-a0d0-6fda138908ce" providerId="ADAL" clId="{7B839A84-8198-43DF-A088-58669DA683D7}" dt="2022-06-16T09:18:56.247" v="5162" actId="14100"/>
          <ac:spMkLst>
            <pc:docMk/>
            <pc:sldMk cId="3468451280" sldId="267"/>
            <ac:spMk id="2" creationId="{4F8130C8-B3E5-D2D8-9CC9-BF671D3B444F}"/>
          </ac:spMkLst>
        </pc:spChg>
        <pc:spChg chg="add mod">
          <ac:chgData name="Julie James (BW)" userId="93e92b37-7776-4217-a0d0-6fda138908ce" providerId="ADAL" clId="{7B839A84-8198-43DF-A088-58669DA683D7}" dt="2022-06-20T13:58:03.922" v="6449" actId="113"/>
          <ac:spMkLst>
            <pc:docMk/>
            <pc:sldMk cId="3468451280" sldId="267"/>
            <ac:spMk id="3" creationId="{5192858C-04BB-02A7-A988-22B7914393AB}"/>
          </ac:spMkLst>
        </pc:spChg>
        <pc:graphicFrameChg chg="mod modGraphic">
          <ac:chgData name="Julie James (BW)" userId="93e92b37-7776-4217-a0d0-6fda138908ce" providerId="ADAL" clId="{7B839A84-8198-43DF-A088-58669DA683D7}" dt="2022-06-20T13:59:11.750" v="6451" actId="14734"/>
          <ac:graphicFrameMkLst>
            <pc:docMk/>
            <pc:sldMk cId="3468451280" sldId="267"/>
            <ac:graphicFrameMk id="4" creationId="{993919D1-832E-358A-FDAF-8511A355F039}"/>
          </ac:graphicFrameMkLst>
        </pc:graphicFrameChg>
      </pc:sldChg>
      <pc:sldChg chg="delSp modSp mod">
        <pc:chgData name="Julie James (BW)" userId="93e92b37-7776-4217-a0d0-6fda138908ce" providerId="ADAL" clId="{7B839A84-8198-43DF-A088-58669DA683D7}" dt="2022-06-20T14:52:16.028" v="6645" actId="5793"/>
        <pc:sldMkLst>
          <pc:docMk/>
          <pc:sldMk cId="0" sldId="282"/>
        </pc:sldMkLst>
        <pc:spChg chg="mod">
          <ac:chgData name="Julie James (BW)" userId="93e92b37-7776-4217-a0d0-6fda138908ce" providerId="ADAL" clId="{7B839A84-8198-43DF-A088-58669DA683D7}" dt="2022-06-20T14:52:16.028" v="6645" actId="5793"/>
          <ac:spMkLst>
            <pc:docMk/>
            <pc:sldMk cId="0" sldId="282"/>
            <ac:spMk id="292" creationId="{00000000-0000-0000-0000-000000000000}"/>
          </ac:spMkLst>
        </pc:spChg>
        <pc:picChg chg="del">
          <ac:chgData name="Julie James (BW)" userId="93e92b37-7776-4217-a0d0-6fda138908ce" providerId="ADAL" clId="{7B839A84-8198-43DF-A088-58669DA683D7}" dt="2022-06-14T17:49:40.264" v="1522" actId="478"/>
          <ac:picMkLst>
            <pc:docMk/>
            <pc:sldMk cId="0" sldId="282"/>
            <ac:picMk id="3" creationId="{78E493D8-26BF-0A5F-812C-40AC932D416E}"/>
          </ac:picMkLst>
        </pc:picChg>
      </pc:sldChg>
      <pc:sldChg chg="addSp delSp modSp mod">
        <pc:chgData name="Julie James (BW)" userId="93e92b37-7776-4217-a0d0-6fda138908ce" providerId="ADAL" clId="{7B839A84-8198-43DF-A088-58669DA683D7}" dt="2022-06-15T05:51:45.673" v="2826" actId="20577"/>
        <pc:sldMkLst>
          <pc:docMk/>
          <pc:sldMk cId="2075997292" sldId="424"/>
        </pc:sldMkLst>
        <pc:spChg chg="add del mod">
          <ac:chgData name="Julie James (BW)" userId="93e92b37-7776-4217-a0d0-6fda138908ce" providerId="ADAL" clId="{7B839A84-8198-43DF-A088-58669DA683D7}" dt="2022-06-14T17:32:31.817" v="450" actId="478"/>
          <ac:spMkLst>
            <pc:docMk/>
            <pc:sldMk cId="2075997292" sldId="424"/>
            <ac:spMk id="4" creationId="{986F7B20-A620-D7F6-9B48-D54E603DE9F6}"/>
          </ac:spMkLst>
        </pc:spChg>
        <pc:spChg chg="del">
          <ac:chgData name="Julie James (BW)" userId="93e92b37-7776-4217-a0d0-6fda138908ce" providerId="ADAL" clId="{7B839A84-8198-43DF-A088-58669DA683D7}" dt="2022-06-14T17:32:27.849" v="449" actId="478"/>
          <ac:spMkLst>
            <pc:docMk/>
            <pc:sldMk cId="2075997292" sldId="424"/>
            <ac:spMk id="117" creationId="{00000000-0000-0000-0000-000000000000}"/>
          </ac:spMkLst>
        </pc:spChg>
        <pc:graphicFrameChg chg="mod modGraphic">
          <ac:chgData name="Julie James (BW)" userId="93e92b37-7776-4217-a0d0-6fda138908ce" providerId="ADAL" clId="{7B839A84-8198-43DF-A088-58669DA683D7}" dt="2022-06-15T05:51:45.673" v="2826" actId="20577"/>
          <ac:graphicFrameMkLst>
            <pc:docMk/>
            <pc:sldMk cId="2075997292" sldId="424"/>
            <ac:graphicFrameMk id="2" creationId="{9BD171BF-CA2C-4BDB-AB8A-D72CBF03729C}"/>
          </ac:graphicFrameMkLst>
        </pc:graphicFrameChg>
      </pc:sldChg>
      <pc:sldChg chg="addSp modSp del mod">
        <pc:chgData name="Julie James (BW)" userId="93e92b37-7776-4217-a0d0-6fda138908ce" providerId="ADAL" clId="{7B839A84-8198-43DF-A088-58669DA683D7}" dt="2022-06-14T17:50:57.716" v="1535" actId="47"/>
        <pc:sldMkLst>
          <pc:docMk/>
          <pc:sldMk cId="4028275962" sldId="524"/>
        </pc:sldMkLst>
        <pc:spChg chg="add mod">
          <ac:chgData name="Julie James (BW)" userId="93e92b37-7776-4217-a0d0-6fda138908ce" providerId="ADAL" clId="{7B839A84-8198-43DF-A088-58669DA683D7}" dt="2022-06-14T17:48:02.535" v="1488" actId="20577"/>
          <ac:spMkLst>
            <pc:docMk/>
            <pc:sldMk cId="4028275962" sldId="524"/>
            <ac:spMk id="2" creationId="{D9FB99F0-9802-55EC-3A6D-F860006220B5}"/>
          </ac:spMkLst>
        </pc:spChg>
        <pc:spChg chg="mod">
          <ac:chgData name="Julie James (BW)" userId="93e92b37-7776-4217-a0d0-6fda138908ce" providerId="ADAL" clId="{7B839A84-8198-43DF-A088-58669DA683D7}" dt="2022-06-14T17:35:25.084" v="692" actId="6549"/>
          <ac:spMkLst>
            <pc:docMk/>
            <pc:sldMk cId="4028275962" sldId="524"/>
            <ac:spMk id="3" creationId="{A7F7573C-250F-4CBE-B39B-D9078317ADA6}"/>
          </ac:spMkLst>
        </pc:spChg>
        <pc:graphicFrameChg chg="mod modGraphic">
          <ac:chgData name="Julie James (BW)" userId="93e92b37-7776-4217-a0d0-6fda138908ce" providerId="ADAL" clId="{7B839A84-8198-43DF-A088-58669DA683D7}" dt="2022-06-14T17:41:45.812" v="1116" actId="2165"/>
          <ac:graphicFrameMkLst>
            <pc:docMk/>
            <pc:sldMk cId="4028275962" sldId="524"/>
            <ac:graphicFrameMk id="4" creationId="{DAC256FE-8330-D888-E0EA-37424AEAEE79}"/>
          </ac:graphicFrameMkLst>
        </pc:graphicFrameChg>
      </pc:sldChg>
      <pc:sldChg chg="modSp mod">
        <pc:chgData name="Julie James (BW)" userId="93e92b37-7776-4217-a0d0-6fda138908ce" providerId="ADAL" clId="{7B839A84-8198-43DF-A088-58669DA683D7}" dt="2022-06-14T17:44:12.348" v="1414" actId="20577"/>
        <pc:sldMkLst>
          <pc:docMk/>
          <pc:sldMk cId="1493165442" sldId="533"/>
        </pc:sldMkLst>
        <pc:spChg chg="mod">
          <ac:chgData name="Julie James (BW)" userId="93e92b37-7776-4217-a0d0-6fda138908ce" providerId="ADAL" clId="{7B839A84-8198-43DF-A088-58669DA683D7}" dt="2022-06-14T17:44:12.348" v="1414" actId="20577"/>
          <ac:spMkLst>
            <pc:docMk/>
            <pc:sldMk cId="1493165442" sldId="533"/>
            <ac:spMk id="3" creationId="{0C2E53FD-1EDE-4E05-5208-69AC47DCE7D1}"/>
          </ac:spMkLst>
        </pc:spChg>
      </pc:sldChg>
      <pc:sldChg chg="del">
        <pc:chgData name="Julie James (BW)" userId="93e92b37-7776-4217-a0d0-6fda138908ce" providerId="ADAL" clId="{7B839A84-8198-43DF-A088-58669DA683D7}" dt="2022-06-14T17:49:07.547" v="1507" actId="47"/>
        <pc:sldMkLst>
          <pc:docMk/>
          <pc:sldMk cId="2931066816" sldId="534"/>
        </pc:sldMkLst>
      </pc:sldChg>
      <pc:sldChg chg="del">
        <pc:chgData name="Julie James (BW)" userId="93e92b37-7776-4217-a0d0-6fda138908ce" providerId="ADAL" clId="{7B839A84-8198-43DF-A088-58669DA683D7}" dt="2022-06-14T17:49:08.615" v="1508" actId="47"/>
        <pc:sldMkLst>
          <pc:docMk/>
          <pc:sldMk cId="700663710" sldId="535"/>
        </pc:sldMkLst>
      </pc:sldChg>
      <pc:sldChg chg="del">
        <pc:chgData name="Julie James (BW)" userId="93e92b37-7776-4217-a0d0-6fda138908ce" providerId="ADAL" clId="{7B839A84-8198-43DF-A088-58669DA683D7}" dt="2022-06-14T17:49:09.490" v="1509" actId="47"/>
        <pc:sldMkLst>
          <pc:docMk/>
          <pc:sldMk cId="2522908446" sldId="536"/>
        </pc:sldMkLst>
      </pc:sldChg>
      <pc:sldChg chg="del">
        <pc:chgData name="Julie James (BW)" userId="93e92b37-7776-4217-a0d0-6fda138908ce" providerId="ADAL" clId="{7B839A84-8198-43DF-A088-58669DA683D7}" dt="2022-06-14T17:49:18.542" v="1513" actId="47"/>
        <pc:sldMkLst>
          <pc:docMk/>
          <pc:sldMk cId="3696754629" sldId="537"/>
        </pc:sldMkLst>
      </pc:sldChg>
      <pc:sldChg chg="del">
        <pc:chgData name="Julie James (BW)" userId="93e92b37-7776-4217-a0d0-6fda138908ce" providerId="ADAL" clId="{7B839A84-8198-43DF-A088-58669DA683D7}" dt="2022-06-14T17:49:20.025" v="1514" actId="47"/>
        <pc:sldMkLst>
          <pc:docMk/>
          <pc:sldMk cId="692665773" sldId="539"/>
        </pc:sldMkLst>
      </pc:sldChg>
      <pc:sldChg chg="del">
        <pc:chgData name="Julie James (BW)" userId="93e92b37-7776-4217-a0d0-6fda138908ce" providerId="ADAL" clId="{7B839A84-8198-43DF-A088-58669DA683D7}" dt="2022-06-14T17:49:26.170" v="1519" actId="47"/>
        <pc:sldMkLst>
          <pc:docMk/>
          <pc:sldMk cId="3464986607" sldId="540"/>
        </pc:sldMkLst>
      </pc:sldChg>
      <pc:sldChg chg="del">
        <pc:chgData name="Julie James (BW)" userId="93e92b37-7776-4217-a0d0-6fda138908ce" providerId="ADAL" clId="{7B839A84-8198-43DF-A088-58669DA683D7}" dt="2022-06-14T17:49:16.977" v="1512" actId="47"/>
        <pc:sldMkLst>
          <pc:docMk/>
          <pc:sldMk cId="2230344542" sldId="541"/>
        </pc:sldMkLst>
      </pc:sldChg>
      <pc:sldChg chg="del">
        <pc:chgData name="Julie James (BW)" userId="93e92b37-7776-4217-a0d0-6fda138908ce" providerId="ADAL" clId="{7B839A84-8198-43DF-A088-58669DA683D7}" dt="2022-06-14T17:49:22.814" v="1517" actId="47"/>
        <pc:sldMkLst>
          <pc:docMk/>
          <pc:sldMk cId="1405211795" sldId="542"/>
        </pc:sldMkLst>
      </pc:sldChg>
      <pc:sldChg chg="del">
        <pc:chgData name="Julie James (BW)" userId="93e92b37-7776-4217-a0d0-6fda138908ce" providerId="ADAL" clId="{7B839A84-8198-43DF-A088-58669DA683D7}" dt="2022-06-14T17:49:22.225" v="1516" actId="47"/>
        <pc:sldMkLst>
          <pc:docMk/>
          <pc:sldMk cId="2847030667" sldId="543"/>
        </pc:sldMkLst>
      </pc:sldChg>
      <pc:sldChg chg="del">
        <pc:chgData name="Julie James (BW)" userId="93e92b37-7776-4217-a0d0-6fda138908ce" providerId="ADAL" clId="{7B839A84-8198-43DF-A088-58669DA683D7}" dt="2022-06-14T17:49:14.861" v="1511" actId="47"/>
        <pc:sldMkLst>
          <pc:docMk/>
          <pc:sldMk cId="2996166614" sldId="545"/>
        </pc:sldMkLst>
      </pc:sldChg>
      <pc:sldChg chg="del">
        <pc:chgData name="Julie James (BW)" userId="93e92b37-7776-4217-a0d0-6fda138908ce" providerId="ADAL" clId="{7B839A84-8198-43DF-A088-58669DA683D7}" dt="2022-06-14T17:49:11.087" v="1510" actId="47"/>
        <pc:sldMkLst>
          <pc:docMk/>
          <pc:sldMk cId="4072655228" sldId="546"/>
        </pc:sldMkLst>
      </pc:sldChg>
      <pc:sldChg chg="del">
        <pc:chgData name="Julie James (BW)" userId="93e92b37-7776-4217-a0d0-6fda138908ce" providerId="ADAL" clId="{7B839A84-8198-43DF-A088-58669DA683D7}" dt="2022-06-14T17:49:33.402" v="1520" actId="47"/>
        <pc:sldMkLst>
          <pc:docMk/>
          <pc:sldMk cId="2166883911" sldId="547"/>
        </pc:sldMkLst>
      </pc:sldChg>
      <pc:sldChg chg="addSp delSp modSp add mod">
        <pc:chgData name="Julie James (BW)" userId="93e92b37-7776-4217-a0d0-6fda138908ce" providerId="ADAL" clId="{7B839A84-8198-43DF-A088-58669DA683D7}" dt="2022-06-15T07:58:01.993" v="2924" actId="20577"/>
        <pc:sldMkLst>
          <pc:docMk/>
          <pc:sldMk cId="198982958" sldId="548"/>
        </pc:sldMkLst>
        <pc:spChg chg="mod">
          <ac:chgData name="Julie James (BW)" userId="93e92b37-7776-4217-a0d0-6fda138908ce" providerId="ADAL" clId="{7B839A84-8198-43DF-A088-58669DA683D7}" dt="2022-06-15T05:24:54.623" v="2467" actId="20577"/>
          <ac:spMkLst>
            <pc:docMk/>
            <pc:sldMk cId="198982958" sldId="548"/>
            <ac:spMk id="2" creationId="{7F94AEE0-3640-561F-AB95-016570B0C8FE}"/>
          </ac:spMkLst>
        </pc:spChg>
        <pc:graphicFrameChg chg="mod modGraphic">
          <ac:chgData name="Julie James (BW)" userId="93e92b37-7776-4217-a0d0-6fda138908ce" providerId="ADAL" clId="{7B839A84-8198-43DF-A088-58669DA683D7}" dt="2022-06-15T07:58:01.993" v="2924" actId="20577"/>
          <ac:graphicFrameMkLst>
            <pc:docMk/>
            <pc:sldMk cId="198982958" sldId="548"/>
            <ac:graphicFrameMk id="4" creationId="{F43C6681-924A-D904-FD2E-9DF9329DF5DC}"/>
          </ac:graphicFrameMkLst>
        </pc:graphicFrameChg>
        <pc:picChg chg="add del mod">
          <ac:chgData name="Julie James (BW)" userId="93e92b37-7776-4217-a0d0-6fda138908ce" providerId="ADAL" clId="{7B839A84-8198-43DF-A088-58669DA683D7}" dt="2022-06-15T05:34:18.319" v="2633" actId="21"/>
          <ac:picMkLst>
            <pc:docMk/>
            <pc:sldMk cId="198982958" sldId="548"/>
            <ac:picMk id="5" creationId="{2E49B735-D00A-EBA0-415B-8CF0912E4CF8}"/>
          </ac:picMkLst>
        </pc:picChg>
        <pc:picChg chg="add del">
          <ac:chgData name="Julie James (BW)" userId="93e92b37-7776-4217-a0d0-6fda138908ce" providerId="ADAL" clId="{7B839A84-8198-43DF-A088-58669DA683D7}" dt="2022-06-15T05:26:16.010" v="2474" actId="478"/>
          <ac:picMkLst>
            <pc:docMk/>
            <pc:sldMk cId="198982958" sldId="548"/>
            <ac:picMk id="7" creationId="{BF8D6FAF-98EF-1AC5-2BE8-05FA67BDEA8E}"/>
          </ac:picMkLst>
        </pc:picChg>
        <pc:picChg chg="add mod">
          <ac:chgData name="Julie James (BW)" userId="93e92b37-7776-4217-a0d0-6fda138908ce" providerId="ADAL" clId="{7B839A84-8198-43DF-A088-58669DA683D7}" dt="2022-06-15T07:57:53.158" v="2891" actId="1076"/>
          <ac:picMkLst>
            <pc:docMk/>
            <pc:sldMk cId="198982958" sldId="548"/>
            <ac:picMk id="9" creationId="{184D36DC-597C-843A-8DB3-863C639F0FD1}"/>
          </ac:picMkLst>
        </pc:picChg>
      </pc:sldChg>
      <pc:sldChg chg="del">
        <pc:chgData name="Julie James (BW)" userId="93e92b37-7776-4217-a0d0-6fda138908ce" providerId="ADAL" clId="{7B839A84-8198-43DF-A088-58669DA683D7}" dt="2022-06-14T17:49:03.371" v="1505" actId="47"/>
        <pc:sldMkLst>
          <pc:docMk/>
          <pc:sldMk cId="283215581" sldId="548"/>
        </pc:sldMkLst>
      </pc:sldChg>
      <pc:sldChg chg="addSp modSp add mod ord">
        <pc:chgData name="Julie James (BW)" userId="93e92b37-7776-4217-a0d0-6fda138908ce" providerId="ADAL" clId="{7B839A84-8198-43DF-A088-58669DA683D7}" dt="2022-06-20T14:30:00.944" v="6477" actId="20577"/>
        <pc:sldMkLst>
          <pc:docMk/>
          <pc:sldMk cId="1783068467" sldId="549"/>
        </pc:sldMkLst>
        <pc:spChg chg="mod">
          <ac:chgData name="Julie James (BW)" userId="93e92b37-7776-4217-a0d0-6fda138908ce" providerId="ADAL" clId="{7B839A84-8198-43DF-A088-58669DA683D7}" dt="2022-06-20T14:30:00.944" v="6477" actId="20577"/>
          <ac:spMkLst>
            <pc:docMk/>
            <pc:sldMk cId="1783068467" sldId="549"/>
            <ac:spMk id="2" creationId="{3A1B2E15-258F-4B0E-C629-FD7002D64298}"/>
          </ac:spMkLst>
        </pc:spChg>
        <pc:spChg chg="add mod">
          <ac:chgData name="Julie James (BW)" userId="93e92b37-7776-4217-a0d0-6fda138908ce" providerId="ADAL" clId="{7B839A84-8198-43DF-A088-58669DA683D7}" dt="2022-06-20T14:22:37.734" v="6454" actId="207"/>
          <ac:spMkLst>
            <pc:docMk/>
            <pc:sldMk cId="1783068467" sldId="549"/>
            <ac:spMk id="3" creationId="{3C67B3BA-F5AD-3A62-BD0E-2633B52AEB42}"/>
          </ac:spMkLst>
        </pc:spChg>
        <pc:picChg chg="mod">
          <ac:chgData name="Julie James (BW)" userId="93e92b37-7776-4217-a0d0-6fda138908ce" providerId="ADAL" clId="{7B839A84-8198-43DF-A088-58669DA683D7}" dt="2022-06-15T08:03:22.343" v="2928" actId="14100"/>
          <ac:picMkLst>
            <pc:docMk/>
            <pc:sldMk cId="1783068467" sldId="549"/>
            <ac:picMk id="5" creationId="{B6181347-03CC-4438-02B6-51CD61D673C0}"/>
          </ac:picMkLst>
        </pc:picChg>
        <pc:picChg chg="mod">
          <ac:chgData name="Julie James (BW)" userId="93e92b37-7776-4217-a0d0-6fda138908ce" providerId="ADAL" clId="{7B839A84-8198-43DF-A088-58669DA683D7}" dt="2022-06-15T08:03:27.086" v="2930" actId="14100"/>
          <ac:picMkLst>
            <pc:docMk/>
            <pc:sldMk cId="1783068467" sldId="549"/>
            <ac:picMk id="7" creationId="{71BA5F76-77D0-2A6A-9180-275B5BAA5039}"/>
          </ac:picMkLst>
        </pc:picChg>
        <pc:picChg chg="mod">
          <ac:chgData name="Julie James (BW)" userId="93e92b37-7776-4217-a0d0-6fda138908ce" providerId="ADAL" clId="{7B839A84-8198-43DF-A088-58669DA683D7}" dt="2022-06-15T08:03:30.732" v="2931" actId="1076"/>
          <ac:picMkLst>
            <pc:docMk/>
            <pc:sldMk cId="1783068467" sldId="549"/>
            <ac:picMk id="11" creationId="{839FC6C6-02E8-2262-3033-55E2785D92AA}"/>
          </ac:picMkLst>
        </pc:picChg>
      </pc:sldChg>
      <pc:sldChg chg="del">
        <pc:chgData name="Julie James (BW)" userId="93e92b37-7776-4217-a0d0-6fda138908ce" providerId="ADAL" clId="{7B839A84-8198-43DF-A088-58669DA683D7}" dt="2022-06-14T17:49:34.239" v="1521" actId="47"/>
        <pc:sldMkLst>
          <pc:docMk/>
          <pc:sldMk cId="3800846498" sldId="549"/>
        </pc:sldMkLst>
      </pc:sldChg>
      <pc:sldChg chg="addSp modSp add mod">
        <pc:chgData name="Julie James (BW)" userId="93e92b37-7776-4217-a0d0-6fda138908ce" providerId="ADAL" clId="{7B839A84-8198-43DF-A088-58669DA683D7}" dt="2022-06-20T14:30:25.985" v="6519" actId="1076"/>
        <pc:sldMkLst>
          <pc:docMk/>
          <pc:sldMk cId="3533719318" sldId="550"/>
        </pc:sldMkLst>
        <pc:spChg chg="mod">
          <ac:chgData name="Julie James (BW)" userId="93e92b37-7776-4217-a0d0-6fda138908ce" providerId="ADAL" clId="{7B839A84-8198-43DF-A088-58669DA683D7}" dt="2022-06-15T08:04:29.813" v="3108" actId="108"/>
          <ac:spMkLst>
            <pc:docMk/>
            <pc:sldMk cId="3533719318" sldId="550"/>
            <ac:spMk id="2" creationId="{F317C666-0383-6BC7-8B09-03D33854A2C2}"/>
          </ac:spMkLst>
        </pc:spChg>
        <pc:spChg chg="add mod">
          <ac:chgData name="Julie James (BW)" userId="93e92b37-7776-4217-a0d0-6fda138908ce" providerId="ADAL" clId="{7B839A84-8198-43DF-A088-58669DA683D7}" dt="2022-06-20T14:30:25.985" v="6519" actId="1076"/>
          <ac:spMkLst>
            <pc:docMk/>
            <pc:sldMk cId="3533719318" sldId="550"/>
            <ac:spMk id="8" creationId="{B978BC14-1E89-9477-20C1-6264AD9E084D}"/>
          </ac:spMkLst>
        </pc:spChg>
        <pc:picChg chg="add mod">
          <ac:chgData name="Julie James (BW)" userId="93e92b37-7776-4217-a0d0-6fda138908ce" providerId="ADAL" clId="{7B839A84-8198-43DF-A088-58669DA683D7}" dt="2022-06-15T08:21:13.496" v="3166" actId="1076"/>
          <ac:picMkLst>
            <pc:docMk/>
            <pc:sldMk cId="3533719318" sldId="550"/>
            <ac:picMk id="4" creationId="{8C5279DA-6791-86BE-6C79-1CF61774D0E7}"/>
          </ac:picMkLst>
        </pc:picChg>
        <pc:picChg chg="mod">
          <ac:chgData name="Julie James (BW)" userId="93e92b37-7776-4217-a0d0-6fda138908ce" providerId="ADAL" clId="{7B839A84-8198-43DF-A088-58669DA683D7}" dt="2022-06-15T08:18:51.444" v="3113" actId="1076"/>
          <ac:picMkLst>
            <pc:docMk/>
            <pc:sldMk cId="3533719318" sldId="550"/>
            <ac:picMk id="5" creationId="{6009726B-3333-E257-7626-22AFBA6F957A}"/>
          </ac:picMkLst>
        </pc:picChg>
        <pc:picChg chg="mod">
          <ac:chgData name="Julie James (BW)" userId="93e92b37-7776-4217-a0d0-6fda138908ce" providerId="ADAL" clId="{7B839A84-8198-43DF-A088-58669DA683D7}" dt="2022-06-15T08:21:25.103" v="3169" actId="1076"/>
          <ac:picMkLst>
            <pc:docMk/>
            <pc:sldMk cId="3533719318" sldId="550"/>
            <ac:picMk id="7" creationId="{FE8B1362-0139-90D6-E6B8-604413F8CF36}"/>
          </ac:picMkLst>
        </pc:picChg>
      </pc:sldChg>
      <pc:sldChg chg="del">
        <pc:chgData name="Julie James (BW)" userId="93e92b37-7776-4217-a0d0-6fda138908ce" providerId="ADAL" clId="{7B839A84-8198-43DF-A088-58669DA683D7}" dt="2022-06-14T17:49:21.506" v="1515" actId="47"/>
        <pc:sldMkLst>
          <pc:docMk/>
          <pc:sldMk cId="2199507139" sldId="551"/>
        </pc:sldMkLst>
      </pc:sldChg>
      <pc:sldChg chg="modSp add del mod">
        <pc:chgData name="Julie James (BW)" userId="93e92b37-7776-4217-a0d0-6fda138908ce" providerId="ADAL" clId="{7B839A84-8198-43DF-A088-58669DA683D7}" dt="2022-06-15T14:14:30.580" v="3774" actId="47"/>
        <pc:sldMkLst>
          <pc:docMk/>
          <pc:sldMk cId="3638470039" sldId="551"/>
        </pc:sldMkLst>
        <pc:spChg chg="mod">
          <ac:chgData name="Julie James (BW)" userId="93e92b37-7776-4217-a0d0-6fda138908ce" providerId="ADAL" clId="{7B839A84-8198-43DF-A088-58669DA683D7}" dt="2022-06-15T08:23:24.893" v="3342" actId="108"/>
          <ac:spMkLst>
            <pc:docMk/>
            <pc:sldMk cId="3638470039" sldId="551"/>
            <ac:spMk id="2" creationId="{D59E9B81-05B9-9F28-80AB-4ACBE72BF073}"/>
          </ac:spMkLst>
        </pc:spChg>
      </pc:sldChg>
      <pc:sldChg chg="add del">
        <pc:chgData name="Julie James (BW)" userId="93e92b37-7776-4217-a0d0-6fda138908ce" providerId="ADAL" clId="{7B839A84-8198-43DF-A088-58669DA683D7}" dt="2022-06-15T14:14:24.430" v="3773" actId="47"/>
        <pc:sldMkLst>
          <pc:docMk/>
          <pc:sldMk cId="488446918" sldId="552"/>
        </pc:sldMkLst>
      </pc:sldChg>
      <pc:sldChg chg="del">
        <pc:chgData name="Julie James (BW)" userId="93e92b37-7776-4217-a0d0-6fda138908ce" providerId="ADAL" clId="{7B839A84-8198-43DF-A088-58669DA683D7}" dt="2022-06-14T17:49:25.186" v="1518" actId="47"/>
        <pc:sldMkLst>
          <pc:docMk/>
          <pc:sldMk cId="4212078597" sldId="552"/>
        </pc:sldMkLst>
      </pc:sldChg>
      <pc:sldChg chg="modSp add mod">
        <pc:chgData name="Julie James (BW)" userId="93e92b37-7776-4217-a0d0-6fda138908ce" providerId="ADAL" clId="{7B839A84-8198-43DF-A088-58669DA683D7}" dt="2022-06-15T14:14:42.318" v="3775" actId="108"/>
        <pc:sldMkLst>
          <pc:docMk/>
          <pc:sldMk cId="1879999208" sldId="553"/>
        </pc:sldMkLst>
        <pc:spChg chg="mod">
          <ac:chgData name="Julie James (BW)" userId="93e92b37-7776-4217-a0d0-6fda138908ce" providerId="ADAL" clId="{7B839A84-8198-43DF-A088-58669DA683D7}" dt="2022-06-15T14:14:42.318" v="3775" actId="108"/>
          <ac:spMkLst>
            <pc:docMk/>
            <pc:sldMk cId="1879999208" sldId="553"/>
            <ac:spMk id="2" creationId="{614BD853-AD04-7CC0-9BC3-F9BCD9E47BA3}"/>
          </ac:spMkLst>
        </pc:spChg>
      </pc:sldChg>
      <pc:sldChg chg="del">
        <pc:chgData name="Julie James (BW)" userId="93e92b37-7776-4217-a0d0-6fda138908ce" providerId="ADAL" clId="{7B839A84-8198-43DF-A088-58669DA683D7}" dt="2022-06-14T17:49:06.004" v="1506" actId="47"/>
        <pc:sldMkLst>
          <pc:docMk/>
          <pc:sldMk cId="2203824614" sldId="553"/>
        </pc:sldMkLst>
      </pc:sldChg>
      <pc:sldChg chg="addSp modSp new mod">
        <pc:chgData name="Julie James (BW)" userId="93e92b37-7776-4217-a0d0-6fda138908ce" providerId="ADAL" clId="{7B839A84-8198-43DF-A088-58669DA683D7}" dt="2022-06-14T17:34:59.237" v="684" actId="20577"/>
        <pc:sldMkLst>
          <pc:docMk/>
          <pc:sldMk cId="20264125" sldId="554"/>
        </pc:sldMkLst>
        <pc:spChg chg="mod">
          <ac:chgData name="Julie James (BW)" userId="93e92b37-7776-4217-a0d0-6fda138908ce" providerId="ADAL" clId="{7B839A84-8198-43DF-A088-58669DA683D7}" dt="2022-06-14T17:34:45.063" v="653" actId="1076"/>
          <ac:spMkLst>
            <pc:docMk/>
            <pc:sldMk cId="20264125" sldId="554"/>
            <ac:spMk id="2" creationId="{DF13E830-595E-8ED3-BC2B-C94BAA06BC8E}"/>
          </ac:spMkLst>
        </pc:spChg>
        <pc:spChg chg="mod">
          <ac:chgData name="Julie James (BW)" userId="93e92b37-7776-4217-a0d0-6fda138908ce" providerId="ADAL" clId="{7B839A84-8198-43DF-A088-58669DA683D7}" dt="2022-06-14T17:34:59.237" v="684" actId="20577"/>
          <ac:spMkLst>
            <pc:docMk/>
            <pc:sldMk cId="20264125" sldId="554"/>
            <ac:spMk id="3" creationId="{ED7BBF7B-7F81-FC0C-E747-4D85F3BEB886}"/>
          </ac:spMkLst>
        </pc:spChg>
        <pc:picChg chg="add mod">
          <ac:chgData name="Julie James (BW)" userId="93e92b37-7776-4217-a0d0-6fda138908ce" providerId="ADAL" clId="{7B839A84-8198-43DF-A088-58669DA683D7}" dt="2022-06-14T17:34:18.755" v="645" actId="1076"/>
          <ac:picMkLst>
            <pc:docMk/>
            <pc:sldMk cId="20264125" sldId="554"/>
            <ac:picMk id="5" creationId="{A62F043C-197D-E886-CD90-09C61E92ACFD}"/>
          </ac:picMkLst>
        </pc:picChg>
      </pc:sldChg>
      <pc:sldChg chg="addSp modSp add mod ord">
        <pc:chgData name="Julie James (BW)" userId="93e92b37-7776-4217-a0d0-6fda138908ce" providerId="ADAL" clId="{7B839A84-8198-43DF-A088-58669DA683D7}" dt="2022-06-16T09:57:52.333" v="6339" actId="20577"/>
        <pc:sldMkLst>
          <pc:docMk/>
          <pc:sldMk cId="127093931" sldId="555"/>
        </pc:sldMkLst>
        <pc:spChg chg="mod">
          <ac:chgData name="Julie James (BW)" userId="93e92b37-7776-4217-a0d0-6fda138908ce" providerId="ADAL" clId="{7B839A84-8198-43DF-A088-58669DA683D7}" dt="2022-06-15T14:07:38.907" v="3462" actId="14100"/>
          <ac:spMkLst>
            <pc:docMk/>
            <pc:sldMk cId="127093931" sldId="555"/>
            <ac:spMk id="2" creationId="{2E13FF9D-B033-369F-4AE6-768C866C3A75}"/>
          </ac:spMkLst>
        </pc:spChg>
        <pc:spChg chg="add mod">
          <ac:chgData name="Julie James (BW)" userId="93e92b37-7776-4217-a0d0-6fda138908ce" providerId="ADAL" clId="{7B839A84-8198-43DF-A088-58669DA683D7}" dt="2022-06-16T09:57:52.333" v="6339" actId="20577"/>
          <ac:spMkLst>
            <pc:docMk/>
            <pc:sldMk cId="127093931" sldId="555"/>
            <ac:spMk id="3" creationId="{3B91B1B0-78ED-12B9-B538-EFD791C32E2E}"/>
          </ac:spMkLst>
        </pc:spChg>
        <pc:picChg chg="mod">
          <ac:chgData name="Julie James (BW)" userId="93e92b37-7776-4217-a0d0-6fda138908ce" providerId="ADAL" clId="{7B839A84-8198-43DF-A088-58669DA683D7}" dt="2022-06-15T14:07:51.057" v="3466" actId="1076"/>
          <ac:picMkLst>
            <pc:docMk/>
            <pc:sldMk cId="127093931" sldId="555"/>
            <ac:picMk id="7" creationId="{BE3562D6-DDD1-B3DC-9021-4528EF12EEDC}"/>
          </ac:picMkLst>
        </pc:picChg>
      </pc:sldChg>
      <pc:sldChg chg="addSp delSp modSp add mod ord modNotes">
        <pc:chgData name="Julie James (BW)" userId="93e92b37-7776-4217-a0d0-6fda138908ce" providerId="ADAL" clId="{7B839A84-8198-43DF-A088-58669DA683D7}" dt="2022-06-15T16:22:52.031" v="4071" actId="20577"/>
        <pc:sldMkLst>
          <pc:docMk/>
          <pc:sldMk cId="3274751858" sldId="556"/>
        </pc:sldMkLst>
        <pc:spChg chg="mod">
          <ac:chgData name="Julie James (BW)" userId="93e92b37-7776-4217-a0d0-6fda138908ce" providerId="ADAL" clId="{7B839A84-8198-43DF-A088-58669DA683D7}" dt="2022-06-15T16:03:37.847" v="3831" actId="6549"/>
          <ac:spMkLst>
            <pc:docMk/>
            <pc:sldMk cId="3274751858" sldId="556"/>
            <ac:spMk id="2" creationId="{2DAA8DCC-B9DA-4F7D-241C-58BD2756D35C}"/>
          </ac:spMkLst>
        </pc:spChg>
        <pc:spChg chg="del">
          <ac:chgData name="Julie James (BW)" userId="93e92b37-7776-4217-a0d0-6fda138908ce" providerId="ADAL" clId="{7B839A84-8198-43DF-A088-58669DA683D7}" dt="2022-06-15T15:59:45.170" v="3794" actId="478"/>
          <ac:spMkLst>
            <pc:docMk/>
            <pc:sldMk cId="3274751858" sldId="556"/>
            <ac:spMk id="3" creationId="{CB608659-B06A-52BB-6288-8D708858EF0C}"/>
          </ac:spMkLst>
        </pc:spChg>
        <pc:spChg chg="add del">
          <ac:chgData name="Julie James (BW)" userId="93e92b37-7776-4217-a0d0-6fda138908ce" providerId="ADAL" clId="{7B839A84-8198-43DF-A088-58669DA683D7}" dt="2022-06-15T15:58:12.641" v="3780" actId="22"/>
          <ac:spMkLst>
            <pc:docMk/>
            <pc:sldMk cId="3274751858" sldId="556"/>
            <ac:spMk id="5" creationId="{CCEE22DF-88D9-7E58-CD3C-657C6F52AB88}"/>
          </ac:spMkLst>
        </pc:spChg>
        <pc:spChg chg="add del">
          <ac:chgData name="Julie James (BW)" userId="93e92b37-7776-4217-a0d0-6fda138908ce" providerId="ADAL" clId="{7B839A84-8198-43DF-A088-58669DA683D7}" dt="2022-06-15T15:58:21.402" v="3782" actId="22"/>
          <ac:spMkLst>
            <pc:docMk/>
            <pc:sldMk cId="3274751858" sldId="556"/>
            <ac:spMk id="7" creationId="{3DCB0AC7-3626-A419-2EA0-9811BE91AE14}"/>
          </ac:spMkLst>
        </pc:spChg>
        <pc:spChg chg="add del mod">
          <ac:chgData name="Julie James (BW)" userId="93e92b37-7776-4217-a0d0-6fda138908ce" providerId="ADAL" clId="{7B839A84-8198-43DF-A088-58669DA683D7}" dt="2022-06-15T16:00:08.799" v="3799" actId="478"/>
          <ac:spMkLst>
            <pc:docMk/>
            <pc:sldMk cId="3274751858" sldId="556"/>
            <ac:spMk id="10" creationId="{115F4B59-A10E-006A-DC1C-C59BFD3404E8}"/>
          </ac:spMkLst>
        </pc:spChg>
        <pc:spChg chg="add mod">
          <ac:chgData name="Julie James (BW)" userId="93e92b37-7776-4217-a0d0-6fda138908ce" providerId="ADAL" clId="{7B839A84-8198-43DF-A088-58669DA683D7}" dt="2022-06-15T16:06:43.707" v="3868" actId="14100"/>
          <ac:spMkLst>
            <pc:docMk/>
            <pc:sldMk cId="3274751858" sldId="556"/>
            <ac:spMk id="19" creationId="{6262D4BE-E1E6-66BD-996E-6ABEA4E45EC3}"/>
          </ac:spMkLst>
        </pc:spChg>
        <pc:spChg chg="add mod">
          <ac:chgData name="Julie James (BW)" userId="93e92b37-7776-4217-a0d0-6fda138908ce" providerId="ADAL" clId="{7B839A84-8198-43DF-A088-58669DA683D7}" dt="2022-06-15T16:08:47.909" v="3887" actId="1076"/>
          <ac:spMkLst>
            <pc:docMk/>
            <pc:sldMk cId="3274751858" sldId="556"/>
            <ac:spMk id="20" creationId="{DD57784D-FFC7-7A8B-A3BB-2B081D0838D3}"/>
          </ac:spMkLst>
        </pc:spChg>
        <pc:spChg chg="add mod">
          <ac:chgData name="Julie James (BW)" userId="93e92b37-7776-4217-a0d0-6fda138908ce" providerId="ADAL" clId="{7B839A84-8198-43DF-A088-58669DA683D7}" dt="2022-06-15T16:09:09.965" v="3892" actId="208"/>
          <ac:spMkLst>
            <pc:docMk/>
            <pc:sldMk cId="3274751858" sldId="556"/>
            <ac:spMk id="21" creationId="{FDA3DA54-7762-9356-F2DF-1F77CEC50C92}"/>
          </ac:spMkLst>
        </pc:spChg>
        <pc:spChg chg="add mod">
          <ac:chgData name="Julie James (BW)" userId="93e92b37-7776-4217-a0d0-6fda138908ce" providerId="ADAL" clId="{7B839A84-8198-43DF-A088-58669DA683D7}" dt="2022-06-15T16:22:52.031" v="4071" actId="20577"/>
          <ac:spMkLst>
            <pc:docMk/>
            <pc:sldMk cId="3274751858" sldId="556"/>
            <ac:spMk id="22" creationId="{21C1A374-DE05-55E7-07DF-177214130908}"/>
          </ac:spMkLst>
        </pc:spChg>
        <pc:graphicFrameChg chg="add mod modGraphic">
          <ac:chgData name="Julie James (BW)" userId="93e92b37-7776-4217-a0d0-6fda138908ce" providerId="ADAL" clId="{7B839A84-8198-43DF-A088-58669DA683D7}" dt="2022-06-15T16:04:17.595" v="3842" actId="14734"/>
          <ac:graphicFrameMkLst>
            <pc:docMk/>
            <pc:sldMk cId="3274751858" sldId="556"/>
            <ac:graphicFrameMk id="8" creationId="{1E99FCFE-4770-411F-164D-6E7A1B6AD274}"/>
          </ac:graphicFrameMkLst>
        </pc:graphicFrameChg>
        <pc:picChg chg="add del mod">
          <ac:chgData name="Julie James (BW)" userId="93e92b37-7776-4217-a0d0-6fda138908ce" providerId="ADAL" clId="{7B839A84-8198-43DF-A088-58669DA683D7}" dt="2022-06-15T16:03:43.233" v="3833" actId="478"/>
          <ac:picMkLst>
            <pc:docMk/>
            <pc:sldMk cId="3274751858" sldId="556"/>
            <ac:picMk id="12" creationId="{5B786007-16BE-51F0-294D-95EF2748F033}"/>
          </ac:picMkLst>
        </pc:picChg>
        <pc:picChg chg="add mod">
          <ac:chgData name="Julie James (BW)" userId="93e92b37-7776-4217-a0d0-6fda138908ce" providerId="ADAL" clId="{7B839A84-8198-43DF-A088-58669DA683D7}" dt="2022-06-15T16:04:01.920" v="3837" actId="14100"/>
          <ac:picMkLst>
            <pc:docMk/>
            <pc:sldMk cId="3274751858" sldId="556"/>
            <ac:picMk id="14" creationId="{015091E4-80DD-5522-2795-E3A8E38038BA}"/>
          </ac:picMkLst>
        </pc:picChg>
        <pc:picChg chg="add mod">
          <ac:chgData name="Julie James (BW)" userId="93e92b37-7776-4217-a0d0-6fda138908ce" providerId="ADAL" clId="{7B839A84-8198-43DF-A088-58669DA683D7}" dt="2022-06-15T16:06:06.324" v="3854" actId="1076"/>
          <ac:picMkLst>
            <pc:docMk/>
            <pc:sldMk cId="3274751858" sldId="556"/>
            <ac:picMk id="16" creationId="{E2E6E632-1269-6EAA-5C78-77A09D760504}"/>
          </ac:picMkLst>
        </pc:picChg>
        <pc:picChg chg="add mod">
          <ac:chgData name="Julie James (BW)" userId="93e92b37-7776-4217-a0d0-6fda138908ce" providerId="ADAL" clId="{7B839A84-8198-43DF-A088-58669DA683D7}" dt="2022-06-15T16:06:10.083" v="3856" actId="1076"/>
          <ac:picMkLst>
            <pc:docMk/>
            <pc:sldMk cId="3274751858" sldId="556"/>
            <ac:picMk id="18" creationId="{0595FC39-10DC-D8F4-00E6-9F67EF31602D}"/>
          </ac:picMkLst>
        </pc:picChg>
      </pc:sldChg>
      <pc:sldChg chg="modSp add mod">
        <pc:chgData name="Julie James (BW)" userId="93e92b37-7776-4217-a0d0-6fda138908ce" providerId="ADAL" clId="{7B839A84-8198-43DF-A088-58669DA683D7}" dt="2022-06-14T17:47:32.162" v="1418" actId="108"/>
        <pc:sldMkLst>
          <pc:docMk/>
          <pc:sldMk cId="1382670913" sldId="557"/>
        </pc:sldMkLst>
        <pc:spChg chg="mod">
          <ac:chgData name="Julie James (BW)" userId="93e92b37-7776-4217-a0d0-6fda138908ce" providerId="ADAL" clId="{7B839A84-8198-43DF-A088-58669DA683D7}" dt="2022-06-14T17:47:32.162" v="1418" actId="108"/>
          <ac:spMkLst>
            <pc:docMk/>
            <pc:sldMk cId="1382670913" sldId="557"/>
            <ac:spMk id="3" creationId="{46CCB28B-1F1F-2557-E20C-CBE0C7B6ED41}"/>
          </ac:spMkLst>
        </pc:spChg>
      </pc:sldChg>
      <pc:sldChg chg="modSp add mod">
        <pc:chgData name="Julie James (BW)" userId="93e92b37-7776-4217-a0d0-6fda138908ce" providerId="ADAL" clId="{7B839A84-8198-43DF-A088-58669DA683D7}" dt="2022-06-14T17:48:31.186" v="1498" actId="20577"/>
        <pc:sldMkLst>
          <pc:docMk/>
          <pc:sldMk cId="4137937850" sldId="559"/>
        </pc:sldMkLst>
        <pc:spChg chg="mod">
          <ac:chgData name="Julie James (BW)" userId="93e92b37-7776-4217-a0d0-6fda138908ce" providerId="ADAL" clId="{7B839A84-8198-43DF-A088-58669DA683D7}" dt="2022-06-14T17:48:22.070" v="1496" actId="20577"/>
          <ac:spMkLst>
            <pc:docMk/>
            <pc:sldMk cId="4137937850" sldId="559"/>
            <ac:spMk id="2" creationId="{08F32428-F0EB-323A-483C-276059448D6E}"/>
          </ac:spMkLst>
        </pc:spChg>
        <pc:spChg chg="mod">
          <ac:chgData name="Julie James (BW)" userId="93e92b37-7776-4217-a0d0-6fda138908ce" providerId="ADAL" clId="{7B839A84-8198-43DF-A088-58669DA683D7}" dt="2022-06-14T17:48:31.186" v="1498" actId="20577"/>
          <ac:spMkLst>
            <pc:docMk/>
            <pc:sldMk cId="4137937850" sldId="559"/>
            <ac:spMk id="3" creationId="{C7AB9922-6FBB-5788-44CC-04BFE4491B3A}"/>
          </ac:spMkLst>
        </pc:spChg>
        <pc:picChg chg="mod">
          <ac:chgData name="Julie James (BW)" userId="93e92b37-7776-4217-a0d0-6fda138908ce" providerId="ADAL" clId="{7B839A84-8198-43DF-A088-58669DA683D7}" dt="2022-06-14T17:48:29.183" v="1497" actId="1076"/>
          <ac:picMkLst>
            <pc:docMk/>
            <pc:sldMk cId="4137937850" sldId="559"/>
            <ac:picMk id="7" creationId="{45842A93-FA89-20C5-CDFB-C5B1915B424D}"/>
          </ac:picMkLst>
        </pc:picChg>
      </pc:sldChg>
      <pc:sldChg chg="modSp add mod">
        <pc:chgData name="Julie James (BW)" userId="93e92b37-7776-4217-a0d0-6fda138908ce" providerId="ADAL" clId="{7B839A84-8198-43DF-A088-58669DA683D7}" dt="2022-06-14T17:48:52.447" v="1504" actId="20577"/>
        <pc:sldMkLst>
          <pc:docMk/>
          <pc:sldMk cId="1901517291" sldId="560"/>
        </pc:sldMkLst>
        <pc:spChg chg="mod">
          <ac:chgData name="Julie James (BW)" userId="93e92b37-7776-4217-a0d0-6fda138908ce" providerId="ADAL" clId="{7B839A84-8198-43DF-A088-58669DA683D7}" dt="2022-06-14T17:48:52.447" v="1504" actId="20577"/>
          <ac:spMkLst>
            <pc:docMk/>
            <pc:sldMk cId="1901517291" sldId="560"/>
            <ac:spMk id="2" creationId="{A5E60613-5D9D-9FE7-39DF-784B6FBE89E7}"/>
          </ac:spMkLst>
        </pc:spChg>
      </pc:sldChg>
      <pc:sldChg chg="modSp new mod">
        <pc:chgData name="Julie James (BW)" userId="93e92b37-7776-4217-a0d0-6fda138908ce" providerId="ADAL" clId="{7B839A84-8198-43DF-A088-58669DA683D7}" dt="2022-06-16T10:03:15.882" v="6429" actId="27636"/>
        <pc:sldMkLst>
          <pc:docMk/>
          <pc:sldMk cId="3847633538" sldId="561"/>
        </pc:sldMkLst>
        <pc:spChg chg="mod">
          <ac:chgData name="Julie James (BW)" userId="93e92b37-7776-4217-a0d0-6fda138908ce" providerId="ADAL" clId="{7B839A84-8198-43DF-A088-58669DA683D7}" dt="2022-06-16T09:59:49.817" v="6350" actId="20577"/>
          <ac:spMkLst>
            <pc:docMk/>
            <pc:sldMk cId="3847633538" sldId="561"/>
            <ac:spMk id="2" creationId="{5EEA2B14-323C-82C1-726D-E535CB7677AD}"/>
          </ac:spMkLst>
        </pc:spChg>
        <pc:spChg chg="mod">
          <ac:chgData name="Julie James (BW)" userId="93e92b37-7776-4217-a0d0-6fda138908ce" providerId="ADAL" clId="{7B839A84-8198-43DF-A088-58669DA683D7}" dt="2022-06-16T10:03:15.882" v="6429" actId="27636"/>
          <ac:spMkLst>
            <pc:docMk/>
            <pc:sldMk cId="3847633538" sldId="561"/>
            <ac:spMk id="3" creationId="{E863FD40-8C41-3982-505C-FE5BEC687470}"/>
          </ac:spMkLst>
        </pc:spChg>
      </pc:sldChg>
      <pc:sldChg chg="addSp delSp modSp add mod">
        <pc:chgData name="Julie James (BW)" userId="93e92b37-7776-4217-a0d0-6fda138908ce" providerId="ADAL" clId="{7B839A84-8198-43DF-A088-58669DA683D7}" dt="2022-06-16T08:02:09.499" v="4124" actId="1076"/>
        <pc:sldMkLst>
          <pc:docMk/>
          <pc:sldMk cId="2780964377" sldId="562"/>
        </pc:sldMkLst>
        <pc:spChg chg="mod">
          <ac:chgData name="Julie James (BW)" userId="93e92b37-7776-4217-a0d0-6fda138908ce" providerId="ADAL" clId="{7B839A84-8198-43DF-A088-58669DA683D7}" dt="2022-06-16T08:02:07.270" v="4123" actId="20577"/>
          <ac:spMkLst>
            <pc:docMk/>
            <pc:sldMk cId="2780964377" sldId="562"/>
            <ac:spMk id="2" creationId="{5EEA2B14-323C-82C1-726D-E535CB7677AD}"/>
          </ac:spMkLst>
        </pc:spChg>
        <pc:spChg chg="del">
          <ac:chgData name="Julie James (BW)" userId="93e92b37-7776-4217-a0d0-6fda138908ce" providerId="ADAL" clId="{7B839A84-8198-43DF-A088-58669DA683D7}" dt="2022-06-15T17:18:41.120" v="4072" actId="478"/>
          <ac:spMkLst>
            <pc:docMk/>
            <pc:sldMk cId="2780964377" sldId="562"/>
            <ac:spMk id="3" creationId="{E863FD40-8C41-3982-505C-FE5BEC687470}"/>
          </ac:spMkLst>
        </pc:spChg>
        <pc:spChg chg="add del mod ord topLvl">
          <ac:chgData name="Julie James (BW)" userId="93e92b37-7776-4217-a0d0-6fda138908ce" providerId="ADAL" clId="{7B839A84-8198-43DF-A088-58669DA683D7}" dt="2022-06-15T17:22:26.159" v="4088" actId="478"/>
          <ac:spMkLst>
            <pc:docMk/>
            <pc:sldMk cId="2780964377" sldId="562"/>
            <ac:spMk id="4" creationId="{37A76651-4E9A-EE99-B8B0-37FB6F1833D7}"/>
          </ac:spMkLst>
        </pc:spChg>
        <pc:spChg chg="add del">
          <ac:chgData name="Julie James (BW)" userId="93e92b37-7776-4217-a0d0-6fda138908ce" providerId="ADAL" clId="{7B839A84-8198-43DF-A088-58669DA683D7}" dt="2022-06-16T08:01:46.035" v="4100" actId="478"/>
          <ac:spMkLst>
            <pc:docMk/>
            <pc:sldMk cId="2780964377" sldId="562"/>
            <ac:spMk id="4" creationId="{BE67EC96-2E73-8ABD-EB42-78E499E9F129}"/>
          </ac:spMkLst>
        </pc:spChg>
        <pc:spChg chg="add del mod topLvl">
          <ac:chgData name="Julie James (BW)" userId="93e92b37-7776-4217-a0d0-6fda138908ce" providerId="ADAL" clId="{7B839A84-8198-43DF-A088-58669DA683D7}" dt="2022-06-15T17:22:26.159" v="4088" actId="478"/>
          <ac:spMkLst>
            <pc:docMk/>
            <pc:sldMk cId="2780964377" sldId="562"/>
            <ac:spMk id="5" creationId="{C6A25BF3-61C8-71F4-5985-DB6BD1591816}"/>
          </ac:spMkLst>
        </pc:spChg>
        <pc:spChg chg="add del mod topLvl">
          <ac:chgData name="Julie James (BW)" userId="93e92b37-7776-4217-a0d0-6fda138908ce" providerId="ADAL" clId="{7B839A84-8198-43DF-A088-58669DA683D7}" dt="2022-06-15T17:22:23.453" v="4087" actId="478"/>
          <ac:spMkLst>
            <pc:docMk/>
            <pc:sldMk cId="2780964377" sldId="562"/>
            <ac:spMk id="6" creationId="{CBEB9C94-55BE-F59D-9FDE-7B249E47D665}"/>
          </ac:spMkLst>
        </pc:spChg>
        <pc:spChg chg="add del mod">
          <ac:chgData name="Julie James (BW)" userId="93e92b37-7776-4217-a0d0-6fda138908ce" providerId="ADAL" clId="{7B839A84-8198-43DF-A088-58669DA683D7}" dt="2022-06-15T17:23:57.693" v="4098" actId="478"/>
          <ac:spMkLst>
            <pc:docMk/>
            <pc:sldMk cId="2780964377" sldId="562"/>
            <ac:spMk id="8" creationId="{D88D199D-660B-C7B1-A662-422719AB27EE}"/>
          </ac:spMkLst>
        </pc:spChg>
        <pc:spChg chg="add del mod">
          <ac:chgData name="Julie James (BW)" userId="93e92b37-7776-4217-a0d0-6fda138908ce" providerId="ADAL" clId="{7B839A84-8198-43DF-A088-58669DA683D7}" dt="2022-06-15T17:23:55.481" v="4097" actId="478"/>
          <ac:spMkLst>
            <pc:docMk/>
            <pc:sldMk cId="2780964377" sldId="562"/>
            <ac:spMk id="9" creationId="{4376898C-D299-8448-ECD1-1CADD7B4A2DD}"/>
          </ac:spMkLst>
        </pc:spChg>
        <pc:grpChg chg="add del mod">
          <ac:chgData name="Julie James (BW)" userId="93e92b37-7776-4217-a0d0-6fda138908ce" providerId="ADAL" clId="{7B839A84-8198-43DF-A088-58669DA683D7}" dt="2022-06-15T17:21:51.628" v="4083" actId="165"/>
          <ac:grpSpMkLst>
            <pc:docMk/>
            <pc:sldMk cId="2780964377" sldId="562"/>
            <ac:grpSpMk id="7" creationId="{3606F486-C223-5492-BDCE-03BD20041262}"/>
          </ac:grpSpMkLst>
        </pc:grpChg>
        <pc:picChg chg="add mod">
          <ac:chgData name="Julie James (BW)" userId="93e92b37-7776-4217-a0d0-6fda138908ce" providerId="ADAL" clId="{7B839A84-8198-43DF-A088-58669DA683D7}" dt="2022-06-16T08:02:09.499" v="4124" actId="1076"/>
          <ac:picMkLst>
            <pc:docMk/>
            <pc:sldMk cId="2780964377" sldId="562"/>
            <ac:picMk id="6" creationId="{1E1098D1-8B34-2B01-CD28-9E316B9331BA}"/>
          </ac:picMkLst>
        </pc:picChg>
      </pc:sldChg>
      <pc:sldChg chg="addSp delSp modSp add mod ord">
        <pc:chgData name="Julie James (BW)" userId="93e92b37-7776-4217-a0d0-6fda138908ce" providerId="ADAL" clId="{7B839A84-8198-43DF-A088-58669DA683D7}" dt="2022-06-15T14:07:45.451" v="3465" actId="27636"/>
        <pc:sldMkLst>
          <pc:docMk/>
          <pc:sldMk cId="196588522" sldId="563"/>
        </pc:sldMkLst>
        <pc:spChg chg="mod">
          <ac:chgData name="Julie James (BW)" userId="93e92b37-7776-4217-a0d0-6fda138908ce" providerId="ADAL" clId="{7B839A84-8198-43DF-A088-58669DA683D7}" dt="2022-06-15T14:05:53.502" v="3454" actId="14100"/>
          <ac:spMkLst>
            <pc:docMk/>
            <pc:sldMk cId="196588522" sldId="563"/>
            <ac:spMk id="2" creationId="{2E13FF9D-B033-369F-4AE6-768C866C3A75}"/>
          </ac:spMkLst>
        </pc:spChg>
        <pc:spChg chg="mod">
          <ac:chgData name="Julie James (BW)" userId="93e92b37-7776-4217-a0d0-6fda138908ce" providerId="ADAL" clId="{7B839A84-8198-43DF-A088-58669DA683D7}" dt="2022-06-15T14:07:45.451" v="3465" actId="27636"/>
          <ac:spMkLst>
            <pc:docMk/>
            <pc:sldMk cId="196588522" sldId="563"/>
            <ac:spMk id="3" creationId="{E951E066-AA53-296F-FD2E-E57FF3C7FF98}"/>
          </ac:spMkLst>
        </pc:spChg>
        <pc:picChg chg="add del">
          <ac:chgData name="Julie James (BW)" userId="93e92b37-7776-4217-a0d0-6fda138908ce" providerId="ADAL" clId="{7B839A84-8198-43DF-A088-58669DA683D7}" dt="2022-06-15T14:04:40.559" v="3442" actId="22"/>
          <ac:picMkLst>
            <pc:docMk/>
            <pc:sldMk cId="196588522" sldId="563"/>
            <ac:picMk id="5" creationId="{A461F65D-CF93-B8A1-4037-0F10CD72B838}"/>
          </ac:picMkLst>
        </pc:picChg>
        <pc:picChg chg="add del mod">
          <ac:chgData name="Julie James (BW)" userId="93e92b37-7776-4217-a0d0-6fda138908ce" providerId="ADAL" clId="{7B839A84-8198-43DF-A088-58669DA683D7}" dt="2022-06-15T14:07:42.343" v="3463" actId="478"/>
          <ac:picMkLst>
            <pc:docMk/>
            <pc:sldMk cId="196588522" sldId="563"/>
            <ac:picMk id="7" creationId="{29C022DD-B262-954B-1748-567EAE8B657C}"/>
          </ac:picMkLst>
        </pc:picChg>
      </pc:sldChg>
      <pc:sldChg chg="add del">
        <pc:chgData name="Julie James (BW)" userId="93e92b37-7776-4217-a0d0-6fda138908ce" providerId="ADAL" clId="{7B839A84-8198-43DF-A088-58669DA683D7}" dt="2022-06-14T17:54:06.300" v="1590"/>
        <pc:sldMkLst>
          <pc:docMk/>
          <pc:sldMk cId="202831806" sldId="564"/>
        </pc:sldMkLst>
      </pc:sldChg>
      <pc:sldChg chg="modSp add mod">
        <pc:chgData name="Julie James (BW)" userId="93e92b37-7776-4217-a0d0-6fda138908ce" providerId="ADAL" clId="{7B839A84-8198-43DF-A088-58669DA683D7}" dt="2022-06-15T05:15:03.866" v="2390" actId="20577"/>
        <pc:sldMkLst>
          <pc:docMk/>
          <pc:sldMk cId="283215581" sldId="564"/>
        </pc:sldMkLst>
        <pc:spChg chg="mod">
          <ac:chgData name="Julie James (BW)" userId="93e92b37-7776-4217-a0d0-6fda138908ce" providerId="ADAL" clId="{7B839A84-8198-43DF-A088-58669DA683D7}" dt="2022-06-14T17:56:07.748" v="1876" actId="108"/>
          <ac:spMkLst>
            <pc:docMk/>
            <pc:sldMk cId="283215581" sldId="564"/>
            <ac:spMk id="2" creationId="{FF136505-5F42-F970-44BA-E3194BE52FA3}"/>
          </ac:spMkLst>
        </pc:spChg>
        <pc:spChg chg="mod">
          <ac:chgData name="Julie James (BW)" userId="93e92b37-7776-4217-a0d0-6fda138908ce" providerId="ADAL" clId="{7B839A84-8198-43DF-A088-58669DA683D7}" dt="2022-06-15T05:15:03.866" v="2390" actId="20577"/>
          <ac:spMkLst>
            <pc:docMk/>
            <pc:sldMk cId="283215581" sldId="564"/>
            <ac:spMk id="3" creationId="{7D0914D9-48FB-21C5-1096-D6BC2E15CD73}"/>
          </ac:spMkLst>
        </pc:spChg>
      </pc:sldChg>
      <pc:sldChg chg="new del">
        <pc:chgData name="Julie James (BW)" userId="93e92b37-7776-4217-a0d0-6fda138908ce" providerId="ADAL" clId="{7B839A84-8198-43DF-A088-58669DA683D7}" dt="2022-06-14T17:53:55.302" v="1588" actId="680"/>
        <pc:sldMkLst>
          <pc:docMk/>
          <pc:sldMk cId="2346476952" sldId="564"/>
        </pc:sldMkLst>
      </pc:sldChg>
      <pc:sldChg chg="modSp add mod ord">
        <pc:chgData name="Julie James (BW)" userId="93e92b37-7776-4217-a0d0-6fda138908ce" providerId="ADAL" clId="{7B839A84-8198-43DF-A088-58669DA683D7}" dt="2022-06-15T14:15:13.307" v="3778"/>
        <pc:sldMkLst>
          <pc:docMk/>
          <pc:sldMk cId="2732207223" sldId="565"/>
        </pc:sldMkLst>
        <pc:spChg chg="mod">
          <ac:chgData name="Julie James (BW)" userId="93e92b37-7776-4217-a0d0-6fda138908ce" providerId="ADAL" clId="{7B839A84-8198-43DF-A088-58669DA683D7}" dt="2022-06-15T05:16:56.709" v="2425" actId="20577"/>
          <ac:spMkLst>
            <pc:docMk/>
            <pc:sldMk cId="2732207223" sldId="565"/>
            <ac:spMk id="2" creationId="{5EEA2B14-323C-82C1-726D-E535CB7677AD}"/>
          </ac:spMkLst>
        </pc:spChg>
        <pc:spChg chg="mod">
          <ac:chgData name="Julie James (BW)" userId="93e92b37-7776-4217-a0d0-6fda138908ce" providerId="ADAL" clId="{7B839A84-8198-43DF-A088-58669DA683D7}" dt="2022-06-15T05:16:47.725" v="2414"/>
          <ac:spMkLst>
            <pc:docMk/>
            <pc:sldMk cId="2732207223" sldId="565"/>
            <ac:spMk id="3" creationId="{E863FD40-8C41-3982-505C-FE5BEC687470}"/>
          </ac:spMkLst>
        </pc:spChg>
      </pc:sldChg>
      <pc:sldChg chg="addSp delSp modSp add mod ord">
        <pc:chgData name="Julie James (BW)" userId="93e92b37-7776-4217-a0d0-6fda138908ce" providerId="ADAL" clId="{7B839A84-8198-43DF-A088-58669DA683D7}" dt="2022-06-16T09:36:46.590" v="5713" actId="20577"/>
        <pc:sldMkLst>
          <pc:docMk/>
          <pc:sldMk cId="3741613524" sldId="566"/>
        </pc:sldMkLst>
        <pc:spChg chg="mod">
          <ac:chgData name="Julie James (BW)" userId="93e92b37-7776-4217-a0d0-6fda138908ce" providerId="ADAL" clId="{7B839A84-8198-43DF-A088-58669DA683D7}" dt="2022-06-15T05:31:37.849" v="2602" actId="20577"/>
          <ac:spMkLst>
            <pc:docMk/>
            <pc:sldMk cId="3741613524" sldId="566"/>
            <ac:spMk id="2" creationId="{7F94AEE0-3640-561F-AB95-016570B0C8FE}"/>
          </ac:spMkLst>
        </pc:spChg>
        <pc:spChg chg="add del mod">
          <ac:chgData name="Julie James (BW)" userId="93e92b37-7776-4217-a0d0-6fda138908ce" providerId="ADAL" clId="{7B839A84-8198-43DF-A088-58669DA683D7}" dt="2022-06-15T05:52:22.887" v="2835" actId="478"/>
          <ac:spMkLst>
            <pc:docMk/>
            <pc:sldMk cId="3741613524" sldId="566"/>
            <ac:spMk id="8" creationId="{7B2B2666-C6FB-5E84-1904-3BB8A0F82250}"/>
          </ac:spMkLst>
        </pc:spChg>
        <pc:spChg chg="add del mod">
          <ac:chgData name="Julie James (BW)" userId="93e92b37-7776-4217-a0d0-6fda138908ce" providerId="ADAL" clId="{7B839A84-8198-43DF-A088-58669DA683D7}" dt="2022-06-15T05:52:22.330" v="2834" actId="478"/>
          <ac:spMkLst>
            <pc:docMk/>
            <pc:sldMk cId="3741613524" sldId="566"/>
            <ac:spMk id="9" creationId="{AED59B2C-3626-9B43-36BF-38D63BABF418}"/>
          </ac:spMkLst>
        </pc:spChg>
        <pc:spChg chg="add del mod">
          <ac:chgData name="Julie James (BW)" userId="93e92b37-7776-4217-a0d0-6fda138908ce" providerId="ADAL" clId="{7B839A84-8198-43DF-A088-58669DA683D7}" dt="2022-06-16T09:36:46.590" v="5713" actId="20577"/>
          <ac:spMkLst>
            <pc:docMk/>
            <pc:sldMk cId="3741613524" sldId="566"/>
            <ac:spMk id="10" creationId="{1D1F8871-08B7-4E03-5DB6-06464CCAB0D7}"/>
          </ac:spMkLst>
        </pc:spChg>
        <pc:graphicFrameChg chg="del">
          <ac:chgData name="Julie James (BW)" userId="93e92b37-7776-4217-a0d0-6fda138908ce" providerId="ADAL" clId="{7B839A84-8198-43DF-A088-58669DA683D7}" dt="2022-06-15T05:26:22.374" v="2475" actId="478"/>
          <ac:graphicFrameMkLst>
            <pc:docMk/>
            <pc:sldMk cId="3741613524" sldId="566"/>
            <ac:graphicFrameMk id="4" creationId="{F43C6681-924A-D904-FD2E-9DF9329DF5DC}"/>
          </ac:graphicFrameMkLst>
        </pc:graphicFrameChg>
        <pc:picChg chg="del">
          <ac:chgData name="Julie James (BW)" userId="93e92b37-7776-4217-a0d0-6fda138908ce" providerId="ADAL" clId="{7B839A84-8198-43DF-A088-58669DA683D7}" dt="2022-06-15T05:26:26.196" v="2477" actId="478"/>
          <ac:picMkLst>
            <pc:docMk/>
            <pc:sldMk cId="3741613524" sldId="566"/>
            <ac:picMk id="5" creationId="{2E49B735-D00A-EBA0-415B-8CF0912E4CF8}"/>
          </ac:picMkLst>
        </pc:picChg>
        <pc:picChg chg="add del mod">
          <ac:chgData name="Julie James (BW)" userId="93e92b37-7776-4217-a0d0-6fda138908ce" providerId="ADAL" clId="{7B839A84-8198-43DF-A088-58669DA683D7}" dt="2022-06-15T05:52:23.287" v="2836" actId="478"/>
          <ac:picMkLst>
            <pc:docMk/>
            <pc:sldMk cId="3741613524" sldId="566"/>
            <ac:picMk id="6" creationId="{8640270B-B436-77EC-A538-F199E18A2CF5}"/>
          </ac:picMkLst>
        </pc:picChg>
        <pc:picChg chg="add del mod">
          <ac:chgData name="Julie James (BW)" userId="93e92b37-7776-4217-a0d0-6fda138908ce" providerId="ADAL" clId="{7B839A84-8198-43DF-A088-58669DA683D7}" dt="2022-06-15T05:52:23.692" v="2837" actId="478"/>
          <ac:picMkLst>
            <pc:docMk/>
            <pc:sldMk cId="3741613524" sldId="566"/>
            <ac:picMk id="7" creationId="{BF8D6FAF-98EF-1AC5-2BE8-05FA67BDEA8E}"/>
          </ac:picMkLst>
        </pc:picChg>
      </pc:sldChg>
      <pc:sldChg chg="addSp delSp modSp add mod ord">
        <pc:chgData name="Julie James (BW)" userId="93e92b37-7776-4217-a0d0-6fda138908ce" providerId="ADAL" clId="{7B839A84-8198-43DF-A088-58669DA683D7}" dt="2022-06-20T14:16:05.380" v="6452" actId="207"/>
        <pc:sldMkLst>
          <pc:docMk/>
          <pc:sldMk cId="2972656521" sldId="567"/>
        </pc:sldMkLst>
        <pc:spChg chg="mod">
          <ac:chgData name="Julie James (BW)" userId="93e92b37-7776-4217-a0d0-6fda138908ce" providerId="ADAL" clId="{7B839A84-8198-43DF-A088-58669DA683D7}" dt="2022-06-15T05:35:18.273" v="2682" actId="20577"/>
          <ac:spMkLst>
            <pc:docMk/>
            <pc:sldMk cId="2972656521" sldId="567"/>
            <ac:spMk id="2" creationId="{7F94AEE0-3640-561F-AB95-016570B0C8FE}"/>
          </ac:spMkLst>
        </pc:spChg>
        <pc:spChg chg="del mod">
          <ac:chgData name="Julie James (BW)" userId="93e92b37-7776-4217-a0d0-6fda138908ce" providerId="ADAL" clId="{7B839A84-8198-43DF-A088-58669DA683D7}" dt="2022-06-15T05:32:34.563" v="2620" actId="478"/>
          <ac:spMkLst>
            <pc:docMk/>
            <pc:sldMk cId="2972656521" sldId="567"/>
            <ac:spMk id="8" creationId="{7B2B2666-C6FB-5E84-1904-3BB8A0F82250}"/>
          </ac:spMkLst>
        </pc:spChg>
        <pc:spChg chg="del">
          <ac:chgData name="Julie James (BW)" userId="93e92b37-7776-4217-a0d0-6fda138908ce" providerId="ADAL" clId="{7B839A84-8198-43DF-A088-58669DA683D7}" dt="2022-06-15T05:32:37.410" v="2621" actId="478"/>
          <ac:spMkLst>
            <pc:docMk/>
            <pc:sldMk cId="2972656521" sldId="567"/>
            <ac:spMk id="9" creationId="{AED59B2C-3626-9B43-36BF-38D63BABF418}"/>
          </ac:spMkLst>
        </pc:spChg>
        <pc:spChg chg="mod">
          <ac:chgData name="Julie James (BW)" userId="93e92b37-7776-4217-a0d0-6fda138908ce" providerId="ADAL" clId="{7B839A84-8198-43DF-A088-58669DA683D7}" dt="2022-06-20T14:16:05.380" v="6452" actId="207"/>
          <ac:spMkLst>
            <pc:docMk/>
            <pc:sldMk cId="2972656521" sldId="567"/>
            <ac:spMk id="10" creationId="{1D1F8871-08B7-4E03-5DB6-06464CCAB0D7}"/>
          </ac:spMkLst>
        </pc:spChg>
        <pc:picChg chg="add mod">
          <ac:chgData name="Julie James (BW)" userId="93e92b37-7776-4217-a0d0-6fda138908ce" providerId="ADAL" clId="{7B839A84-8198-43DF-A088-58669DA683D7}" dt="2022-06-16T09:26:01.220" v="5340" actId="1076"/>
          <ac:picMkLst>
            <pc:docMk/>
            <pc:sldMk cId="2972656521" sldId="567"/>
            <ac:picMk id="4" creationId="{68136BCE-CB24-6297-3230-2E6558713A0E}"/>
          </ac:picMkLst>
        </pc:picChg>
        <pc:picChg chg="del mod">
          <ac:chgData name="Julie James (BW)" userId="93e92b37-7776-4217-a0d0-6fda138908ce" providerId="ADAL" clId="{7B839A84-8198-43DF-A088-58669DA683D7}" dt="2022-06-15T05:33:26.451" v="2627" actId="478"/>
          <ac:picMkLst>
            <pc:docMk/>
            <pc:sldMk cId="2972656521" sldId="567"/>
            <ac:picMk id="6" creationId="{8640270B-B436-77EC-A538-F199E18A2CF5}"/>
          </ac:picMkLst>
        </pc:picChg>
        <pc:picChg chg="del">
          <ac:chgData name="Julie James (BW)" userId="93e92b37-7776-4217-a0d0-6fda138908ce" providerId="ADAL" clId="{7B839A84-8198-43DF-A088-58669DA683D7}" dt="2022-06-15T05:33:15.070" v="2622" actId="478"/>
          <ac:picMkLst>
            <pc:docMk/>
            <pc:sldMk cId="2972656521" sldId="567"/>
            <ac:picMk id="7" creationId="{BF8D6FAF-98EF-1AC5-2BE8-05FA67BDEA8E}"/>
          </ac:picMkLst>
        </pc:picChg>
        <pc:picChg chg="add mod">
          <ac:chgData name="Julie James (BW)" userId="93e92b37-7776-4217-a0d0-6fda138908ce" providerId="ADAL" clId="{7B839A84-8198-43DF-A088-58669DA683D7}" dt="2022-06-15T05:34:12.930" v="2632" actId="1076"/>
          <ac:picMkLst>
            <pc:docMk/>
            <pc:sldMk cId="2972656521" sldId="567"/>
            <ac:picMk id="11" creationId="{94C45726-DBC2-8EE2-B062-28716A72F7B7}"/>
          </ac:picMkLst>
        </pc:picChg>
        <pc:picChg chg="add mod">
          <ac:chgData name="Julie James (BW)" userId="93e92b37-7776-4217-a0d0-6fda138908ce" providerId="ADAL" clId="{7B839A84-8198-43DF-A088-58669DA683D7}" dt="2022-06-16T09:26:22.967" v="5343" actId="1076"/>
          <ac:picMkLst>
            <pc:docMk/>
            <pc:sldMk cId="2972656521" sldId="567"/>
            <ac:picMk id="12" creationId="{90D0193F-D0FD-E1CE-E825-E9791E695A92}"/>
          </ac:picMkLst>
        </pc:picChg>
      </pc:sldChg>
      <pc:sldChg chg="addSp delSp modSp add mod">
        <pc:chgData name="Julie James (BW)" userId="93e92b37-7776-4217-a0d0-6fda138908ce" providerId="ADAL" clId="{7B839A84-8198-43DF-A088-58669DA683D7}" dt="2022-06-20T14:21:26.454" v="6453" actId="207"/>
        <pc:sldMkLst>
          <pc:docMk/>
          <pc:sldMk cId="1062405684" sldId="568"/>
        </pc:sldMkLst>
        <pc:spChg chg="mod">
          <ac:chgData name="Julie James (BW)" userId="93e92b37-7776-4217-a0d0-6fda138908ce" providerId="ADAL" clId="{7B839A84-8198-43DF-A088-58669DA683D7}" dt="2022-06-15T05:52:43.137" v="2842" actId="20577"/>
          <ac:spMkLst>
            <pc:docMk/>
            <pc:sldMk cId="1062405684" sldId="568"/>
            <ac:spMk id="2" creationId="{7F94AEE0-3640-561F-AB95-016570B0C8FE}"/>
          </ac:spMkLst>
        </pc:spChg>
        <pc:spChg chg="del">
          <ac:chgData name="Julie James (BW)" userId="93e92b37-7776-4217-a0d0-6fda138908ce" providerId="ADAL" clId="{7B839A84-8198-43DF-A088-58669DA683D7}" dt="2022-06-15T05:52:48.421" v="2845" actId="478"/>
          <ac:spMkLst>
            <pc:docMk/>
            <pc:sldMk cId="1062405684" sldId="568"/>
            <ac:spMk id="8" creationId="{7B2B2666-C6FB-5E84-1904-3BB8A0F82250}"/>
          </ac:spMkLst>
        </pc:spChg>
        <pc:spChg chg="del mod">
          <ac:chgData name="Julie James (BW)" userId="93e92b37-7776-4217-a0d0-6fda138908ce" providerId="ADAL" clId="{7B839A84-8198-43DF-A088-58669DA683D7}" dt="2022-06-15T07:54:55.350" v="2851" actId="478"/>
          <ac:spMkLst>
            <pc:docMk/>
            <pc:sldMk cId="1062405684" sldId="568"/>
            <ac:spMk id="9" creationId="{AED59B2C-3626-9B43-36BF-38D63BABF418}"/>
          </ac:spMkLst>
        </pc:spChg>
        <pc:spChg chg="mod">
          <ac:chgData name="Julie James (BW)" userId="93e92b37-7776-4217-a0d0-6fda138908ce" providerId="ADAL" clId="{7B839A84-8198-43DF-A088-58669DA683D7}" dt="2022-06-20T14:21:26.454" v="6453" actId="207"/>
          <ac:spMkLst>
            <pc:docMk/>
            <pc:sldMk cId="1062405684" sldId="568"/>
            <ac:spMk id="10" creationId="{1D1F8871-08B7-4E03-5DB6-06464CCAB0D7}"/>
          </ac:spMkLst>
        </pc:spChg>
        <pc:picChg chg="add mod">
          <ac:chgData name="Julie James (BW)" userId="93e92b37-7776-4217-a0d0-6fda138908ce" providerId="ADAL" clId="{7B839A84-8198-43DF-A088-58669DA683D7}" dt="2022-06-15T07:54:51.865" v="2850" actId="1076"/>
          <ac:picMkLst>
            <pc:docMk/>
            <pc:sldMk cId="1062405684" sldId="568"/>
            <ac:picMk id="4" creationId="{31E899C4-ECA3-70EC-E0D2-F922F61FF17B}"/>
          </ac:picMkLst>
        </pc:picChg>
        <pc:picChg chg="add mod">
          <ac:chgData name="Julie James (BW)" userId="93e92b37-7776-4217-a0d0-6fda138908ce" providerId="ADAL" clId="{7B839A84-8198-43DF-A088-58669DA683D7}" dt="2022-06-16T09:35:33.613" v="5706" actId="1076"/>
          <ac:picMkLst>
            <pc:docMk/>
            <pc:sldMk cId="1062405684" sldId="568"/>
            <ac:picMk id="5" creationId="{D33003B7-0CE7-15A0-2545-142281A830EE}"/>
          </ac:picMkLst>
        </pc:picChg>
        <pc:picChg chg="del">
          <ac:chgData name="Julie James (BW)" userId="93e92b37-7776-4217-a0d0-6fda138908ce" providerId="ADAL" clId="{7B839A84-8198-43DF-A088-58669DA683D7}" dt="2022-06-15T05:52:46.705" v="2844" actId="478"/>
          <ac:picMkLst>
            <pc:docMk/>
            <pc:sldMk cId="1062405684" sldId="568"/>
            <ac:picMk id="6" creationId="{8640270B-B436-77EC-A538-F199E18A2CF5}"/>
          </ac:picMkLst>
        </pc:picChg>
        <pc:picChg chg="del">
          <ac:chgData name="Julie James (BW)" userId="93e92b37-7776-4217-a0d0-6fda138908ce" providerId="ADAL" clId="{7B839A84-8198-43DF-A088-58669DA683D7}" dt="2022-06-15T05:52:45.109" v="2843" actId="478"/>
          <ac:picMkLst>
            <pc:docMk/>
            <pc:sldMk cId="1062405684" sldId="568"/>
            <ac:picMk id="7" creationId="{BF8D6FAF-98EF-1AC5-2BE8-05FA67BDEA8E}"/>
          </ac:picMkLst>
        </pc:picChg>
        <pc:picChg chg="add mod">
          <ac:chgData name="Julie James (BW)" userId="93e92b37-7776-4217-a0d0-6fda138908ce" providerId="ADAL" clId="{7B839A84-8198-43DF-A088-58669DA683D7}" dt="2022-06-15T07:55:27.036" v="2856" actId="1076"/>
          <ac:picMkLst>
            <pc:docMk/>
            <pc:sldMk cId="1062405684" sldId="568"/>
            <ac:picMk id="11" creationId="{A32479AA-9487-72DC-8357-9962BB8C32A4}"/>
          </ac:picMkLst>
        </pc:picChg>
      </pc:sldChg>
      <pc:sldChg chg="new del">
        <pc:chgData name="Julie James (BW)" userId="93e92b37-7776-4217-a0d0-6fda138908ce" providerId="ADAL" clId="{7B839A84-8198-43DF-A088-58669DA683D7}" dt="2022-06-15T07:58:45.716" v="2926" actId="680"/>
        <pc:sldMkLst>
          <pc:docMk/>
          <pc:sldMk cId="1299452629" sldId="569"/>
        </pc:sldMkLst>
      </pc:sldChg>
      <pc:sldChg chg="addSp delSp modSp add mod">
        <pc:chgData name="Julie James (BW)" userId="93e92b37-7776-4217-a0d0-6fda138908ce" providerId="ADAL" clId="{7B839A84-8198-43DF-A088-58669DA683D7}" dt="2022-06-16T09:52:56.928" v="5959" actId="1076"/>
        <pc:sldMkLst>
          <pc:docMk/>
          <pc:sldMk cId="3610252246" sldId="569"/>
        </pc:sldMkLst>
        <pc:spChg chg="mod">
          <ac:chgData name="Julie James (BW)" userId="93e92b37-7776-4217-a0d0-6fda138908ce" providerId="ADAL" clId="{7B839A84-8198-43DF-A088-58669DA683D7}" dt="2022-06-15T13:55:34.550" v="3381" actId="20577"/>
          <ac:spMkLst>
            <pc:docMk/>
            <pc:sldMk cId="3610252246" sldId="569"/>
            <ac:spMk id="2" creationId="{2E13FF9D-B033-369F-4AE6-768C866C3A75}"/>
          </ac:spMkLst>
        </pc:spChg>
        <pc:spChg chg="del">
          <ac:chgData name="Julie James (BW)" userId="93e92b37-7776-4217-a0d0-6fda138908ce" providerId="ADAL" clId="{7B839A84-8198-43DF-A088-58669DA683D7}" dt="2022-06-15T13:54:53.139" v="3349" actId="478"/>
          <ac:spMkLst>
            <pc:docMk/>
            <pc:sldMk cId="3610252246" sldId="569"/>
            <ac:spMk id="3" creationId="{E951E066-AA53-296F-FD2E-E57FF3C7FF98}"/>
          </ac:spMkLst>
        </pc:spChg>
        <pc:spChg chg="add del mod">
          <ac:chgData name="Julie James (BW)" userId="93e92b37-7776-4217-a0d0-6fda138908ce" providerId="ADAL" clId="{7B839A84-8198-43DF-A088-58669DA683D7}" dt="2022-06-15T13:54:56.136" v="3350" actId="478"/>
          <ac:spMkLst>
            <pc:docMk/>
            <pc:sldMk cId="3610252246" sldId="569"/>
            <ac:spMk id="5" creationId="{AA890235-731E-06ED-0546-B5020E9B62DF}"/>
          </ac:spMkLst>
        </pc:spChg>
        <pc:graphicFrameChg chg="add mod modGraphic">
          <ac:chgData name="Julie James (BW)" userId="93e92b37-7776-4217-a0d0-6fda138908ce" providerId="ADAL" clId="{7B839A84-8198-43DF-A088-58669DA683D7}" dt="2022-06-16T09:52:41.135" v="5957" actId="207"/>
          <ac:graphicFrameMkLst>
            <pc:docMk/>
            <pc:sldMk cId="3610252246" sldId="569"/>
            <ac:graphicFrameMk id="6" creationId="{9D47EFF6-2F1C-B30A-F494-E3E0CA6C8E59}"/>
          </ac:graphicFrameMkLst>
        </pc:graphicFrameChg>
        <pc:picChg chg="add mod">
          <ac:chgData name="Julie James (BW)" userId="93e92b37-7776-4217-a0d0-6fda138908ce" providerId="ADAL" clId="{7B839A84-8198-43DF-A088-58669DA683D7}" dt="2022-06-16T09:52:56.928" v="5959" actId="1076"/>
          <ac:picMkLst>
            <pc:docMk/>
            <pc:sldMk cId="3610252246" sldId="569"/>
            <ac:picMk id="8" creationId="{BE351BC5-23FB-6384-78A7-EE63A24B03E6}"/>
          </ac:picMkLst>
        </pc:picChg>
      </pc:sldChg>
      <pc:sldChg chg="addSp delSp modSp add mod">
        <pc:chgData name="Julie James (BW)" userId="93e92b37-7776-4217-a0d0-6fda138908ce" providerId="ADAL" clId="{7B839A84-8198-43DF-A088-58669DA683D7}" dt="2022-06-20T14:44:31.494" v="6641" actId="113"/>
        <pc:sldMkLst>
          <pc:docMk/>
          <pc:sldMk cId="867207739" sldId="570"/>
        </pc:sldMkLst>
        <pc:spChg chg="mod">
          <ac:chgData name="Julie James (BW)" userId="93e92b37-7776-4217-a0d0-6fda138908ce" providerId="ADAL" clId="{7B839A84-8198-43DF-A088-58669DA683D7}" dt="2022-06-15T16:07:08.055" v="3872" actId="14100"/>
          <ac:spMkLst>
            <pc:docMk/>
            <pc:sldMk cId="867207739" sldId="570"/>
            <ac:spMk id="2" creationId="{2DAA8DCC-B9DA-4F7D-241C-58BD2756D35C}"/>
          </ac:spMkLst>
        </pc:spChg>
        <pc:spChg chg="add mod">
          <ac:chgData name="Julie James (BW)" userId="93e92b37-7776-4217-a0d0-6fda138908ce" providerId="ADAL" clId="{7B839A84-8198-43DF-A088-58669DA683D7}" dt="2022-06-20T14:44:31.494" v="6641" actId="113"/>
          <ac:spMkLst>
            <pc:docMk/>
            <pc:sldMk cId="867207739" sldId="570"/>
            <ac:spMk id="10" creationId="{055617D0-9674-7AEE-D418-3664CDE4A7A3}"/>
          </ac:spMkLst>
        </pc:spChg>
        <pc:spChg chg="add mod">
          <ac:chgData name="Julie James (BW)" userId="93e92b37-7776-4217-a0d0-6fda138908ce" providerId="ADAL" clId="{7B839A84-8198-43DF-A088-58669DA683D7}" dt="2022-06-15T16:15:02.104" v="3908" actId="5793"/>
          <ac:spMkLst>
            <pc:docMk/>
            <pc:sldMk cId="867207739" sldId="570"/>
            <ac:spMk id="13" creationId="{B83D1577-678F-9CC8-E0DE-4F5B003004B4}"/>
          </ac:spMkLst>
        </pc:spChg>
        <pc:graphicFrameChg chg="mod modGraphic">
          <ac:chgData name="Julie James (BW)" userId="93e92b37-7776-4217-a0d0-6fda138908ce" providerId="ADAL" clId="{7B839A84-8198-43DF-A088-58669DA683D7}" dt="2022-06-15T16:13:50.195" v="3896" actId="1076"/>
          <ac:graphicFrameMkLst>
            <pc:docMk/>
            <pc:sldMk cId="867207739" sldId="570"/>
            <ac:graphicFrameMk id="8" creationId="{1E99FCFE-4770-411F-164D-6E7A1B6AD274}"/>
          </ac:graphicFrameMkLst>
        </pc:graphicFrameChg>
        <pc:picChg chg="add mod">
          <ac:chgData name="Julie James (BW)" userId="93e92b37-7776-4217-a0d0-6fda138908ce" providerId="ADAL" clId="{7B839A84-8198-43DF-A088-58669DA683D7}" dt="2022-06-15T16:13:52.031" v="3897" actId="1076"/>
          <ac:picMkLst>
            <pc:docMk/>
            <pc:sldMk cId="867207739" sldId="570"/>
            <ac:picMk id="4" creationId="{2B4A5FE6-579E-35BC-EBC7-F075972AEADB}"/>
          </ac:picMkLst>
        </pc:picChg>
        <pc:picChg chg="add mod">
          <ac:chgData name="Julie James (BW)" userId="93e92b37-7776-4217-a0d0-6fda138908ce" providerId="ADAL" clId="{7B839A84-8198-43DF-A088-58669DA683D7}" dt="2022-06-15T16:13:53.585" v="3898" actId="1076"/>
          <ac:picMkLst>
            <pc:docMk/>
            <pc:sldMk cId="867207739" sldId="570"/>
            <ac:picMk id="6" creationId="{E68F5095-1626-6C50-9F73-9F7D0E408BD7}"/>
          </ac:picMkLst>
        </pc:picChg>
        <pc:picChg chg="add mod">
          <ac:chgData name="Julie James (BW)" userId="93e92b37-7776-4217-a0d0-6fda138908ce" providerId="ADAL" clId="{7B839A84-8198-43DF-A088-58669DA683D7}" dt="2022-06-15T16:14:41.803" v="3903" actId="1076"/>
          <ac:picMkLst>
            <pc:docMk/>
            <pc:sldMk cId="867207739" sldId="570"/>
            <ac:picMk id="9" creationId="{9B628004-0B97-403A-4B5B-5AC3608AC7DF}"/>
          </ac:picMkLst>
        </pc:picChg>
        <pc:picChg chg="del">
          <ac:chgData name="Julie James (BW)" userId="93e92b37-7776-4217-a0d0-6fda138908ce" providerId="ADAL" clId="{7B839A84-8198-43DF-A088-58669DA683D7}" dt="2022-06-15T16:07:16.012" v="3875" actId="478"/>
          <ac:picMkLst>
            <pc:docMk/>
            <pc:sldMk cId="867207739" sldId="570"/>
            <ac:picMk id="12" creationId="{5B786007-16BE-51F0-294D-95EF2748F033}"/>
          </ac:picMkLst>
        </pc:picChg>
        <pc:picChg chg="del mod">
          <ac:chgData name="Julie James (BW)" userId="93e92b37-7776-4217-a0d0-6fda138908ce" providerId="ADAL" clId="{7B839A84-8198-43DF-A088-58669DA683D7}" dt="2022-06-15T16:07:13.329" v="3874" actId="478"/>
          <ac:picMkLst>
            <pc:docMk/>
            <pc:sldMk cId="867207739" sldId="570"/>
            <ac:picMk id="14" creationId="{015091E4-80DD-5522-2795-E3A8E38038BA}"/>
          </ac:picMkLst>
        </pc:picChg>
      </pc:sldChg>
      <pc:sldChg chg="addSp delSp modSp add mod">
        <pc:chgData name="Julie James (BW)" userId="93e92b37-7776-4217-a0d0-6fda138908ce" providerId="ADAL" clId="{7B839A84-8198-43DF-A088-58669DA683D7}" dt="2022-06-16T08:14:08.345" v="4147" actId="1076"/>
        <pc:sldMkLst>
          <pc:docMk/>
          <pc:sldMk cId="1663229065" sldId="571"/>
        </pc:sldMkLst>
        <pc:spChg chg="mod">
          <ac:chgData name="Julie James (BW)" userId="93e92b37-7776-4217-a0d0-6fda138908ce" providerId="ADAL" clId="{7B839A84-8198-43DF-A088-58669DA683D7}" dt="2022-06-16T08:14:08.345" v="4147" actId="1076"/>
          <ac:spMkLst>
            <pc:docMk/>
            <pc:sldMk cId="1663229065" sldId="571"/>
            <ac:spMk id="2" creationId="{5EEA2B14-323C-82C1-726D-E535CB7677AD}"/>
          </ac:spMkLst>
        </pc:spChg>
        <pc:picChg chg="add mod">
          <ac:chgData name="Julie James (BW)" userId="93e92b37-7776-4217-a0d0-6fda138908ce" providerId="ADAL" clId="{7B839A84-8198-43DF-A088-58669DA683D7}" dt="2022-06-16T08:14:00.599" v="4145" actId="1076"/>
          <ac:picMkLst>
            <pc:docMk/>
            <pc:sldMk cId="1663229065" sldId="571"/>
            <ac:picMk id="4" creationId="{ABDBEFDE-024B-6A1C-210C-1DCC948BF4F2}"/>
          </ac:picMkLst>
        </pc:picChg>
        <pc:picChg chg="del">
          <ac:chgData name="Julie James (BW)" userId="93e92b37-7776-4217-a0d0-6fda138908ce" providerId="ADAL" clId="{7B839A84-8198-43DF-A088-58669DA683D7}" dt="2022-06-16T08:02:24.603" v="4142" actId="478"/>
          <ac:picMkLst>
            <pc:docMk/>
            <pc:sldMk cId="1663229065" sldId="571"/>
            <ac:picMk id="6" creationId="{1E1098D1-8B34-2B01-CD28-9E316B9331BA}"/>
          </ac:picMkLst>
        </pc:picChg>
      </pc:sldChg>
      <pc:sldChg chg="addSp delSp modSp add mod">
        <pc:chgData name="Julie James (BW)" userId="93e92b37-7776-4217-a0d0-6fda138908ce" providerId="ADAL" clId="{7B839A84-8198-43DF-A088-58669DA683D7}" dt="2022-06-16T08:22:08.612" v="4159" actId="1076"/>
        <pc:sldMkLst>
          <pc:docMk/>
          <pc:sldMk cId="32697581" sldId="572"/>
        </pc:sldMkLst>
        <pc:spChg chg="mod">
          <ac:chgData name="Julie James (BW)" userId="93e92b37-7776-4217-a0d0-6fda138908ce" providerId="ADAL" clId="{7B839A84-8198-43DF-A088-58669DA683D7}" dt="2022-06-16T08:14:22.877" v="4155" actId="20577"/>
          <ac:spMkLst>
            <pc:docMk/>
            <pc:sldMk cId="32697581" sldId="572"/>
            <ac:spMk id="2" creationId="{5EEA2B14-323C-82C1-726D-E535CB7677AD}"/>
          </ac:spMkLst>
        </pc:spChg>
        <pc:picChg chg="del">
          <ac:chgData name="Julie James (BW)" userId="93e92b37-7776-4217-a0d0-6fda138908ce" providerId="ADAL" clId="{7B839A84-8198-43DF-A088-58669DA683D7}" dt="2022-06-16T08:14:24.789" v="4156" actId="478"/>
          <ac:picMkLst>
            <pc:docMk/>
            <pc:sldMk cId="32697581" sldId="572"/>
            <ac:picMk id="4" creationId="{ABDBEFDE-024B-6A1C-210C-1DCC948BF4F2}"/>
          </ac:picMkLst>
        </pc:picChg>
        <pc:picChg chg="add mod">
          <ac:chgData name="Julie James (BW)" userId="93e92b37-7776-4217-a0d0-6fda138908ce" providerId="ADAL" clId="{7B839A84-8198-43DF-A088-58669DA683D7}" dt="2022-06-16T08:22:08.612" v="4159" actId="1076"/>
          <ac:picMkLst>
            <pc:docMk/>
            <pc:sldMk cId="32697581" sldId="572"/>
            <ac:picMk id="5" creationId="{3DCB690E-E70E-C4C0-17B7-27E30BAA35C3}"/>
          </ac:picMkLst>
        </pc:picChg>
      </pc:sldChg>
      <pc:sldChg chg="modSp add mod">
        <pc:chgData name="Julie James (BW)" userId="93e92b37-7776-4217-a0d0-6fda138908ce" providerId="ADAL" clId="{7B839A84-8198-43DF-A088-58669DA683D7}" dt="2022-06-16T08:28:20.749" v="4646" actId="20577"/>
        <pc:sldMkLst>
          <pc:docMk/>
          <pc:sldMk cId="3115998269" sldId="573"/>
        </pc:sldMkLst>
        <pc:spChg chg="mod">
          <ac:chgData name="Julie James (BW)" userId="93e92b37-7776-4217-a0d0-6fda138908ce" providerId="ADAL" clId="{7B839A84-8198-43DF-A088-58669DA683D7}" dt="2022-06-16T08:22:26.031" v="4184" actId="20577"/>
          <ac:spMkLst>
            <pc:docMk/>
            <pc:sldMk cId="3115998269" sldId="573"/>
            <ac:spMk id="2" creationId="{5EEA2B14-323C-82C1-726D-E535CB7677AD}"/>
          </ac:spMkLst>
        </pc:spChg>
        <pc:spChg chg="mod">
          <ac:chgData name="Julie James (BW)" userId="93e92b37-7776-4217-a0d0-6fda138908ce" providerId="ADAL" clId="{7B839A84-8198-43DF-A088-58669DA683D7}" dt="2022-06-16T08:28:20.749" v="4646" actId="20577"/>
          <ac:spMkLst>
            <pc:docMk/>
            <pc:sldMk cId="3115998269" sldId="573"/>
            <ac:spMk id="3" creationId="{E863FD40-8C41-3982-505C-FE5BEC687470}"/>
          </ac:spMkLst>
        </pc:spChg>
      </pc:sldChg>
      <pc:sldChg chg="modSp new mod">
        <pc:chgData name="Julie James (BW)" userId="93e92b37-7776-4217-a0d0-6fda138908ce" providerId="ADAL" clId="{7B839A84-8198-43DF-A088-58669DA683D7}" dt="2022-06-20T14:36:56.300" v="6639" actId="20577"/>
        <pc:sldMkLst>
          <pc:docMk/>
          <pc:sldMk cId="1158742352" sldId="574"/>
        </pc:sldMkLst>
        <pc:spChg chg="mod">
          <ac:chgData name="Julie James (BW)" userId="93e92b37-7776-4217-a0d0-6fda138908ce" providerId="ADAL" clId="{7B839A84-8198-43DF-A088-58669DA683D7}" dt="2022-06-20T14:36:37.503" v="6625" actId="20577"/>
          <ac:spMkLst>
            <pc:docMk/>
            <pc:sldMk cId="1158742352" sldId="574"/>
            <ac:spMk id="2" creationId="{D37407F9-1D7D-F5D1-47E5-7FDA8BA30645}"/>
          </ac:spMkLst>
        </pc:spChg>
        <pc:spChg chg="mod">
          <ac:chgData name="Julie James (BW)" userId="93e92b37-7776-4217-a0d0-6fda138908ce" providerId="ADAL" clId="{7B839A84-8198-43DF-A088-58669DA683D7}" dt="2022-06-20T14:36:56.300" v="6639" actId="20577"/>
          <ac:spMkLst>
            <pc:docMk/>
            <pc:sldMk cId="1158742352" sldId="574"/>
            <ac:spMk id="3" creationId="{6E0664E7-1E85-4537-1BED-4AF3F89D0C3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dirty="0">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6</a:t>
            </a:fld>
            <a:endParaRPr/>
          </a:p>
        </p:txBody>
      </p:sp>
    </p:spTree>
    <p:extLst>
      <p:ext uri="{BB962C8B-B14F-4D97-AF65-F5344CB8AC3E}">
        <p14:creationId xmlns:p14="http://schemas.microsoft.com/office/powerpoint/2010/main" val="666922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8</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627983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16074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dirty="0">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91DD9FD-9361-B79B-222E-7D4801DDF2DA}"/>
              </a:ext>
            </a:extLst>
          </p:cNvPr>
          <p:cNvSpPr>
            <a:spLocks noGrp="1"/>
          </p:cNvSpPr>
          <p:nvPr>
            <p:ph type="dt" sz="half" idx="10"/>
          </p:nvPr>
        </p:nvSpPr>
        <p:spPr/>
        <p:txBody>
          <a:bodyPr/>
          <a:lstStyle/>
          <a:p>
            <a:fld id="{253C0F7B-AC99-40F2-92D4-816F943CDE49}" type="datetimeFigureOut">
              <a:rPr lang="en-GB" smtClean="0"/>
              <a:t>20/06/2022</a:t>
            </a:fld>
            <a:endParaRPr lang="en-GB"/>
          </a:p>
        </p:txBody>
      </p:sp>
      <p:sp>
        <p:nvSpPr>
          <p:cNvPr id="3" name="Footer Placeholder 2">
            <a:extLst>
              <a:ext uri="{FF2B5EF4-FFF2-40B4-BE49-F238E27FC236}">
                <a16:creationId xmlns:a16="http://schemas.microsoft.com/office/drawing/2014/main" id="{C3EEB781-506B-4170-A986-8C719F5DD3C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A102201-08C0-4A40-2CEA-F44495D6E085}"/>
              </a:ext>
            </a:extLst>
          </p:cNvPr>
          <p:cNvSpPr>
            <a:spLocks noGrp="1"/>
          </p:cNvSpPr>
          <p:nvPr>
            <p:ph type="sldNum" sz="quarter" idx="12"/>
          </p:nvPr>
        </p:nvSpPr>
        <p:spPr/>
        <p:txBody>
          <a:bodyPr/>
          <a:lstStyle/>
          <a:p>
            <a:fld id="{2B95300C-D757-4484-8078-70691278465B}" type="slidenum">
              <a:rPr lang="en-GB" smtClean="0"/>
              <a:t>‹#›</a:t>
            </a:fld>
            <a:endParaRPr lang="en-GB"/>
          </a:p>
        </p:txBody>
      </p:sp>
    </p:spTree>
    <p:extLst>
      <p:ext uri="{BB962C8B-B14F-4D97-AF65-F5344CB8AC3E}">
        <p14:creationId xmlns:p14="http://schemas.microsoft.com/office/powerpoint/2010/main" val="4229205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9">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6" r:id="rId6"/>
    <p:sldLayoutId id="2147483669"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xml"/><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55.png"/><Relationship Id="rId4" Type="http://schemas.openxmlformats.org/officeDocument/2006/relationships/image" Target="../media/image5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7" Type="http://schemas.openxmlformats.org/officeDocument/2006/relationships/hyperlink" Target="https://confluence.ihtsdotools.org/display/USRG/Recommendation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confluence.ihtsdotools.org/display/USRG/Guidance+for+Implementation+of+the+EDQM+PDF+to+SNOMED+CT+PDF+mapping" TargetMode="Externa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251367"/>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a:t>
            </a:r>
            <a:r>
              <a:rPr lang="en" sz="1500" dirty="0">
                <a:solidFill>
                  <a:schemeClr val="lt2"/>
                </a:solidFill>
                <a:latin typeface="Trebuchet MS"/>
                <a:ea typeface="Trebuchet MS"/>
                <a:cs typeface="Trebuchet MS"/>
                <a:sym typeface="Trebuchet MS"/>
              </a:rPr>
              <a:t>16</a:t>
            </a:r>
            <a:r>
              <a:rPr lang="en" sz="1500" baseline="30000" dirty="0">
                <a:solidFill>
                  <a:schemeClr val="lt2"/>
                </a:solidFill>
                <a:latin typeface="Trebuchet MS"/>
                <a:ea typeface="Trebuchet MS"/>
                <a:cs typeface="Trebuchet MS"/>
                <a:sym typeface="Trebuchet MS"/>
              </a:rPr>
              <a:t>th</a:t>
            </a:r>
            <a:r>
              <a:rPr lang="en" sz="1500" dirty="0">
                <a:solidFill>
                  <a:schemeClr val="lt2"/>
                </a:solidFill>
                <a:latin typeface="Trebuchet MS"/>
                <a:ea typeface="Trebuchet MS"/>
                <a:cs typeface="Trebuchet MS"/>
                <a:sym typeface="Trebuchet MS"/>
              </a:rPr>
              <a:t> June </a:t>
            </a:r>
            <a:r>
              <a:rPr lang="en" sz="1500" b="0" i="0" u="none" strike="noStrike" cap="none" dirty="0">
                <a:solidFill>
                  <a:schemeClr val="lt2"/>
                </a:solidFill>
                <a:latin typeface="Trebuchet MS"/>
                <a:ea typeface="Trebuchet MS"/>
                <a:cs typeface="Trebuchet MS"/>
                <a:sym typeface="Trebuchet MS"/>
              </a:rPr>
              <a:t>2022</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E573AD-8A38-BF99-CAA3-6090F1305808}"/>
              </a:ext>
            </a:extLst>
          </p:cNvPr>
          <p:cNvSpPr txBox="1"/>
          <p:nvPr/>
        </p:nvSpPr>
        <p:spPr>
          <a:xfrm>
            <a:off x="478631" y="660798"/>
            <a:ext cx="5990036" cy="2031325"/>
          </a:xfrm>
          <a:prstGeom prst="rect">
            <a:avLst/>
          </a:prstGeom>
          <a:noFill/>
        </p:spPr>
        <p:txBody>
          <a:bodyPr wrap="square" rtlCol="0">
            <a:spAutoFit/>
          </a:bodyPr>
          <a:lstStyle/>
          <a:p>
            <a:r>
              <a:rPr lang="en-GB" sz="1050" b="1" dirty="0" err="1"/>
              <a:t>Lyophilisate</a:t>
            </a:r>
            <a:r>
              <a:rPr lang="en-GB" sz="1050" b="1" dirty="0"/>
              <a:t> (BDF)</a:t>
            </a:r>
            <a:r>
              <a:rPr lang="en-GB" sz="1050" dirty="0"/>
              <a:t> – </a:t>
            </a:r>
            <a:r>
              <a:rPr lang="en-GB" sz="1050" i="1" dirty="0">
                <a:solidFill>
                  <a:srgbClr val="545454"/>
                </a:solidFill>
                <a:latin typeface="Open Sans" panose="020B0606030504020204" pitchFamily="34" charset="0"/>
              </a:rPr>
              <a:t>disc</a:t>
            </a:r>
            <a:r>
              <a:rPr lang="en-GB" sz="1050" dirty="0"/>
              <a:t> </a:t>
            </a:r>
            <a:r>
              <a:rPr lang="en-GB" sz="1050" i="1" dirty="0">
                <a:solidFill>
                  <a:srgbClr val="545454"/>
                </a:solidFill>
                <a:latin typeface="Open Sans" panose="020B0606030504020204" pitchFamily="34" charset="0"/>
              </a:rPr>
              <a:t>made by freeze-drying of a liquid or semi-solid preparation. </a:t>
            </a:r>
          </a:p>
          <a:p>
            <a:r>
              <a:rPr lang="en-GB" sz="1050" i="1" dirty="0">
                <a:solidFill>
                  <a:srgbClr val="545454"/>
                </a:solidFill>
                <a:latin typeface="Open Sans" panose="020B0606030504020204" pitchFamily="34" charset="0"/>
              </a:rPr>
              <a:t>Likely to be fast-releasing preparation.  </a:t>
            </a:r>
          </a:p>
          <a:p>
            <a:endParaRPr lang="en-GB" sz="1050" i="1" dirty="0">
              <a:solidFill>
                <a:srgbClr val="545454"/>
              </a:solidFill>
              <a:latin typeface="Open Sans" panose="020B0606030504020204" pitchFamily="34" charset="0"/>
            </a:endParaRPr>
          </a:p>
          <a:p>
            <a:r>
              <a:rPr lang="en-GB" sz="1050" b="1" i="1" dirty="0">
                <a:solidFill>
                  <a:srgbClr val="545454"/>
                </a:solidFill>
                <a:latin typeface="Open Sans" panose="020B0606030504020204" pitchFamily="34" charset="0"/>
              </a:rPr>
              <a:t>Oral:</a:t>
            </a:r>
            <a:r>
              <a:rPr lang="en-GB" sz="1050" i="1" dirty="0">
                <a:solidFill>
                  <a:srgbClr val="545454"/>
                </a:solidFill>
                <a:latin typeface="Open Sans" panose="020B0606030504020204" pitchFamily="34" charset="0"/>
              </a:rPr>
              <a:t> Will be placed in the mouth where its contents are released in saliva and swallowed OR alternatively, to be dissolved in water before oral administration</a:t>
            </a:r>
          </a:p>
          <a:p>
            <a:r>
              <a:rPr lang="en-GB" sz="1050" b="1" i="1" dirty="0">
                <a:solidFill>
                  <a:srgbClr val="545454"/>
                </a:solidFill>
                <a:latin typeface="Open Sans" panose="020B0606030504020204" pitchFamily="34" charset="0"/>
              </a:rPr>
              <a:t>Sublingual: </a:t>
            </a:r>
            <a:r>
              <a:rPr lang="en-GB" sz="1050" i="1" dirty="0">
                <a:solidFill>
                  <a:srgbClr val="545454"/>
                </a:solidFill>
                <a:latin typeface="Open Sans" panose="020B0606030504020204" pitchFamily="34" charset="0"/>
              </a:rPr>
              <a:t>Solid single-dose preparation made by freeze-drying of a liquid or semi-solid preparation, intended for sublingual use</a:t>
            </a:r>
          </a:p>
          <a:p>
            <a:r>
              <a:rPr lang="en-GB" sz="1050" i="1" dirty="0">
                <a:solidFill>
                  <a:srgbClr val="545454"/>
                </a:solidFill>
                <a:latin typeface="Open Sans" panose="020B0606030504020204" pitchFamily="34" charset="0"/>
              </a:rPr>
              <a:t>	Need new</a:t>
            </a:r>
          </a:p>
          <a:p>
            <a:endParaRPr lang="en-GB" sz="1050" dirty="0"/>
          </a:p>
          <a:p>
            <a:r>
              <a:rPr lang="en-GB" sz="1050" b="1" dirty="0"/>
              <a:t>Note: PLACED is the method word used</a:t>
            </a:r>
          </a:p>
          <a:p>
            <a:endParaRPr lang="en-GB" sz="1050" b="1" dirty="0"/>
          </a:p>
          <a:p>
            <a:r>
              <a:rPr lang="en-GB" sz="1050" i="1" dirty="0">
                <a:solidFill>
                  <a:srgbClr val="545454"/>
                </a:solidFill>
                <a:latin typeface="Open Sans" panose="020B0606030504020204" pitchFamily="34" charset="0"/>
              </a:rPr>
              <a:t>	</a:t>
            </a:r>
            <a:endParaRPr lang="en-GB" sz="1050" b="1" dirty="0"/>
          </a:p>
        </p:txBody>
      </p:sp>
      <p:sp>
        <p:nvSpPr>
          <p:cNvPr id="5" name="TextBox 4">
            <a:extLst>
              <a:ext uri="{FF2B5EF4-FFF2-40B4-BE49-F238E27FC236}">
                <a16:creationId xmlns:a16="http://schemas.microsoft.com/office/drawing/2014/main" id="{99106AFD-005D-FFF2-872E-C2C9989F371D}"/>
              </a:ext>
            </a:extLst>
          </p:cNvPr>
          <p:cNvSpPr txBox="1"/>
          <p:nvPr/>
        </p:nvSpPr>
        <p:spPr>
          <a:xfrm>
            <a:off x="354637" y="99811"/>
            <a:ext cx="2846784" cy="523220"/>
          </a:xfrm>
          <a:prstGeom prst="rect">
            <a:avLst/>
          </a:prstGeom>
          <a:noFill/>
        </p:spPr>
        <p:txBody>
          <a:bodyPr wrap="square" rtlCol="0">
            <a:spAutoFit/>
          </a:bodyPr>
          <a:lstStyle/>
          <a:p>
            <a:r>
              <a:rPr lang="en-GB" sz="2800" b="1" dirty="0" err="1">
                <a:solidFill>
                  <a:schemeClr val="dk2"/>
                </a:solidFill>
              </a:rPr>
              <a:t>Lyophilisate</a:t>
            </a:r>
            <a:endParaRPr lang="en-GB" sz="2800" b="1" dirty="0">
              <a:solidFill>
                <a:schemeClr val="dk2"/>
              </a:solidFill>
            </a:endParaRPr>
          </a:p>
        </p:txBody>
      </p:sp>
      <p:pic>
        <p:nvPicPr>
          <p:cNvPr id="7" name="Picture 6">
            <a:extLst>
              <a:ext uri="{FF2B5EF4-FFF2-40B4-BE49-F238E27FC236}">
                <a16:creationId xmlns:a16="http://schemas.microsoft.com/office/drawing/2014/main" id="{CF86FC77-0951-8D59-3521-8128F2BD012F}"/>
              </a:ext>
            </a:extLst>
          </p:cNvPr>
          <p:cNvPicPr>
            <a:picLocks noChangeAspect="1"/>
          </p:cNvPicPr>
          <p:nvPr/>
        </p:nvPicPr>
        <p:blipFill>
          <a:blip r:embed="rId2"/>
          <a:stretch>
            <a:fillRect/>
          </a:stretch>
        </p:blipFill>
        <p:spPr>
          <a:xfrm>
            <a:off x="6576379" y="335700"/>
            <a:ext cx="1850489" cy="2279174"/>
          </a:xfrm>
          <a:prstGeom prst="rect">
            <a:avLst/>
          </a:prstGeom>
        </p:spPr>
      </p:pic>
      <p:pic>
        <p:nvPicPr>
          <p:cNvPr id="9" name="Picture 8">
            <a:extLst>
              <a:ext uri="{FF2B5EF4-FFF2-40B4-BE49-F238E27FC236}">
                <a16:creationId xmlns:a16="http://schemas.microsoft.com/office/drawing/2014/main" id="{64EFB7EF-2753-6AB9-AF83-2F97E0FBF334}"/>
              </a:ext>
            </a:extLst>
          </p:cNvPr>
          <p:cNvPicPr>
            <a:picLocks noChangeAspect="1"/>
          </p:cNvPicPr>
          <p:nvPr/>
        </p:nvPicPr>
        <p:blipFill>
          <a:blip r:embed="rId3"/>
          <a:stretch>
            <a:fillRect/>
          </a:stretch>
        </p:blipFill>
        <p:spPr>
          <a:xfrm>
            <a:off x="6929076" y="2863608"/>
            <a:ext cx="2000529" cy="2157713"/>
          </a:xfrm>
          <a:prstGeom prst="rect">
            <a:avLst/>
          </a:prstGeom>
        </p:spPr>
      </p:pic>
      <p:pic>
        <p:nvPicPr>
          <p:cNvPr id="11" name="Picture 10">
            <a:extLst>
              <a:ext uri="{FF2B5EF4-FFF2-40B4-BE49-F238E27FC236}">
                <a16:creationId xmlns:a16="http://schemas.microsoft.com/office/drawing/2014/main" id="{CE99FEE4-A1A1-6BAD-3AA1-5E58DE23EBF7}"/>
              </a:ext>
            </a:extLst>
          </p:cNvPr>
          <p:cNvPicPr>
            <a:picLocks noChangeAspect="1"/>
          </p:cNvPicPr>
          <p:nvPr/>
        </p:nvPicPr>
        <p:blipFill>
          <a:blip r:embed="rId4"/>
          <a:stretch>
            <a:fillRect/>
          </a:stretch>
        </p:blipFill>
        <p:spPr>
          <a:xfrm>
            <a:off x="299898" y="3430787"/>
            <a:ext cx="2857899" cy="1193173"/>
          </a:xfrm>
          <a:prstGeom prst="rect">
            <a:avLst/>
          </a:prstGeom>
        </p:spPr>
      </p:pic>
      <p:pic>
        <p:nvPicPr>
          <p:cNvPr id="13" name="Picture 12">
            <a:extLst>
              <a:ext uri="{FF2B5EF4-FFF2-40B4-BE49-F238E27FC236}">
                <a16:creationId xmlns:a16="http://schemas.microsoft.com/office/drawing/2014/main" id="{D46D3F02-AA36-5419-7CE4-19627CAD338B}"/>
              </a:ext>
            </a:extLst>
          </p:cNvPr>
          <p:cNvPicPr>
            <a:picLocks noChangeAspect="1"/>
          </p:cNvPicPr>
          <p:nvPr/>
        </p:nvPicPr>
        <p:blipFill>
          <a:blip r:embed="rId5"/>
          <a:stretch>
            <a:fillRect/>
          </a:stretch>
        </p:blipFill>
        <p:spPr>
          <a:xfrm>
            <a:off x="3473650" y="3507524"/>
            <a:ext cx="2793596" cy="821646"/>
          </a:xfrm>
          <a:prstGeom prst="rect">
            <a:avLst/>
          </a:prstGeom>
        </p:spPr>
      </p:pic>
      <p:sp>
        <p:nvSpPr>
          <p:cNvPr id="14" name="TextBox 13">
            <a:extLst>
              <a:ext uri="{FF2B5EF4-FFF2-40B4-BE49-F238E27FC236}">
                <a16:creationId xmlns:a16="http://schemas.microsoft.com/office/drawing/2014/main" id="{0CDD4371-25BE-C19E-C9E3-D25035EE061E}"/>
              </a:ext>
            </a:extLst>
          </p:cNvPr>
          <p:cNvSpPr txBox="1"/>
          <p:nvPr/>
        </p:nvSpPr>
        <p:spPr>
          <a:xfrm>
            <a:off x="3473649" y="4432697"/>
            <a:ext cx="2598539" cy="415498"/>
          </a:xfrm>
          <a:prstGeom prst="rect">
            <a:avLst/>
          </a:prstGeom>
          <a:noFill/>
        </p:spPr>
        <p:txBody>
          <a:bodyPr wrap="square" rtlCol="0">
            <a:spAutoFit/>
          </a:bodyPr>
          <a:lstStyle/>
          <a:p>
            <a:r>
              <a:rPr lang="en-GB" sz="1050" dirty="0">
                <a:latin typeface="docs-Calibri"/>
              </a:rPr>
              <a:t>Change to add "no transform" with oral and swallow as well</a:t>
            </a:r>
            <a:endParaRPr lang="en-GB" sz="1050" dirty="0"/>
          </a:p>
        </p:txBody>
      </p:sp>
      <p:pic>
        <p:nvPicPr>
          <p:cNvPr id="4" name="Picture 3">
            <a:extLst>
              <a:ext uri="{FF2B5EF4-FFF2-40B4-BE49-F238E27FC236}">
                <a16:creationId xmlns:a16="http://schemas.microsoft.com/office/drawing/2014/main" id="{F01258C8-7778-0173-DD43-0B8C76A34686}"/>
              </a:ext>
            </a:extLst>
          </p:cNvPr>
          <p:cNvPicPr>
            <a:picLocks noChangeAspect="1"/>
          </p:cNvPicPr>
          <p:nvPr/>
        </p:nvPicPr>
        <p:blipFill>
          <a:blip r:embed="rId6"/>
          <a:stretch>
            <a:fillRect/>
          </a:stretch>
        </p:blipFill>
        <p:spPr>
          <a:xfrm>
            <a:off x="3611194" y="1996114"/>
            <a:ext cx="2265665" cy="1282247"/>
          </a:xfrm>
          <a:prstGeom prst="rect">
            <a:avLst/>
          </a:prstGeom>
        </p:spPr>
      </p:pic>
    </p:spTree>
    <p:extLst>
      <p:ext uri="{BB962C8B-B14F-4D97-AF65-F5344CB8AC3E}">
        <p14:creationId xmlns:p14="http://schemas.microsoft.com/office/powerpoint/2010/main" val="811976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6E573AD-8A38-BF99-CAA3-6090F1305808}"/>
              </a:ext>
            </a:extLst>
          </p:cNvPr>
          <p:cNvSpPr txBox="1"/>
          <p:nvPr/>
        </p:nvSpPr>
        <p:spPr>
          <a:xfrm>
            <a:off x="478631" y="660798"/>
            <a:ext cx="6540104" cy="2031325"/>
          </a:xfrm>
          <a:prstGeom prst="rect">
            <a:avLst/>
          </a:prstGeom>
          <a:noFill/>
        </p:spPr>
        <p:txBody>
          <a:bodyPr wrap="square" rtlCol="0">
            <a:spAutoFit/>
          </a:bodyPr>
          <a:lstStyle/>
          <a:p>
            <a:r>
              <a:rPr lang="en-GB" sz="1050" b="1" dirty="0"/>
              <a:t>Film (BDF) </a:t>
            </a:r>
            <a:r>
              <a:rPr lang="en-GB" sz="1050" dirty="0"/>
              <a:t> – </a:t>
            </a:r>
            <a:r>
              <a:rPr lang="en-GB" sz="1050" i="1" dirty="0"/>
              <a:t>thin, single- or multilayer sheet of material, which usually dissolves or otherwise dissipates in an aqueous environment</a:t>
            </a:r>
            <a:r>
              <a:rPr lang="en-GB" sz="1050" i="1" dirty="0">
                <a:solidFill>
                  <a:srgbClr val="545454"/>
                </a:solidFill>
                <a:latin typeface="Open Sans" panose="020B0606030504020204" pitchFamily="34" charset="0"/>
              </a:rPr>
              <a:t>.  </a:t>
            </a:r>
          </a:p>
          <a:p>
            <a:endParaRPr lang="en-GB" sz="1050" b="1" dirty="0"/>
          </a:p>
          <a:p>
            <a:r>
              <a:rPr lang="en-GB" sz="1050" b="1" dirty="0"/>
              <a:t>10314011: Buccal film - 443424002 | Conventional release buccal film (dose form) |</a:t>
            </a:r>
          </a:p>
          <a:p>
            <a:endParaRPr lang="en-GB" sz="1050" b="1" dirty="0"/>
          </a:p>
          <a:p>
            <a:r>
              <a:rPr lang="en-GB" sz="1050" b="1" dirty="0"/>
              <a:t>10317500: Sublingual film – add new</a:t>
            </a:r>
          </a:p>
          <a:p>
            <a:endParaRPr lang="en-GB" sz="1050" b="1" dirty="0"/>
          </a:p>
          <a:p>
            <a:r>
              <a:rPr lang="en-GB" sz="1050" b="1" dirty="0"/>
              <a:t>13149000</a:t>
            </a:r>
            <a:r>
              <a:rPr lang="en-GB" sz="1050" dirty="0">
                <a:latin typeface="docs-Calibri"/>
              </a:rPr>
              <a:t>: </a:t>
            </a:r>
            <a:r>
              <a:rPr lang="en-GB" sz="1050" b="1" dirty="0"/>
              <a:t>Oromucosal film – add new grouper</a:t>
            </a:r>
          </a:p>
          <a:p>
            <a:endParaRPr lang="en-GB" sz="1050" b="1" dirty="0"/>
          </a:p>
          <a:p>
            <a:endParaRPr lang="en-GB" sz="1050" b="1" dirty="0"/>
          </a:p>
          <a:p>
            <a:endParaRPr lang="en-GB" sz="1050" dirty="0"/>
          </a:p>
          <a:p>
            <a:endParaRPr lang="en-GB" sz="1050" b="1" dirty="0"/>
          </a:p>
        </p:txBody>
      </p:sp>
      <p:sp>
        <p:nvSpPr>
          <p:cNvPr id="3" name="TextBox 2">
            <a:extLst>
              <a:ext uri="{FF2B5EF4-FFF2-40B4-BE49-F238E27FC236}">
                <a16:creationId xmlns:a16="http://schemas.microsoft.com/office/drawing/2014/main" id="{46CCB28B-1F1F-2557-E20C-CBE0C7B6ED41}"/>
              </a:ext>
            </a:extLst>
          </p:cNvPr>
          <p:cNvSpPr txBox="1"/>
          <p:nvPr/>
        </p:nvSpPr>
        <p:spPr>
          <a:xfrm>
            <a:off x="503635" y="139304"/>
            <a:ext cx="3071813" cy="523220"/>
          </a:xfrm>
          <a:prstGeom prst="rect">
            <a:avLst/>
          </a:prstGeom>
          <a:noFill/>
        </p:spPr>
        <p:txBody>
          <a:bodyPr wrap="square" rtlCol="0">
            <a:spAutoFit/>
          </a:bodyPr>
          <a:lstStyle/>
          <a:p>
            <a:r>
              <a:rPr lang="en-GB" sz="2800" b="1" dirty="0">
                <a:solidFill>
                  <a:schemeClr val="dk2"/>
                </a:solidFill>
              </a:rPr>
              <a:t>Film</a:t>
            </a:r>
          </a:p>
        </p:txBody>
      </p:sp>
      <p:pic>
        <p:nvPicPr>
          <p:cNvPr id="5" name="Picture 4">
            <a:extLst>
              <a:ext uri="{FF2B5EF4-FFF2-40B4-BE49-F238E27FC236}">
                <a16:creationId xmlns:a16="http://schemas.microsoft.com/office/drawing/2014/main" id="{24A03DE0-3F22-13CD-8CEE-F90B11B1DC30}"/>
              </a:ext>
            </a:extLst>
          </p:cNvPr>
          <p:cNvPicPr>
            <a:picLocks noChangeAspect="1"/>
          </p:cNvPicPr>
          <p:nvPr/>
        </p:nvPicPr>
        <p:blipFill>
          <a:blip r:embed="rId2"/>
          <a:stretch>
            <a:fillRect/>
          </a:stretch>
        </p:blipFill>
        <p:spPr>
          <a:xfrm>
            <a:off x="6454180" y="1039363"/>
            <a:ext cx="2843609" cy="757343"/>
          </a:xfrm>
          <a:prstGeom prst="rect">
            <a:avLst/>
          </a:prstGeom>
        </p:spPr>
      </p:pic>
      <p:grpSp>
        <p:nvGrpSpPr>
          <p:cNvPr id="10" name="Group 9">
            <a:extLst>
              <a:ext uri="{FF2B5EF4-FFF2-40B4-BE49-F238E27FC236}">
                <a16:creationId xmlns:a16="http://schemas.microsoft.com/office/drawing/2014/main" id="{9942B852-2210-2579-6B5D-148D6862B9E8}"/>
              </a:ext>
            </a:extLst>
          </p:cNvPr>
          <p:cNvGrpSpPr/>
          <p:nvPr/>
        </p:nvGrpSpPr>
        <p:grpSpPr>
          <a:xfrm>
            <a:off x="4857454" y="2035967"/>
            <a:ext cx="4243980" cy="2562240"/>
            <a:chOff x="3266680" y="3119394"/>
            <a:chExt cx="5658640" cy="3416320"/>
          </a:xfrm>
        </p:grpSpPr>
        <p:pic>
          <p:nvPicPr>
            <p:cNvPr id="7" name="Picture 6">
              <a:extLst>
                <a:ext uri="{FF2B5EF4-FFF2-40B4-BE49-F238E27FC236}">
                  <a16:creationId xmlns:a16="http://schemas.microsoft.com/office/drawing/2014/main" id="{494450DB-FF42-F53B-00E1-3DEADD9E92DF}"/>
                </a:ext>
              </a:extLst>
            </p:cNvPr>
            <p:cNvPicPr>
              <a:picLocks noChangeAspect="1"/>
            </p:cNvPicPr>
            <p:nvPr/>
          </p:nvPicPr>
          <p:blipFill>
            <a:blip r:embed="rId3"/>
            <a:stretch>
              <a:fillRect/>
            </a:stretch>
          </p:blipFill>
          <p:spPr>
            <a:xfrm>
              <a:off x="4457509" y="3601605"/>
              <a:ext cx="2734057" cy="2934109"/>
            </a:xfrm>
            <a:prstGeom prst="rect">
              <a:avLst/>
            </a:prstGeom>
          </p:spPr>
        </p:pic>
        <p:pic>
          <p:nvPicPr>
            <p:cNvPr id="9" name="Picture 8">
              <a:extLst>
                <a:ext uri="{FF2B5EF4-FFF2-40B4-BE49-F238E27FC236}">
                  <a16:creationId xmlns:a16="http://schemas.microsoft.com/office/drawing/2014/main" id="{04ECD766-0087-2355-1AD9-437BCA154379}"/>
                </a:ext>
              </a:extLst>
            </p:cNvPr>
            <p:cNvPicPr>
              <a:picLocks noChangeAspect="1"/>
            </p:cNvPicPr>
            <p:nvPr/>
          </p:nvPicPr>
          <p:blipFill>
            <a:blip r:embed="rId4"/>
            <a:stretch>
              <a:fillRect/>
            </a:stretch>
          </p:blipFill>
          <p:spPr>
            <a:xfrm>
              <a:off x="3266680" y="3119394"/>
              <a:ext cx="5658640" cy="619211"/>
            </a:xfrm>
            <a:prstGeom prst="rect">
              <a:avLst/>
            </a:prstGeom>
          </p:spPr>
        </p:pic>
      </p:grpSp>
      <p:grpSp>
        <p:nvGrpSpPr>
          <p:cNvPr id="15" name="Group 14">
            <a:extLst>
              <a:ext uri="{FF2B5EF4-FFF2-40B4-BE49-F238E27FC236}">
                <a16:creationId xmlns:a16="http://schemas.microsoft.com/office/drawing/2014/main" id="{A031A69B-EDCF-F28C-2D30-4972EB14EB2A}"/>
              </a:ext>
            </a:extLst>
          </p:cNvPr>
          <p:cNvGrpSpPr/>
          <p:nvPr/>
        </p:nvGrpSpPr>
        <p:grpSpPr>
          <a:xfrm>
            <a:off x="382190" y="2352400"/>
            <a:ext cx="4301138" cy="2714159"/>
            <a:chOff x="509587" y="3136533"/>
            <a:chExt cx="5734850" cy="3618878"/>
          </a:xfrm>
        </p:grpSpPr>
        <p:pic>
          <p:nvPicPr>
            <p:cNvPr id="12" name="Picture 11">
              <a:extLst>
                <a:ext uri="{FF2B5EF4-FFF2-40B4-BE49-F238E27FC236}">
                  <a16:creationId xmlns:a16="http://schemas.microsoft.com/office/drawing/2014/main" id="{EEA808FB-6BCD-5C3C-F6E8-7BFF027BE5DF}"/>
                </a:ext>
              </a:extLst>
            </p:cNvPr>
            <p:cNvPicPr>
              <a:picLocks noChangeAspect="1"/>
            </p:cNvPicPr>
            <p:nvPr/>
          </p:nvPicPr>
          <p:blipFill>
            <a:blip r:embed="rId5"/>
            <a:stretch>
              <a:fillRect/>
            </a:stretch>
          </p:blipFill>
          <p:spPr>
            <a:xfrm>
              <a:off x="509587" y="3136533"/>
              <a:ext cx="5734850" cy="1209844"/>
            </a:xfrm>
            <a:prstGeom prst="rect">
              <a:avLst/>
            </a:prstGeom>
          </p:spPr>
        </p:pic>
        <p:pic>
          <p:nvPicPr>
            <p:cNvPr id="14" name="Picture 13">
              <a:extLst>
                <a:ext uri="{FF2B5EF4-FFF2-40B4-BE49-F238E27FC236}">
                  <a16:creationId xmlns:a16="http://schemas.microsoft.com/office/drawing/2014/main" id="{6BADAE6C-42F5-43B4-F684-77AA0E3731DA}"/>
                </a:ext>
              </a:extLst>
            </p:cNvPr>
            <p:cNvPicPr>
              <a:picLocks noChangeAspect="1"/>
            </p:cNvPicPr>
            <p:nvPr/>
          </p:nvPicPr>
          <p:blipFill>
            <a:blip r:embed="rId6"/>
            <a:stretch>
              <a:fillRect/>
            </a:stretch>
          </p:blipFill>
          <p:spPr>
            <a:xfrm>
              <a:off x="2023607" y="4346377"/>
              <a:ext cx="1957843" cy="2409034"/>
            </a:xfrm>
            <a:prstGeom prst="rect">
              <a:avLst/>
            </a:prstGeom>
          </p:spPr>
        </p:pic>
      </p:grpSp>
    </p:spTree>
    <p:extLst>
      <p:ext uri="{BB962C8B-B14F-4D97-AF65-F5344CB8AC3E}">
        <p14:creationId xmlns:p14="http://schemas.microsoft.com/office/powerpoint/2010/main" val="13826709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32428-F0EB-323A-483C-276059448D6E}"/>
              </a:ext>
            </a:extLst>
          </p:cNvPr>
          <p:cNvSpPr>
            <a:spLocks noGrp="1"/>
          </p:cNvSpPr>
          <p:nvPr>
            <p:ph type="title"/>
          </p:nvPr>
        </p:nvSpPr>
        <p:spPr>
          <a:xfrm>
            <a:off x="253604" y="96442"/>
            <a:ext cx="8736806" cy="1171575"/>
          </a:xfrm>
        </p:spPr>
        <p:txBody>
          <a:bodyPr>
            <a:normAutofit fontScale="90000"/>
          </a:bodyPr>
          <a:lstStyle/>
          <a:p>
            <a:r>
              <a:rPr lang="en-GB" sz="2800" b="1" dirty="0">
                <a:solidFill>
                  <a:schemeClr val="dk2"/>
                </a:solidFill>
                <a:latin typeface="Arial"/>
                <a:cs typeface="Arial"/>
                <a:sym typeface="Arial"/>
              </a:rPr>
              <a:t>10236100: </a:t>
            </a:r>
            <a:r>
              <a:rPr lang="en-GB" sz="2800" b="1" dirty="0" err="1">
                <a:solidFill>
                  <a:schemeClr val="dk2"/>
                </a:solidFill>
                <a:latin typeface="Arial"/>
                <a:cs typeface="Arial"/>
                <a:sym typeface="Arial"/>
              </a:rPr>
              <a:t>Orodispersible</a:t>
            </a:r>
            <a:r>
              <a:rPr lang="en-GB" sz="2800" b="1" dirty="0">
                <a:solidFill>
                  <a:schemeClr val="dk2"/>
                </a:solidFill>
                <a:latin typeface="Arial"/>
                <a:cs typeface="Arial"/>
                <a:sym typeface="Arial"/>
              </a:rPr>
              <a:t> film  and 447050008  Conventional release </a:t>
            </a:r>
            <a:r>
              <a:rPr lang="en-GB" sz="2800" b="1" dirty="0" err="1">
                <a:solidFill>
                  <a:schemeClr val="dk2"/>
                </a:solidFill>
                <a:latin typeface="Arial"/>
                <a:cs typeface="Arial"/>
                <a:sym typeface="Arial"/>
              </a:rPr>
              <a:t>orodispersible</a:t>
            </a:r>
            <a:r>
              <a:rPr lang="en-GB" sz="2800" b="1" dirty="0">
                <a:solidFill>
                  <a:schemeClr val="dk2"/>
                </a:solidFill>
                <a:latin typeface="Arial"/>
                <a:cs typeface="Arial"/>
                <a:sym typeface="Arial"/>
              </a:rPr>
              <a:t> film (dose form) </a:t>
            </a:r>
          </a:p>
        </p:txBody>
      </p:sp>
      <p:sp>
        <p:nvSpPr>
          <p:cNvPr id="3" name="Content Placeholder 2">
            <a:extLst>
              <a:ext uri="{FF2B5EF4-FFF2-40B4-BE49-F238E27FC236}">
                <a16:creationId xmlns:a16="http://schemas.microsoft.com/office/drawing/2014/main" id="{C7AB9922-6FBB-5788-44CC-04BFE4491B3A}"/>
              </a:ext>
            </a:extLst>
          </p:cNvPr>
          <p:cNvSpPr>
            <a:spLocks noGrp="1"/>
          </p:cNvSpPr>
          <p:nvPr>
            <p:ph idx="1"/>
          </p:nvPr>
        </p:nvSpPr>
        <p:spPr/>
        <p:txBody>
          <a:bodyPr/>
          <a:lstStyle/>
          <a:p>
            <a:r>
              <a:rPr lang="en-GB" b="0" i="0" dirty="0">
                <a:solidFill>
                  <a:srgbClr val="000000"/>
                </a:solidFill>
                <a:effectLst/>
                <a:latin typeface="docs-Calibri"/>
              </a:rPr>
              <a:t>Change Has intended site from oromucosal to oral as product should be swallowed after the </a:t>
            </a:r>
            <a:r>
              <a:rPr lang="en-GB" b="0" i="0" dirty="0" err="1">
                <a:solidFill>
                  <a:srgbClr val="000000"/>
                </a:solidFill>
                <a:effectLst/>
                <a:latin typeface="docs-Calibri"/>
              </a:rPr>
              <a:t>orodispersion</a:t>
            </a:r>
            <a:r>
              <a:rPr lang="en-GB" b="0" i="0" dirty="0">
                <a:solidFill>
                  <a:srgbClr val="000000"/>
                </a:solidFill>
                <a:effectLst/>
                <a:latin typeface="docs-Calibri"/>
              </a:rPr>
              <a:t>; could add "swallow" as additional method*</a:t>
            </a:r>
            <a:endParaRPr lang="en-GB" dirty="0"/>
          </a:p>
        </p:txBody>
      </p:sp>
      <p:pic>
        <p:nvPicPr>
          <p:cNvPr id="7" name="Picture 6">
            <a:extLst>
              <a:ext uri="{FF2B5EF4-FFF2-40B4-BE49-F238E27FC236}">
                <a16:creationId xmlns:a16="http://schemas.microsoft.com/office/drawing/2014/main" id="{45842A93-FA89-20C5-CDFB-C5B1915B424D}"/>
              </a:ext>
            </a:extLst>
          </p:cNvPr>
          <p:cNvPicPr>
            <a:picLocks noChangeAspect="1"/>
          </p:cNvPicPr>
          <p:nvPr/>
        </p:nvPicPr>
        <p:blipFill>
          <a:blip r:embed="rId2"/>
          <a:stretch>
            <a:fillRect/>
          </a:stretch>
        </p:blipFill>
        <p:spPr>
          <a:xfrm>
            <a:off x="5635915" y="2884183"/>
            <a:ext cx="2836465" cy="785922"/>
          </a:xfrm>
          <a:prstGeom prst="rect">
            <a:avLst/>
          </a:prstGeom>
        </p:spPr>
      </p:pic>
      <p:pic>
        <p:nvPicPr>
          <p:cNvPr id="9" name="Picture 8">
            <a:extLst>
              <a:ext uri="{FF2B5EF4-FFF2-40B4-BE49-F238E27FC236}">
                <a16:creationId xmlns:a16="http://schemas.microsoft.com/office/drawing/2014/main" id="{8B399703-E384-6566-D302-AD4841B2485E}"/>
              </a:ext>
            </a:extLst>
          </p:cNvPr>
          <p:cNvPicPr>
            <a:picLocks noChangeAspect="1"/>
          </p:cNvPicPr>
          <p:nvPr/>
        </p:nvPicPr>
        <p:blipFill>
          <a:blip r:embed="rId3"/>
          <a:stretch>
            <a:fillRect/>
          </a:stretch>
        </p:blipFill>
        <p:spPr>
          <a:xfrm>
            <a:off x="549774" y="2435975"/>
            <a:ext cx="4229690" cy="628738"/>
          </a:xfrm>
          <a:prstGeom prst="rect">
            <a:avLst/>
          </a:prstGeom>
        </p:spPr>
      </p:pic>
      <p:pic>
        <p:nvPicPr>
          <p:cNvPr id="11" name="Picture 10">
            <a:extLst>
              <a:ext uri="{FF2B5EF4-FFF2-40B4-BE49-F238E27FC236}">
                <a16:creationId xmlns:a16="http://schemas.microsoft.com/office/drawing/2014/main" id="{B6056D8D-29A3-8AA4-AC6A-5C7FD9B25D7D}"/>
              </a:ext>
            </a:extLst>
          </p:cNvPr>
          <p:cNvPicPr>
            <a:picLocks noChangeAspect="1"/>
          </p:cNvPicPr>
          <p:nvPr/>
        </p:nvPicPr>
        <p:blipFill>
          <a:blip r:embed="rId4"/>
          <a:stretch>
            <a:fillRect/>
          </a:stretch>
        </p:blipFill>
        <p:spPr>
          <a:xfrm>
            <a:off x="2621484" y="2921484"/>
            <a:ext cx="1950516" cy="2222016"/>
          </a:xfrm>
          <a:prstGeom prst="rect">
            <a:avLst/>
          </a:prstGeom>
        </p:spPr>
      </p:pic>
    </p:spTree>
    <p:extLst>
      <p:ext uri="{BB962C8B-B14F-4D97-AF65-F5344CB8AC3E}">
        <p14:creationId xmlns:p14="http://schemas.microsoft.com/office/powerpoint/2010/main" val="4137937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60613-5D9D-9FE7-39DF-784B6FBE89E7}"/>
              </a:ext>
            </a:extLst>
          </p:cNvPr>
          <p:cNvSpPr>
            <a:spLocks noGrp="1"/>
          </p:cNvSpPr>
          <p:nvPr>
            <p:ph type="title"/>
          </p:nvPr>
        </p:nvSpPr>
        <p:spPr>
          <a:xfrm>
            <a:off x="582217" y="273844"/>
            <a:ext cx="8179593" cy="994172"/>
          </a:xfrm>
        </p:spPr>
        <p:txBody>
          <a:bodyPr>
            <a:normAutofit fontScale="90000"/>
          </a:bodyPr>
          <a:lstStyle/>
          <a:p>
            <a:r>
              <a:rPr lang="en-GB" sz="2500" b="1" dirty="0">
                <a:solidFill>
                  <a:schemeClr val="dk2"/>
                </a:solidFill>
                <a:latin typeface="Arial"/>
                <a:cs typeface="Arial"/>
              </a:rPr>
              <a:t>10223000: </a:t>
            </a:r>
            <a:r>
              <a:rPr lang="en-GB" sz="2500" b="1" dirty="0" err="1">
                <a:solidFill>
                  <a:schemeClr val="dk2"/>
                </a:solidFill>
                <a:latin typeface="Arial"/>
                <a:cs typeface="Arial"/>
              </a:rPr>
              <a:t>Orodispersible</a:t>
            </a:r>
            <a:r>
              <a:rPr lang="en-GB" sz="2500" b="1" dirty="0">
                <a:solidFill>
                  <a:schemeClr val="dk2"/>
                </a:solidFill>
                <a:latin typeface="Arial"/>
                <a:cs typeface="Arial"/>
              </a:rPr>
              <a:t> tablet : 447079001 Conventional release </a:t>
            </a:r>
            <a:r>
              <a:rPr lang="en-GB" sz="2500" b="1" dirty="0" err="1">
                <a:solidFill>
                  <a:schemeClr val="dk2"/>
                </a:solidFill>
                <a:latin typeface="Arial"/>
                <a:cs typeface="Arial"/>
              </a:rPr>
              <a:t>orodispersible</a:t>
            </a:r>
            <a:r>
              <a:rPr lang="en-GB" sz="2500" b="1" dirty="0">
                <a:solidFill>
                  <a:schemeClr val="dk2"/>
                </a:solidFill>
                <a:latin typeface="Arial"/>
                <a:cs typeface="Arial"/>
              </a:rPr>
              <a:t> tablet (dose form) </a:t>
            </a:r>
          </a:p>
        </p:txBody>
      </p:sp>
      <p:pic>
        <p:nvPicPr>
          <p:cNvPr id="5" name="Picture 4">
            <a:extLst>
              <a:ext uri="{FF2B5EF4-FFF2-40B4-BE49-F238E27FC236}">
                <a16:creationId xmlns:a16="http://schemas.microsoft.com/office/drawing/2014/main" id="{7E37B16B-960A-EB13-DF0F-89B54C5B449B}"/>
              </a:ext>
            </a:extLst>
          </p:cNvPr>
          <p:cNvPicPr>
            <a:picLocks noChangeAspect="1"/>
          </p:cNvPicPr>
          <p:nvPr/>
        </p:nvPicPr>
        <p:blipFill>
          <a:blip r:embed="rId2"/>
          <a:stretch>
            <a:fillRect/>
          </a:stretch>
        </p:blipFill>
        <p:spPr>
          <a:xfrm>
            <a:off x="5096866" y="1607289"/>
            <a:ext cx="2872188" cy="785922"/>
          </a:xfrm>
          <a:prstGeom prst="rect">
            <a:avLst/>
          </a:prstGeom>
        </p:spPr>
      </p:pic>
      <p:pic>
        <p:nvPicPr>
          <p:cNvPr id="7" name="Picture 6">
            <a:extLst>
              <a:ext uri="{FF2B5EF4-FFF2-40B4-BE49-F238E27FC236}">
                <a16:creationId xmlns:a16="http://schemas.microsoft.com/office/drawing/2014/main" id="{A9145538-49E6-2538-2820-584EB4354347}"/>
              </a:ext>
            </a:extLst>
          </p:cNvPr>
          <p:cNvPicPr>
            <a:picLocks noChangeAspect="1"/>
          </p:cNvPicPr>
          <p:nvPr/>
        </p:nvPicPr>
        <p:blipFill>
          <a:blip r:embed="rId3"/>
          <a:stretch>
            <a:fillRect/>
          </a:stretch>
        </p:blipFill>
        <p:spPr>
          <a:xfrm>
            <a:off x="5539784" y="2919467"/>
            <a:ext cx="2779307" cy="1314634"/>
          </a:xfrm>
          <a:prstGeom prst="rect">
            <a:avLst/>
          </a:prstGeom>
        </p:spPr>
      </p:pic>
      <p:pic>
        <p:nvPicPr>
          <p:cNvPr id="9" name="Picture 8">
            <a:extLst>
              <a:ext uri="{FF2B5EF4-FFF2-40B4-BE49-F238E27FC236}">
                <a16:creationId xmlns:a16="http://schemas.microsoft.com/office/drawing/2014/main" id="{CF31550E-CA5A-42FA-5EB2-8A774263A34F}"/>
              </a:ext>
            </a:extLst>
          </p:cNvPr>
          <p:cNvPicPr>
            <a:picLocks noChangeAspect="1"/>
          </p:cNvPicPr>
          <p:nvPr/>
        </p:nvPicPr>
        <p:blipFill>
          <a:blip r:embed="rId4"/>
          <a:stretch>
            <a:fillRect/>
          </a:stretch>
        </p:blipFill>
        <p:spPr>
          <a:xfrm>
            <a:off x="371192" y="1660889"/>
            <a:ext cx="4051072" cy="478698"/>
          </a:xfrm>
          <a:prstGeom prst="rect">
            <a:avLst/>
          </a:prstGeom>
        </p:spPr>
      </p:pic>
      <p:pic>
        <p:nvPicPr>
          <p:cNvPr id="11" name="Picture 10">
            <a:extLst>
              <a:ext uri="{FF2B5EF4-FFF2-40B4-BE49-F238E27FC236}">
                <a16:creationId xmlns:a16="http://schemas.microsoft.com/office/drawing/2014/main" id="{5F2E0FD6-A8D9-4A1B-EE32-A786B4BEFF27}"/>
              </a:ext>
            </a:extLst>
          </p:cNvPr>
          <p:cNvPicPr>
            <a:picLocks noChangeAspect="1"/>
          </p:cNvPicPr>
          <p:nvPr/>
        </p:nvPicPr>
        <p:blipFill>
          <a:blip r:embed="rId5"/>
          <a:stretch>
            <a:fillRect/>
          </a:stretch>
        </p:blipFill>
        <p:spPr>
          <a:xfrm>
            <a:off x="1339316" y="2364433"/>
            <a:ext cx="1957661" cy="2129135"/>
          </a:xfrm>
          <a:prstGeom prst="rect">
            <a:avLst/>
          </a:prstGeom>
        </p:spPr>
      </p:pic>
    </p:spTree>
    <p:extLst>
      <p:ext uri="{BB962C8B-B14F-4D97-AF65-F5344CB8AC3E}">
        <p14:creationId xmlns:p14="http://schemas.microsoft.com/office/powerpoint/2010/main" val="19015172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130C8-B3E5-D2D8-9CC9-BF671D3B444F}"/>
              </a:ext>
            </a:extLst>
          </p:cNvPr>
          <p:cNvSpPr>
            <a:spLocks noGrp="1"/>
          </p:cNvSpPr>
          <p:nvPr>
            <p:ph type="title"/>
          </p:nvPr>
        </p:nvSpPr>
        <p:spPr>
          <a:xfrm>
            <a:off x="628650" y="273844"/>
            <a:ext cx="7886700" cy="604633"/>
          </a:xfrm>
        </p:spPr>
        <p:txBody>
          <a:bodyPr/>
          <a:lstStyle/>
          <a:p>
            <a:r>
              <a:rPr lang="en-GB" sz="2300" b="1" dirty="0">
                <a:solidFill>
                  <a:schemeClr val="dk2"/>
                </a:solidFill>
                <a:latin typeface="Arial"/>
                <a:cs typeface="Arial"/>
              </a:rPr>
              <a:t>Combinations: do we need these?</a:t>
            </a:r>
          </a:p>
        </p:txBody>
      </p:sp>
      <p:graphicFrame>
        <p:nvGraphicFramePr>
          <p:cNvPr id="4" name="Table 4">
            <a:extLst>
              <a:ext uri="{FF2B5EF4-FFF2-40B4-BE49-F238E27FC236}">
                <a16:creationId xmlns:a16="http://schemas.microsoft.com/office/drawing/2014/main" id="{993919D1-832E-358A-FDAF-8511A355F039}"/>
              </a:ext>
            </a:extLst>
          </p:cNvPr>
          <p:cNvGraphicFramePr>
            <a:graphicFrameLocks noGrp="1"/>
          </p:cNvGraphicFramePr>
          <p:nvPr>
            <p:extLst>
              <p:ext uri="{D42A27DB-BD31-4B8C-83A1-F6EECF244321}">
                <p14:modId xmlns:p14="http://schemas.microsoft.com/office/powerpoint/2010/main" val="4157684366"/>
              </p:ext>
            </p:extLst>
          </p:nvPr>
        </p:nvGraphicFramePr>
        <p:xfrm>
          <a:off x="726655" y="805191"/>
          <a:ext cx="7756038" cy="2997518"/>
        </p:xfrm>
        <a:graphic>
          <a:graphicData uri="http://schemas.openxmlformats.org/drawingml/2006/table">
            <a:tbl>
              <a:tblPr firstRow="1" bandRow="1">
                <a:tableStyleId>{21E4AEA4-8DFA-4A89-87EB-49C32662AFE0}</a:tableStyleId>
              </a:tblPr>
              <a:tblGrid>
                <a:gridCol w="1326495">
                  <a:extLst>
                    <a:ext uri="{9D8B030D-6E8A-4147-A177-3AD203B41FA5}">
                      <a16:colId xmlns:a16="http://schemas.microsoft.com/office/drawing/2014/main" val="3300919768"/>
                    </a:ext>
                  </a:extLst>
                </a:gridCol>
                <a:gridCol w="2551524">
                  <a:extLst>
                    <a:ext uri="{9D8B030D-6E8A-4147-A177-3AD203B41FA5}">
                      <a16:colId xmlns:a16="http://schemas.microsoft.com/office/drawing/2014/main" val="3151452939"/>
                    </a:ext>
                  </a:extLst>
                </a:gridCol>
                <a:gridCol w="2214137">
                  <a:extLst>
                    <a:ext uri="{9D8B030D-6E8A-4147-A177-3AD203B41FA5}">
                      <a16:colId xmlns:a16="http://schemas.microsoft.com/office/drawing/2014/main" val="2742047005"/>
                    </a:ext>
                  </a:extLst>
                </a:gridCol>
                <a:gridCol w="1663882">
                  <a:extLst>
                    <a:ext uri="{9D8B030D-6E8A-4147-A177-3AD203B41FA5}">
                      <a16:colId xmlns:a16="http://schemas.microsoft.com/office/drawing/2014/main" val="2969772966"/>
                    </a:ext>
                  </a:extLst>
                </a:gridCol>
              </a:tblGrid>
              <a:tr h="278130">
                <a:tc>
                  <a:txBody>
                    <a:bodyPr/>
                    <a:lstStyle/>
                    <a:p>
                      <a:r>
                        <a:rPr lang="en-GB" sz="1100" dirty="0"/>
                        <a:t>EDQM ID</a:t>
                      </a:r>
                    </a:p>
                  </a:txBody>
                  <a:tcPr marL="68580" marR="68580" marT="34290" marB="34290"/>
                </a:tc>
                <a:tc>
                  <a:txBody>
                    <a:bodyPr/>
                    <a:lstStyle/>
                    <a:p>
                      <a:r>
                        <a:rPr lang="en-GB" sz="1100" dirty="0"/>
                        <a:t>EDQM Term</a:t>
                      </a:r>
                    </a:p>
                  </a:txBody>
                  <a:tcPr marL="68580" marR="68580" marT="34290" marB="34290"/>
                </a:tc>
                <a:tc>
                  <a:txBody>
                    <a:bodyPr/>
                    <a:lstStyle/>
                    <a:p>
                      <a:endParaRPr lang="en-GB" sz="1100"/>
                    </a:p>
                  </a:txBody>
                  <a:tcPr marL="68580" marR="68580" marT="34290" marB="34290"/>
                </a:tc>
                <a:tc>
                  <a:txBody>
                    <a:bodyPr/>
                    <a:lstStyle/>
                    <a:p>
                      <a:endParaRPr lang="en-GB" sz="1100"/>
                    </a:p>
                  </a:txBody>
                  <a:tcPr marL="68580" marR="68580" marT="34290" marB="34290"/>
                </a:tc>
                <a:extLst>
                  <a:ext uri="{0D108BD9-81ED-4DB2-BD59-A6C34878D82A}">
                    <a16:rowId xmlns:a16="http://schemas.microsoft.com/office/drawing/2014/main" val="433730173"/>
                  </a:ext>
                </a:extLst>
              </a:tr>
              <a:tr h="278130">
                <a:tc>
                  <a:txBody>
                    <a:bodyPr/>
                    <a:lstStyle/>
                    <a:p>
                      <a:pPr marL="0" algn="l" defTabSz="914400" rtl="0" eaLnBrk="1" fontAlgn="ctr" latinLnBrk="0" hangingPunct="1"/>
                      <a:r>
                        <a:rPr lang="en-GB" sz="1200" b="0" kern="1200" dirty="0">
                          <a:solidFill>
                            <a:schemeClr val="dk1"/>
                          </a:solidFill>
                          <a:effectLst/>
                        </a:rPr>
                        <a:t>50024500</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pPr marL="0" algn="l" defTabSz="914400" rtl="0" eaLnBrk="1" fontAlgn="ctr" latinLnBrk="0" hangingPunct="1"/>
                      <a:r>
                        <a:rPr lang="en-GB" sz="1200" b="0" kern="1200" dirty="0">
                          <a:solidFill>
                            <a:schemeClr val="dk1"/>
                          </a:solidFill>
                          <a:effectLst/>
                        </a:rPr>
                        <a:t>Gargle/nasal </a:t>
                      </a:r>
                      <a:r>
                        <a:rPr lang="en-GB" sz="1200" b="0" kern="1200" dirty="0">
                          <a:solidFill>
                            <a:srgbClr val="FF0000"/>
                          </a:solidFill>
                          <a:effectLst/>
                        </a:rPr>
                        <a:t>wash</a:t>
                      </a:r>
                      <a:endParaRPr lang="en-GB" sz="1200" b="0" kern="1200" dirty="0">
                        <a:solidFill>
                          <a:srgbClr val="FF0000"/>
                        </a:solidFill>
                        <a:effectLst/>
                        <a:latin typeface="Calibri" panose="020F0502020204030204" pitchFamily="34" charset="0"/>
                        <a:ea typeface="+mn-ea"/>
                        <a:cs typeface="+mn-cs"/>
                      </a:endParaRPr>
                    </a:p>
                  </a:txBody>
                  <a:tcPr marL="10716" marR="10716" marT="7144" marB="7144" anchor="ctr"/>
                </a:tc>
                <a:tc>
                  <a:txBody>
                    <a:bodyPr/>
                    <a:lstStyle/>
                    <a:p>
                      <a:endParaRPr lang="en-GB" sz="1100"/>
                    </a:p>
                  </a:txBody>
                  <a:tcPr marL="68580" marR="68580" marT="34290" marB="34290"/>
                </a:tc>
                <a:tc>
                  <a:txBody>
                    <a:bodyPr/>
                    <a:lstStyle/>
                    <a:p>
                      <a:r>
                        <a:rPr lang="en-GB" sz="1100" dirty="0"/>
                        <a:t>Spanish product</a:t>
                      </a:r>
                    </a:p>
                  </a:txBody>
                  <a:tcPr marL="68580" marR="68580" marT="34290" marB="34290"/>
                </a:tc>
                <a:extLst>
                  <a:ext uri="{0D108BD9-81ED-4DB2-BD59-A6C34878D82A}">
                    <a16:rowId xmlns:a16="http://schemas.microsoft.com/office/drawing/2014/main" val="607877272"/>
                  </a:ext>
                </a:extLst>
              </a:tr>
              <a:tr h="278130">
                <a:tc>
                  <a:txBody>
                    <a:bodyPr/>
                    <a:lstStyle/>
                    <a:p>
                      <a:pPr marL="0" algn="l" defTabSz="914400" rtl="0" eaLnBrk="1" fontAlgn="ctr" latinLnBrk="0" hangingPunct="1"/>
                      <a:r>
                        <a:rPr lang="en-GB" sz="1200" b="0" kern="1200" dirty="0">
                          <a:solidFill>
                            <a:schemeClr val="dk1"/>
                          </a:solidFill>
                          <a:effectLst/>
                        </a:rPr>
                        <a:t>50036500</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pPr marL="0" algn="l" defTabSz="914400" rtl="0" eaLnBrk="1" fontAlgn="ctr" latinLnBrk="0" hangingPunct="1"/>
                      <a:r>
                        <a:rPr lang="en-GB" sz="1200" b="0" kern="1200" dirty="0">
                          <a:solidFill>
                            <a:schemeClr val="dk1"/>
                          </a:solidFill>
                          <a:effectLst/>
                        </a:rPr>
                        <a:t>Nasal/oromucosal solution</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endParaRPr lang="en-GB" sz="1100"/>
                    </a:p>
                  </a:txBody>
                  <a:tcPr marL="68580" marR="68580" marT="34290" marB="34290"/>
                </a:tc>
                <a:tc>
                  <a:txBody>
                    <a:bodyPr/>
                    <a:lstStyle/>
                    <a:p>
                      <a:endParaRPr lang="en-GB" sz="1100" dirty="0"/>
                    </a:p>
                  </a:txBody>
                  <a:tcPr marL="68580" marR="68580" marT="34290" marB="34290"/>
                </a:tc>
                <a:extLst>
                  <a:ext uri="{0D108BD9-81ED-4DB2-BD59-A6C34878D82A}">
                    <a16:rowId xmlns:a16="http://schemas.microsoft.com/office/drawing/2014/main" val="1070350291"/>
                  </a:ext>
                </a:extLst>
              </a:tr>
              <a:tr h="278130">
                <a:tc>
                  <a:txBody>
                    <a:bodyPr/>
                    <a:lstStyle/>
                    <a:p>
                      <a:pPr marL="0" algn="l" defTabSz="914400" rtl="0" eaLnBrk="1" fontAlgn="ctr" latinLnBrk="0" hangingPunct="1"/>
                      <a:r>
                        <a:rPr lang="en-GB" sz="1200" b="0" kern="1200" dirty="0">
                          <a:solidFill>
                            <a:schemeClr val="dk1"/>
                          </a:solidFill>
                          <a:effectLst/>
                        </a:rPr>
                        <a:t>50036700</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pPr marL="0" algn="l" defTabSz="914400" rtl="0" eaLnBrk="1" fontAlgn="ctr" latinLnBrk="0" hangingPunct="1"/>
                      <a:r>
                        <a:rPr lang="en-GB" sz="1200" b="0" kern="1200" dirty="0">
                          <a:solidFill>
                            <a:schemeClr val="dk1"/>
                          </a:solidFill>
                          <a:effectLst/>
                        </a:rPr>
                        <a:t>Nasal/oromucosal spray, solution</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endParaRPr lang="en-GB" sz="1100" dirty="0"/>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100" dirty="0"/>
                        <a:t>ACTISOUFRE sol p </a:t>
                      </a:r>
                      <a:r>
                        <a:rPr lang="fr-FR" sz="1100" dirty="0" err="1"/>
                        <a:t>pulv</a:t>
                      </a:r>
                      <a:r>
                        <a:rPr lang="fr-FR" sz="1100" dirty="0"/>
                        <a:t> </a:t>
                      </a:r>
                      <a:r>
                        <a:rPr lang="fr-FR" sz="1100" dirty="0" err="1"/>
                        <a:t>bucc</a:t>
                      </a:r>
                      <a:r>
                        <a:rPr lang="fr-FR" sz="1100" dirty="0"/>
                        <a:t>/nasal en flacon pressurisé</a:t>
                      </a:r>
                    </a:p>
                  </a:txBody>
                  <a:tcPr marL="68580" marR="68580" marT="34290" marB="34290"/>
                </a:tc>
                <a:extLst>
                  <a:ext uri="{0D108BD9-81ED-4DB2-BD59-A6C34878D82A}">
                    <a16:rowId xmlns:a16="http://schemas.microsoft.com/office/drawing/2014/main" val="169353725"/>
                  </a:ext>
                </a:extLst>
              </a:tr>
              <a:tr h="425768">
                <a:tc>
                  <a:txBody>
                    <a:bodyPr/>
                    <a:lstStyle/>
                    <a:p>
                      <a:pPr marL="0" algn="l" defTabSz="914400" rtl="0" eaLnBrk="1" fontAlgn="ctr" latinLnBrk="0" hangingPunct="1"/>
                      <a:r>
                        <a:rPr lang="en-GB" sz="1200" b="0" kern="1200" dirty="0">
                          <a:solidFill>
                            <a:schemeClr val="dk1"/>
                          </a:solidFill>
                          <a:effectLst/>
                        </a:rPr>
                        <a:t>50037400</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pPr marL="0" algn="l" defTabSz="914400" rtl="0" eaLnBrk="1" fontAlgn="ctr" latinLnBrk="0" hangingPunct="1"/>
                      <a:r>
                        <a:rPr lang="en-GB" sz="1200" b="0" kern="1200" dirty="0">
                          <a:solidFill>
                            <a:schemeClr val="dk1"/>
                          </a:solidFill>
                          <a:effectLst/>
                        </a:rPr>
                        <a:t>Nasal spray, solution/oromucosal solution</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endParaRPr lang="en-GB" sz="1100"/>
                    </a:p>
                  </a:txBody>
                  <a:tcPr marL="68580" marR="68580" marT="34290" marB="34290"/>
                </a:tc>
                <a:tc>
                  <a:txBody>
                    <a:bodyPr/>
                    <a:lstStyle/>
                    <a:p>
                      <a:endParaRPr lang="fr-FR" sz="1100" dirty="0"/>
                    </a:p>
                  </a:txBody>
                  <a:tcPr marL="68580" marR="68580" marT="34290" marB="34290"/>
                </a:tc>
                <a:extLst>
                  <a:ext uri="{0D108BD9-81ED-4DB2-BD59-A6C34878D82A}">
                    <a16:rowId xmlns:a16="http://schemas.microsoft.com/office/drawing/2014/main" val="516325374"/>
                  </a:ext>
                </a:extLst>
              </a:tr>
              <a:tr h="278130">
                <a:tc>
                  <a:txBody>
                    <a:bodyPr/>
                    <a:lstStyle/>
                    <a:p>
                      <a:pPr marL="0" algn="l" defTabSz="914400" rtl="0" eaLnBrk="1" fontAlgn="ctr" latinLnBrk="0" hangingPunct="1"/>
                      <a:r>
                        <a:rPr lang="en-GB" sz="1200" b="0" kern="1200" dirty="0">
                          <a:solidFill>
                            <a:schemeClr val="dk1"/>
                          </a:solidFill>
                          <a:effectLst/>
                        </a:rPr>
                        <a:t>13140000</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pPr marL="0" algn="l" defTabSz="914400" rtl="0" eaLnBrk="1" fontAlgn="ctr" latinLnBrk="0" hangingPunct="1"/>
                      <a:r>
                        <a:rPr lang="en-GB" sz="1200" b="0" kern="1200" dirty="0">
                          <a:solidFill>
                            <a:schemeClr val="dk1"/>
                          </a:solidFill>
                          <a:effectLst/>
                        </a:rPr>
                        <a:t>Cutaneous/oromucosal solution</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r>
                        <a:rPr lang="en-GB" sz="1100" dirty="0"/>
                        <a:t>Not usually allowed but is specifically stated as </a:t>
                      </a:r>
                      <a:r>
                        <a:rPr lang="en-GB" sz="1100" b="1" dirty="0"/>
                        <a:t>non-sterile</a:t>
                      </a:r>
                    </a:p>
                  </a:txBody>
                  <a:tcPr marL="68580" marR="68580" marT="34290" marB="34290"/>
                </a:tc>
                <a:tc>
                  <a:txBody>
                    <a:bodyPr/>
                    <a:lstStyle/>
                    <a:p>
                      <a:r>
                        <a:rPr lang="en-GB" sz="1100" dirty="0"/>
                        <a:t>Povidone iodine</a:t>
                      </a:r>
                    </a:p>
                  </a:txBody>
                  <a:tcPr marL="68580" marR="68580" marT="34290" marB="34290"/>
                </a:tc>
                <a:extLst>
                  <a:ext uri="{0D108BD9-81ED-4DB2-BD59-A6C34878D82A}">
                    <a16:rowId xmlns:a16="http://schemas.microsoft.com/office/drawing/2014/main" val="1902965739"/>
                  </a:ext>
                </a:extLst>
              </a:tr>
              <a:tr h="278130">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mn-lt"/>
                          <a:ea typeface="+mn-ea"/>
                          <a:cs typeface="+mn-cs"/>
                          <a:sym typeface="Arial"/>
                        </a:rPr>
                        <a:t>50033400</a:t>
                      </a:r>
                    </a:p>
                  </a:txBody>
                  <a:tcPr marL="11430" marR="11430" marT="7620" marB="7620" anchor="ct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mn-lt"/>
                          <a:ea typeface="+mn-ea"/>
                          <a:cs typeface="+mn-cs"/>
                          <a:sym typeface="Arial"/>
                        </a:rPr>
                        <a:t>Intravesical solution/solution for injection</a:t>
                      </a:r>
                    </a:p>
                  </a:txBody>
                  <a:tcPr marL="11430" marR="11430" marT="7620" marB="7620" anchor="ctr"/>
                </a:tc>
                <a:tc>
                  <a:txBody>
                    <a:bodyPr/>
                    <a:lstStyle/>
                    <a:p>
                      <a:endParaRPr lang="en-GB" sz="1100" dirty="0"/>
                    </a:p>
                  </a:txBody>
                  <a:tcPr marL="68580" marR="68580" marT="34290" marB="34290"/>
                </a:tc>
                <a:tc>
                  <a:txBody>
                    <a:bodyPr/>
                    <a:lstStyle/>
                    <a:p>
                      <a:endParaRPr lang="en-GB" sz="1100" dirty="0"/>
                    </a:p>
                  </a:txBody>
                  <a:tcPr marL="68580" marR="68580" marT="34290" marB="34290"/>
                </a:tc>
                <a:extLst>
                  <a:ext uri="{0D108BD9-81ED-4DB2-BD59-A6C34878D82A}">
                    <a16:rowId xmlns:a16="http://schemas.microsoft.com/office/drawing/2014/main" val="1239110091"/>
                  </a:ext>
                </a:extLst>
              </a:tr>
              <a:tr h="278130">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mn-lt"/>
                          <a:ea typeface="+mn-ea"/>
                          <a:cs typeface="+mn-cs"/>
                          <a:sym typeface="Arial"/>
                        </a:rPr>
                        <a:t>50050500</a:t>
                      </a:r>
                    </a:p>
                  </a:txBody>
                  <a:tcPr marL="11430" marR="11430" marT="7620" marB="7620" anchor="ct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mn-lt"/>
                          <a:ea typeface="+mn-ea"/>
                          <a:cs typeface="+mn-cs"/>
                          <a:sym typeface="Arial"/>
                        </a:rPr>
                        <a:t>Powder for intravesical solution/solution for injection</a:t>
                      </a:r>
                    </a:p>
                  </a:txBody>
                  <a:tcPr marL="11430" marR="11430" marT="7620" marB="7620" anchor="ctr"/>
                </a:tc>
                <a:tc>
                  <a:txBody>
                    <a:bodyPr/>
                    <a:lstStyle/>
                    <a:p>
                      <a:endParaRPr lang="en-GB" sz="1100"/>
                    </a:p>
                  </a:txBody>
                  <a:tcPr marL="68580" marR="68580" marT="34290" marB="34290"/>
                </a:tc>
                <a:tc>
                  <a:txBody>
                    <a:bodyPr/>
                    <a:lstStyle/>
                    <a:p>
                      <a:endParaRPr lang="en-GB" sz="1100" dirty="0"/>
                    </a:p>
                  </a:txBody>
                  <a:tcPr marL="68580" marR="68580" marT="34290" marB="34290"/>
                </a:tc>
                <a:extLst>
                  <a:ext uri="{0D108BD9-81ED-4DB2-BD59-A6C34878D82A}">
                    <a16:rowId xmlns:a16="http://schemas.microsoft.com/office/drawing/2014/main" val="2427541114"/>
                  </a:ext>
                </a:extLst>
              </a:tr>
            </a:tbl>
          </a:graphicData>
        </a:graphic>
      </p:graphicFrame>
      <p:sp>
        <p:nvSpPr>
          <p:cNvPr id="3" name="TextBox 2">
            <a:extLst>
              <a:ext uri="{FF2B5EF4-FFF2-40B4-BE49-F238E27FC236}">
                <a16:creationId xmlns:a16="http://schemas.microsoft.com/office/drawing/2014/main" id="{5192858C-04BB-02A7-A988-22B7914393AB}"/>
              </a:ext>
            </a:extLst>
          </p:cNvPr>
          <p:cNvSpPr txBox="1"/>
          <p:nvPr/>
        </p:nvSpPr>
        <p:spPr>
          <a:xfrm>
            <a:off x="756029" y="3857002"/>
            <a:ext cx="7697289" cy="1169551"/>
          </a:xfrm>
          <a:prstGeom prst="rect">
            <a:avLst/>
          </a:prstGeom>
          <a:noFill/>
        </p:spPr>
        <p:txBody>
          <a:bodyPr wrap="square" rtlCol="0">
            <a:spAutoFit/>
          </a:bodyPr>
          <a:lstStyle/>
          <a:p>
            <a:r>
              <a:rPr lang="en-GB" dirty="0"/>
              <a:t>EDQM: General rule is to focus on primary intended site when possible – also linked to “strictest” pharmacopoeial requirements</a:t>
            </a:r>
          </a:p>
          <a:p>
            <a:r>
              <a:rPr lang="en-GB" dirty="0"/>
              <a:t>These “awkward” combinations are often for a small number of products with “equal use”</a:t>
            </a:r>
          </a:p>
          <a:p>
            <a:r>
              <a:rPr lang="en-GB" dirty="0"/>
              <a:t>Move towards separate marketing authorisations for very different uses/indications</a:t>
            </a:r>
          </a:p>
          <a:p>
            <a:r>
              <a:rPr lang="en-GB" b="1" dirty="0">
                <a:solidFill>
                  <a:srgbClr val="00B050"/>
                </a:solidFill>
              </a:rPr>
              <a:t>Put on “No match” for now</a:t>
            </a:r>
          </a:p>
        </p:txBody>
      </p:sp>
    </p:spTree>
    <p:extLst>
      <p:ext uri="{BB962C8B-B14F-4D97-AF65-F5344CB8AC3E}">
        <p14:creationId xmlns:p14="http://schemas.microsoft.com/office/powerpoint/2010/main" val="34684512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4AEE0-3640-561F-AB95-016570B0C8FE}"/>
              </a:ext>
            </a:extLst>
          </p:cNvPr>
          <p:cNvSpPr>
            <a:spLocks noGrp="1"/>
          </p:cNvSpPr>
          <p:nvPr>
            <p:ph type="title"/>
          </p:nvPr>
        </p:nvSpPr>
        <p:spPr>
          <a:xfrm>
            <a:off x="400050" y="191691"/>
            <a:ext cx="7886700" cy="994172"/>
          </a:xfrm>
        </p:spPr>
        <p:txBody>
          <a:bodyPr>
            <a:normAutofit/>
          </a:bodyPr>
          <a:lstStyle/>
          <a:p>
            <a:r>
              <a:rPr lang="en-GB" sz="2300" b="1" dirty="0">
                <a:solidFill>
                  <a:schemeClr val="dk2"/>
                </a:solidFill>
                <a:latin typeface="Arial"/>
                <a:cs typeface="Arial"/>
              </a:rPr>
              <a:t>Irrigation concepts:</a:t>
            </a:r>
          </a:p>
        </p:txBody>
      </p:sp>
      <p:graphicFrame>
        <p:nvGraphicFramePr>
          <p:cNvPr id="4" name="Table 4">
            <a:extLst>
              <a:ext uri="{FF2B5EF4-FFF2-40B4-BE49-F238E27FC236}">
                <a16:creationId xmlns:a16="http://schemas.microsoft.com/office/drawing/2014/main" id="{F43C6681-924A-D904-FD2E-9DF9329DF5DC}"/>
              </a:ext>
            </a:extLst>
          </p:cNvPr>
          <p:cNvGraphicFramePr>
            <a:graphicFrameLocks noGrp="1"/>
          </p:cNvGraphicFramePr>
          <p:nvPr>
            <p:extLst>
              <p:ext uri="{D42A27DB-BD31-4B8C-83A1-F6EECF244321}">
                <p14:modId xmlns:p14="http://schemas.microsoft.com/office/powerpoint/2010/main" val="2589125378"/>
              </p:ext>
            </p:extLst>
          </p:nvPr>
        </p:nvGraphicFramePr>
        <p:xfrm>
          <a:off x="515983" y="967046"/>
          <a:ext cx="7770768" cy="1962150"/>
        </p:xfrm>
        <a:graphic>
          <a:graphicData uri="http://schemas.openxmlformats.org/drawingml/2006/table">
            <a:tbl>
              <a:tblPr firstRow="1" bandRow="1">
                <a:tableStyleId>{21E4AEA4-8DFA-4A89-87EB-49C32662AFE0}</a:tableStyleId>
              </a:tblPr>
              <a:tblGrid>
                <a:gridCol w="1665119">
                  <a:extLst>
                    <a:ext uri="{9D8B030D-6E8A-4147-A177-3AD203B41FA5}">
                      <a16:colId xmlns:a16="http://schemas.microsoft.com/office/drawing/2014/main" val="1179462380"/>
                    </a:ext>
                  </a:extLst>
                </a:gridCol>
                <a:gridCol w="3550399">
                  <a:extLst>
                    <a:ext uri="{9D8B030D-6E8A-4147-A177-3AD203B41FA5}">
                      <a16:colId xmlns:a16="http://schemas.microsoft.com/office/drawing/2014/main" val="438209582"/>
                    </a:ext>
                  </a:extLst>
                </a:gridCol>
                <a:gridCol w="2555250">
                  <a:extLst>
                    <a:ext uri="{9D8B030D-6E8A-4147-A177-3AD203B41FA5}">
                      <a16:colId xmlns:a16="http://schemas.microsoft.com/office/drawing/2014/main" val="331694397"/>
                    </a:ext>
                  </a:extLst>
                </a:gridCol>
              </a:tblGrid>
              <a:tr h="278130">
                <a:tc>
                  <a:txBody>
                    <a:bodyPr/>
                    <a:lstStyle/>
                    <a:p>
                      <a:r>
                        <a:rPr lang="en-GB" sz="1100" dirty="0"/>
                        <a:t>EDQM ID</a:t>
                      </a:r>
                    </a:p>
                  </a:txBody>
                  <a:tcPr marL="68580" marR="68580" marT="34290" marB="34290"/>
                </a:tc>
                <a:tc>
                  <a:txBody>
                    <a:bodyPr/>
                    <a:lstStyle/>
                    <a:p>
                      <a:r>
                        <a:rPr lang="en-GB" sz="1100" dirty="0"/>
                        <a:t>EDQM Term</a:t>
                      </a:r>
                    </a:p>
                  </a:txBody>
                  <a:tcPr marL="68580" marR="68580" marT="34290" marB="34290"/>
                </a:tc>
                <a:tc>
                  <a:txBody>
                    <a:bodyPr/>
                    <a:lstStyle/>
                    <a:p>
                      <a:endParaRPr lang="en-GB" sz="1100"/>
                    </a:p>
                  </a:txBody>
                  <a:tcPr marL="68580" marR="68580" marT="34290" marB="34290"/>
                </a:tc>
                <a:extLst>
                  <a:ext uri="{0D108BD9-81ED-4DB2-BD59-A6C34878D82A}">
                    <a16:rowId xmlns:a16="http://schemas.microsoft.com/office/drawing/2014/main" val="1631347144"/>
                  </a:ext>
                </a:extLst>
              </a:tr>
              <a:tr h="278130">
                <a:tc>
                  <a:txBody>
                    <a:bodyPr/>
                    <a:lstStyle/>
                    <a:p>
                      <a:pPr marL="0" algn="l" defTabSz="914400" rtl="0" eaLnBrk="1" fontAlgn="ctr" latinLnBrk="0" hangingPunct="1"/>
                      <a:r>
                        <a:rPr lang="en-GB" sz="1200" b="0" kern="1200" dirty="0">
                          <a:solidFill>
                            <a:schemeClr val="dk1"/>
                          </a:solidFill>
                          <a:effectLst/>
                        </a:rPr>
                        <a:t>12113000</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pPr marL="0" algn="l" defTabSz="914400" rtl="0" eaLnBrk="1" fontAlgn="ctr" latinLnBrk="0" hangingPunct="1"/>
                      <a:r>
                        <a:rPr lang="en-GB" sz="1200" b="0" kern="1200" dirty="0">
                          <a:solidFill>
                            <a:schemeClr val="dk1"/>
                          </a:solidFill>
                          <a:effectLst/>
                        </a:rPr>
                        <a:t>Irrigation solution</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endParaRPr lang="en-GB" sz="1100" dirty="0"/>
                    </a:p>
                  </a:txBody>
                  <a:tcPr marL="68580" marR="68580" marT="34290" marB="34290"/>
                </a:tc>
                <a:extLst>
                  <a:ext uri="{0D108BD9-81ED-4DB2-BD59-A6C34878D82A}">
                    <a16:rowId xmlns:a16="http://schemas.microsoft.com/office/drawing/2014/main" val="3910984046"/>
                  </a:ext>
                </a:extLst>
              </a:tr>
              <a:tr h="278130">
                <a:tc>
                  <a:txBody>
                    <a:bodyPr/>
                    <a:lstStyle/>
                    <a:p>
                      <a:pPr marL="0" algn="l" defTabSz="914400" rtl="0" eaLnBrk="1" fontAlgn="ctr" latinLnBrk="0" hangingPunct="1"/>
                      <a:r>
                        <a:rPr lang="en-GB" sz="1200" b="0" kern="1200" dirty="0">
                          <a:solidFill>
                            <a:schemeClr val="dk1"/>
                          </a:solidFill>
                          <a:effectLst/>
                        </a:rPr>
                        <a:t>12114000</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pPr marL="0" algn="l" defTabSz="914400" rtl="0" eaLnBrk="1" fontAlgn="ctr" latinLnBrk="0" hangingPunct="1"/>
                      <a:r>
                        <a:rPr lang="en-GB" sz="1200" b="0" kern="1200" dirty="0">
                          <a:solidFill>
                            <a:schemeClr val="dk1"/>
                          </a:solidFill>
                          <a:effectLst/>
                        </a:rPr>
                        <a:t>Stomach irrigation</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endParaRPr lang="en-GB" sz="1100" dirty="0"/>
                    </a:p>
                  </a:txBody>
                  <a:tcPr marL="68580" marR="68580" marT="34290" marB="34290"/>
                </a:tc>
                <a:extLst>
                  <a:ext uri="{0D108BD9-81ED-4DB2-BD59-A6C34878D82A}">
                    <a16:rowId xmlns:a16="http://schemas.microsoft.com/office/drawing/2014/main" val="647107894"/>
                  </a:ext>
                </a:extLst>
              </a:tr>
              <a:tr h="278130">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mn-lt"/>
                          <a:ea typeface="+mn-ea"/>
                          <a:cs typeface="+mn-cs"/>
                          <a:sym typeface="Arial"/>
                        </a:rPr>
                        <a:t>11502000</a:t>
                      </a:r>
                    </a:p>
                  </a:txBody>
                  <a:tcPr marL="11430" marR="11430" marT="7620" marB="7620" anchor="ct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mn-lt"/>
                          <a:ea typeface="+mn-ea"/>
                          <a:cs typeface="+mn-cs"/>
                          <a:sym typeface="Arial"/>
                        </a:rPr>
                        <a:t>Bladder irrigation</a:t>
                      </a:r>
                    </a:p>
                  </a:txBody>
                  <a:tcPr marL="11430" marR="11430" marT="7620" marB="7620" anchor="ctr"/>
                </a:tc>
                <a:tc>
                  <a:txBody>
                    <a:bodyPr/>
                    <a:lstStyle/>
                    <a:p>
                      <a:endParaRPr lang="en-GB" sz="1100" dirty="0"/>
                    </a:p>
                  </a:txBody>
                  <a:tcPr marL="68580" marR="68580" marT="34290" marB="34290"/>
                </a:tc>
                <a:extLst>
                  <a:ext uri="{0D108BD9-81ED-4DB2-BD59-A6C34878D82A}">
                    <a16:rowId xmlns:a16="http://schemas.microsoft.com/office/drawing/2014/main" val="4126086132"/>
                  </a:ext>
                </a:extLst>
              </a:tr>
              <a:tr h="278130">
                <a:tc>
                  <a:txBody>
                    <a:bodyPr/>
                    <a:lstStyle/>
                    <a:p>
                      <a:pPr marL="0" algn="l" defTabSz="914400" rtl="0" eaLnBrk="1" fontAlgn="ctr" latinLnBrk="0" hangingPunct="1"/>
                      <a:r>
                        <a:rPr lang="en-GB" sz="1200" b="0" kern="1200" dirty="0">
                          <a:solidFill>
                            <a:schemeClr val="dk1"/>
                          </a:solidFill>
                          <a:effectLst/>
                        </a:rPr>
                        <a:t>11503000</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pPr marL="0" algn="l" defTabSz="914400" rtl="0" eaLnBrk="1" fontAlgn="ctr" latinLnBrk="0" hangingPunct="1"/>
                      <a:r>
                        <a:rPr lang="en-GB" sz="1200" b="0" kern="1200" dirty="0">
                          <a:solidFill>
                            <a:schemeClr val="dk1"/>
                          </a:solidFill>
                          <a:effectLst/>
                        </a:rPr>
                        <a:t>Powder for bladder irrigation</a:t>
                      </a:r>
                      <a:endParaRPr lang="en-GB" sz="1200" b="0" kern="1200" dirty="0">
                        <a:solidFill>
                          <a:schemeClr val="dk1"/>
                        </a:solidFill>
                        <a:effectLst/>
                        <a:latin typeface="Calibri" panose="020F0502020204030204" pitchFamily="34" charset="0"/>
                        <a:ea typeface="+mn-ea"/>
                        <a:cs typeface="+mn-cs"/>
                      </a:endParaRPr>
                    </a:p>
                  </a:txBody>
                  <a:tcPr marL="10716" marR="10716" marT="7144" marB="7144" anchor="ctr"/>
                </a:tc>
                <a:tc>
                  <a:txBody>
                    <a:bodyPr/>
                    <a:lstStyle/>
                    <a:p>
                      <a:endParaRPr lang="en-GB" sz="1100" dirty="0"/>
                    </a:p>
                  </a:txBody>
                  <a:tcPr marL="68580" marR="68580" marT="34290" marB="34290"/>
                </a:tc>
                <a:extLst>
                  <a:ext uri="{0D108BD9-81ED-4DB2-BD59-A6C34878D82A}">
                    <a16:rowId xmlns:a16="http://schemas.microsoft.com/office/drawing/2014/main" val="2753521225"/>
                  </a:ext>
                </a:extLst>
              </a:tr>
              <a:tr h="278130">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mn-lt"/>
                          <a:ea typeface="+mn-ea"/>
                          <a:cs typeface="+mn-cs"/>
                          <a:sym typeface="Arial"/>
                        </a:rPr>
                        <a:t>50073000</a:t>
                      </a:r>
                    </a:p>
                  </a:txBody>
                  <a:tcPr marL="11430" marR="11430" marT="7620" marB="7620" anchor="b"/>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mn-lt"/>
                          <a:ea typeface="+mn-ea"/>
                          <a:cs typeface="+mn-cs"/>
                          <a:sym typeface="Arial"/>
                        </a:rPr>
                        <a:t>Powder for solution for intraocular irrigation</a:t>
                      </a:r>
                    </a:p>
                  </a:txBody>
                  <a:tcPr marL="11430" marR="11430" marT="7620" marB="7620" anchor="b"/>
                </a:tc>
                <a:tc rowSpan="2">
                  <a:txBody>
                    <a:bodyPr/>
                    <a:lstStyle/>
                    <a:p>
                      <a:r>
                        <a:rPr lang="en-GB" sz="1100" dirty="0"/>
                        <a:t>Were discussed with the ocular – are in “No Map” with a “Should add if needed” – can revisit if needed</a:t>
                      </a:r>
                    </a:p>
                  </a:txBody>
                  <a:tcPr marL="68580" marR="68580" marT="34290" marB="34290"/>
                </a:tc>
                <a:extLst>
                  <a:ext uri="{0D108BD9-81ED-4DB2-BD59-A6C34878D82A}">
                    <a16:rowId xmlns:a16="http://schemas.microsoft.com/office/drawing/2014/main" val="1803125018"/>
                  </a:ext>
                </a:extLst>
              </a:tr>
              <a:tr h="278130">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a:solidFill>
                            <a:schemeClr val="dk1"/>
                          </a:solidFill>
                          <a:effectLst/>
                          <a:latin typeface="+mn-lt"/>
                          <a:ea typeface="+mn-ea"/>
                          <a:cs typeface="+mn-cs"/>
                          <a:sym typeface="Arial"/>
                        </a:rPr>
                        <a:t>50073500</a:t>
                      </a:r>
                    </a:p>
                  </a:txBody>
                  <a:tcPr marL="11430" marR="11430" marT="7620" marB="7620" anchor="b"/>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mn-lt"/>
                          <a:ea typeface="+mn-ea"/>
                          <a:cs typeface="+mn-cs"/>
                          <a:sym typeface="Arial"/>
                        </a:rPr>
                        <a:t>Solution for intraocular irrigation</a:t>
                      </a:r>
                    </a:p>
                  </a:txBody>
                  <a:tcPr marL="11430" marR="11430" marT="7620" marB="7620" anchor="b"/>
                </a:tc>
                <a:tc vMerge="1">
                  <a:txBody>
                    <a:bodyPr/>
                    <a:lstStyle/>
                    <a:p>
                      <a:endParaRPr lang="en-GB" sz="1100" dirty="0"/>
                    </a:p>
                  </a:txBody>
                  <a:tcPr marL="68580" marR="68580" marT="34290" marB="34290"/>
                </a:tc>
                <a:extLst>
                  <a:ext uri="{0D108BD9-81ED-4DB2-BD59-A6C34878D82A}">
                    <a16:rowId xmlns:a16="http://schemas.microsoft.com/office/drawing/2014/main" val="1724865604"/>
                  </a:ext>
                </a:extLst>
              </a:tr>
            </a:tbl>
          </a:graphicData>
        </a:graphic>
      </p:graphicFrame>
      <p:pic>
        <p:nvPicPr>
          <p:cNvPr id="9" name="Picture 8">
            <a:extLst>
              <a:ext uri="{FF2B5EF4-FFF2-40B4-BE49-F238E27FC236}">
                <a16:creationId xmlns:a16="http://schemas.microsoft.com/office/drawing/2014/main" id="{184D36DC-597C-843A-8DB3-863C639F0FD1}"/>
              </a:ext>
            </a:extLst>
          </p:cNvPr>
          <p:cNvPicPr>
            <a:picLocks noChangeAspect="1"/>
          </p:cNvPicPr>
          <p:nvPr/>
        </p:nvPicPr>
        <p:blipFill>
          <a:blip r:embed="rId3"/>
          <a:stretch>
            <a:fillRect/>
          </a:stretch>
        </p:blipFill>
        <p:spPr>
          <a:xfrm>
            <a:off x="341297" y="3646894"/>
            <a:ext cx="8626353" cy="559345"/>
          </a:xfrm>
          <a:prstGeom prst="rect">
            <a:avLst/>
          </a:prstGeom>
        </p:spPr>
      </p:pic>
    </p:spTree>
    <p:extLst>
      <p:ext uri="{BB962C8B-B14F-4D97-AF65-F5344CB8AC3E}">
        <p14:creationId xmlns:p14="http://schemas.microsoft.com/office/powerpoint/2010/main" val="198982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4AEE0-3640-561F-AB95-016570B0C8FE}"/>
              </a:ext>
            </a:extLst>
          </p:cNvPr>
          <p:cNvSpPr>
            <a:spLocks noGrp="1"/>
          </p:cNvSpPr>
          <p:nvPr>
            <p:ph type="title"/>
          </p:nvPr>
        </p:nvSpPr>
        <p:spPr>
          <a:xfrm>
            <a:off x="400050" y="191691"/>
            <a:ext cx="7886700" cy="653705"/>
          </a:xfrm>
        </p:spPr>
        <p:txBody>
          <a:bodyPr>
            <a:normAutofit/>
          </a:bodyPr>
          <a:lstStyle/>
          <a:p>
            <a:r>
              <a:rPr lang="en-GB" sz="2300" b="1" dirty="0">
                <a:solidFill>
                  <a:schemeClr val="dk2"/>
                </a:solidFill>
                <a:latin typeface="Arial"/>
                <a:cs typeface="Arial"/>
              </a:rPr>
              <a:t>(General) Irrigation:</a:t>
            </a:r>
          </a:p>
        </p:txBody>
      </p:sp>
      <p:sp>
        <p:nvSpPr>
          <p:cNvPr id="10" name="TextBox 9">
            <a:extLst>
              <a:ext uri="{FF2B5EF4-FFF2-40B4-BE49-F238E27FC236}">
                <a16:creationId xmlns:a16="http://schemas.microsoft.com/office/drawing/2014/main" id="{1D1F8871-08B7-4E03-5DB6-06464CCAB0D7}"/>
              </a:ext>
            </a:extLst>
          </p:cNvPr>
          <p:cNvSpPr txBox="1"/>
          <p:nvPr/>
        </p:nvSpPr>
        <p:spPr>
          <a:xfrm>
            <a:off x="2811779" y="2158555"/>
            <a:ext cx="6133012" cy="954107"/>
          </a:xfrm>
          <a:prstGeom prst="rect">
            <a:avLst/>
          </a:prstGeom>
          <a:noFill/>
        </p:spPr>
        <p:txBody>
          <a:bodyPr wrap="square" rtlCol="0">
            <a:spAutoFit/>
          </a:bodyPr>
          <a:lstStyle/>
          <a:p>
            <a:r>
              <a:rPr lang="en-GB" dirty="0">
                <a:solidFill>
                  <a:srgbClr val="FF0000"/>
                </a:solidFill>
              </a:rPr>
              <a:t>Map to this one?....</a:t>
            </a:r>
            <a:r>
              <a:rPr lang="en-GB" b="1" dirty="0">
                <a:solidFill>
                  <a:srgbClr val="00B050"/>
                </a:solidFill>
              </a:rPr>
              <a:t>Yes</a:t>
            </a:r>
            <a:r>
              <a:rPr lang="en-GB" dirty="0">
                <a:solidFill>
                  <a:srgbClr val="FF0000"/>
                </a:solidFill>
              </a:rPr>
              <a:t>, as the “unknown” intended site matches to the “unspecified intended site” in SNOMED CT</a:t>
            </a:r>
          </a:p>
          <a:p>
            <a:r>
              <a:rPr lang="en-GB" dirty="0">
                <a:solidFill>
                  <a:srgbClr val="FF0000"/>
                </a:solidFill>
              </a:rPr>
              <a:t>But it does act as a grouper concept in S-CT</a:t>
            </a:r>
          </a:p>
          <a:p>
            <a:r>
              <a:rPr lang="en-GB" dirty="0">
                <a:solidFill>
                  <a:srgbClr val="FF0000"/>
                </a:solidFill>
              </a:rPr>
              <a:t>EDQM: this concept is considered as very general (“and surfaces”)  </a:t>
            </a:r>
          </a:p>
        </p:txBody>
      </p:sp>
      <p:pic>
        <p:nvPicPr>
          <p:cNvPr id="4" name="Picture 3">
            <a:extLst>
              <a:ext uri="{FF2B5EF4-FFF2-40B4-BE49-F238E27FC236}">
                <a16:creationId xmlns:a16="http://schemas.microsoft.com/office/drawing/2014/main" id="{68136BCE-CB24-6297-3230-2E6558713A0E}"/>
              </a:ext>
            </a:extLst>
          </p:cNvPr>
          <p:cNvPicPr>
            <a:picLocks noChangeAspect="1"/>
          </p:cNvPicPr>
          <p:nvPr/>
        </p:nvPicPr>
        <p:blipFill>
          <a:blip r:embed="rId2"/>
          <a:stretch>
            <a:fillRect/>
          </a:stretch>
        </p:blipFill>
        <p:spPr>
          <a:xfrm>
            <a:off x="470264" y="637023"/>
            <a:ext cx="8174082" cy="1592354"/>
          </a:xfrm>
          <a:prstGeom prst="rect">
            <a:avLst/>
          </a:prstGeom>
        </p:spPr>
      </p:pic>
      <p:pic>
        <p:nvPicPr>
          <p:cNvPr id="11" name="Picture 10">
            <a:extLst>
              <a:ext uri="{FF2B5EF4-FFF2-40B4-BE49-F238E27FC236}">
                <a16:creationId xmlns:a16="http://schemas.microsoft.com/office/drawing/2014/main" id="{94C45726-DBC2-8EE2-B062-28716A72F7B7}"/>
              </a:ext>
            </a:extLst>
          </p:cNvPr>
          <p:cNvPicPr>
            <a:picLocks noChangeAspect="1"/>
          </p:cNvPicPr>
          <p:nvPr/>
        </p:nvPicPr>
        <p:blipFill>
          <a:blip r:embed="rId3"/>
          <a:stretch>
            <a:fillRect/>
          </a:stretch>
        </p:blipFill>
        <p:spPr>
          <a:xfrm>
            <a:off x="333101" y="2543992"/>
            <a:ext cx="2160692" cy="2571750"/>
          </a:xfrm>
          <a:prstGeom prst="rect">
            <a:avLst/>
          </a:prstGeom>
        </p:spPr>
      </p:pic>
      <p:pic>
        <p:nvPicPr>
          <p:cNvPr id="12" name="Picture 11">
            <a:extLst>
              <a:ext uri="{FF2B5EF4-FFF2-40B4-BE49-F238E27FC236}">
                <a16:creationId xmlns:a16="http://schemas.microsoft.com/office/drawing/2014/main" id="{90D0193F-D0FD-E1CE-E825-E9791E695A92}"/>
              </a:ext>
            </a:extLst>
          </p:cNvPr>
          <p:cNvPicPr>
            <a:picLocks noChangeAspect="1"/>
          </p:cNvPicPr>
          <p:nvPr/>
        </p:nvPicPr>
        <p:blipFill>
          <a:blip r:embed="rId4"/>
          <a:stretch>
            <a:fillRect/>
          </a:stretch>
        </p:blipFill>
        <p:spPr>
          <a:xfrm>
            <a:off x="3915590" y="3217881"/>
            <a:ext cx="3827419" cy="1957573"/>
          </a:xfrm>
          <a:prstGeom prst="rect">
            <a:avLst/>
          </a:prstGeom>
        </p:spPr>
      </p:pic>
    </p:spTree>
    <p:extLst>
      <p:ext uri="{BB962C8B-B14F-4D97-AF65-F5344CB8AC3E}">
        <p14:creationId xmlns:p14="http://schemas.microsoft.com/office/powerpoint/2010/main" val="29726565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4AEE0-3640-561F-AB95-016570B0C8FE}"/>
              </a:ext>
            </a:extLst>
          </p:cNvPr>
          <p:cNvSpPr>
            <a:spLocks noGrp="1"/>
          </p:cNvSpPr>
          <p:nvPr>
            <p:ph type="title"/>
          </p:nvPr>
        </p:nvSpPr>
        <p:spPr>
          <a:xfrm>
            <a:off x="400050" y="191691"/>
            <a:ext cx="7886700" cy="994172"/>
          </a:xfrm>
        </p:spPr>
        <p:txBody>
          <a:bodyPr>
            <a:normAutofit/>
          </a:bodyPr>
          <a:lstStyle/>
          <a:p>
            <a:r>
              <a:rPr lang="en-GB" sz="2300" b="1" dirty="0">
                <a:solidFill>
                  <a:schemeClr val="dk2"/>
                </a:solidFill>
                <a:latin typeface="Arial"/>
                <a:cs typeface="Arial"/>
              </a:rPr>
              <a:t>(Powder for) bladder irrigation:</a:t>
            </a:r>
          </a:p>
        </p:txBody>
      </p:sp>
      <p:sp>
        <p:nvSpPr>
          <p:cNvPr id="10" name="TextBox 9">
            <a:extLst>
              <a:ext uri="{FF2B5EF4-FFF2-40B4-BE49-F238E27FC236}">
                <a16:creationId xmlns:a16="http://schemas.microsoft.com/office/drawing/2014/main" id="{1D1F8871-08B7-4E03-5DB6-06464CCAB0D7}"/>
              </a:ext>
            </a:extLst>
          </p:cNvPr>
          <p:cNvSpPr txBox="1"/>
          <p:nvPr/>
        </p:nvSpPr>
        <p:spPr>
          <a:xfrm>
            <a:off x="3064871" y="2027739"/>
            <a:ext cx="5853796" cy="1323439"/>
          </a:xfrm>
          <a:prstGeom prst="rect">
            <a:avLst/>
          </a:prstGeom>
          <a:noFill/>
        </p:spPr>
        <p:txBody>
          <a:bodyPr wrap="square" rtlCol="0">
            <a:spAutoFit/>
          </a:bodyPr>
          <a:lstStyle/>
          <a:p>
            <a:r>
              <a:rPr lang="en-GB" sz="1600" dirty="0">
                <a:solidFill>
                  <a:srgbClr val="FF0000"/>
                </a:solidFill>
              </a:rPr>
              <a:t>Any products? Chlorhexidine BWO – most products longer available</a:t>
            </a:r>
          </a:p>
          <a:p>
            <a:r>
              <a:rPr lang="en-GB" sz="1600" dirty="0">
                <a:solidFill>
                  <a:srgbClr val="FF0000"/>
                </a:solidFill>
              </a:rPr>
              <a:t>Action? </a:t>
            </a:r>
            <a:r>
              <a:rPr lang="en-GB" sz="1600" dirty="0">
                <a:solidFill>
                  <a:srgbClr val="00B050"/>
                </a:solidFill>
              </a:rPr>
              <a:t>Map</a:t>
            </a:r>
            <a:r>
              <a:rPr lang="en-GB" sz="1600" dirty="0">
                <a:solidFill>
                  <a:srgbClr val="FF0000"/>
                </a:solidFill>
              </a:rPr>
              <a:t> the solution irrigation to this; add “powder for” onto the “No Map” – may be some globally so mark as “Should”</a:t>
            </a:r>
          </a:p>
        </p:txBody>
      </p:sp>
      <p:pic>
        <p:nvPicPr>
          <p:cNvPr id="4" name="Picture 3">
            <a:extLst>
              <a:ext uri="{FF2B5EF4-FFF2-40B4-BE49-F238E27FC236}">
                <a16:creationId xmlns:a16="http://schemas.microsoft.com/office/drawing/2014/main" id="{31E899C4-ECA3-70EC-E0D2-F922F61FF17B}"/>
              </a:ext>
            </a:extLst>
          </p:cNvPr>
          <p:cNvPicPr>
            <a:picLocks noChangeAspect="1"/>
          </p:cNvPicPr>
          <p:nvPr/>
        </p:nvPicPr>
        <p:blipFill>
          <a:blip r:embed="rId2"/>
          <a:stretch>
            <a:fillRect/>
          </a:stretch>
        </p:blipFill>
        <p:spPr>
          <a:xfrm>
            <a:off x="352696" y="943902"/>
            <a:ext cx="8288383" cy="1074330"/>
          </a:xfrm>
          <a:prstGeom prst="rect">
            <a:avLst/>
          </a:prstGeom>
        </p:spPr>
      </p:pic>
      <p:pic>
        <p:nvPicPr>
          <p:cNvPr id="11" name="Picture 10">
            <a:extLst>
              <a:ext uri="{FF2B5EF4-FFF2-40B4-BE49-F238E27FC236}">
                <a16:creationId xmlns:a16="http://schemas.microsoft.com/office/drawing/2014/main" id="{A32479AA-9487-72DC-8357-9962BB8C32A4}"/>
              </a:ext>
            </a:extLst>
          </p:cNvPr>
          <p:cNvPicPr>
            <a:picLocks noChangeAspect="1"/>
          </p:cNvPicPr>
          <p:nvPr/>
        </p:nvPicPr>
        <p:blipFill>
          <a:blip r:embed="rId3"/>
          <a:stretch>
            <a:fillRect/>
          </a:stretch>
        </p:blipFill>
        <p:spPr>
          <a:xfrm>
            <a:off x="455938" y="2119632"/>
            <a:ext cx="2166431" cy="2832177"/>
          </a:xfrm>
          <a:prstGeom prst="rect">
            <a:avLst/>
          </a:prstGeom>
        </p:spPr>
      </p:pic>
      <p:pic>
        <p:nvPicPr>
          <p:cNvPr id="5" name="Picture 4">
            <a:extLst>
              <a:ext uri="{FF2B5EF4-FFF2-40B4-BE49-F238E27FC236}">
                <a16:creationId xmlns:a16="http://schemas.microsoft.com/office/drawing/2014/main" id="{D33003B7-0CE7-15A0-2545-142281A830EE}"/>
              </a:ext>
            </a:extLst>
          </p:cNvPr>
          <p:cNvPicPr>
            <a:picLocks noChangeAspect="1"/>
          </p:cNvPicPr>
          <p:nvPr/>
        </p:nvPicPr>
        <p:blipFill>
          <a:blip r:embed="rId4"/>
          <a:stretch>
            <a:fillRect/>
          </a:stretch>
        </p:blipFill>
        <p:spPr>
          <a:xfrm>
            <a:off x="2979962" y="3351178"/>
            <a:ext cx="5902779" cy="1600631"/>
          </a:xfrm>
          <a:prstGeom prst="rect">
            <a:avLst/>
          </a:prstGeom>
        </p:spPr>
      </p:pic>
    </p:spTree>
    <p:extLst>
      <p:ext uri="{BB962C8B-B14F-4D97-AF65-F5344CB8AC3E}">
        <p14:creationId xmlns:p14="http://schemas.microsoft.com/office/powerpoint/2010/main" val="1062405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4AEE0-3640-561F-AB95-016570B0C8FE}"/>
              </a:ext>
            </a:extLst>
          </p:cNvPr>
          <p:cNvSpPr>
            <a:spLocks noGrp="1"/>
          </p:cNvSpPr>
          <p:nvPr>
            <p:ph type="title"/>
          </p:nvPr>
        </p:nvSpPr>
        <p:spPr>
          <a:xfrm>
            <a:off x="400050" y="191691"/>
            <a:ext cx="7886700" cy="994172"/>
          </a:xfrm>
        </p:spPr>
        <p:txBody>
          <a:bodyPr>
            <a:normAutofit/>
          </a:bodyPr>
          <a:lstStyle/>
          <a:p>
            <a:r>
              <a:rPr lang="en-GB" sz="2300" b="1" dirty="0">
                <a:solidFill>
                  <a:schemeClr val="dk2"/>
                </a:solidFill>
                <a:latin typeface="Arial"/>
                <a:cs typeface="Arial"/>
              </a:rPr>
              <a:t>Stomach Irrigation: (Gastric irrigation procedure)</a:t>
            </a:r>
          </a:p>
        </p:txBody>
      </p:sp>
      <p:pic>
        <p:nvPicPr>
          <p:cNvPr id="7" name="Picture 6">
            <a:extLst>
              <a:ext uri="{FF2B5EF4-FFF2-40B4-BE49-F238E27FC236}">
                <a16:creationId xmlns:a16="http://schemas.microsoft.com/office/drawing/2014/main" id="{BF8D6FAF-98EF-1AC5-2BE8-05FA67BDEA8E}"/>
              </a:ext>
            </a:extLst>
          </p:cNvPr>
          <p:cNvPicPr>
            <a:picLocks noChangeAspect="1"/>
          </p:cNvPicPr>
          <p:nvPr/>
        </p:nvPicPr>
        <p:blipFill>
          <a:blip r:embed="rId2"/>
          <a:stretch>
            <a:fillRect/>
          </a:stretch>
        </p:blipFill>
        <p:spPr>
          <a:xfrm>
            <a:off x="400050" y="1185863"/>
            <a:ext cx="8229601" cy="1099923"/>
          </a:xfrm>
          <a:prstGeom prst="rect">
            <a:avLst/>
          </a:prstGeom>
        </p:spPr>
      </p:pic>
      <p:pic>
        <p:nvPicPr>
          <p:cNvPr id="6" name="Picture 5">
            <a:extLst>
              <a:ext uri="{FF2B5EF4-FFF2-40B4-BE49-F238E27FC236}">
                <a16:creationId xmlns:a16="http://schemas.microsoft.com/office/drawing/2014/main" id="{8640270B-B436-77EC-A538-F199E18A2CF5}"/>
              </a:ext>
            </a:extLst>
          </p:cNvPr>
          <p:cNvPicPr>
            <a:picLocks noChangeAspect="1"/>
          </p:cNvPicPr>
          <p:nvPr/>
        </p:nvPicPr>
        <p:blipFill>
          <a:blip r:embed="rId3"/>
          <a:stretch>
            <a:fillRect/>
          </a:stretch>
        </p:blipFill>
        <p:spPr>
          <a:xfrm>
            <a:off x="613549" y="2312125"/>
            <a:ext cx="1812876" cy="2713504"/>
          </a:xfrm>
          <a:prstGeom prst="rect">
            <a:avLst/>
          </a:prstGeom>
        </p:spPr>
      </p:pic>
      <p:sp>
        <p:nvSpPr>
          <p:cNvPr id="8" name="Arrow: Left 7">
            <a:extLst>
              <a:ext uri="{FF2B5EF4-FFF2-40B4-BE49-F238E27FC236}">
                <a16:creationId xmlns:a16="http://schemas.microsoft.com/office/drawing/2014/main" id="{7B2B2666-C6FB-5E84-1904-3BB8A0F82250}"/>
              </a:ext>
            </a:extLst>
          </p:cNvPr>
          <p:cNvSpPr/>
          <p:nvPr/>
        </p:nvSpPr>
        <p:spPr>
          <a:xfrm>
            <a:off x="1861457" y="3876403"/>
            <a:ext cx="1770017" cy="780506"/>
          </a:xfrm>
          <a:prstGeom prst="lef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1200" dirty="0"/>
              <a:t>Only PDF with Int Site of Gastric</a:t>
            </a:r>
          </a:p>
        </p:txBody>
      </p:sp>
      <p:sp>
        <p:nvSpPr>
          <p:cNvPr id="9" name="TextBox 8">
            <a:extLst>
              <a:ext uri="{FF2B5EF4-FFF2-40B4-BE49-F238E27FC236}">
                <a16:creationId xmlns:a16="http://schemas.microsoft.com/office/drawing/2014/main" id="{AED59B2C-3626-9B43-36BF-38D63BABF418}"/>
              </a:ext>
            </a:extLst>
          </p:cNvPr>
          <p:cNvSpPr txBox="1"/>
          <p:nvPr/>
        </p:nvSpPr>
        <p:spPr>
          <a:xfrm>
            <a:off x="3589019" y="4035823"/>
            <a:ext cx="5244737" cy="461665"/>
          </a:xfrm>
          <a:prstGeom prst="rect">
            <a:avLst/>
          </a:prstGeom>
          <a:noFill/>
        </p:spPr>
        <p:txBody>
          <a:bodyPr wrap="square" rtlCol="0">
            <a:spAutoFit/>
          </a:bodyPr>
          <a:lstStyle/>
          <a:p>
            <a:r>
              <a:rPr lang="en-GB" sz="1200" dirty="0"/>
              <a:t>Relating to the stomach as the intended site of administration, where direct administration is achieved using an appropriate device</a:t>
            </a:r>
          </a:p>
        </p:txBody>
      </p:sp>
      <p:sp>
        <p:nvSpPr>
          <p:cNvPr id="10" name="TextBox 9">
            <a:extLst>
              <a:ext uri="{FF2B5EF4-FFF2-40B4-BE49-F238E27FC236}">
                <a16:creationId xmlns:a16="http://schemas.microsoft.com/office/drawing/2014/main" id="{1D1F8871-08B7-4E03-5DB6-06464CCAB0D7}"/>
              </a:ext>
            </a:extLst>
          </p:cNvPr>
          <p:cNvSpPr txBox="1"/>
          <p:nvPr/>
        </p:nvSpPr>
        <p:spPr>
          <a:xfrm>
            <a:off x="3491049" y="2619103"/>
            <a:ext cx="4568734" cy="707886"/>
          </a:xfrm>
          <a:prstGeom prst="rect">
            <a:avLst/>
          </a:prstGeom>
          <a:noFill/>
        </p:spPr>
        <p:txBody>
          <a:bodyPr wrap="square" rtlCol="0">
            <a:spAutoFit/>
          </a:bodyPr>
          <a:lstStyle/>
          <a:p>
            <a:r>
              <a:rPr lang="en-GB" sz="2000" dirty="0">
                <a:solidFill>
                  <a:srgbClr val="FF0000"/>
                </a:solidFill>
              </a:rPr>
              <a:t>Any products?</a:t>
            </a:r>
          </a:p>
          <a:p>
            <a:r>
              <a:rPr lang="en-GB" sz="2000" dirty="0">
                <a:solidFill>
                  <a:srgbClr val="FF0000"/>
                </a:solidFill>
              </a:rPr>
              <a:t>Action?  No map </a:t>
            </a:r>
          </a:p>
        </p:txBody>
      </p:sp>
    </p:spTree>
    <p:extLst>
      <p:ext uri="{BB962C8B-B14F-4D97-AF65-F5344CB8AC3E}">
        <p14:creationId xmlns:p14="http://schemas.microsoft.com/office/powerpoint/2010/main" val="37416135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B2E15-258F-4B0E-C629-FD7002D64298}"/>
              </a:ext>
            </a:extLst>
          </p:cNvPr>
          <p:cNvSpPr>
            <a:spLocks noGrp="1"/>
          </p:cNvSpPr>
          <p:nvPr>
            <p:ph type="title"/>
          </p:nvPr>
        </p:nvSpPr>
        <p:spPr>
          <a:xfrm>
            <a:off x="628650" y="273844"/>
            <a:ext cx="7886700" cy="648464"/>
          </a:xfrm>
        </p:spPr>
        <p:txBody>
          <a:bodyPr>
            <a:normAutofit/>
          </a:bodyPr>
          <a:lstStyle/>
          <a:p>
            <a:r>
              <a:rPr lang="en-GB" sz="2300" b="1" dirty="0">
                <a:solidFill>
                  <a:schemeClr val="dk2"/>
                </a:solidFill>
                <a:latin typeface="Arial"/>
                <a:cs typeface="Arial"/>
              </a:rPr>
              <a:t>12120000: Intestinal gel</a:t>
            </a:r>
          </a:p>
        </p:txBody>
      </p:sp>
      <p:pic>
        <p:nvPicPr>
          <p:cNvPr id="5" name="Picture 4">
            <a:extLst>
              <a:ext uri="{FF2B5EF4-FFF2-40B4-BE49-F238E27FC236}">
                <a16:creationId xmlns:a16="http://schemas.microsoft.com/office/drawing/2014/main" id="{B6181347-03CC-4438-02B6-51CD61D673C0}"/>
              </a:ext>
            </a:extLst>
          </p:cNvPr>
          <p:cNvPicPr>
            <a:picLocks noChangeAspect="1"/>
          </p:cNvPicPr>
          <p:nvPr/>
        </p:nvPicPr>
        <p:blipFill>
          <a:blip r:embed="rId2"/>
          <a:stretch>
            <a:fillRect/>
          </a:stretch>
        </p:blipFill>
        <p:spPr>
          <a:xfrm>
            <a:off x="628651" y="1082119"/>
            <a:ext cx="2492709" cy="1550047"/>
          </a:xfrm>
          <a:prstGeom prst="rect">
            <a:avLst/>
          </a:prstGeom>
        </p:spPr>
      </p:pic>
      <p:pic>
        <p:nvPicPr>
          <p:cNvPr id="7" name="Picture 6">
            <a:extLst>
              <a:ext uri="{FF2B5EF4-FFF2-40B4-BE49-F238E27FC236}">
                <a16:creationId xmlns:a16="http://schemas.microsoft.com/office/drawing/2014/main" id="{71BA5F76-77D0-2A6A-9180-275B5BAA5039}"/>
              </a:ext>
            </a:extLst>
          </p:cNvPr>
          <p:cNvPicPr>
            <a:picLocks noChangeAspect="1"/>
          </p:cNvPicPr>
          <p:nvPr/>
        </p:nvPicPr>
        <p:blipFill>
          <a:blip r:embed="rId3"/>
          <a:stretch>
            <a:fillRect/>
          </a:stretch>
        </p:blipFill>
        <p:spPr>
          <a:xfrm>
            <a:off x="392113" y="3776481"/>
            <a:ext cx="7109233" cy="1060558"/>
          </a:xfrm>
          <a:prstGeom prst="rect">
            <a:avLst/>
          </a:prstGeom>
        </p:spPr>
      </p:pic>
      <p:pic>
        <p:nvPicPr>
          <p:cNvPr id="9" name="Picture 8">
            <a:extLst>
              <a:ext uri="{FF2B5EF4-FFF2-40B4-BE49-F238E27FC236}">
                <a16:creationId xmlns:a16="http://schemas.microsoft.com/office/drawing/2014/main" id="{92AF6609-668B-5721-35E3-16221542D772}"/>
              </a:ext>
            </a:extLst>
          </p:cNvPr>
          <p:cNvPicPr>
            <a:picLocks noChangeAspect="1"/>
          </p:cNvPicPr>
          <p:nvPr/>
        </p:nvPicPr>
        <p:blipFill>
          <a:blip r:embed="rId4"/>
          <a:stretch>
            <a:fillRect/>
          </a:stretch>
        </p:blipFill>
        <p:spPr>
          <a:xfrm>
            <a:off x="4053831" y="862828"/>
            <a:ext cx="4642168" cy="393087"/>
          </a:xfrm>
          <a:prstGeom prst="rect">
            <a:avLst/>
          </a:prstGeom>
        </p:spPr>
      </p:pic>
      <p:pic>
        <p:nvPicPr>
          <p:cNvPr id="11" name="Picture 10">
            <a:extLst>
              <a:ext uri="{FF2B5EF4-FFF2-40B4-BE49-F238E27FC236}">
                <a16:creationId xmlns:a16="http://schemas.microsoft.com/office/drawing/2014/main" id="{839FC6C6-02E8-2262-3033-55E2785D92AA}"/>
              </a:ext>
            </a:extLst>
          </p:cNvPr>
          <p:cNvPicPr>
            <a:picLocks noChangeAspect="1"/>
          </p:cNvPicPr>
          <p:nvPr/>
        </p:nvPicPr>
        <p:blipFill>
          <a:blip r:embed="rId5"/>
          <a:stretch>
            <a:fillRect/>
          </a:stretch>
        </p:blipFill>
        <p:spPr>
          <a:xfrm>
            <a:off x="7022379" y="1437596"/>
            <a:ext cx="1886213" cy="2164859"/>
          </a:xfrm>
          <a:prstGeom prst="rect">
            <a:avLst/>
          </a:prstGeom>
        </p:spPr>
      </p:pic>
      <p:sp>
        <p:nvSpPr>
          <p:cNvPr id="3" name="TextBox 2">
            <a:extLst>
              <a:ext uri="{FF2B5EF4-FFF2-40B4-BE49-F238E27FC236}">
                <a16:creationId xmlns:a16="http://schemas.microsoft.com/office/drawing/2014/main" id="{3C67B3BA-F5AD-3A62-BD0E-2633B52AEB42}"/>
              </a:ext>
            </a:extLst>
          </p:cNvPr>
          <p:cNvSpPr txBox="1"/>
          <p:nvPr/>
        </p:nvSpPr>
        <p:spPr>
          <a:xfrm>
            <a:off x="3464924" y="1586971"/>
            <a:ext cx="2847702" cy="1815882"/>
          </a:xfrm>
          <a:prstGeom prst="rect">
            <a:avLst/>
          </a:prstGeom>
          <a:noFill/>
        </p:spPr>
        <p:txBody>
          <a:bodyPr wrap="square" rtlCol="0">
            <a:spAutoFit/>
          </a:bodyPr>
          <a:lstStyle/>
          <a:p>
            <a:r>
              <a:rPr lang="en-GB" dirty="0">
                <a:solidFill>
                  <a:srgbClr val="FF0000"/>
                </a:solidFill>
              </a:rPr>
              <a:t>The CD is not in SNOMED CT – we stop at the MPF.  I cannot find any other products that use this dose form….should there be a PDF for just one product?</a:t>
            </a:r>
          </a:p>
          <a:p>
            <a:r>
              <a:rPr lang="en-GB" dirty="0">
                <a:solidFill>
                  <a:srgbClr val="FF0000"/>
                </a:solidFill>
              </a:rPr>
              <a:t>Can we offer an alternative? </a:t>
            </a:r>
            <a:r>
              <a:rPr lang="en-GB" b="1" dirty="0">
                <a:solidFill>
                  <a:srgbClr val="00B050"/>
                </a:solidFill>
              </a:rPr>
              <a:t>No…which leaves us no choice but to have the dose form</a:t>
            </a:r>
          </a:p>
        </p:txBody>
      </p:sp>
    </p:spTree>
    <p:extLst>
      <p:ext uri="{BB962C8B-B14F-4D97-AF65-F5344CB8AC3E}">
        <p14:creationId xmlns:p14="http://schemas.microsoft.com/office/powerpoint/2010/main" val="1783068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Progress update</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Snap-to-SNOMED</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7C666-0383-6BC7-8B09-03D33854A2C2}"/>
              </a:ext>
            </a:extLst>
          </p:cNvPr>
          <p:cNvSpPr>
            <a:spLocks noGrp="1"/>
          </p:cNvSpPr>
          <p:nvPr>
            <p:ph type="title"/>
          </p:nvPr>
        </p:nvSpPr>
        <p:spPr/>
        <p:txBody>
          <a:bodyPr>
            <a:normAutofit/>
          </a:bodyPr>
          <a:lstStyle/>
          <a:p>
            <a:r>
              <a:rPr lang="en-GB" sz="2300" b="1" dirty="0">
                <a:solidFill>
                  <a:schemeClr val="dk2"/>
                </a:solidFill>
                <a:latin typeface="Arial"/>
                <a:cs typeface="Arial"/>
              </a:rPr>
              <a:t>13128000: Prolonged-release wound solution</a:t>
            </a:r>
          </a:p>
        </p:txBody>
      </p:sp>
      <p:pic>
        <p:nvPicPr>
          <p:cNvPr id="5" name="Picture 4">
            <a:extLst>
              <a:ext uri="{FF2B5EF4-FFF2-40B4-BE49-F238E27FC236}">
                <a16:creationId xmlns:a16="http://schemas.microsoft.com/office/drawing/2014/main" id="{6009726B-3333-E257-7626-22AFBA6F957A}"/>
              </a:ext>
            </a:extLst>
          </p:cNvPr>
          <p:cNvPicPr>
            <a:picLocks noChangeAspect="1"/>
          </p:cNvPicPr>
          <p:nvPr/>
        </p:nvPicPr>
        <p:blipFill>
          <a:blip r:embed="rId2"/>
          <a:stretch>
            <a:fillRect/>
          </a:stretch>
        </p:blipFill>
        <p:spPr>
          <a:xfrm>
            <a:off x="681057" y="977018"/>
            <a:ext cx="5145051" cy="778711"/>
          </a:xfrm>
          <a:prstGeom prst="rect">
            <a:avLst/>
          </a:prstGeom>
        </p:spPr>
      </p:pic>
      <p:pic>
        <p:nvPicPr>
          <p:cNvPr id="7" name="Picture 6">
            <a:extLst>
              <a:ext uri="{FF2B5EF4-FFF2-40B4-BE49-F238E27FC236}">
                <a16:creationId xmlns:a16="http://schemas.microsoft.com/office/drawing/2014/main" id="{FE8B1362-0139-90D6-E6B8-604413F8CF36}"/>
              </a:ext>
            </a:extLst>
          </p:cNvPr>
          <p:cNvPicPr>
            <a:picLocks noChangeAspect="1"/>
          </p:cNvPicPr>
          <p:nvPr/>
        </p:nvPicPr>
        <p:blipFill>
          <a:blip r:embed="rId3"/>
          <a:stretch>
            <a:fillRect/>
          </a:stretch>
        </p:blipFill>
        <p:spPr>
          <a:xfrm>
            <a:off x="6400489" y="977018"/>
            <a:ext cx="2229161" cy="2193437"/>
          </a:xfrm>
          <a:prstGeom prst="rect">
            <a:avLst/>
          </a:prstGeom>
        </p:spPr>
      </p:pic>
      <p:pic>
        <p:nvPicPr>
          <p:cNvPr id="4" name="Picture 3">
            <a:extLst>
              <a:ext uri="{FF2B5EF4-FFF2-40B4-BE49-F238E27FC236}">
                <a16:creationId xmlns:a16="http://schemas.microsoft.com/office/drawing/2014/main" id="{8C5279DA-6791-86BE-6C79-1CF61774D0E7}"/>
              </a:ext>
            </a:extLst>
          </p:cNvPr>
          <p:cNvPicPr>
            <a:picLocks noChangeAspect="1"/>
          </p:cNvPicPr>
          <p:nvPr/>
        </p:nvPicPr>
        <p:blipFill>
          <a:blip r:embed="rId4"/>
          <a:stretch>
            <a:fillRect/>
          </a:stretch>
        </p:blipFill>
        <p:spPr>
          <a:xfrm>
            <a:off x="514350" y="1844379"/>
            <a:ext cx="3372849" cy="2986089"/>
          </a:xfrm>
          <a:prstGeom prst="rect">
            <a:avLst/>
          </a:prstGeom>
        </p:spPr>
      </p:pic>
      <p:sp>
        <p:nvSpPr>
          <p:cNvPr id="8" name="TextBox 7">
            <a:extLst>
              <a:ext uri="{FF2B5EF4-FFF2-40B4-BE49-F238E27FC236}">
                <a16:creationId xmlns:a16="http://schemas.microsoft.com/office/drawing/2014/main" id="{B978BC14-1E89-9477-20C1-6264AD9E084D}"/>
              </a:ext>
            </a:extLst>
          </p:cNvPr>
          <p:cNvSpPr txBox="1"/>
          <p:nvPr/>
        </p:nvSpPr>
        <p:spPr>
          <a:xfrm>
            <a:off x="3757204" y="3078878"/>
            <a:ext cx="4787537" cy="2031325"/>
          </a:xfrm>
          <a:prstGeom prst="rect">
            <a:avLst/>
          </a:prstGeom>
          <a:noFill/>
        </p:spPr>
        <p:txBody>
          <a:bodyPr wrap="square" rtlCol="0">
            <a:spAutoFit/>
          </a:bodyPr>
          <a:lstStyle/>
          <a:p>
            <a:r>
              <a:rPr lang="en-GB" dirty="0">
                <a:solidFill>
                  <a:srgbClr val="FF0000"/>
                </a:solidFill>
              </a:rPr>
              <a:t>From Chris J – a relatively new concept used for </a:t>
            </a:r>
            <a:r>
              <a:rPr lang="en-GB" dirty="0" err="1">
                <a:solidFill>
                  <a:srgbClr val="FF0000"/>
                </a:solidFill>
              </a:rPr>
              <a:t>Zynrelef</a:t>
            </a:r>
            <a:r>
              <a:rPr lang="en-GB" dirty="0">
                <a:solidFill>
                  <a:srgbClr val="FF0000"/>
                </a:solidFill>
              </a:rPr>
              <a:t> – which has no CD in SNOMED CT at the moment</a:t>
            </a:r>
            <a:br>
              <a:rPr lang="en-GB" dirty="0">
                <a:solidFill>
                  <a:srgbClr val="FF0000"/>
                </a:solidFill>
              </a:rPr>
            </a:br>
            <a:r>
              <a:rPr lang="en-GB" dirty="0">
                <a:solidFill>
                  <a:srgbClr val="FF0000"/>
                </a:solidFill>
              </a:rPr>
              <a:t>Same question as before: should there be a PDF for just one product?</a:t>
            </a:r>
          </a:p>
          <a:p>
            <a:r>
              <a:rPr lang="en-GB" dirty="0">
                <a:solidFill>
                  <a:srgbClr val="FF0000"/>
                </a:solidFill>
              </a:rPr>
              <a:t>Can we offer an alternative?</a:t>
            </a:r>
          </a:p>
          <a:p>
            <a:r>
              <a:rPr lang="en-GB" dirty="0">
                <a:solidFill>
                  <a:srgbClr val="FF0000"/>
                </a:solidFill>
              </a:rPr>
              <a:t>EDQM found this hard….It is definitely prolonged-release (has matrix); intended site is a challenge….to look at further for SNOMED CT</a:t>
            </a:r>
          </a:p>
          <a:p>
            <a:r>
              <a:rPr lang="en-GB" dirty="0">
                <a:solidFill>
                  <a:srgbClr val="FF0000"/>
                </a:solidFill>
              </a:rPr>
              <a:t>No map for now (“Should” be added)</a:t>
            </a:r>
          </a:p>
        </p:txBody>
      </p:sp>
    </p:spTree>
    <p:extLst>
      <p:ext uri="{BB962C8B-B14F-4D97-AF65-F5344CB8AC3E}">
        <p14:creationId xmlns:p14="http://schemas.microsoft.com/office/powerpoint/2010/main" val="35337193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3FF9D-B033-369F-4AE6-768C866C3A75}"/>
              </a:ext>
            </a:extLst>
          </p:cNvPr>
          <p:cNvSpPr>
            <a:spLocks noGrp="1"/>
          </p:cNvSpPr>
          <p:nvPr>
            <p:ph type="title"/>
          </p:nvPr>
        </p:nvSpPr>
        <p:spPr/>
        <p:txBody>
          <a:bodyPr>
            <a:normAutofit/>
          </a:bodyPr>
          <a:lstStyle/>
          <a:p>
            <a:r>
              <a:rPr lang="en-GB" sz="2300" b="1" dirty="0">
                <a:solidFill>
                  <a:schemeClr val="dk2"/>
                </a:solidFill>
                <a:latin typeface="Arial"/>
                <a:cs typeface="Arial"/>
              </a:rPr>
              <a:t>Prolonged-release parenteral concepts</a:t>
            </a:r>
          </a:p>
        </p:txBody>
      </p:sp>
      <p:graphicFrame>
        <p:nvGraphicFramePr>
          <p:cNvPr id="6" name="Table 4">
            <a:extLst>
              <a:ext uri="{FF2B5EF4-FFF2-40B4-BE49-F238E27FC236}">
                <a16:creationId xmlns:a16="http://schemas.microsoft.com/office/drawing/2014/main" id="{9D47EFF6-2F1C-B30A-F494-E3E0CA6C8E59}"/>
              </a:ext>
            </a:extLst>
          </p:cNvPr>
          <p:cNvGraphicFramePr>
            <a:graphicFrameLocks noGrp="1"/>
          </p:cNvGraphicFramePr>
          <p:nvPr>
            <p:extLst>
              <p:ext uri="{D42A27DB-BD31-4B8C-83A1-F6EECF244321}">
                <p14:modId xmlns:p14="http://schemas.microsoft.com/office/powerpoint/2010/main" val="346848897"/>
              </p:ext>
            </p:extLst>
          </p:nvPr>
        </p:nvGraphicFramePr>
        <p:xfrm>
          <a:off x="529045" y="1127067"/>
          <a:ext cx="8265523" cy="1112520"/>
        </p:xfrm>
        <a:graphic>
          <a:graphicData uri="http://schemas.openxmlformats.org/drawingml/2006/table">
            <a:tbl>
              <a:tblPr firstRow="1" bandRow="1">
                <a:tableStyleId>{21E4AEA4-8DFA-4A89-87EB-49C32662AFE0}</a:tableStyleId>
              </a:tblPr>
              <a:tblGrid>
                <a:gridCol w="891540">
                  <a:extLst>
                    <a:ext uri="{9D8B030D-6E8A-4147-A177-3AD203B41FA5}">
                      <a16:colId xmlns:a16="http://schemas.microsoft.com/office/drawing/2014/main" val="1179462380"/>
                    </a:ext>
                  </a:extLst>
                </a:gridCol>
                <a:gridCol w="2948940">
                  <a:extLst>
                    <a:ext uri="{9D8B030D-6E8A-4147-A177-3AD203B41FA5}">
                      <a16:colId xmlns:a16="http://schemas.microsoft.com/office/drawing/2014/main" val="438209582"/>
                    </a:ext>
                  </a:extLst>
                </a:gridCol>
                <a:gridCol w="933995">
                  <a:extLst>
                    <a:ext uri="{9D8B030D-6E8A-4147-A177-3AD203B41FA5}">
                      <a16:colId xmlns:a16="http://schemas.microsoft.com/office/drawing/2014/main" val="331694397"/>
                    </a:ext>
                  </a:extLst>
                </a:gridCol>
                <a:gridCol w="3491048">
                  <a:extLst>
                    <a:ext uri="{9D8B030D-6E8A-4147-A177-3AD203B41FA5}">
                      <a16:colId xmlns:a16="http://schemas.microsoft.com/office/drawing/2014/main" val="1317893754"/>
                    </a:ext>
                  </a:extLst>
                </a:gridCol>
              </a:tblGrid>
              <a:tr h="278130">
                <a:tc>
                  <a:txBody>
                    <a:bodyPr/>
                    <a:lstStyle/>
                    <a:p>
                      <a:r>
                        <a:rPr lang="en-GB" sz="1100" dirty="0"/>
                        <a:t>EDQM ID</a:t>
                      </a:r>
                    </a:p>
                  </a:txBody>
                  <a:tcPr marL="68580" marR="68580" marT="34290" marB="34290"/>
                </a:tc>
                <a:tc>
                  <a:txBody>
                    <a:bodyPr/>
                    <a:lstStyle/>
                    <a:p>
                      <a:r>
                        <a:rPr lang="en-GB" sz="1100" dirty="0"/>
                        <a:t>EDQM Term</a:t>
                      </a:r>
                    </a:p>
                  </a:txBody>
                  <a:tcPr marL="68580" marR="68580" marT="34290" marB="34290"/>
                </a:tc>
                <a:tc>
                  <a:txBody>
                    <a:bodyPr/>
                    <a:lstStyle/>
                    <a:p>
                      <a:r>
                        <a:rPr lang="en-GB" sz="1100" dirty="0"/>
                        <a:t>S-CT ID</a:t>
                      </a:r>
                    </a:p>
                  </a:txBody>
                  <a:tcPr marL="68580" marR="68580" marT="34290" marB="34290"/>
                </a:tc>
                <a:tc>
                  <a:txBody>
                    <a:bodyPr/>
                    <a:lstStyle/>
                    <a:p>
                      <a:r>
                        <a:rPr lang="en-GB" sz="1100" dirty="0"/>
                        <a:t>S-CT FSN</a:t>
                      </a:r>
                    </a:p>
                  </a:txBody>
                  <a:tcPr marL="68580" marR="68580" marT="34290" marB="34290"/>
                </a:tc>
                <a:extLst>
                  <a:ext uri="{0D108BD9-81ED-4DB2-BD59-A6C34878D82A}">
                    <a16:rowId xmlns:a16="http://schemas.microsoft.com/office/drawing/2014/main" val="1631347144"/>
                  </a:ext>
                </a:extLst>
              </a:tr>
              <a:tr h="278130">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13126000</a:t>
                      </a:r>
                    </a:p>
                  </a:txBody>
                  <a:tcPr marL="10716" marR="10716" marT="7144" marB="7144" anchor="ct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Prolonged-release dispersion for injection</a:t>
                      </a:r>
                    </a:p>
                  </a:txBody>
                  <a:tcPr marL="10716" marR="10716" marT="7144" marB="7144" anchor="ct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1230186001</a:t>
                      </a:r>
                    </a:p>
                  </a:txBody>
                  <a:tcPr marL="11430" marR="11430" marT="7620" marB="7620" anchor="b"/>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Prolonged-release dispersion for injection (dose form)</a:t>
                      </a:r>
                    </a:p>
                  </a:txBody>
                  <a:tcPr marL="11430" marR="11430" marT="7620" marB="7620" anchor="b"/>
                </a:tc>
                <a:extLst>
                  <a:ext uri="{0D108BD9-81ED-4DB2-BD59-A6C34878D82A}">
                    <a16:rowId xmlns:a16="http://schemas.microsoft.com/office/drawing/2014/main" val="3910984046"/>
                  </a:ext>
                </a:extLst>
              </a:tr>
              <a:tr h="278130">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11208500</a:t>
                      </a:r>
                    </a:p>
                  </a:txBody>
                  <a:tcPr marL="11430" marR="11430" marT="7620" marB="7620" anchor="b"/>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Prolonged-release suspension for injection</a:t>
                      </a:r>
                    </a:p>
                  </a:txBody>
                  <a:tcPr marL="11430" marR="11430" marT="7620" marB="7620" anchor="b"/>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420873008</a:t>
                      </a:r>
                    </a:p>
                  </a:txBody>
                  <a:tcPr marL="11430" marR="11430" marT="7620" marB="7620" anchor="b"/>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Prolonged-release suspension for injection (dose form)</a:t>
                      </a:r>
                    </a:p>
                  </a:txBody>
                  <a:tcPr marL="11430" marR="11430" marT="7620" marB="7620" anchor="b"/>
                </a:tc>
                <a:extLst>
                  <a:ext uri="{0D108BD9-81ED-4DB2-BD59-A6C34878D82A}">
                    <a16:rowId xmlns:a16="http://schemas.microsoft.com/office/drawing/2014/main" val="647107894"/>
                  </a:ext>
                </a:extLst>
              </a:tr>
              <a:tr h="278130">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noProof="0" dirty="0">
                          <a:solidFill>
                            <a:schemeClr val="dk1"/>
                          </a:solidFill>
                          <a:effectLst/>
                          <a:latin typeface="Calibri" panose="020F0502020204030204" pitchFamily="34" charset="0"/>
                          <a:ea typeface="+mn-ea"/>
                          <a:cs typeface="+mn-cs"/>
                          <a:sym typeface="Calibri"/>
                        </a:rPr>
                        <a:t>13076000</a:t>
                      </a:r>
                      <a:endParaRPr lang="en-GB" sz="1200" b="0" i="0" u="none" strike="noStrike" kern="1200" cap="none" dirty="0">
                        <a:solidFill>
                          <a:schemeClr val="dk1"/>
                        </a:solidFill>
                        <a:effectLst/>
                        <a:latin typeface="Calibri" panose="020F0502020204030204" pitchFamily="34" charset="0"/>
                        <a:ea typeface="+mn-ea"/>
                        <a:cs typeface="+mn-cs"/>
                        <a:sym typeface="Arial"/>
                      </a:endParaRPr>
                    </a:p>
                  </a:txBody>
                  <a:tcPr marL="11430" marR="11430" marT="7620" marB="7620" anchor="ct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noProof="0" dirty="0">
                          <a:solidFill>
                            <a:schemeClr val="dk1"/>
                          </a:solidFill>
                          <a:effectLst/>
                          <a:latin typeface="Calibri" panose="020F0502020204030204" pitchFamily="34" charset="0"/>
                          <a:ea typeface="+mn-ea"/>
                          <a:cs typeface="+mn-cs"/>
                          <a:sym typeface="Calibri"/>
                        </a:rPr>
                        <a:t>Prolonged-release solution for injection</a:t>
                      </a:r>
                      <a:endParaRPr lang="en-GB" sz="1200" b="0" i="0" u="none" strike="noStrike" kern="1200" cap="none" dirty="0">
                        <a:solidFill>
                          <a:schemeClr val="dk1"/>
                        </a:solidFill>
                        <a:effectLst/>
                        <a:latin typeface="Calibri" panose="020F0502020204030204" pitchFamily="34" charset="0"/>
                        <a:ea typeface="+mn-ea"/>
                        <a:cs typeface="+mn-cs"/>
                        <a:sym typeface="Arial"/>
                      </a:endParaRPr>
                    </a:p>
                  </a:txBody>
                  <a:tcPr marL="11430" marR="11430" marT="7620" marB="7620" anchor="ctr"/>
                </a:tc>
                <a:tc>
                  <a:txBody>
                    <a:bodyPr/>
                    <a:lstStyle/>
                    <a:p>
                      <a:r>
                        <a:rPr lang="en-GB" sz="1100" dirty="0"/>
                        <a:t>?</a:t>
                      </a:r>
                    </a:p>
                  </a:txBody>
                  <a:tcPr marL="68580" marR="68580" marT="34290" marB="34290"/>
                </a:tc>
                <a:tc>
                  <a:txBody>
                    <a:bodyPr/>
                    <a:lstStyle/>
                    <a:p>
                      <a:r>
                        <a:rPr lang="en-GB" sz="1100" dirty="0">
                          <a:solidFill>
                            <a:srgbClr val="FF0000"/>
                          </a:solidFill>
                        </a:rPr>
                        <a:t>Need new concept</a:t>
                      </a:r>
                    </a:p>
                  </a:txBody>
                  <a:tcPr marL="68580" marR="68580" marT="34290" marB="34290"/>
                </a:tc>
                <a:extLst>
                  <a:ext uri="{0D108BD9-81ED-4DB2-BD59-A6C34878D82A}">
                    <a16:rowId xmlns:a16="http://schemas.microsoft.com/office/drawing/2014/main" val="4126086132"/>
                  </a:ext>
                </a:extLst>
              </a:tr>
            </a:tbl>
          </a:graphicData>
        </a:graphic>
      </p:graphicFrame>
      <p:pic>
        <p:nvPicPr>
          <p:cNvPr id="8" name="Picture 7">
            <a:extLst>
              <a:ext uri="{FF2B5EF4-FFF2-40B4-BE49-F238E27FC236}">
                <a16:creationId xmlns:a16="http://schemas.microsoft.com/office/drawing/2014/main" id="{BE351BC5-23FB-6384-78A7-EE63A24B03E6}"/>
              </a:ext>
            </a:extLst>
          </p:cNvPr>
          <p:cNvPicPr>
            <a:picLocks noChangeAspect="1"/>
          </p:cNvPicPr>
          <p:nvPr/>
        </p:nvPicPr>
        <p:blipFill>
          <a:blip r:embed="rId2"/>
          <a:stretch>
            <a:fillRect/>
          </a:stretch>
        </p:blipFill>
        <p:spPr>
          <a:xfrm>
            <a:off x="2118451" y="2342267"/>
            <a:ext cx="3881664" cy="2661310"/>
          </a:xfrm>
          <a:prstGeom prst="rect">
            <a:avLst/>
          </a:prstGeom>
        </p:spPr>
      </p:pic>
    </p:spTree>
    <p:extLst>
      <p:ext uri="{BB962C8B-B14F-4D97-AF65-F5344CB8AC3E}">
        <p14:creationId xmlns:p14="http://schemas.microsoft.com/office/powerpoint/2010/main" val="3610252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3FF9D-B033-369F-4AE6-768C866C3A75}"/>
              </a:ext>
            </a:extLst>
          </p:cNvPr>
          <p:cNvSpPr>
            <a:spLocks noGrp="1"/>
          </p:cNvSpPr>
          <p:nvPr>
            <p:ph type="title"/>
          </p:nvPr>
        </p:nvSpPr>
        <p:spPr>
          <a:xfrm>
            <a:off x="628650" y="273844"/>
            <a:ext cx="7886700" cy="815608"/>
          </a:xfrm>
        </p:spPr>
        <p:txBody>
          <a:bodyPr>
            <a:normAutofit/>
          </a:bodyPr>
          <a:lstStyle/>
          <a:p>
            <a:r>
              <a:rPr lang="en-GB" sz="2300" b="1" dirty="0">
                <a:solidFill>
                  <a:schemeClr val="dk2"/>
                </a:solidFill>
                <a:latin typeface="Arial"/>
                <a:cs typeface="Arial"/>
              </a:rPr>
              <a:t>13076000: Prolonged-release solution for injection</a:t>
            </a:r>
          </a:p>
        </p:txBody>
      </p:sp>
      <p:sp>
        <p:nvSpPr>
          <p:cNvPr id="3" name="Content Placeholder 2">
            <a:extLst>
              <a:ext uri="{FF2B5EF4-FFF2-40B4-BE49-F238E27FC236}">
                <a16:creationId xmlns:a16="http://schemas.microsoft.com/office/drawing/2014/main" id="{E951E066-AA53-296F-FD2E-E57FF3C7FF98}"/>
              </a:ext>
            </a:extLst>
          </p:cNvPr>
          <p:cNvSpPr>
            <a:spLocks noGrp="1"/>
          </p:cNvSpPr>
          <p:nvPr>
            <p:ph idx="1"/>
          </p:nvPr>
        </p:nvSpPr>
        <p:spPr>
          <a:xfrm>
            <a:off x="628650" y="1061357"/>
            <a:ext cx="7535636" cy="3571366"/>
          </a:xfrm>
        </p:spPr>
        <p:txBody>
          <a:bodyPr>
            <a:normAutofit fontScale="92500" lnSpcReduction="10000"/>
          </a:bodyPr>
          <a:lstStyle/>
          <a:p>
            <a:pPr marL="139700" indent="0">
              <a:buNone/>
            </a:pPr>
            <a:r>
              <a:rPr lang="en-GB" b="1" i="0" u="none" strike="noStrike" dirty="0">
                <a:solidFill>
                  <a:srgbClr val="000000"/>
                </a:solidFill>
                <a:effectLst/>
                <a:latin typeface="docs-Calibri"/>
              </a:rPr>
              <a:t>Mapper comments:</a:t>
            </a:r>
            <a:br>
              <a:rPr lang="en-GB" b="1" i="0" u="none" strike="noStrike" dirty="0">
                <a:solidFill>
                  <a:srgbClr val="000000"/>
                </a:solidFill>
                <a:effectLst/>
                <a:latin typeface="docs-Calibri"/>
              </a:rPr>
            </a:br>
            <a:r>
              <a:rPr lang="en-GB" b="0" i="0" u="none" strike="noStrike" dirty="0">
                <a:solidFill>
                  <a:srgbClr val="000000"/>
                </a:solidFill>
                <a:effectLst/>
                <a:latin typeface="docs-Calibri"/>
              </a:rPr>
              <a:t>S-CT has a prolonged release oil for injection and a prolonged release suspension for injection but not a prolonged release solution for injection. </a:t>
            </a:r>
            <a:br>
              <a:rPr lang="en-GB" b="0" i="0" u="none" strike="noStrike" dirty="0">
                <a:solidFill>
                  <a:srgbClr val="000000"/>
                </a:solidFill>
                <a:effectLst/>
                <a:latin typeface="docs-Calibri"/>
              </a:rPr>
            </a:br>
            <a:r>
              <a:rPr lang="en-GB" b="0" i="0" u="none" strike="noStrike" dirty="0">
                <a:solidFill>
                  <a:srgbClr val="000000"/>
                </a:solidFill>
                <a:effectLst/>
                <a:latin typeface="docs-Calibri"/>
              </a:rPr>
              <a:t>I found a centralised product </a:t>
            </a:r>
            <a:r>
              <a:rPr lang="en-GB" b="0" i="0" u="none" strike="noStrike" dirty="0" err="1">
                <a:solidFill>
                  <a:srgbClr val="000000"/>
                </a:solidFill>
                <a:effectLst/>
                <a:latin typeface="docs-Calibri"/>
              </a:rPr>
              <a:t>Buvidal</a:t>
            </a:r>
            <a:r>
              <a:rPr lang="en-GB" b="0" i="0" u="none" strike="noStrike" dirty="0">
                <a:solidFill>
                  <a:srgbClr val="000000"/>
                </a:solidFill>
                <a:effectLst/>
                <a:latin typeface="docs-Calibri"/>
              </a:rPr>
              <a:t>, which is a prolonged release solution for injection, formulated as weekly or monthly depots. When injected into the subcutaneous (SC) or intramuscular (IM) tissue, the Fluid Crystal formulation absorbs interstitial aqueous body fluid and transforms from liquid to highly viscous (&gt;&gt;106 </a:t>
            </a:r>
            <a:r>
              <a:rPr lang="en-GB" b="0" i="0" u="none" strike="noStrike" dirty="0" err="1">
                <a:solidFill>
                  <a:srgbClr val="000000"/>
                </a:solidFill>
                <a:effectLst/>
                <a:latin typeface="docs-Calibri"/>
              </a:rPr>
              <a:t>mPas</a:t>
            </a:r>
            <a:r>
              <a:rPr lang="en-GB" b="0" i="0" u="none" strike="noStrike" dirty="0">
                <a:solidFill>
                  <a:srgbClr val="000000"/>
                </a:solidFill>
                <a:effectLst/>
                <a:latin typeface="docs-Calibri"/>
              </a:rPr>
              <a:t>) liquid crystal (LC) (or gel-like) phases in situ, which effectively encapsulate the active substance. This results in a slow and consistent release of buprenorphine, which can be controlled for a week or a month depending on the composition. I am not sure about this...the product is not prolonged release until after it is injected - </a:t>
            </a:r>
            <a:r>
              <a:rPr lang="en-GB" b="0" i="0" u="none" strike="noStrike" dirty="0">
                <a:solidFill>
                  <a:srgbClr val="FF0000"/>
                </a:solidFill>
                <a:effectLst/>
                <a:latin typeface="docs-Calibri"/>
              </a:rPr>
              <a:t>for discussion?</a:t>
            </a:r>
            <a:r>
              <a:rPr lang="en-GB" b="0" i="0" u="none" strike="noStrike" dirty="0">
                <a:solidFill>
                  <a:srgbClr val="000000"/>
                </a:solidFill>
                <a:effectLst/>
                <a:latin typeface="docs-Calibri"/>
              </a:rPr>
              <a:t> </a:t>
            </a:r>
            <a:endParaRPr lang="en-GB" dirty="0"/>
          </a:p>
        </p:txBody>
      </p:sp>
    </p:spTree>
    <p:extLst>
      <p:ext uri="{BB962C8B-B14F-4D97-AF65-F5344CB8AC3E}">
        <p14:creationId xmlns:p14="http://schemas.microsoft.com/office/powerpoint/2010/main" val="196588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3FF9D-B033-369F-4AE6-768C866C3A75}"/>
              </a:ext>
            </a:extLst>
          </p:cNvPr>
          <p:cNvSpPr>
            <a:spLocks noGrp="1"/>
          </p:cNvSpPr>
          <p:nvPr>
            <p:ph type="title"/>
          </p:nvPr>
        </p:nvSpPr>
        <p:spPr>
          <a:xfrm>
            <a:off x="628650" y="273844"/>
            <a:ext cx="7886700" cy="919313"/>
          </a:xfrm>
        </p:spPr>
        <p:txBody>
          <a:bodyPr>
            <a:normAutofit/>
          </a:bodyPr>
          <a:lstStyle/>
          <a:p>
            <a:r>
              <a:rPr lang="en-GB" sz="2300" b="1" dirty="0">
                <a:solidFill>
                  <a:schemeClr val="dk2"/>
                </a:solidFill>
                <a:latin typeface="Arial"/>
                <a:cs typeface="Arial"/>
              </a:rPr>
              <a:t>13076000: Prolonged-release solution for injection</a:t>
            </a:r>
          </a:p>
        </p:txBody>
      </p:sp>
      <p:pic>
        <p:nvPicPr>
          <p:cNvPr id="7" name="Picture 6">
            <a:extLst>
              <a:ext uri="{FF2B5EF4-FFF2-40B4-BE49-F238E27FC236}">
                <a16:creationId xmlns:a16="http://schemas.microsoft.com/office/drawing/2014/main" id="{BE3562D6-DDD1-B3DC-9021-4528EF12EEDC}"/>
              </a:ext>
            </a:extLst>
          </p:cNvPr>
          <p:cNvPicPr>
            <a:picLocks noChangeAspect="1"/>
          </p:cNvPicPr>
          <p:nvPr/>
        </p:nvPicPr>
        <p:blipFill>
          <a:blip r:embed="rId2"/>
          <a:stretch>
            <a:fillRect/>
          </a:stretch>
        </p:blipFill>
        <p:spPr>
          <a:xfrm>
            <a:off x="946027" y="1224713"/>
            <a:ext cx="4636588" cy="464408"/>
          </a:xfrm>
          <a:prstGeom prst="rect">
            <a:avLst/>
          </a:prstGeom>
        </p:spPr>
      </p:pic>
      <p:pic>
        <p:nvPicPr>
          <p:cNvPr id="9" name="Picture 8">
            <a:extLst>
              <a:ext uri="{FF2B5EF4-FFF2-40B4-BE49-F238E27FC236}">
                <a16:creationId xmlns:a16="http://schemas.microsoft.com/office/drawing/2014/main" id="{185C32C0-517D-8456-65A4-E4E6F297CB13}"/>
              </a:ext>
            </a:extLst>
          </p:cNvPr>
          <p:cNvPicPr>
            <a:picLocks noChangeAspect="1"/>
          </p:cNvPicPr>
          <p:nvPr/>
        </p:nvPicPr>
        <p:blipFill>
          <a:blip r:embed="rId3"/>
          <a:stretch>
            <a:fillRect/>
          </a:stretch>
        </p:blipFill>
        <p:spPr>
          <a:xfrm>
            <a:off x="949981" y="2321569"/>
            <a:ext cx="1979095" cy="2136280"/>
          </a:xfrm>
          <a:prstGeom prst="rect">
            <a:avLst/>
          </a:prstGeom>
        </p:spPr>
      </p:pic>
      <p:pic>
        <p:nvPicPr>
          <p:cNvPr id="11" name="Picture 10">
            <a:extLst>
              <a:ext uri="{FF2B5EF4-FFF2-40B4-BE49-F238E27FC236}">
                <a16:creationId xmlns:a16="http://schemas.microsoft.com/office/drawing/2014/main" id="{42714F5D-1CE3-6503-1C8D-E12AC2FB10D9}"/>
              </a:ext>
            </a:extLst>
          </p:cNvPr>
          <p:cNvPicPr>
            <a:picLocks noChangeAspect="1"/>
          </p:cNvPicPr>
          <p:nvPr/>
        </p:nvPicPr>
        <p:blipFill>
          <a:blip r:embed="rId4"/>
          <a:stretch>
            <a:fillRect/>
          </a:stretch>
        </p:blipFill>
        <p:spPr>
          <a:xfrm>
            <a:off x="3264321" y="2092936"/>
            <a:ext cx="5344271" cy="2593544"/>
          </a:xfrm>
          <a:prstGeom prst="rect">
            <a:avLst/>
          </a:prstGeom>
        </p:spPr>
      </p:pic>
      <p:sp>
        <p:nvSpPr>
          <p:cNvPr id="3" name="TextBox 2">
            <a:extLst>
              <a:ext uri="{FF2B5EF4-FFF2-40B4-BE49-F238E27FC236}">
                <a16:creationId xmlns:a16="http://schemas.microsoft.com/office/drawing/2014/main" id="{3B91B1B0-78ED-12B9-B538-EFD791C32E2E}"/>
              </a:ext>
            </a:extLst>
          </p:cNvPr>
          <p:cNvSpPr txBox="1"/>
          <p:nvPr/>
        </p:nvSpPr>
        <p:spPr>
          <a:xfrm>
            <a:off x="5953396" y="1159329"/>
            <a:ext cx="2622369" cy="738664"/>
          </a:xfrm>
          <a:prstGeom prst="rect">
            <a:avLst/>
          </a:prstGeom>
          <a:noFill/>
        </p:spPr>
        <p:txBody>
          <a:bodyPr wrap="square" rtlCol="0">
            <a:spAutoFit/>
          </a:bodyPr>
          <a:lstStyle/>
          <a:p>
            <a:r>
              <a:rPr lang="en-GB" dirty="0">
                <a:solidFill>
                  <a:srgbClr val="FF0000"/>
                </a:solidFill>
              </a:rPr>
              <a:t>Request to add?</a:t>
            </a:r>
          </a:p>
          <a:p>
            <a:r>
              <a:rPr lang="en-GB" dirty="0">
                <a:solidFill>
                  <a:srgbClr val="FF0000"/>
                </a:solidFill>
              </a:rPr>
              <a:t>What about the oil dose form? Retire and re-direct to solution</a:t>
            </a:r>
          </a:p>
        </p:txBody>
      </p:sp>
    </p:spTree>
    <p:extLst>
      <p:ext uri="{BB962C8B-B14F-4D97-AF65-F5344CB8AC3E}">
        <p14:creationId xmlns:p14="http://schemas.microsoft.com/office/powerpoint/2010/main" val="127093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407F9-1D7D-F5D1-47E5-7FDA8BA30645}"/>
              </a:ext>
            </a:extLst>
          </p:cNvPr>
          <p:cNvSpPr>
            <a:spLocks noGrp="1"/>
          </p:cNvSpPr>
          <p:nvPr>
            <p:ph type="title"/>
          </p:nvPr>
        </p:nvSpPr>
        <p:spPr/>
        <p:txBody>
          <a:bodyPr/>
          <a:lstStyle/>
          <a:p>
            <a:r>
              <a:rPr lang="en-GB" sz="2300" b="1" dirty="0">
                <a:solidFill>
                  <a:schemeClr val="dk2"/>
                </a:solidFill>
                <a:latin typeface="Arial"/>
                <a:cs typeface="Arial"/>
              </a:rPr>
              <a:t>Note from Chris about ST PDFs</a:t>
            </a:r>
          </a:p>
        </p:txBody>
      </p:sp>
      <p:sp>
        <p:nvSpPr>
          <p:cNvPr id="3" name="Text Placeholder 2">
            <a:extLst>
              <a:ext uri="{FF2B5EF4-FFF2-40B4-BE49-F238E27FC236}">
                <a16:creationId xmlns:a16="http://schemas.microsoft.com/office/drawing/2014/main" id="{6E0664E7-1E85-4537-1BED-4AF3F89D0C36}"/>
              </a:ext>
            </a:extLst>
          </p:cNvPr>
          <p:cNvSpPr>
            <a:spLocks noGrp="1"/>
          </p:cNvSpPr>
          <p:nvPr>
            <p:ph type="body" idx="1"/>
          </p:nvPr>
        </p:nvSpPr>
        <p:spPr/>
        <p:txBody>
          <a:bodyPr/>
          <a:lstStyle/>
          <a:p>
            <a:r>
              <a:rPr lang="en-GB" dirty="0"/>
              <a:t>In ST, sometimes a PDF term that has been authored for a vet product is also put as “applicable for human use” as there is nothing explicitly excluding its use in humans at some point – so there may be terms marked as “human” that don’t have any human products that use them</a:t>
            </a:r>
          </a:p>
          <a:p>
            <a:r>
              <a:rPr lang="en-GB" dirty="0"/>
              <a:t>Example of vet only dose forms: Intraruminal dose forms</a:t>
            </a:r>
          </a:p>
        </p:txBody>
      </p:sp>
    </p:spTree>
    <p:extLst>
      <p:ext uri="{BB962C8B-B14F-4D97-AF65-F5344CB8AC3E}">
        <p14:creationId xmlns:p14="http://schemas.microsoft.com/office/powerpoint/2010/main" val="11587423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BD853-AD04-7CC0-9BC3-F9BCD9E47BA3}"/>
              </a:ext>
            </a:extLst>
          </p:cNvPr>
          <p:cNvSpPr>
            <a:spLocks noGrp="1"/>
          </p:cNvSpPr>
          <p:nvPr>
            <p:ph type="title"/>
          </p:nvPr>
        </p:nvSpPr>
        <p:spPr/>
        <p:txBody>
          <a:bodyPr>
            <a:normAutofit/>
          </a:bodyPr>
          <a:lstStyle/>
          <a:p>
            <a:r>
              <a:rPr lang="en-GB" sz="2300" b="1" dirty="0">
                <a:solidFill>
                  <a:schemeClr val="dk2"/>
                </a:solidFill>
                <a:latin typeface="Arial"/>
                <a:cs typeface="Arial"/>
              </a:rPr>
              <a:t>10550000: Plaster for provocation test</a:t>
            </a:r>
          </a:p>
        </p:txBody>
      </p:sp>
      <p:sp>
        <p:nvSpPr>
          <p:cNvPr id="3" name="Content Placeholder 2">
            <a:extLst>
              <a:ext uri="{FF2B5EF4-FFF2-40B4-BE49-F238E27FC236}">
                <a16:creationId xmlns:a16="http://schemas.microsoft.com/office/drawing/2014/main" id="{57B70807-CD4B-7F12-D986-0A946D6DB491}"/>
              </a:ext>
            </a:extLst>
          </p:cNvPr>
          <p:cNvSpPr>
            <a:spLocks noGrp="1"/>
          </p:cNvSpPr>
          <p:nvPr>
            <p:ph idx="1"/>
          </p:nvPr>
        </p:nvSpPr>
        <p:spPr/>
        <p:txBody>
          <a:bodyPr/>
          <a:lstStyle/>
          <a:p>
            <a:r>
              <a:rPr lang="en-GB" dirty="0"/>
              <a:t>Is this too specific for a mapping?</a:t>
            </a:r>
          </a:p>
          <a:p>
            <a:pPr lvl="1"/>
            <a:r>
              <a:rPr lang="en-GB" dirty="0"/>
              <a:t>It could be put as “no map” </a:t>
            </a:r>
          </a:p>
        </p:txBody>
      </p:sp>
      <p:pic>
        <p:nvPicPr>
          <p:cNvPr id="5" name="Picture 4">
            <a:extLst>
              <a:ext uri="{FF2B5EF4-FFF2-40B4-BE49-F238E27FC236}">
                <a16:creationId xmlns:a16="http://schemas.microsoft.com/office/drawing/2014/main" id="{9DFF886F-694B-8EA4-0F45-746C77B12746}"/>
              </a:ext>
            </a:extLst>
          </p:cNvPr>
          <p:cNvPicPr>
            <a:picLocks noChangeAspect="1"/>
          </p:cNvPicPr>
          <p:nvPr/>
        </p:nvPicPr>
        <p:blipFill>
          <a:blip r:embed="rId2"/>
          <a:stretch>
            <a:fillRect/>
          </a:stretch>
        </p:blipFill>
        <p:spPr>
          <a:xfrm>
            <a:off x="1180828" y="2100229"/>
            <a:ext cx="5602420" cy="717980"/>
          </a:xfrm>
          <a:prstGeom prst="rect">
            <a:avLst/>
          </a:prstGeom>
        </p:spPr>
      </p:pic>
      <p:pic>
        <p:nvPicPr>
          <p:cNvPr id="7" name="Picture 6">
            <a:extLst>
              <a:ext uri="{FF2B5EF4-FFF2-40B4-BE49-F238E27FC236}">
                <a16:creationId xmlns:a16="http://schemas.microsoft.com/office/drawing/2014/main" id="{39A93E8B-6A2C-8F37-E3BB-29C15478D4A7}"/>
              </a:ext>
            </a:extLst>
          </p:cNvPr>
          <p:cNvPicPr>
            <a:picLocks noChangeAspect="1"/>
          </p:cNvPicPr>
          <p:nvPr/>
        </p:nvPicPr>
        <p:blipFill>
          <a:blip r:embed="rId3"/>
          <a:stretch>
            <a:fillRect/>
          </a:stretch>
        </p:blipFill>
        <p:spPr>
          <a:xfrm>
            <a:off x="6350621" y="2703755"/>
            <a:ext cx="2472083" cy="2207727"/>
          </a:xfrm>
          <a:prstGeom prst="rect">
            <a:avLst/>
          </a:prstGeom>
        </p:spPr>
      </p:pic>
    </p:spTree>
    <p:extLst>
      <p:ext uri="{BB962C8B-B14F-4D97-AF65-F5344CB8AC3E}">
        <p14:creationId xmlns:p14="http://schemas.microsoft.com/office/powerpoint/2010/main" val="18799992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A8DCC-B9DA-4F7D-241C-58BD2756D35C}"/>
              </a:ext>
            </a:extLst>
          </p:cNvPr>
          <p:cNvSpPr>
            <a:spLocks noGrp="1"/>
          </p:cNvSpPr>
          <p:nvPr>
            <p:ph type="title"/>
          </p:nvPr>
        </p:nvSpPr>
        <p:spPr>
          <a:xfrm>
            <a:off x="628650" y="273844"/>
            <a:ext cx="7395210" cy="637290"/>
          </a:xfrm>
        </p:spPr>
        <p:txBody>
          <a:bodyPr>
            <a:normAutofit/>
          </a:bodyPr>
          <a:lstStyle/>
          <a:p>
            <a:r>
              <a:rPr lang="en-GB" sz="2300" b="1" dirty="0">
                <a:solidFill>
                  <a:schemeClr val="dk2"/>
                </a:solidFill>
                <a:latin typeface="Arial"/>
                <a:cs typeface="Arial"/>
              </a:rPr>
              <a:t>Bath additive</a:t>
            </a:r>
          </a:p>
        </p:txBody>
      </p:sp>
      <p:graphicFrame>
        <p:nvGraphicFramePr>
          <p:cNvPr id="8" name="Table 8">
            <a:extLst>
              <a:ext uri="{FF2B5EF4-FFF2-40B4-BE49-F238E27FC236}">
                <a16:creationId xmlns:a16="http://schemas.microsoft.com/office/drawing/2014/main" id="{1E99FCFE-4770-411F-164D-6E7A1B6AD274}"/>
              </a:ext>
            </a:extLst>
          </p:cNvPr>
          <p:cNvGraphicFramePr>
            <a:graphicFrameLocks noGrp="1"/>
          </p:cNvGraphicFramePr>
          <p:nvPr>
            <p:extLst>
              <p:ext uri="{D42A27DB-BD31-4B8C-83A1-F6EECF244321}">
                <p14:modId xmlns:p14="http://schemas.microsoft.com/office/powerpoint/2010/main" val="2980871401"/>
              </p:ext>
            </p:extLst>
          </p:nvPr>
        </p:nvGraphicFramePr>
        <p:xfrm>
          <a:off x="560614" y="878477"/>
          <a:ext cx="7577548" cy="741680"/>
        </p:xfrm>
        <a:graphic>
          <a:graphicData uri="http://schemas.openxmlformats.org/drawingml/2006/table">
            <a:tbl>
              <a:tblPr firstRow="1" bandRow="1">
                <a:tableStyleId>{284E427A-3D55-4303-BF80-6455036E1DE7}</a:tableStyleId>
              </a:tblPr>
              <a:tblGrid>
                <a:gridCol w="1206137">
                  <a:extLst>
                    <a:ext uri="{9D8B030D-6E8A-4147-A177-3AD203B41FA5}">
                      <a16:colId xmlns:a16="http://schemas.microsoft.com/office/drawing/2014/main" val="2201718344"/>
                    </a:ext>
                  </a:extLst>
                </a:gridCol>
                <a:gridCol w="1632858">
                  <a:extLst>
                    <a:ext uri="{9D8B030D-6E8A-4147-A177-3AD203B41FA5}">
                      <a16:colId xmlns:a16="http://schemas.microsoft.com/office/drawing/2014/main" val="2658629596"/>
                    </a:ext>
                  </a:extLst>
                </a:gridCol>
                <a:gridCol w="2011680">
                  <a:extLst>
                    <a:ext uri="{9D8B030D-6E8A-4147-A177-3AD203B41FA5}">
                      <a16:colId xmlns:a16="http://schemas.microsoft.com/office/drawing/2014/main" val="4111082556"/>
                    </a:ext>
                  </a:extLst>
                </a:gridCol>
                <a:gridCol w="2726873">
                  <a:extLst>
                    <a:ext uri="{9D8B030D-6E8A-4147-A177-3AD203B41FA5}">
                      <a16:colId xmlns:a16="http://schemas.microsoft.com/office/drawing/2014/main" val="151377338"/>
                    </a:ext>
                  </a:extLst>
                </a:gridCol>
              </a:tblGrid>
              <a:tr h="370840">
                <a:tc>
                  <a:txBody>
                    <a:bodyPr/>
                    <a:lstStyle/>
                    <a:p>
                      <a:r>
                        <a:rPr lang="en-GB" sz="1100" dirty="0"/>
                        <a:t>EDQM ID</a:t>
                      </a:r>
                    </a:p>
                  </a:txBody>
                  <a:tcPr marL="68580" marR="68580" marT="34290" marB="34290"/>
                </a:tc>
                <a:tc>
                  <a:txBody>
                    <a:bodyPr/>
                    <a:lstStyle/>
                    <a:p>
                      <a:r>
                        <a:rPr lang="en-GB" sz="1100" dirty="0"/>
                        <a:t>EDQM Term</a:t>
                      </a:r>
                    </a:p>
                  </a:txBody>
                  <a:tcPr marL="68580" marR="68580" marT="34290" marB="34290"/>
                </a:tc>
                <a:tc>
                  <a:txBody>
                    <a:bodyPr/>
                    <a:lstStyle/>
                    <a:p>
                      <a:r>
                        <a:rPr lang="en-GB" sz="1100" dirty="0"/>
                        <a:t>S-CT ID</a:t>
                      </a:r>
                    </a:p>
                  </a:txBody>
                  <a:tcPr marL="68580" marR="68580" marT="34290" marB="34290"/>
                </a:tc>
                <a:tc>
                  <a:txBody>
                    <a:bodyPr/>
                    <a:lstStyle/>
                    <a:p>
                      <a:r>
                        <a:rPr lang="en-GB" sz="1100" dirty="0"/>
                        <a:t>S-CT FSN</a:t>
                      </a:r>
                    </a:p>
                  </a:txBody>
                  <a:tcPr marL="68580" marR="68580" marT="34290" marB="34290"/>
                </a:tc>
                <a:extLst>
                  <a:ext uri="{0D108BD9-81ED-4DB2-BD59-A6C34878D82A}">
                    <a16:rowId xmlns:a16="http://schemas.microsoft.com/office/drawing/2014/main" val="1079871871"/>
                  </a:ext>
                </a:extLst>
              </a:tr>
              <a:tr h="370840">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noProof="0" dirty="0">
                          <a:solidFill>
                            <a:schemeClr val="dk1"/>
                          </a:solidFill>
                          <a:effectLst/>
                          <a:latin typeface="Calibri" panose="020F0502020204030204" pitchFamily="34" charset="0"/>
                          <a:ea typeface="+mn-ea"/>
                          <a:cs typeface="+mn-cs"/>
                          <a:sym typeface="Calibri"/>
                        </a:rPr>
                        <a:t>10501000</a:t>
                      </a:r>
                      <a:endParaRPr lang="en-GB" sz="1200" b="0" i="0" u="none" strike="noStrike" kern="1200" cap="none" dirty="0">
                        <a:solidFill>
                          <a:schemeClr val="dk1"/>
                        </a:solidFill>
                        <a:effectLst/>
                        <a:latin typeface="Calibri" panose="020F0502020204030204" pitchFamily="34" charset="0"/>
                        <a:ea typeface="+mn-ea"/>
                        <a:cs typeface="+mn-cs"/>
                        <a:sym typeface="Arial"/>
                      </a:endParaRPr>
                    </a:p>
                  </a:txBody>
                  <a:tcP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noProof="0" dirty="0">
                          <a:solidFill>
                            <a:schemeClr val="dk1"/>
                          </a:solidFill>
                          <a:effectLst/>
                          <a:latin typeface="Calibri" panose="020F0502020204030204" pitchFamily="34" charset="0"/>
                          <a:ea typeface="+mn-ea"/>
                          <a:cs typeface="+mn-cs"/>
                          <a:sym typeface="Calibri"/>
                        </a:rPr>
                        <a:t>Bath additive </a:t>
                      </a:r>
                      <a:endParaRPr lang="en-GB" sz="1200" b="0" i="0" u="none" strike="noStrike" kern="1200" cap="none" dirty="0">
                        <a:solidFill>
                          <a:schemeClr val="dk1"/>
                        </a:solidFill>
                        <a:effectLst/>
                        <a:latin typeface="Calibri" panose="020F0502020204030204" pitchFamily="34" charset="0"/>
                        <a:ea typeface="+mn-ea"/>
                        <a:cs typeface="+mn-cs"/>
                        <a:sym typeface="Arial"/>
                      </a:endParaRPr>
                    </a:p>
                  </a:txBody>
                  <a:tcP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endParaRPr lang="en-GB" sz="1200" b="0" i="0" u="none" strike="noStrike" kern="1200" cap="none" dirty="0">
                        <a:solidFill>
                          <a:schemeClr val="dk1"/>
                        </a:solidFill>
                        <a:effectLst/>
                        <a:latin typeface="Calibri" panose="020F0502020204030204" pitchFamily="34" charset="0"/>
                        <a:ea typeface="+mn-ea"/>
                        <a:cs typeface="+mn-cs"/>
                        <a:sym typeface="Arial"/>
                      </a:endParaRPr>
                    </a:p>
                  </a:txBody>
                  <a:tcP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endParaRPr lang="en-GB" sz="1200" b="0" i="0" u="none" strike="noStrike" kern="1200" cap="none" dirty="0">
                        <a:solidFill>
                          <a:schemeClr val="dk1"/>
                        </a:solidFill>
                        <a:effectLst/>
                        <a:latin typeface="Calibri" panose="020F0502020204030204" pitchFamily="34" charset="0"/>
                        <a:ea typeface="+mn-ea"/>
                        <a:cs typeface="+mn-cs"/>
                        <a:sym typeface="Arial"/>
                      </a:endParaRPr>
                    </a:p>
                  </a:txBody>
                  <a:tcPr/>
                </a:tc>
                <a:extLst>
                  <a:ext uri="{0D108BD9-81ED-4DB2-BD59-A6C34878D82A}">
                    <a16:rowId xmlns:a16="http://schemas.microsoft.com/office/drawing/2014/main" val="3795828239"/>
                  </a:ext>
                </a:extLst>
              </a:tr>
            </a:tbl>
          </a:graphicData>
        </a:graphic>
      </p:graphicFrame>
      <p:pic>
        <p:nvPicPr>
          <p:cNvPr id="4" name="Picture 3">
            <a:extLst>
              <a:ext uri="{FF2B5EF4-FFF2-40B4-BE49-F238E27FC236}">
                <a16:creationId xmlns:a16="http://schemas.microsoft.com/office/drawing/2014/main" id="{2B4A5FE6-579E-35BC-EBC7-F075972AEADB}"/>
              </a:ext>
            </a:extLst>
          </p:cNvPr>
          <p:cNvPicPr>
            <a:picLocks noChangeAspect="1"/>
          </p:cNvPicPr>
          <p:nvPr/>
        </p:nvPicPr>
        <p:blipFill>
          <a:blip r:embed="rId2"/>
          <a:stretch>
            <a:fillRect/>
          </a:stretch>
        </p:blipFill>
        <p:spPr>
          <a:xfrm>
            <a:off x="522515" y="1713551"/>
            <a:ext cx="7073536" cy="799269"/>
          </a:xfrm>
          <a:prstGeom prst="rect">
            <a:avLst/>
          </a:prstGeom>
        </p:spPr>
      </p:pic>
      <p:pic>
        <p:nvPicPr>
          <p:cNvPr id="6" name="Picture 5">
            <a:extLst>
              <a:ext uri="{FF2B5EF4-FFF2-40B4-BE49-F238E27FC236}">
                <a16:creationId xmlns:a16="http://schemas.microsoft.com/office/drawing/2014/main" id="{E68F5095-1626-6C50-9F73-9F7D0E408BD7}"/>
              </a:ext>
            </a:extLst>
          </p:cNvPr>
          <p:cNvPicPr>
            <a:picLocks noChangeAspect="1"/>
          </p:cNvPicPr>
          <p:nvPr/>
        </p:nvPicPr>
        <p:blipFill>
          <a:blip r:embed="rId3"/>
          <a:stretch>
            <a:fillRect/>
          </a:stretch>
        </p:blipFill>
        <p:spPr>
          <a:xfrm>
            <a:off x="595710" y="2512820"/>
            <a:ext cx="1713150" cy="2528373"/>
          </a:xfrm>
          <a:prstGeom prst="rect">
            <a:avLst/>
          </a:prstGeom>
        </p:spPr>
      </p:pic>
      <p:pic>
        <p:nvPicPr>
          <p:cNvPr id="9" name="Picture 8">
            <a:extLst>
              <a:ext uri="{FF2B5EF4-FFF2-40B4-BE49-F238E27FC236}">
                <a16:creationId xmlns:a16="http://schemas.microsoft.com/office/drawing/2014/main" id="{9B628004-0B97-403A-4B5B-5AC3608AC7DF}"/>
              </a:ext>
            </a:extLst>
          </p:cNvPr>
          <p:cNvPicPr>
            <a:picLocks noChangeAspect="1"/>
          </p:cNvPicPr>
          <p:nvPr/>
        </p:nvPicPr>
        <p:blipFill>
          <a:blip r:embed="rId4"/>
          <a:stretch>
            <a:fillRect/>
          </a:stretch>
        </p:blipFill>
        <p:spPr>
          <a:xfrm>
            <a:off x="2444123" y="2793877"/>
            <a:ext cx="5016664" cy="1565852"/>
          </a:xfrm>
          <a:prstGeom prst="rect">
            <a:avLst/>
          </a:prstGeom>
        </p:spPr>
      </p:pic>
      <p:sp>
        <p:nvSpPr>
          <p:cNvPr id="13" name="Arrow: Left 12">
            <a:extLst>
              <a:ext uri="{FF2B5EF4-FFF2-40B4-BE49-F238E27FC236}">
                <a16:creationId xmlns:a16="http://schemas.microsoft.com/office/drawing/2014/main" id="{B83D1577-678F-9CC8-E0DE-4F5B003004B4}"/>
              </a:ext>
            </a:extLst>
          </p:cNvPr>
          <p:cNvSpPr/>
          <p:nvPr/>
        </p:nvSpPr>
        <p:spPr>
          <a:xfrm>
            <a:off x="7040880" y="3426485"/>
            <a:ext cx="692332" cy="35052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ym typeface="Wingdings" panose="05000000000000000000" pitchFamily="2" charset="2"/>
              </a:rPr>
              <a:t></a:t>
            </a:r>
            <a:endParaRPr lang="en-GB" b="1" dirty="0"/>
          </a:p>
        </p:txBody>
      </p:sp>
      <p:sp>
        <p:nvSpPr>
          <p:cNvPr id="10" name="TextBox 9">
            <a:extLst>
              <a:ext uri="{FF2B5EF4-FFF2-40B4-BE49-F238E27FC236}">
                <a16:creationId xmlns:a16="http://schemas.microsoft.com/office/drawing/2014/main" id="{055617D0-9674-7AEE-D418-3664CDE4A7A3}"/>
              </a:ext>
            </a:extLst>
          </p:cNvPr>
          <p:cNvSpPr txBox="1"/>
          <p:nvPr/>
        </p:nvSpPr>
        <p:spPr>
          <a:xfrm>
            <a:off x="5584373" y="4040282"/>
            <a:ext cx="2501538" cy="738664"/>
          </a:xfrm>
          <a:prstGeom prst="rect">
            <a:avLst/>
          </a:prstGeom>
          <a:noFill/>
        </p:spPr>
        <p:txBody>
          <a:bodyPr wrap="square" rtlCol="0">
            <a:spAutoFit/>
          </a:bodyPr>
          <a:lstStyle/>
          <a:p>
            <a:r>
              <a:rPr lang="en-GB" dirty="0">
                <a:solidFill>
                  <a:srgbClr val="FF0000"/>
                </a:solidFill>
              </a:rPr>
              <a:t>Should we map exactly or should we map S-CT is </a:t>
            </a:r>
            <a:r>
              <a:rPr lang="en-GB" b="1" dirty="0">
                <a:solidFill>
                  <a:srgbClr val="00B050"/>
                </a:solidFill>
              </a:rPr>
              <a:t>“narrower than”</a:t>
            </a:r>
          </a:p>
        </p:txBody>
      </p:sp>
    </p:spTree>
    <p:extLst>
      <p:ext uri="{BB962C8B-B14F-4D97-AF65-F5344CB8AC3E}">
        <p14:creationId xmlns:p14="http://schemas.microsoft.com/office/powerpoint/2010/main" val="867207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A8DCC-B9DA-4F7D-241C-58BD2756D35C}"/>
              </a:ext>
            </a:extLst>
          </p:cNvPr>
          <p:cNvSpPr>
            <a:spLocks noGrp="1"/>
          </p:cNvSpPr>
          <p:nvPr>
            <p:ph type="title"/>
          </p:nvPr>
        </p:nvSpPr>
        <p:spPr>
          <a:xfrm>
            <a:off x="628650" y="273844"/>
            <a:ext cx="7886700" cy="637290"/>
          </a:xfrm>
        </p:spPr>
        <p:txBody>
          <a:bodyPr>
            <a:normAutofit/>
          </a:bodyPr>
          <a:lstStyle/>
          <a:p>
            <a:r>
              <a:rPr lang="en-GB" sz="2300" b="1" dirty="0">
                <a:solidFill>
                  <a:schemeClr val="dk2"/>
                </a:solidFill>
                <a:latin typeface="Arial"/>
                <a:cs typeface="Arial"/>
              </a:rPr>
              <a:t>Shampoo</a:t>
            </a:r>
          </a:p>
        </p:txBody>
      </p:sp>
      <p:graphicFrame>
        <p:nvGraphicFramePr>
          <p:cNvPr id="8" name="Table 8">
            <a:extLst>
              <a:ext uri="{FF2B5EF4-FFF2-40B4-BE49-F238E27FC236}">
                <a16:creationId xmlns:a16="http://schemas.microsoft.com/office/drawing/2014/main" id="{1E99FCFE-4770-411F-164D-6E7A1B6AD274}"/>
              </a:ext>
            </a:extLst>
          </p:cNvPr>
          <p:cNvGraphicFramePr>
            <a:graphicFrameLocks noGrp="1"/>
          </p:cNvGraphicFramePr>
          <p:nvPr>
            <p:extLst>
              <p:ext uri="{D42A27DB-BD31-4B8C-83A1-F6EECF244321}">
                <p14:modId xmlns:p14="http://schemas.microsoft.com/office/powerpoint/2010/main" val="3606169723"/>
              </p:ext>
            </p:extLst>
          </p:nvPr>
        </p:nvGraphicFramePr>
        <p:xfrm>
          <a:off x="329837" y="938168"/>
          <a:ext cx="8536578" cy="741680"/>
        </p:xfrm>
        <a:graphic>
          <a:graphicData uri="http://schemas.openxmlformats.org/drawingml/2006/table">
            <a:tbl>
              <a:tblPr firstRow="1" bandRow="1">
                <a:tableStyleId>{284E427A-3D55-4303-BF80-6455036E1DE7}</a:tableStyleId>
              </a:tblPr>
              <a:tblGrid>
                <a:gridCol w="1100546">
                  <a:extLst>
                    <a:ext uri="{9D8B030D-6E8A-4147-A177-3AD203B41FA5}">
                      <a16:colId xmlns:a16="http://schemas.microsoft.com/office/drawing/2014/main" val="2201718344"/>
                    </a:ext>
                  </a:extLst>
                </a:gridCol>
                <a:gridCol w="1577340">
                  <a:extLst>
                    <a:ext uri="{9D8B030D-6E8A-4147-A177-3AD203B41FA5}">
                      <a16:colId xmlns:a16="http://schemas.microsoft.com/office/drawing/2014/main" val="2658629596"/>
                    </a:ext>
                  </a:extLst>
                </a:gridCol>
                <a:gridCol w="1988820">
                  <a:extLst>
                    <a:ext uri="{9D8B030D-6E8A-4147-A177-3AD203B41FA5}">
                      <a16:colId xmlns:a16="http://schemas.microsoft.com/office/drawing/2014/main" val="4111082556"/>
                    </a:ext>
                  </a:extLst>
                </a:gridCol>
                <a:gridCol w="3869872">
                  <a:extLst>
                    <a:ext uri="{9D8B030D-6E8A-4147-A177-3AD203B41FA5}">
                      <a16:colId xmlns:a16="http://schemas.microsoft.com/office/drawing/2014/main" val="151377338"/>
                    </a:ext>
                  </a:extLst>
                </a:gridCol>
              </a:tblGrid>
              <a:tr h="370840">
                <a:tc>
                  <a:txBody>
                    <a:bodyPr/>
                    <a:lstStyle/>
                    <a:p>
                      <a:r>
                        <a:rPr lang="en-GB" sz="1100" dirty="0"/>
                        <a:t>EDQM ID</a:t>
                      </a:r>
                    </a:p>
                  </a:txBody>
                  <a:tcPr marL="68580" marR="68580" marT="34290" marB="34290"/>
                </a:tc>
                <a:tc>
                  <a:txBody>
                    <a:bodyPr/>
                    <a:lstStyle/>
                    <a:p>
                      <a:r>
                        <a:rPr lang="en-GB" sz="1100" dirty="0"/>
                        <a:t>EDQM Term</a:t>
                      </a:r>
                    </a:p>
                  </a:txBody>
                  <a:tcPr marL="68580" marR="68580" marT="34290" marB="34290"/>
                </a:tc>
                <a:tc>
                  <a:txBody>
                    <a:bodyPr/>
                    <a:lstStyle/>
                    <a:p>
                      <a:r>
                        <a:rPr lang="en-GB" sz="1100" dirty="0"/>
                        <a:t>S-CT ID</a:t>
                      </a:r>
                    </a:p>
                  </a:txBody>
                  <a:tcPr marL="68580" marR="68580" marT="34290" marB="34290"/>
                </a:tc>
                <a:tc>
                  <a:txBody>
                    <a:bodyPr/>
                    <a:lstStyle/>
                    <a:p>
                      <a:r>
                        <a:rPr lang="en-GB" sz="1100" dirty="0"/>
                        <a:t>S-CT FSN</a:t>
                      </a:r>
                    </a:p>
                  </a:txBody>
                  <a:tcPr marL="68580" marR="68580" marT="34290" marB="34290"/>
                </a:tc>
                <a:extLst>
                  <a:ext uri="{0D108BD9-81ED-4DB2-BD59-A6C34878D82A}">
                    <a16:rowId xmlns:a16="http://schemas.microsoft.com/office/drawing/2014/main" val="1079871871"/>
                  </a:ext>
                </a:extLst>
              </a:tr>
              <a:tr h="370840">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  10508000</a:t>
                      </a:r>
                    </a:p>
                  </a:txBody>
                  <a:tcPr marL="11430" marR="11430" marT="7620" marB="7620" anchor="ct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  Shampoo</a:t>
                      </a:r>
                    </a:p>
                  </a:txBody>
                  <a:tcPr marL="11430" marR="11430" marT="7620" marB="7620" anchor="ct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  785908001</a:t>
                      </a:r>
                    </a:p>
                  </a:txBody>
                  <a:tcPr marL="11430" marR="11430" marT="7620" marB="7620" anchor="ctr"/>
                </a:tc>
                <a:tc>
                  <a:txBody>
                    <a:bodyPr/>
                    <a:lstStyle/>
                    <a:p>
                      <a:pPr marL="0" marR="0" algn="l" defTabSz="914400" rtl="0" eaLnBrk="1" fontAlgn="ctr" latinLnBrk="0" hangingPunct="1">
                        <a:lnSpc>
                          <a:spcPct val="100000"/>
                        </a:lnSpc>
                        <a:spcBef>
                          <a:spcPts val="0"/>
                        </a:spcBef>
                        <a:spcAft>
                          <a:spcPts val="0"/>
                        </a:spcAft>
                        <a:buClr>
                          <a:srgbClr val="000000"/>
                        </a:buClr>
                        <a:buFont typeface="Arial"/>
                      </a:pPr>
                      <a:r>
                        <a:rPr lang="en-GB" sz="1200" b="0" i="0" u="none" strike="noStrike" kern="1200" cap="none" dirty="0">
                          <a:solidFill>
                            <a:schemeClr val="dk1"/>
                          </a:solidFill>
                          <a:effectLst/>
                          <a:latin typeface="Calibri" panose="020F0502020204030204" pitchFamily="34" charset="0"/>
                          <a:ea typeface="+mn-ea"/>
                          <a:cs typeface="+mn-cs"/>
                          <a:sym typeface="Arial"/>
                        </a:rPr>
                        <a:t>  Conventional release cutaneous shampoo (dose form)</a:t>
                      </a:r>
                    </a:p>
                  </a:txBody>
                  <a:tcPr marL="11430" marR="11430" marT="7620" marB="7620" anchor="ctr"/>
                </a:tc>
                <a:extLst>
                  <a:ext uri="{0D108BD9-81ED-4DB2-BD59-A6C34878D82A}">
                    <a16:rowId xmlns:a16="http://schemas.microsoft.com/office/drawing/2014/main" val="1530956204"/>
                  </a:ext>
                </a:extLst>
              </a:tr>
            </a:tbl>
          </a:graphicData>
        </a:graphic>
      </p:graphicFrame>
      <p:pic>
        <p:nvPicPr>
          <p:cNvPr id="14" name="Picture 13">
            <a:extLst>
              <a:ext uri="{FF2B5EF4-FFF2-40B4-BE49-F238E27FC236}">
                <a16:creationId xmlns:a16="http://schemas.microsoft.com/office/drawing/2014/main" id="{015091E4-80DD-5522-2795-E3A8E38038BA}"/>
              </a:ext>
            </a:extLst>
          </p:cNvPr>
          <p:cNvPicPr>
            <a:picLocks noChangeAspect="1"/>
          </p:cNvPicPr>
          <p:nvPr/>
        </p:nvPicPr>
        <p:blipFill>
          <a:blip r:embed="rId3"/>
          <a:stretch>
            <a:fillRect/>
          </a:stretch>
        </p:blipFill>
        <p:spPr>
          <a:xfrm>
            <a:off x="204108" y="2087212"/>
            <a:ext cx="5608646" cy="1652031"/>
          </a:xfrm>
          <a:prstGeom prst="rect">
            <a:avLst/>
          </a:prstGeom>
        </p:spPr>
      </p:pic>
      <p:pic>
        <p:nvPicPr>
          <p:cNvPr id="16" name="Picture 15">
            <a:extLst>
              <a:ext uri="{FF2B5EF4-FFF2-40B4-BE49-F238E27FC236}">
                <a16:creationId xmlns:a16="http://schemas.microsoft.com/office/drawing/2014/main" id="{E2E6E632-1269-6EAA-5C78-77A09D760504}"/>
              </a:ext>
            </a:extLst>
          </p:cNvPr>
          <p:cNvPicPr>
            <a:picLocks noChangeAspect="1"/>
          </p:cNvPicPr>
          <p:nvPr/>
        </p:nvPicPr>
        <p:blipFill>
          <a:blip r:embed="rId4"/>
          <a:stretch>
            <a:fillRect/>
          </a:stretch>
        </p:blipFill>
        <p:spPr>
          <a:xfrm>
            <a:off x="1227908" y="3948793"/>
            <a:ext cx="6972300" cy="1162050"/>
          </a:xfrm>
          <a:prstGeom prst="rect">
            <a:avLst/>
          </a:prstGeom>
        </p:spPr>
      </p:pic>
      <p:pic>
        <p:nvPicPr>
          <p:cNvPr id="18" name="Picture 17">
            <a:extLst>
              <a:ext uri="{FF2B5EF4-FFF2-40B4-BE49-F238E27FC236}">
                <a16:creationId xmlns:a16="http://schemas.microsoft.com/office/drawing/2014/main" id="{0595FC39-10DC-D8F4-00E6-9F67EF31602D}"/>
              </a:ext>
            </a:extLst>
          </p:cNvPr>
          <p:cNvPicPr>
            <a:picLocks noChangeAspect="1"/>
          </p:cNvPicPr>
          <p:nvPr/>
        </p:nvPicPr>
        <p:blipFill>
          <a:blip r:embed="rId5"/>
          <a:stretch>
            <a:fillRect/>
          </a:stretch>
        </p:blipFill>
        <p:spPr>
          <a:xfrm>
            <a:off x="6273438" y="1848245"/>
            <a:ext cx="2125979" cy="2100548"/>
          </a:xfrm>
          <a:prstGeom prst="rect">
            <a:avLst/>
          </a:prstGeom>
        </p:spPr>
      </p:pic>
      <p:sp>
        <p:nvSpPr>
          <p:cNvPr id="19" name="Arrow: Left 18">
            <a:extLst>
              <a:ext uri="{FF2B5EF4-FFF2-40B4-BE49-F238E27FC236}">
                <a16:creationId xmlns:a16="http://schemas.microsoft.com/office/drawing/2014/main" id="{6262D4BE-E1E6-66BD-996E-6ABEA4E45EC3}"/>
              </a:ext>
            </a:extLst>
          </p:cNvPr>
          <p:cNvSpPr/>
          <p:nvPr/>
        </p:nvSpPr>
        <p:spPr>
          <a:xfrm>
            <a:off x="7759337" y="2288176"/>
            <a:ext cx="692332" cy="35052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ym typeface="Wingdings" panose="05000000000000000000" pitchFamily="2" charset="2"/>
              </a:rPr>
              <a:t></a:t>
            </a:r>
            <a:endParaRPr lang="en-GB" b="1" dirty="0"/>
          </a:p>
        </p:txBody>
      </p:sp>
      <p:sp>
        <p:nvSpPr>
          <p:cNvPr id="20" name="Arrow: Left 19">
            <a:extLst>
              <a:ext uri="{FF2B5EF4-FFF2-40B4-BE49-F238E27FC236}">
                <a16:creationId xmlns:a16="http://schemas.microsoft.com/office/drawing/2014/main" id="{DD57784D-FFC7-7A8B-A3BB-2B081D0838D3}"/>
              </a:ext>
            </a:extLst>
          </p:cNvPr>
          <p:cNvSpPr/>
          <p:nvPr/>
        </p:nvSpPr>
        <p:spPr>
          <a:xfrm>
            <a:off x="7759337" y="1889398"/>
            <a:ext cx="692332" cy="35052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ym typeface="Wingdings" panose="05000000000000000000" pitchFamily="2" charset="2"/>
              </a:rPr>
              <a:t></a:t>
            </a:r>
            <a:endParaRPr lang="en-GB" b="1" dirty="0"/>
          </a:p>
        </p:txBody>
      </p:sp>
      <p:sp>
        <p:nvSpPr>
          <p:cNvPr id="21" name="Oval 20">
            <a:extLst>
              <a:ext uri="{FF2B5EF4-FFF2-40B4-BE49-F238E27FC236}">
                <a16:creationId xmlns:a16="http://schemas.microsoft.com/office/drawing/2014/main" id="{FDA3DA54-7762-9356-F2DF-1F77CEC50C92}"/>
              </a:ext>
            </a:extLst>
          </p:cNvPr>
          <p:cNvSpPr/>
          <p:nvPr/>
        </p:nvSpPr>
        <p:spPr>
          <a:xfrm>
            <a:off x="3608614" y="4278086"/>
            <a:ext cx="2067197" cy="2122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rgbClr val="FF0000"/>
                </a:solidFill>
              </a:ln>
              <a:noFill/>
            </a:endParaRPr>
          </a:p>
        </p:txBody>
      </p:sp>
      <p:sp>
        <p:nvSpPr>
          <p:cNvPr id="22" name="TextBox 21">
            <a:extLst>
              <a:ext uri="{FF2B5EF4-FFF2-40B4-BE49-F238E27FC236}">
                <a16:creationId xmlns:a16="http://schemas.microsoft.com/office/drawing/2014/main" id="{21C1A374-DE05-55E7-07DF-177214130908}"/>
              </a:ext>
            </a:extLst>
          </p:cNvPr>
          <p:cNvSpPr txBox="1"/>
          <p:nvPr/>
        </p:nvSpPr>
        <p:spPr>
          <a:xfrm>
            <a:off x="3520440" y="3082834"/>
            <a:ext cx="1616529" cy="738664"/>
          </a:xfrm>
          <a:prstGeom prst="rect">
            <a:avLst/>
          </a:prstGeom>
          <a:noFill/>
        </p:spPr>
        <p:txBody>
          <a:bodyPr wrap="square" rtlCol="0">
            <a:spAutoFit/>
          </a:bodyPr>
          <a:lstStyle/>
          <a:p>
            <a:r>
              <a:rPr lang="en-GB" dirty="0"/>
              <a:t>Why not “rinse/wash”?</a:t>
            </a:r>
          </a:p>
          <a:p>
            <a:r>
              <a:rPr lang="en-GB" dirty="0"/>
              <a:t>Is the map OK?</a:t>
            </a:r>
          </a:p>
        </p:txBody>
      </p:sp>
    </p:spTree>
    <p:extLst>
      <p:ext uri="{BB962C8B-B14F-4D97-AF65-F5344CB8AC3E}">
        <p14:creationId xmlns:p14="http://schemas.microsoft.com/office/powerpoint/2010/main" val="32747518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A2B14-323C-82C1-726D-E535CB7677AD}"/>
              </a:ext>
            </a:extLst>
          </p:cNvPr>
          <p:cNvSpPr>
            <a:spLocks noGrp="1"/>
          </p:cNvSpPr>
          <p:nvPr>
            <p:ph type="title"/>
          </p:nvPr>
        </p:nvSpPr>
        <p:spPr/>
        <p:txBody>
          <a:bodyPr/>
          <a:lstStyle/>
          <a:p>
            <a:r>
              <a:rPr lang="en-GB" sz="2300" b="1" dirty="0">
                <a:solidFill>
                  <a:schemeClr val="dk2"/>
                </a:solidFill>
                <a:latin typeface="Arial"/>
                <a:cs typeface="Arial"/>
              </a:rPr>
              <a:t>Infuse definition (method)</a:t>
            </a:r>
          </a:p>
        </p:txBody>
      </p:sp>
      <p:sp>
        <p:nvSpPr>
          <p:cNvPr id="3" name="Text Placeholder 2">
            <a:extLst>
              <a:ext uri="{FF2B5EF4-FFF2-40B4-BE49-F238E27FC236}">
                <a16:creationId xmlns:a16="http://schemas.microsoft.com/office/drawing/2014/main" id="{E863FD40-8C41-3982-505C-FE5BEC687470}"/>
              </a:ext>
            </a:extLst>
          </p:cNvPr>
          <p:cNvSpPr>
            <a:spLocks noGrp="1"/>
          </p:cNvSpPr>
          <p:nvPr>
            <p:ph type="body" idx="1"/>
          </p:nvPr>
        </p:nvSpPr>
        <p:spPr/>
        <p:txBody>
          <a:bodyPr>
            <a:normAutofit fontScale="77500" lnSpcReduction="20000"/>
          </a:bodyPr>
          <a:lstStyle/>
          <a:p>
            <a:r>
              <a:rPr lang="en-GB" dirty="0"/>
              <a:t>Current definition:</a:t>
            </a:r>
          </a:p>
          <a:p>
            <a:pPr lvl="1"/>
            <a:r>
              <a:rPr lang="en-GB" dirty="0"/>
              <a:t>“A method of administration of a liquid dose form by introducing it into the circulatory system or into a body cavity”</a:t>
            </a:r>
          </a:p>
          <a:p>
            <a:r>
              <a:rPr lang="en-GB" dirty="0"/>
              <a:t>Suggested update to definition</a:t>
            </a:r>
          </a:p>
          <a:p>
            <a:pPr lvl="1"/>
            <a:r>
              <a:rPr lang="en-GB" b="1" i="1" dirty="0">
                <a:solidFill>
                  <a:srgbClr val="172B4D"/>
                </a:solidFill>
                <a:effectLst/>
                <a:latin typeface="-apple-system"/>
              </a:rPr>
              <a:t>A method of administration of a liquid dose form usually slowly and over a prolonged period of time and typically in larger volumes by introducing it into the circulatory system or into a body cavity</a:t>
            </a:r>
          </a:p>
          <a:p>
            <a:pPr lvl="1"/>
            <a:endParaRPr lang="en-GB" dirty="0"/>
          </a:p>
          <a:p>
            <a:pPr lvl="1"/>
            <a:endParaRPr lang="en-GB" dirty="0"/>
          </a:p>
          <a:p>
            <a:pPr lvl="1"/>
            <a:r>
              <a:rPr lang="en-GB" dirty="0"/>
              <a:t>EDQM: Administration of a pharmaceutical product, usually slowly and in larger volumes than for an injection, by introducing it into the body, usually after puncturing the skin; it is usually administered intravenously, but occasionally by other routes, e.g. subcutaneously.</a:t>
            </a:r>
          </a:p>
          <a:p>
            <a:pPr lvl="1"/>
            <a:endParaRPr lang="en-GB" dirty="0"/>
          </a:p>
          <a:p>
            <a:pPr lvl="1"/>
            <a:endParaRPr lang="en-GB" dirty="0"/>
          </a:p>
          <a:p>
            <a:pPr lvl="1"/>
            <a:r>
              <a:rPr lang="en-GB" dirty="0"/>
              <a:t>Inject (administration method) : A method of administration of a dose form by a parenteral route</a:t>
            </a:r>
          </a:p>
        </p:txBody>
      </p:sp>
    </p:spTree>
    <p:extLst>
      <p:ext uri="{BB962C8B-B14F-4D97-AF65-F5344CB8AC3E}">
        <p14:creationId xmlns:p14="http://schemas.microsoft.com/office/powerpoint/2010/main" val="38476335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A2B14-323C-82C1-726D-E535CB7677AD}"/>
              </a:ext>
            </a:extLst>
          </p:cNvPr>
          <p:cNvSpPr>
            <a:spLocks noGrp="1"/>
          </p:cNvSpPr>
          <p:nvPr>
            <p:ph type="title"/>
          </p:nvPr>
        </p:nvSpPr>
        <p:spPr/>
        <p:txBody>
          <a:bodyPr/>
          <a:lstStyle/>
          <a:p>
            <a:r>
              <a:rPr lang="en-GB" sz="2300" b="1" dirty="0">
                <a:solidFill>
                  <a:schemeClr val="dk2"/>
                </a:solidFill>
                <a:latin typeface="Arial"/>
                <a:cs typeface="Arial"/>
              </a:rPr>
              <a:t>Model change: Current model</a:t>
            </a:r>
          </a:p>
        </p:txBody>
      </p:sp>
      <p:pic>
        <p:nvPicPr>
          <p:cNvPr id="6" name="Picture 5">
            <a:extLst>
              <a:ext uri="{FF2B5EF4-FFF2-40B4-BE49-F238E27FC236}">
                <a16:creationId xmlns:a16="http://schemas.microsoft.com/office/drawing/2014/main" id="{1E1098D1-8B34-2B01-CD28-9E316B9331BA}"/>
              </a:ext>
            </a:extLst>
          </p:cNvPr>
          <p:cNvPicPr>
            <a:picLocks noChangeAspect="1"/>
          </p:cNvPicPr>
          <p:nvPr/>
        </p:nvPicPr>
        <p:blipFill>
          <a:blip r:embed="rId2"/>
          <a:stretch>
            <a:fillRect/>
          </a:stretch>
        </p:blipFill>
        <p:spPr>
          <a:xfrm>
            <a:off x="530007" y="1409700"/>
            <a:ext cx="8320827" cy="3492137"/>
          </a:xfrm>
          <a:prstGeom prst="rect">
            <a:avLst/>
          </a:prstGeom>
        </p:spPr>
      </p:pic>
    </p:spTree>
    <p:extLst>
      <p:ext uri="{BB962C8B-B14F-4D97-AF65-F5344CB8AC3E}">
        <p14:creationId xmlns:p14="http://schemas.microsoft.com/office/powerpoint/2010/main" val="2780964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Progress update</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A2B14-323C-82C1-726D-E535CB7677AD}"/>
              </a:ext>
            </a:extLst>
          </p:cNvPr>
          <p:cNvSpPr>
            <a:spLocks noGrp="1"/>
          </p:cNvSpPr>
          <p:nvPr>
            <p:ph type="title"/>
          </p:nvPr>
        </p:nvSpPr>
        <p:spPr>
          <a:xfrm>
            <a:off x="465365" y="163031"/>
            <a:ext cx="7886700" cy="607899"/>
          </a:xfrm>
        </p:spPr>
        <p:txBody>
          <a:bodyPr/>
          <a:lstStyle/>
          <a:p>
            <a:r>
              <a:rPr lang="en-GB" sz="2300" b="1" dirty="0">
                <a:solidFill>
                  <a:schemeClr val="dk2"/>
                </a:solidFill>
                <a:latin typeface="Arial"/>
                <a:cs typeface="Arial"/>
              </a:rPr>
              <a:t>Proposed change:</a:t>
            </a:r>
          </a:p>
        </p:txBody>
      </p:sp>
      <p:pic>
        <p:nvPicPr>
          <p:cNvPr id="4" name="Picture 3">
            <a:extLst>
              <a:ext uri="{FF2B5EF4-FFF2-40B4-BE49-F238E27FC236}">
                <a16:creationId xmlns:a16="http://schemas.microsoft.com/office/drawing/2014/main" id="{ABDBEFDE-024B-6A1C-210C-1DCC948BF4F2}"/>
              </a:ext>
            </a:extLst>
          </p:cNvPr>
          <p:cNvPicPr>
            <a:picLocks noChangeAspect="1"/>
          </p:cNvPicPr>
          <p:nvPr/>
        </p:nvPicPr>
        <p:blipFill>
          <a:blip r:embed="rId2"/>
          <a:stretch>
            <a:fillRect/>
          </a:stretch>
        </p:blipFill>
        <p:spPr>
          <a:xfrm>
            <a:off x="1877785" y="770930"/>
            <a:ext cx="5805896" cy="4149577"/>
          </a:xfrm>
          <a:prstGeom prst="rect">
            <a:avLst/>
          </a:prstGeom>
        </p:spPr>
      </p:pic>
    </p:spTree>
    <p:extLst>
      <p:ext uri="{BB962C8B-B14F-4D97-AF65-F5344CB8AC3E}">
        <p14:creationId xmlns:p14="http://schemas.microsoft.com/office/powerpoint/2010/main" val="1663229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A2B14-323C-82C1-726D-E535CB7677AD}"/>
              </a:ext>
            </a:extLst>
          </p:cNvPr>
          <p:cNvSpPr>
            <a:spLocks noGrp="1"/>
          </p:cNvSpPr>
          <p:nvPr>
            <p:ph type="title"/>
          </p:nvPr>
        </p:nvSpPr>
        <p:spPr>
          <a:xfrm>
            <a:off x="465365" y="163031"/>
            <a:ext cx="7886700" cy="607899"/>
          </a:xfrm>
        </p:spPr>
        <p:txBody>
          <a:bodyPr/>
          <a:lstStyle/>
          <a:p>
            <a:r>
              <a:rPr lang="en-GB" sz="2300" b="1" dirty="0">
                <a:solidFill>
                  <a:schemeClr val="dk2"/>
                </a:solidFill>
                <a:latin typeface="Arial"/>
                <a:cs typeface="Arial"/>
              </a:rPr>
              <a:t>Example:</a:t>
            </a:r>
          </a:p>
        </p:txBody>
      </p:sp>
      <p:pic>
        <p:nvPicPr>
          <p:cNvPr id="5" name="Picture 4">
            <a:extLst>
              <a:ext uri="{FF2B5EF4-FFF2-40B4-BE49-F238E27FC236}">
                <a16:creationId xmlns:a16="http://schemas.microsoft.com/office/drawing/2014/main" id="{3DCB690E-E70E-C4C0-17B7-27E30BAA35C3}"/>
              </a:ext>
            </a:extLst>
          </p:cNvPr>
          <p:cNvPicPr>
            <a:picLocks noChangeAspect="1"/>
          </p:cNvPicPr>
          <p:nvPr/>
        </p:nvPicPr>
        <p:blipFill>
          <a:blip r:embed="rId2"/>
          <a:stretch>
            <a:fillRect/>
          </a:stretch>
        </p:blipFill>
        <p:spPr>
          <a:xfrm>
            <a:off x="2366258" y="414746"/>
            <a:ext cx="5683728" cy="4465112"/>
          </a:xfrm>
          <a:prstGeom prst="rect">
            <a:avLst/>
          </a:prstGeom>
        </p:spPr>
      </p:pic>
    </p:spTree>
    <p:extLst>
      <p:ext uri="{BB962C8B-B14F-4D97-AF65-F5344CB8AC3E}">
        <p14:creationId xmlns:p14="http://schemas.microsoft.com/office/powerpoint/2010/main" val="326975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A2B14-323C-82C1-726D-E535CB7677AD}"/>
              </a:ext>
            </a:extLst>
          </p:cNvPr>
          <p:cNvSpPr>
            <a:spLocks noGrp="1"/>
          </p:cNvSpPr>
          <p:nvPr>
            <p:ph type="title"/>
          </p:nvPr>
        </p:nvSpPr>
        <p:spPr/>
        <p:txBody>
          <a:bodyPr/>
          <a:lstStyle/>
          <a:p>
            <a:r>
              <a:rPr lang="en-GB" sz="2300" b="1" dirty="0">
                <a:solidFill>
                  <a:schemeClr val="dk2"/>
                </a:solidFill>
                <a:latin typeface="Arial"/>
                <a:cs typeface="Arial"/>
              </a:rPr>
              <a:t>Benefits of model change</a:t>
            </a:r>
          </a:p>
        </p:txBody>
      </p:sp>
      <p:sp>
        <p:nvSpPr>
          <p:cNvPr id="3" name="Text Placeholder 2">
            <a:extLst>
              <a:ext uri="{FF2B5EF4-FFF2-40B4-BE49-F238E27FC236}">
                <a16:creationId xmlns:a16="http://schemas.microsoft.com/office/drawing/2014/main" id="{E863FD40-8C41-3982-505C-FE5BEC687470}"/>
              </a:ext>
            </a:extLst>
          </p:cNvPr>
          <p:cNvSpPr>
            <a:spLocks noGrp="1"/>
          </p:cNvSpPr>
          <p:nvPr>
            <p:ph type="body" idx="1"/>
          </p:nvPr>
        </p:nvSpPr>
        <p:spPr/>
        <p:txBody>
          <a:bodyPr/>
          <a:lstStyle/>
          <a:p>
            <a:r>
              <a:rPr lang="en-GB" dirty="0"/>
              <a:t>Supports full definition of more complex dose forms with multiple applicability</a:t>
            </a:r>
          </a:p>
          <a:p>
            <a:pPr lvl="1"/>
            <a:r>
              <a:rPr lang="en-GB" dirty="0"/>
              <a:t>Different transforms, different methods, different sites can be correctly associated</a:t>
            </a:r>
          </a:p>
          <a:p>
            <a:r>
              <a:rPr lang="en-GB" dirty="0"/>
              <a:t>Supports correct associations between transformed concepts…important for Closed Loop Medication systems as RCDs with these dose forms can be correctly associated with the more abstract CDs </a:t>
            </a:r>
          </a:p>
          <a:p>
            <a:r>
              <a:rPr lang="en-GB" dirty="0"/>
              <a:t> </a:t>
            </a:r>
          </a:p>
        </p:txBody>
      </p:sp>
    </p:spTree>
    <p:extLst>
      <p:ext uri="{BB962C8B-B14F-4D97-AF65-F5344CB8AC3E}">
        <p14:creationId xmlns:p14="http://schemas.microsoft.com/office/powerpoint/2010/main" val="31159982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A2B14-323C-82C1-726D-E535CB7677AD}"/>
              </a:ext>
            </a:extLst>
          </p:cNvPr>
          <p:cNvSpPr>
            <a:spLocks noGrp="1"/>
          </p:cNvSpPr>
          <p:nvPr>
            <p:ph type="title"/>
          </p:nvPr>
        </p:nvSpPr>
        <p:spPr/>
        <p:txBody>
          <a:bodyPr/>
          <a:lstStyle/>
          <a:p>
            <a:r>
              <a:rPr lang="en-GB" sz="2300" b="1" dirty="0">
                <a:solidFill>
                  <a:schemeClr val="dk2"/>
                </a:solidFill>
                <a:latin typeface="Arial"/>
                <a:cs typeface="Arial"/>
              </a:rPr>
              <a:t>Conjunction</a:t>
            </a:r>
          </a:p>
        </p:txBody>
      </p:sp>
      <p:sp>
        <p:nvSpPr>
          <p:cNvPr id="3" name="Text Placeholder 2">
            <a:extLst>
              <a:ext uri="{FF2B5EF4-FFF2-40B4-BE49-F238E27FC236}">
                <a16:creationId xmlns:a16="http://schemas.microsoft.com/office/drawing/2014/main" id="{E863FD40-8C41-3982-505C-FE5BEC687470}"/>
              </a:ext>
            </a:extLst>
          </p:cNvPr>
          <p:cNvSpPr>
            <a:spLocks noGrp="1"/>
          </p:cNvSpPr>
          <p:nvPr>
            <p:ph type="body" idx="1"/>
          </p:nvPr>
        </p:nvSpPr>
        <p:spPr/>
        <p:txBody>
          <a:bodyPr/>
          <a:lstStyle/>
          <a:p>
            <a:r>
              <a:rPr lang="en-GB" sz="2000" b="1" dirty="0">
                <a:solidFill>
                  <a:schemeClr val="dk2"/>
                </a:solidFill>
                <a:latin typeface="Arial"/>
                <a:cs typeface="Arial"/>
              </a:rPr>
              <a:t>And </a:t>
            </a:r>
            <a:r>
              <a:rPr lang="en-GB" sz="2000" b="1" dirty="0" err="1">
                <a:solidFill>
                  <a:schemeClr val="dk2"/>
                </a:solidFill>
                <a:latin typeface="Arial"/>
                <a:cs typeface="Arial"/>
              </a:rPr>
              <a:t>And/Or</a:t>
            </a:r>
            <a:r>
              <a:rPr lang="en-GB" sz="2000" b="1" dirty="0">
                <a:solidFill>
                  <a:schemeClr val="dk2"/>
                </a:solidFill>
                <a:latin typeface="Arial"/>
                <a:cs typeface="Arial"/>
              </a:rPr>
              <a:t> Or</a:t>
            </a:r>
            <a:endParaRPr lang="en-GB" dirty="0"/>
          </a:p>
        </p:txBody>
      </p:sp>
    </p:spTree>
    <p:extLst>
      <p:ext uri="{BB962C8B-B14F-4D97-AF65-F5344CB8AC3E}">
        <p14:creationId xmlns:p14="http://schemas.microsoft.com/office/powerpoint/2010/main" val="27322072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5116102" y="1445508"/>
            <a:ext cx="3557700" cy="3172239"/>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A</a:t>
            </a:r>
            <a:r>
              <a:rPr lang="en-GB" sz="1800" b="1" i="0" u="none" strike="noStrike" cap="none" dirty="0">
                <a:solidFill>
                  <a:schemeClr val="dk1"/>
                </a:solidFill>
                <a:latin typeface="Trebuchet MS"/>
                <a:ea typeface="Trebuchet MS"/>
                <a:cs typeface="Trebuchet MS"/>
                <a:sym typeface="Trebuchet MS"/>
              </a:rPr>
              <a:t>n</a:t>
            </a:r>
            <a:r>
              <a:rPr lang="en" sz="1800" b="1" i="0" u="none" strike="noStrike" cap="none" dirty="0">
                <a:solidFill>
                  <a:schemeClr val="dk1"/>
                </a:solidFill>
                <a:latin typeface="Trebuchet MS"/>
                <a:ea typeface="Trebuchet MS"/>
                <a:cs typeface="Trebuchet MS"/>
                <a:sym typeface="Trebuchet MS"/>
              </a:rPr>
              <a:t>other meeting ???</a:t>
            </a:r>
          </a:p>
          <a:p>
            <a:pPr marL="419100" marR="0" lvl="0" indent="-336550" algn="l" rtl="0">
              <a:lnSpc>
                <a:spcPct val="150000"/>
              </a:lnSpc>
              <a:spcBef>
                <a:spcPts val="800"/>
              </a:spcBef>
              <a:spcAft>
                <a:spcPts val="0"/>
              </a:spcAft>
              <a:buClr>
                <a:srgbClr val="00B0F0"/>
              </a:buClr>
              <a:buSzPts val="1500"/>
              <a:buFont typeface="Arial"/>
              <a:buChar char="•"/>
            </a:pPr>
            <a:r>
              <a:rPr lang="en" sz="1800" b="1">
                <a:solidFill>
                  <a:schemeClr val="dk1"/>
                </a:solidFill>
                <a:latin typeface="Trebuchet MS"/>
                <a:ea typeface="Trebuchet MS"/>
                <a:cs typeface="Trebuchet MS"/>
                <a:sym typeface="Trebuchet MS"/>
              </a:rPr>
              <a:t>30</a:t>
            </a:r>
            <a:r>
              <a:rPr lang="en" sz="1800" b="1" baseline="30000">
                <a:solidFill>
                  <a:schemeClr val="dk1"/>
                </a:solidFill>
                <a:latin typeface="Trebuchet MS"/>
                <a:ea typeface="Trebuchet MS"/>
                <a:cs typeface="Trebuchet MS"/>
                <a:sym typeface="Trebuchet MS"/>
              </a:rPr>
              <a:t>th</a:t>
            </a:r>
            <a:r>
              <a:rPr lang="en" sz="1800" b="1">
                <a:solidFill>
                  <a:schemeClr val="dk1"/>
                </a:solidFill>
                <a:latin typeface="Trebuchet MS"/>
                <a:ea typeface="Trebuchet MS"/>
                <a:cs typeface="Trebuchet MS"/>
                <a:sym typeface="Trebuchet MS"/>
              </a:rPr>
              <a:t> June </a:t>
            </a:r>
            <a:r>
              <a:rPr lang="en" sz="1800" b="1">
                <a:solidFill>
                  <a:schemeClr val="dk1"/>
                </a:solidFill>
                <a:latin typeface="Trebuchet MS"/>
                <a:ea typeface="Trebuchet MS"/>
                <a:cs typeface="Trebuchet MS"/>
                <a:sym typeface="Wingdings" panose="05000000000000000000" pitchFamily="2" charset="2"/>
              </a:rPr>
              <a:t></a:t>
            </a:r>
            <a:br>
              <a:rPr lang="en" sz="1800" b="1" i="0" u="none" strike="noStrike" cap="none" dirty="0">
                <a:solidFill>
                  <a:schemeClr val="dk1"/>
                </a:solidFill>
                <a:latin typeface="Trebuchet MS"/>
                <a:ea typeface="Trebuchet MS"/>
                <a:cs typeface="Trebuchet MS"/>
                <a:sym typeface="Trebuchet MS"/>
              </a:rPr>
            </a:br>
            <a:br>
              <a:rPr lang="en" sz="1800" b="1" i="0" u="none" strike="noStrike" cap="none" dirty="0">
                <a:solidFill>
                  <a:schemeClr val="dk1"/>
                </a:solidFill>
                <a:latin typeface="Trebuchet MS"/>
                <a:ea typeface="Trebuchet MS"/>
                <a:cs typeface="Trebuchet MS"/>
                <a:sym typeface="Trebuchet MS"/>
              </a:rPr>
            </a:br>
            <a:endParaRPr sz="1400" b="1" i="0" u="none" strike="noStrike" cap="none" dirty="0">
              <a:solidFill>
                <a:srgbClr val="FF0000"/>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34</a:t>
            </a:fld>
            <a:endParaRPr sz="1100" b="0" i="0" u="none" strike="noStrike" cap="none">
              <a:solidFill>
                <a:schemeClr val="dk2"/>
              </a:solidFill>
              <a:latin typeface="Trebuchet MS"/>
              <a:ea typeface="Trebuchet MS"/>
              <a:cs typeface="Trebuchet MS"/>
              <a:sym typeface="Trebuchet MS"/>
            </a:endParaRPr>
          </a:p>
        </p:txBody>
      </p:sp>
      <p:sp>
        <p:nvSpPr>
          <p:cNvPr id="4" name="Rectangle 3">
            <a:extLst>
              <a:ext uri="{FF2B5EF4-FFF2-40B4-BE49-F238E27FC236}">
                <a16:creationId xmlns:a16="http://schemas.microsoft.com/office/drawing/2014/main" id="{9675876C-901F-3C9C-22D1-043DE76695FE}"/>
              </a:ext>
            </a:extLst>
          </p:cNvPr>
          <p:cNvSpPr/>
          <p:nvPr/>
        </p:nvSpPr>
        <p:spPr>
          <a:xfrm>
            <a:off x="8607287" y="3107635"/>
            <a:ext cx="281609" cy="255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chemeClr val="bg1"/>
                </a:solidFill>
              </a:ln>
              <a:solidFill>
                <a:schemeClr val="bg1"/>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documentation</a:t>
            </a:r>
            <a:endParaRPr sz="2800" dirty="0">
              <a:solidFill>
                <a:schemeClr val="dk2"/>
              </a:solidFill>
            </a:endParaRPr>
          </a:p>
        </p:txBody>
      </p:sp>
      <p:sp>
        <p:nvSpPr>
          <p:cNvPr id="118" name="Google Shape;118;p25"/>
          <p:cNvSpPr txBox="1"/>
          <p:nvPr/>
        </p:nvSpPr>
        <p:spPr>
          <a:xfrm>
            <a:off x="636814" y="906201"/>
            <a:ext cx="7960200" cy="4062620"/>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r>
              <a:rPr lang="en" dirty="0">
                <a:latin typeface="Calibri"/>
                <a:cs typeface="Calibri"/>
                <a:sym typeface="Calibri"/>
              </a:rPr>
              <a:t>IMPLEMENTATION guidance </a:t>
            </a:r>
            <a:r>
              <a:rPr lang="en-GB" dirty="0">
                <a:latin typeface="Calibri"/>
                <a:ea typeface="Calibri"/>
                <a:cs typeface="Calibri"/>
                <a:sym typeface="Calibri"/>
                <a:hlinkClick r:id="rId6"/>
              </a:rPr>
              <a:t>https://confluence.ihtsdotools.org/display/USRG/Guidance+for+Implementation+of+the+EDQM+PDF+to+SNOMED+CT+PDF+mapping</a:t>
            </a:r>
            <a:r>
              <a:rPr lang="en" dirty="0">
                <a:latin typeface="Calibri"/>
                <a:ea typeface="Calibri"/>
                <a:cs typeface="Calibri"/>
                <a:sym typeface="Calibri"/>
              </a:rPr>
              <a:t> </a:t>
            </a:r>
          </a:p>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Recommendations</a:t>
            </a:r>
          </a:p>
          <a:p>
            <a:pPr marL="0" lvl="0" indent="0" algn="l" rtl="0">
              <a:spcBef>
                <a:spcPts val="0"/>
              </a:spcBef>
              <a:spcAft>
                <a:spcPts val="0"/>
              </a:spcAft>
              <a:buNone/>
            </a:pPr>
            <a:r>
              <a:rPr lang="en-GB" dirty="0">
                <a:latin typeface="Calibri"/>
                <a:ea typeface="Calibri"/>
                <a:cs typeface="Calibri"/>
                <a:sym typeface="Calibri"/>
                <a:hlinkClick r:id="rId7"/>
              </a:rPr>
              <a:t>https://confluence.ihtsdotools.org/display/USRG/Recommendations</a:t>
            </a:r>
            <a:r>
              <a:rPr lang="en-GB"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A043C-D804-5AE9-EF68-8CA598AA325B}"/>
              </a:ext>
            </a:extLst>
          </p:cNvPr>
          <p:cNvSpPr>
            <a:spLocks noGrp="1"/>
          </p:cNvSpPr>
          <p:nvPr>
            <p:ph type="title"/>
          </p:nvPr>
        </p:nvSpPr>
        <p:spPr/>
        <p:txBody>
          <a:bodyPr/>
          <a:lstStyle/>
          <a:p>
            <a:r>
              <a:rPr lang="en-GB" sz="2800" b="1" dirty="0">
                <a:solidFill>
                  <a:schemeClr val="dk2"/>
                </a:solidFill>
              </a:rPr>
              <a:t>Lots</a:t>
            </a:r>
            <a:r>
              <a:rPr lang="en-GB" sz="2800" dirty="0">
                <a:solidFill>
                  <a:schemeClr val="dk2"/>
                </a:solidFill>
              </a:rPr>
              <a:t> of CRS requests submitted and being processed</a:t>
            </a:r>
          </a:p>
        </p:txBody>
      </p:sp>
      <p:sp>
        <p:nvSpPr>
          <p:cNvPr id="3" name="Text Placeholder 2">
            <a:extLst>
              <a:ext uri="{FF2B5EF4-FFF2-40B4-BE49-F238E27FC236}">
                <a16:creationId xmlns:a16="http://schemas.microsoft.com/office/drawing/2014/main" id="{0C2E53FD-1EDE-4E05-5208-69AC47DCE7D1}"/>
              </a:ext>
            </a:extLst>
          </p:cNvPr>
          <p:cNvSpPr>
            <a:spLocks noGrp="1"/>
          </p:cNvSpPr>
          <p:nvPr>
            <p:ph type="body" idx="1"/>
          </p:nvPr>
        </p:nvSpPr>
        <p:spPr/>
        <p:txBody>
          <a:bodyPr/>
          <a:lstStyle/>
          <a:p>
            <a:r>
              <a:rPr lang="en-GB" b="0" i="0" dirty="0">
                <a:solidFill>
                  <a:srgbClr val="172B4D"/>
                </a:solidFill>
                <a:effectLst/>
                <a:latin typeface="-apple-system"/>
              </a:rPr>
              <a:t>Lots of new concepts being processed into </a:t>
            </a:r>
            <a:r>
              <a:rPr lang="en-GB" b="0" i="0" dirty="0" err="1">
                <a:solidFill>
                  <a:srgbClr val="172B4D"/>
                </a:solidFill>
                <a:effectLst/>
                <a:latin typeface="-apple-system"/>
              </a:rPr>
              <a:t>DailyBuild</a:t>
            </a:r>
            <a:r>
              <a:rPr lang="en-GB" b="0" i="0" dirty="0">
                <a:solidFill>
                  <a:srgbClr val="172B4D"/>
                </a:solidFill>
                <a:effectLst/>
                <a:latin typeface="-apple-system"/>
              </a:rPr>
              <a:t> by the Content Team</a:t>
            </a:r>
          </a:p>
          <a:p>
            <a:r>
              <a:rPr lang="en-GB" dirty="0">
                <a:solidFill>
                  <a:srgbClr val="172B4D"/>
                </a:solidFill>
                <a:latin typeface="-apple-system"/>
              </a:rPr>
              <a:t>Some issues needing discussion….</a:t>
            </a:r>
          </a:p>
          <a:p>
            <a:pPr lvl="1"/>
            <a:r>
              <a:rPr lang="en-GB" b="0" i="0" dirty="0">
                <a:solidFill>
                  <a:srgbClr val="172B4D"/>
                </a:solidFill>
                <a:effectLst/>
                <a:latin typeface="-apple-system"/>
              </a:rPr>
              <a:t>Usually due to other issues </a:t>
            </a:r>
            <a:r>
              <a:rPr lang="en-GB" dirty="0">
                <a:solidFill>
                  <a:srgbClr val="172B4D"/>
                </a:solidFill>
                <a:latin typeface="-apple-system"/>
              </a:rPr>
              <a:t>elsewhere</a:t>
            </a:r>
          </a:p>
          <a:p>
            <a:pPr lvl="2"/>
            <a:r>
              <a:rPr lang="en-GB" b="0" i="0" dirty="0">
                <a:solidFill>
                  <a:srgbClr val="172B4D"/>
                </a:solidFill>
                <a:effectLst/>
                <a:latin typeface="-apple-system"/>
              </a:rPr>
              <a:t>For example, in adding the dialysis concepts, a variety of old, non-conformant dialysis dose forms have been retired (including those that mentioned “free” – like “acetate free” which are very non-conformant </a:t>
            </a:r>
            <a:r>
              <a:rPr lang="en-GB" b="0" i="0" dirty="0">
                <a:solidFill>
                  <a:srgbClr val="172B4D"/>
                </a:solidFill>
                <a:effectLst/>
                <a:latin typeface="-apple-system"/>
                <a:sym typeface="Wingdings" panose="05000000000000000000" pitchFamily="2" charset="2"/>
              </a:rPr>
              <a:t>)</a:t>
            </a:r>
          </a:p>
          <a:p>
            <a:pPr lvl="1"/>
            <a:r>
              <a:rPr lang="en-GB" dirty="0">
                <a:solidFill>
                  <a:srgbClr val="172B4D"/>
                </a:solidFill>
                <a:latin typeface="-apple-system"/>
                <a:sym typeface="Wingdings" panose="05000000000000000000" pitchFamily="2" charset="2"/>
              </a:rPr>
              <a:t>Two methods – a process challenge</a:t>
            </a:r>
          </a:p>
          <a:p>
            <a:pPr lvl="2"/>
            <a:r>
              <a:rPr lang="en-GB" dirty="0" err="1">
                <a:solidFill>
                  <a:srgbClr val="172B4D"/>
                </a:solidFill>
                <a:latin typeface="-apple-system"/>
                <a:sym typeface="Wingdings" panose="05000000000000000000" pitchFamily="2" charset="2"/>
              </a:rPr>
              <a:t>Instill</a:t>
            </a:r>
            <a:r>
              <a:rPr lang="en-GB" dirty="0">
                <a:solidFill>
                  <a:srgbClr val="172B4D"/>
                </a:solidFill>
                <a:latin typeface="-apple-system"/>
                <a:sym typeface="Wingdings" panose="05000000000000000000" pitchFamily="2" charset="2"/>
              </a:rPr>
              <a:t> and swallow</a:t>
            </a:r>
          </a:p>
          <a:p>
            <a:pPr lvl="2"/>
            <a:r>
              <a:rPr lang="en-GB" dirty="0">
                <a:solidFill>
                  <a:srgbClr val="172B4D"/>
                </a:solidFill>
                <a:latin typeface="-apple-system"/>
                <a:sym typeface="Wingdings" panose="05000000000000000000" pitchFamily="2" charset="2"/>
              </a:rPr>
              <a:t>Chew and swallow</a:t>
            </a:r>
            <a:endParaRPr lang="en-GB" b="0" i="0" dirty="0">
              <a:solidFill>
                <a:srgbClr val="172B4D"/>
              </a:solidFill>
              <a:effectLst/>
              <a:latin typeface="-apple-system"/>
            </a:endParaRPr>
          </a:p>
          <a:p>
            <a:endParaRPr lang="en-GB" dirty="0"/>
          </a:p>
        </p:txBody>
      </p:sp>
    </p:spTree>
    <p:extLst>
      <p:ext uri="{BB962C8B-B14F-4D97-AF65-F5344CB8AC3E}">
        <p14:creationId xmlns:p14="http://schemas.microsoft.com/office/powerpoint/2010/main" val="1493165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9BD171BF-CA2C-4BDB-AB8A-D72CBF03729C}"/>
              </a:ext>
            </a:extLst>
          </p:cNvPr>
          <p:cNvGraphicFramePr>
            <a:graphicFrameLocks noGrp="1"/>
          </p:cNvGraphicFramePr>
          <p:nvPr>
            <p:extLst>
              <p:ext uri="{D42A27DB-BD31-4B8C-83A1-F6EECF244321}">
                <p14:modId xmlns:p14="http://schemas.microsoft.com/office/powerpoint/2010/main" val="2554158614"/>
              </p:ext>
            </p:extLst>
          </p:nvPr>
        </p:nvGraphicFramePr>
        <p:xfrm>
          <a:off x="510680" y="90093"/>
          <a:ext cx="7738455" cy="4968240"/>
        </p:xfrm>
        <a:graphic>
          <a:graphicData uri="http://schemas.openxmlformats.org/drawingml/2006/table">
            <a:tbl>
              <a:tblPr firstRow="1" bandRow="1">
                <a:tableStyleId>{21E4AEA4-8DFA-4A89-87EB-49C32662AFE0}</a:tableStyleId>
              </a:tblPr>
              <a:tblGrid>
                <a:gridCol w="1127811">
                  <a:extLst>
                    <a:ext uri="{9D8B030D-6E8A-4147-A177-3AD203B41FA5}">
                      <a16:colId xmlns:a16="http://schemas.microsoft.com/office/drawing/2014/main" val="1116023101"/>
                    </a:ext>
                  </a:extLst>
                </a:gridCol>
                <a:gridCol w="616611">
                  <a:extLst>
                    <a:ext uri="{9D8B030D-6E8A-4147-A177-3AD203B41FA5}">
                      <a16:colId xmlns:a16="http://schemas.microsoft.com/office/drawing/2014/main" val="4243105203"/>
                    </a:ext>
                  </a:extLst>
                </a:gridCol>
                <a:gridCol w="899879">
                  <a:extLst>
                    <a:ext uri="{9D8B030D-6E8A-4147-A177-3AD203B41FA5}">
                      <a16:colId xmlns:a16="http://schemas.microsoft.com/office/drawing/2014/main" val="3782330234"/>
                    </a:ext>
                  </a:extLst>
                </a:gridCol>
                <a:gridCol w="899879">
                  <a:extLst>
                    <a:ext uri="{9D8B030D-6E8A-4147-A177-3AD203B41FA5}">
                      <a16:colId xmlns:a16="http://schemas.microsoft.com/office/drawing/2014/main" val="755852865"/>
                    </a:ext>
                  </a:extLst>
                </a:gridCol>
                <a:gridCol w="1199520">
                  <a:extLst>
                    <a:ext uri="{9D8B030D-6E8A-4147-A177-3AD203B41FA5}">
                      <a16:colId xmlns:a16="http://schemas.microsoft.com/office/drawing/2014/main" val="2509502792"/>
                    </a:ext>
                  </a:extLst>
                </a:gridCol>
                <a:gridCol w="1412230">
                  <a:extLst>
                    <a:ext uri="{9D8B030D-6E8A-4147-A177-3AD203B41FA5}">
                      <a16:colId xmlns:a16="http://schemas.microsoft.com/office/drawing/2014/main" val="2990042140"/>
                    </a:ext>
                  </a:extLst>
                </a:gridCol>
                <a:gridCol w="1582525">
                  <a:extLst>
                    <a:ext uri="{9D8B030D-6E8A-4147-A177-3AD203B41FA5}">
                      <a16:colId xmlns:a16="http://schemas.microsoft.com/office/drawing/2014/main" val="2579163458"/>
                    </a:ext>
                  </a:extLst>
                </a:gridCol>
              </a:tblGrid>
              <a:tr h="370840">
                <a:tc>
                  <a:txBody>
                    <a:bodyPr/>
                    <a:lstStyle/>
                    <a:p>
                      <a:r>
                        <a:rPr lang="en-GB" dirty="0"/>
                        <a:t>Date</a:t>
                      </a:r>
                    </a:p>
                  </a:txBody>
                  <a:tcPr/>
                </a:tc>
                <a:tc>
                  <a:txBody>
                    <a:bodyPr/>
                    <a:lstStyle/>
                    <a:p>
                      <a:pPr algn="ctr"/>
                      <a:r>
                        <a:rPr lang="en-GB" dirty="0"/>
                        <a:t>WIP</a:t>
                      </a:r>
                    </a:p>
                  </a:txBody>
                  <a:tcPr/>
                </a:tc>
                <a:tc>
                  <a:txBody>
                    <a:bodyPr/>
                    <a:lstStyle/>
                    <a:p>
                      <a:pPr algn="ctr"/>
                      <a:r>
                        <a:rPr lang="en-GB" dirty="0"/>
                        <a:t>RC1</a:t>
                      </a:r>
                    </a:p>
                  </a:txBody>
                  <a:tcPr/>
                </a:tc>
                <a:tc>
                  <a:txBody>
                    <a:bodyPr/>
                    <a:lstStyle/>
                    <a:p>
                      <a:pPr algn="ctr"/>
                      <a:r>
                        <a:rPr lang="en-GB" dirty="0"/>
                        <a:t>No Match</a:t>
                      </a:r>
                    </a:p>
                  </a:txBody>
                  <a:tcPr/>
                </a:tc>
                <a:tc>
                  <a:txBody>
                    <a:bodyPr/>
                    <a:lstStyle/>
                    <a:p>
                      <a:pPr algn="ctr"/>
                      <a:r>
                        <a:rPr lang="en-GB" dirty="0"/>
                        <a:t>In “holding”</a:t>
                      </a:r>
                    </a:p>
                  </a:txBody>
                  <a:tcPr/>
                </a:tc>
                <a:tc>
                  <a:txBody>
                    <a:bodyPr/>
                    <a:lstStyle/>
                    <a:p>
                      <a:pPr algn="ctr"/>
                      <a:r>
                        <a:rPr lang="en-GB" dirty="0"/>
                        <a:t>New requests</a:t>
                      </a:r>
                    </a:p>
                  </a:txBody>
                  <a:tcPr/>
                </a:tc>
                <a:tc>
                  <a:txBody>
                    <a:bodyPr/>
                    <a:lstStyle/>
                    <a:p>
                      <a:pPr algn="ctr"/>
                      <a:r>
                        <a:rPr lang="en-GB" dirty="0"/>
                        <a:t>Change requests</a:t>
                      </a:r>
                    </a:p>
                  </a:txBody>
                  <a:tcPr/>
                </a:tc>
                <a:extLst>
                  <a:ext uri="{0D108BD9-81ED-4DB2-BD59-A6C34878D82A}">
                    <a16:rowId xmlns:a16="http://schemas.microsoft.com/office/drawing/2014/main" val="550098014"/>
                  </a:ext>
                </a:extLst>
              </a:tr>
              <a:tr h="370840">
                <a:tc>
                  <a:txBody>
                    <a:bodyPr/>
                    <a:lstStyle/>
                    <a:p>
                      <a:r>
                        <a:rPr lang="en-GB" dirty="0"/>
                        <a:t>15:12:2021</a:t>
                      </a:r>
                    </a:p>
                  </a:txBody>
                  <a:tcPr/>
                </a:tc>
                <a:tc>
                  <a:txBody>
                    <a:bodyPr/>
                    <a:lstStyle/>
                    <a:p>
                      <a:pPr algn="ctr"/>
                      <a:r>
                        <a:rPr lang="en-GB" dirty="0"/>
                        <a:t>255</a:t>
                      </a:r>
                    </a:p>
                  </a:txBody>
                  <a:tcPr/>
                </a:tc>
                <a:tc>
                  <a:txBody>
                    <a:bodyPr/>
                    <a:lstStyle/>
                    <a:p>
                      <a:pPr algn="ctr"/>
                      <a:r>
                        <a:rPr lang="en-GB" dirty="0"/>
                        <a:t>115</a:t>
                      </a:r>
                    </a:p>
                  </a:txBody>
                  <a:tcPr/>
                </a:tc>
                <a:tc>
                  <a:txBody>
                    <a:bodyPr/>
                    <a:lstStyle/>
                    <a:p>
                      <a:pPr algn="ctr"/>
                      <a:endParaRPr lang="en-GB" dirty="0"/>
                    </a:p>
                  </a:txBody>
                  <a:tcPr/>
                </a:tc>
                <a:tc>
                  <a:txBody>
                    <a:bodyPr/>
                    <a:lstStyle/>
                    <a:p>
                      <a:pPr algn="ctr"/>
                      <a:r>
                        <a:rPr lang="en-GB" dirty="0"/>
                        <a:t>6</a:t>
                      </a:r>
                    </a:p>
                  </a:txBody>
                  <a:tcPr/>
                </a:tc>
                <a:tc>
                  <a:txBody>
                    <a:bodyPr/>
                    <a:lstStyle/>
                    <a:p>
                      <a:pPr algn="ctr"/>
                      <a:r>
                        <a:rPr lang="en-GB" dirty="0"/>
                        <a:t>5</a:t>
                      </a:r>
                    </a:p>
                  </a:txBody>
                  <a:tcPr/>
                </a:tc>
                <a:tc>
                  <a:txBody>
                    <a:bodyPr/>
                    <a:lstStyle/>
                    <a:p>
                      <a:pPr algn="ctr"/>
                      <a:endParaRPr lang="en-GB"/>
                    </a:p>
                  </a:txBody>
                  <a:tcPr/>
                </a:tc>
                <a:extLst>
                  <a:ext uri="{0D108BD9-81ED-4DB2-BD59-A6C34878D82A}">
                    <a16:rowId xmlns:a16="http://schemas.microsoft.com/office/drawing/2014/main" val="3669481408"/>
                  </a:ext>
                </a:extLst>
              </a:tr>
              <a:tr h="370840">
                <a:tc>
                  <a:txBody>
                    <a:bodyPr/>
                    <a:lstStyle/>
                    <a:p>
                      <a:r>
                        <a:rPr lang="en-GB" dirty="0"/>
                        <a:t>10:01:2022</a:t>
                      </a:r>
                    </a:p>
                  </a:txBody>
                  <a:tcPr/>
                </a:tc>
                <a:tc>
                  <a:txBody>
                    <a:bodyPr/>
                    <a:lstStyle/>
                    <a:p>
                      <a:pPr algn="ctr"/>
                      <a:r>
                        <a:rPr lang="en-GB" dirty="0"/>
                        <a:t>255</a:t>
                      </a:r>
                    </a:p>
                  </a:txBody>
                  <a:tcPr/>
                </a:tc>
                <a:tc>
                  <a:txBody>
                    <a:bodyPr/>
                    <a:lstStyle/>
                    <a:p>
                      <a:pPr algn="ctr"/>
                      <a:r>
                        <a:rPr lang="en-GB" dirty="0"/>
                        <a:t>130</a:t>
                      </a:r>
                    </a:p>
                  </a:txBody>
                  <a:tcPr/>
                </a:tc>
                <a:tc>
                  <a:txBody>
                    <a:bodyPr/>
                    <a:lstStyle/>
                    <a:p>
                      <a:pPr algn="ctr"/>
                      <a:endParaRPr lang="en-GB" dirty="0"/>
                    </a:p>
                  </a:txBody>
                  <a:tcPr/>
                </a:tc>
                <a:tc>
                  <a:txBody>
                    <a:bodyPr/>
                    <a:lstStyle/>
                    <a:p>
                      <a:pPr algn="ctr"/>
                      <a:r>
                        <a:rPr lang="en-GB" dirty="0"/>
                        <a:t>21</a:t>
                      </a:r>
                    </a:p>
                  </a:txBody>
                  <a:tcPr/>
                </a:tc>
                <a:tc>
                  <a:txBody>
                    <a:bodyPr/>
                    <a:lstStyle/>
                    <a:p>
                      <a:pPr algn="ctr"/>
                      <a:r>
                        <a:rPr lang="en-GB" dirty="0"/>
                        <a:t>5</a:t>
                      </a:r>
                    </a:p>
                  </a:txBody>
                  <a:tcPr/>
                </a:tc>
                <a:tc>
                  <a:txBody>
                    <a:bodyPr/>
                    <a:lstStyle/>
                    <a:p>
                      <a:pPr algn="ctr"/>
                      <a:r>
                        <a:rPr lang="en-GB" dirty="0"/>
                        <a:t>1</a:t>
                      </a:r>
                    </a:p>
                  </a:txBody>
                  <a:tcPr/>
                </a:tc>
                <a:extLst>
                  <a:ext uri="{0D108BD9-81ED-4DB2-BD59-A6C34878D82A}">
                    <a16:rowId xmlns:a16="http://schemas.microsoft.com/office/drawing/2014/main" val="3564130672"/>
                  </a:ext>
                </a:extLst>
              </a:tr>
              <a:tr h="370840">
                <a:tc>
                  <a:txBody>
                    <a:bodyPr/>
                    <a:lstStyle/>
                    <a:p>
                      <a:r>
                        <a:rPr lang="en-GB" dirty="0"/>
                        <a:t>27:01:2022</a:t>
                      </a:r>
                    </a:p>
                  </a:txBody>
                  <a:tcPr/>
                </a:tc>
                <a:tc>
                  <a:txBody>
                    <a:bodyPr/>
                    <a:lstStyle/>
                    <a:p>
                      <a:pPr algn="ctr"/>
                      <a:r>
                        <a:rPr lang="en-GB" dirty="0"/>
                        <a:t>242</a:t>
                      </a:r>
                    </a:p>
                  </a:txBody>
                  <a:tcPr/>
                </a:tc>
                <a:tc>
                  <a:txBody>
                    <a:bodyPr/>
                    <a:lstStyle/>
                    <a:p>
                      <a:pPr algn="ctr"/>
                      <a:r>
                        <a:rPr lang="en-GB" dirty="0"/>
                        <a:t>123</a:t>
                      </a:r>
                    </a:p>
                  </a:txBody>
                  <a:tcPr/>
                </a:tc>
                <a:tc>
                  <a:txBody>
                    <a:bodyPr/>
                    <a:lstStyle/>
                    <a:p>
                      <a:pPr algn="ctr"/>
                      <a:r>
                        <a:rPr lang="en-GB" dirty="0"/>
                        <a:t>3</a:t>
                      </a:r>
                    </a:p>
                  </a:txBody>
                  <a:tcPr/>
                </a:tc>
                <a:tc>
                  <a:txBody>
                    <a:bodyPr/>
                    <a:lstStyle/>
                    <a:p>
                      <a:pPr algn="ctr"/>
                      <a:r>
                        <a:rPr lang="en-GB" dirty="0"/>
                        <a:t>22</a:t>
                      </a:r>
                    </a:p>
                  </a:txBody>
                  <a:tcPr/>
                </a:tc>
                <a:tc>
                  <a:txBody>
                    <a:bodyPr/>
                    <a:lstStyle/>
                    <a:p>
                      <a:pPr algn="ctr"/>
                      <a:r>
                        <a:rPr lang="en-GB" dirty="0"/>
                        <a:t>10</a:t>
                      </a:r>
                    </a:p>
                  </a:txBody>
                  <a:tcPr/>
                </a:tc>
                <a:tc>
                  <a:txBody>
                    <a:bodyPr/>
                    <a:lstStyle/>
                    <a:p>
                      <a:pPr algn="ctr"/>
                      <a:r>
                        <a:rPr lang="en-GB" dirty="0"/>
                        <a:t>3</a:t>
                      </a:r>
                    </a:p>
                  </a:txBody>
                  <a:tcPr/>
                </a:tc>
                <a:extLst>
                  <a:ext uri="{0D108BD9-81ED-4DB2-BD59-A6C34878D82A}">
                    <a16:rowId xmlns:a16="http://schemas.microsoft.com/office/drawing/2014/main" val="507548596"/>
                  </a:ext>
                </a:extLst>
              </a:tr>
              <a:tr h="370840">
                <a:tc>
                  <a:txBody>
                    <a:bodyPr/>
                    <a:lstStyle/>
                    <a:p>
                      <a:r>
                        <a:rPr lang="en-GB" dirty="0"/>
                        <a:t>10:02:2022</a:t>
                      </a:r>
                    </a:p>
                  </a:txBody>
                  <a:tcPr/>
                </a:tc>
                <a:tc>
                  <a:txBody>
                    <a:bodyPr/>
                    <a:lstStyle/>
                    <a:p>
                      <a:pPr algn="ctr"/>
                      <a:r>
                        <a:rPr lang="en-GB" dirty="0"/>
                        <a:t>214</a:t>
                      </a:r>
                    </a:p>
                  </a:txBody>
                  <a:tcPr/>
                </a:tc>
                <a:tc>
                  <a:txBody>
                    <a:bodyPr/>
                    <a:lstStyle/>
                    <a:p>
                      <a:pPr algn="ctr"/>
                      <a:r>
                        <a:rPr lang="en-GB" dirty="0"/>
                        <a:t>138</a:t>
                      </a:r>
                    </a:p>
                  </a:txBody>
                  <a:tcPr/>
                </a:tc>
                <a:tc>
                  <a:txBody>
                    <a:bodyPr/>
                    <a:lstStyle/>
                    <a:p>
                      <a:pPr algn="ctr"/>
                      <a:r>
                        <a:rPr lang="en-GB" dirty="0"/>
                        <a:t>3</a:t>
                      </a:r>
                    </a:p>
                  </a:txBody>
                  <a:tcPr/>
                </a:tc>
                <a:tc>
                  <a:txBody>
                    <a:bodyPr/>
                    <a:lstStyle/>
                    <a:p>
                      <a:pPr algn="ctr"/>
                      <a:r>
                        <a:rPr lang="en-GB" dirty="0"/>
                        <a:t>37</a:t>
                      </a:r>
                    </a:p>
                  </a:txBody>
                  <a:tcPr/>
                </a:tc>
                <a:tc>
                  <a:txBody>
                    <a:bodyPr/>
                    <a:lstStyle/>
                    <a:p>
                      <a:pPr algn="ctr"/>
                      <a:r>
                        <a:rPr lang="en-GB" dirty="0"/>
                        <a:t>14</a:t>
                      </a:r>
                    </a:p>
                  </a:txBody>
                  <a:tcPr/>
                </a:tc>
                <a:tc>
                  <a:txBody>
                    <a:bodyPr/>
                    <a:lstStyle/>
                    <a:p>
                      <a:pPr algn="ctr"/>
                      <a:r>
                        <a:rPr lang="en-GB" dirty="0"/>
                        <a:t>4</a:t>
                      </a:r>
                    </a:p>
                  </a:txBody>
                  <a:tcPr/>
                </a:tc>
                <a:extLst>
                  <a:ext uri="{0D108BD9-81ED-4DB2-BD59-A6C34878D82A}">
                    <a16:rowId xmlns:a16="http://schemas.microsoft.com/office/drawing/2014/main" val="2856133029"/>
                  </a:ext>
                </a:extLst>
              </a:tr>
              <a:tr h="370840">
                <a:tc>
                  <a:txBody>
                    <a:bodyPr/>
                    <a:lstStyle/>
                    <a:p>
                      <a:r>
                        <a:rPr lang="en-GB" dirty="0"/>
                        <a:t>24:02:2022</a:t>
                      </a:r>
                    </a:p>
                  </a:txBody>
                  <a:tcPr/>
                </a:tc>
                <a:tc>
                  <a:txBody>
                    <a:bodyPr/>
                    <a:lstStyle/>
                    <a:p>
                      <a:pPr algn="ctr"/>
                      <a:r>
                        <a:rPr lang="en-GB" dirty="0"/>
                        <a:t>190</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54</a:t>
                      </a:r>
                    </a:p>
                  </a:txBody>
                  <a:tcPr/>
                </a:tc>
                <a:tc>
                  <a:txBody>
                    <a:bodyPr/>
                    <a:lstStyle/>
                    <a:p>
                      <a:pPr algn="ctr"/>
                      <a:r>
                        <a:rPr lang="en-GB" dirty="0"/>
                        <a:t>16</a:t>
                      </a:r>
                    </a:p>
                  </a:txBody>
                  <a:tcPr/>
                </a:tc>
                <a:tc>
                  <a:txBody>
                    <a:bodyPr/>
                    <a:lstStyle/>
                    <a:p>
                      <a:pPr algn="ctr"/>
                      <a:r>
                        <a:rPr lang="en-GB" dirty="0"/>
                        <a:t>7</a:t>
                      </a:r>
                    </a:p>
                  </a:txBody>
                  <a:tcPr/>
                </a:tc>
                <a:extLst>
                  <a:ext uri="{0D108BD9-81ED-4DB2-BD59-A6C34878D82A}">
                    <a16:rowId xmlns:a16="http://schemas.microsoft.com/office/drawing/2014/main" val="3854481617"/>
                  </a:ext>
                </a:extLst>
              </a:tr>
              <a:tr h="370840">
                <a:tc>
                  <a:txBody>
                    <a:bodyPr/>
                    <a:lstStyle/>
                    <a:p>
                      <a:r>
                        <a:rPr lang="en-GB" dirty="0"/>
                        <a:t>10:03:2022</a:t>
                      </a:r>
                    </a:p>
                  </a:txBody>
                  <a:tcPr/>
                </a:tc>
                <a:tc>
                  <a:txBody>
                    <a:bodyPr/>
                    <a:lstStyle/>
                    <a:p>
                      <a:pPr algn="ctr"/>
                      <a:r>
                        <a:rPr lang="en-GB" dirty="0"/>
                        <a:t>163</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65</a:t>
                      </a:r>
                    </a:p>
                  </a:txBody>
                  <a:tcPr/>
                </a:tc>
                <a:tc>
                  <a:txBody>
                    <a:bodyPr/>
                    <a:lstStyle/>
                    <a:p>
                      <a:pPr algn="ctr"/>
                      <a:r>
                        <a:rPr lang="en-GB" dirty="0"/>
                        <a:t>20</a:t>
                      </a:r>
                    </a:p>
                  </a:txBody>
                  <a:tcPr/>
                </a:tc>
                <a:tc>
                  <a:txBody>
                    <a:bodyPr/>
                    <a:lstStyle/>
                    <a:p>
                      <a:pPr algn="ctr"/>
                      <a:r>
                        <a:rPr lang="en-GB" dirty="0"/>
                        <a:t>17</a:t>
                      </a:r>
                    </a:p>
                  </a:txBody>
                  <a:tcPr/>
                </a:tc>
                <a:extLst>
                  <a:ext uri="{0D108BD9-81ED-4DB2-BD59-A6C34878D82A}">
                    <a16:rowId xmlns:a16="http://schemas.microsoft.com/office/drawing/2014/main" val="1991219792"/>
                  </a:ext>
                </a:extLst>
              </a:tr>
              <a:tr h="370840">
                <a:tc>
                  <a:txBody>
                    <a:bodyPr/>
                    <a:lstStyle/>
                    <a:p>
                      <a:r>
                        <a:rPr lang="en-GB" dirty="0"/>
                        <a:t>24:03.2022</a:t>
                      </a:r>
                    </a:p>
                  </a:txBody>
                  <a:tcPr/>
                </a:tc>
                <a:tc>
                  <a:txBody>
                    <a:bodyPr/>
                    <a:lstStyle/>
                    <a:p>
                      <a:pPr algn="ctr"/>
                      <a:r>
                        <a:rPr lang="en-GB" dirty="0"/>
                        <a:t>157</a:t>
                      </a:r>
                    </a:p>
                  </a:txBody>
                  <a:tcPr/>
                </a:tc>
                <a:tc>
                  <a:txBody>
                    <a:bodyPr/>
                    <a:lstStyle/>
                    <a:p>
                      <a:pPr algn="ctr"/>
                      <a:r>
                        <a:rPr lang="en-GB" dirty="0"/>
                        <a:t>142</a:t>
                      </a:r>
                    </a:p>
                  </a:txBody>
                  <a:tcPr/>
                </a:tc>
                <a:tc>
                  <a:txBody>
                    <a:bodyPr/>
                    <a:lstStyle/>
                    <a:p>
                      <a:pPr algn="ctr"/>
                      <a:r>
                        <a:rPr lang="en-GB" dirty="0"/>
                        <a:t>14</a:t>
                      </a:r>
                    </a:p>
                  </a:txBody>
                  <a:tcPr/>
                </a:tc>
                <a:tc>
                  <a:txBody>
                    <a:bodyPr/>
                    <a:lstStyle/>
                    <a:p>
                      <a:pPr algn="ctr"/>
                      <a:r>
                        <a:rPr lang="en-GB" dirty="0"/>
                        <a:t>68</a:t>
                      </a:r>
                    </a:p>
                  </a:txBody>
                  <a:tcPr/>
                </a:tc>
                <a:tc>
                  <a:txBody>
                    <a:bodyPr/>
                    <a:lstStyle/>
                    <a:p>
                      <a:pPr algn="ctr"/>
                      <a:r>
                        <a:rPr lang="en-GB" dirty="0"/>
                        <a:t>28</a:t>
                      </a:r>
                    </a:p>
                  </a:txBody>
                  <a:tcPr/>
                </a:tc>
                <a:tc>
                  <a:txBody>
                    <a:bodyPr/>
                    <a:lstStyle/>
                    <a:p>
                      <a:pPr algn="ctr"/>
                      <a:r>
                        <a:rPr lang="en-GB" dirty="0"/>
                        <a:t>22</a:t>
                      </a:r>
                    </a:p>
                  </a:txBody>
                  <a:tcPr/>
                </a:tc>
                <a:extLst>
                  <a:ext uri="{0D108BD9-81ED-4DB2-BD59-A6C34878D82A}">
                    <a16:rowId xmlns:a16="http://schemas.microsoft.com/office/drawing/2014/main" val="4114216593"/>
                  </a:ext>
                </a:extLst>
              </a:tr>
              <a:tr h="370840">
                <a:tc>
                  <a:txBody>
                    <a:bodyPr/>
                    <a:lstStyle/>
                    <a:p>
                      <a:r>
                        <a:rPr lang="en-GB" dirty="0"/>
                        <a:t>07:04:2022</a:t>
                      </a:r>
                    </a:p>
                  </a:txBody>
                  <a:tcPr/>
                </a:tc>
                <a:tc>
                  <a:txBody>
                    <a:bodyPr/>
                    <a:lstStyle/>
                    <a:p>
                      <a:pPr algn="ctr"/>
                      <a:r>
                        <a:rPr lang="en-GB" dirty="0"/>
                        <a:t>147</a:t>
                      </a:r>
                    </a:p>
                  </a:txBody>
                  <a:tcPr/>
                </a:tc>
                <a:tc>
                  <a:txBody>
                    <a:bodyPr/>
                    <a:lstStyle/>
                    <a:p>
                      <a:pPr algn="ctr"/>
                      <a:r>
                        <a:rPr lang="en-GB" dirty="0"/>
                        <a:t>146</a:t>
                      </a:r>
                    </a:p>
                  </a:txBody>
                  <a:tcPr/>
                </a:tc>
                <a:tc>
                  <a:txBody>
                    <a:bodyPr/>
                    <a:lstStyle/>
                    <a:p>
                      <a:pPr algn="ctr"/>
                      <a:r>
                        <a:rPr lang="en-GB" dirty="0"/>
                        <a:t>27</a:t>
                      </a:r>
                    </a:p>
                  </a:txBody>
                  <a:tcPr/>
                </a:tc>
                <a:tc>
                  <a:txBody>
                    <a:bodyPr/>
                    <a:lstStyle/>
                    <a:p>
                      <a:pPr algn="ctr"/>
                      <a:r>
                        <a:rPr lang="en-GB" dirty="0"/>
                        <a:t>61</a:t>
                      </a:r>
                    </a:p>
                  </a:txBody>
                  <a:tcPr/>
                </a:tc>
                <a:tc>
                  <a:txBody>
                    <a:bodyPr/>
                    <a:lstStyle/>
                    <a:p>
                      <a:pPr algn="ctr"/>
                      <a:r>
                        <a:rPr lang="en-GB" dirty="0"/>
                        <a:t>39</a:t>
                      </a:r>
                    </a:p>
                  </a:txBody>
                  <a:tcPr/>
                </a:tc>
                <a:tc>
                  <a:txBody>
                    <a:bodyPr/>
                    <a:lstStyle/>
                    <a:p>
                      <a:pPr algn="ctr"/>
                      <a:r>
                        <a:rPr lang="en-GB" dirty="0"/>
                        <a:t>32</a:t>
                      </a:r>
                    </a:p>
                  </a:txBody>
                  <a:tcPr/>
                </a:tc>
                <a:extLst>
                  <a:ext uri="{0D108BD9-81ED-4DB2-BD59-A6C34878D82A}">
                    <a16:rowId xmlns:a16="http://schemas.microsoft.com/office/drawing/2014/main" val="4120361314"/>
                  </a:ext>
                </a:extLst>
              </a:tr>
              <a:tr h="370840">
                <a:tc>
                  <a:txBody>
                    <a:bodyPr/>
                    <a:lstStyle/>
                    <a:p>
                      <a:r>
                        <a:rPr lang="en-GB" dirty="0"/>
                        <a:t>21:04:2022</a:t>
                      </a:r>
                    </a:p>
                  </a:txBody>
                  <a:tcPr/>
                </a:tc>
                <a:tc>
                  <a:txBody>
                    <a:bodyPr/>
                    <a:lstStyle/>
                    <a:p>
                      <a:pPr algn="ctr"/>
                      <a:r>
                        <a:rPr lang="en-GB" dirty="0"/>
                        <a:t>124</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dirty="0"/>
                        <a:t>162</a:t>
                      </a:r>
                    </a:p>
                  </a:txBody>
                  <a:tcPr/>
                </a:tc>
                <a:tc>
                  <a:txBody>
                    <a:bodyPr/>
                    <a:lstStyle/>
                    <a:p>
                      <a:pPr algn="ctr"/>
                      <a:r>
                        <a:rPr lang="en-GB" dirty="0"/>
                        <a:t>30</a:t>
                      </a:r>
                    </a:p>
                  </a:txBody>
                  <a:tcPr/>
                </a:tc>
                <a:tc>
                  <a:txBody>
                    <a:bodyPr/>
                    <a:lstStyle/>
                    <a:p>
                      <a:pPr algn="ctr"/>
                      <a:r>
                        <a:rPr lang="en-GB" dirty="0"/>
                        <a:t>80</a:t>
                      </a:r>
                    </a:p>
                  </a:txBody>
                  <a:tcPr/>
                </a:tc>
                <a:tc>
                  <a:txBody>
                    <a:bodyPr/>
                    <a:lstStyle/>
                    <a:p>
                      <a:pPr algn="ctr"/>
                      <a:r>
                        <a:rPr lang="en-GB" dirty="0"/>
                        <a:t>58</a:t>
                      </a:r>
                    </a:p>
                  </a:txBody>
                  <a:tcPr/>
                </a:tc>
                <a:tc>
                  <a:txBody>
                    <a:bodyPr/>
                    <a:lstStyle/>
                    <a:p>
                      <a:pPr algn="ctr"/>
                      <a:r>
                        <a:rPr lang="en-GB" dirty="0"/>
                        <a:t>35</a:t>
                      </a:r>
                    </a:p>
                  </a:txBody>
                  <a:tcPr/>
                </a:tc>
                <a:extLst>
                  <a:ext uri="{0D108BD9-81ED-4DB2-BD59-A6C34878D82A}">
                    <a16:rowId xmlns:a16="http://schemas.microsoft.com/office/drawing/2014/main" val="3522190799"/>
                  </a:ext>
                </a:extLst>
              </a:tr>
              <a:tr h="370840">
                <a:tc>
                  <a:txBody>
                    <a:bodyPr/>
                    <a:lstStyle/>
                    <a:p>
                      <a:r>
                        <a:rPr lang="en-GB" dirty="0"/>
                        <a:t>05:05:2022</a:t>
                      </a:r>
                    </a:p>
                  </a:txBody>
                  <a:tcPr/>
                </a:tc>
                <a:tc>
                  <a:txBody>
                    <a:bodyPr/>
                    <a:lstStyle/>
                    <a:p>
                      <a:pPr algn="ctr"/>
                      <a:r>
                        <a:rPr lang="en-GB" dirty="0"/>
                        <a:t>91</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dirty="0"/>
                        <a:t>163</a:t>
                      </a:r>
                    </a:p>
                  </a:txBody>
                  <a:tcPr/>
                </a:tc>
                <a:tc>
                  <a:txBody>
                    <a:bodyPr/>
                    <a:lstStyle/>
                    <a:p>
                      <a:pPr algn="ctr"/>
                      <a:r>
                        <a:rPr lang="en-GB" dirty="0"/>
                        <a:t>45</a:t>
                      </a:r>
                    </a:p>
                  </a:txBody>
                  <a:tcPr/>
                </a:tc>
                <a:tc>
                  <a:txBody>
                    <a:bodyPr/>
                    <a:lstStyle/>
                    <a:p>
                      <a:pPr algn="ctr"/>
                      <a:r>
                        <a:rPr lang="en-GB" dirty="0"/>
                        <a:t>97</a:t>
                      </a:r>
                    </a:p>
                  </a:txBody>
                  <a:tcPr/>
                </a:tc>
                <a:tc>
                  <a:txBody>
                    <a:bodyPr/>
                    <a:lstStyle/>
                    <a:p>
                      <a:pPr algn="ctr"/>
                      <a:r>
                        <a:rPr lang="en-GB" dirty="0"/>
                        <a:t>68</a:t>
                      </a:r>
                    </a:p>
                  </a:txBody>
                  <a:tcPr/>
                </a:tc>
                <a:tc>
                  <a:txBody>
                    <a:bodyPr/>
                    <a:lstStyle/>
                    <a:p>
                      <a:pPr algn="ctr"/>
                      <a:r>
                        <a:rPr lang="en-GB" dirty="0"/>
                        <a:t>52</a:t>
                      </a:r>
                    </a:p>
                  </a:txBody>
                  <a:tcPr/>
                </a:tc>
                <a:extLst>
                  <a:ext uri="{0D108BD9-81ED-4DB2-BD59-A6C34878D82A}">
                    <a16:rowId xmlns:a16="http://schemas.microsoft.com/office/drawing/2014/main" val="2831713273"/>
                  </a:ext>
                </a:extLst>
              </a:tr>
              <a:tr h="370840">
                <a:tc>
                  <a:txBody>
                    <a:bodyPr/>
                    <a:lstStyle/>
                    <a:p>
                      <a:r>
                        <a:rPr lang="en-GB" dirty="0"/>
                        <a:t>19:05:2022</a:t>
                      </a:r>
                    </a:p>
                  </a:txBody>
                  <a:tcPr/>
                </a:tc>
                <a:tc>
                  <a:txBody>
                    <a:bodyPr/>
                    <a:lstStyle/>
                    <a:p>
                      <a:pPr algn="ctr"/>
                      <a:r>
                        <a:rPr lang="en-GB" dirty="0"/>
                        <a:t>49</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dirty="0"/>
                        <a:t>167</a:t>
                      </a:r>
                    </a:p>
                  </a:txBody>
                  <a:tcPr/>
                </a:tc>
                <a:tc>
                  <a:txBody>
                    <a:bodyPr/>
                    <a:lstStyle/>
                    <a:p>
                      <a:pPr algn="ctr"/>
                      <a:r>
                        <a:rPr lang="en-GB" dirty="0"/>
                        <a:t>49</a:t>
                      </a:r>
                    </a:p>
                  </a:txBody>
                  <a:tcPr/>
                </a:tc>
                <a:tc>
                  <a:txBody>
                    <a:bodyPr/>
                    <a:lstStyle/>
                    <a:p>
                      <a:pPr algn="ctr"/>
                      <a:r>
                        <a:rPr lang="en-GB" dirty="0"/>
                        <a:t>84</a:t>
                      </a:r>
                    </a:p>
                  </a:txBody>
                  <a:tcPr/>
                </a:tc>
                <a:tc>
                  <a:txBody>
                    <a:bodyPr/>
                    <a:lstStyle/>
                    <a:p>
                      <a:pPr algn="ctr"/>
                      <a:r>
                        <a:rPr lang="en-GB" dirty="0"/>
                        <a:t>94</a:t>
                      </a:r>
                    </a:p>
                  </a:txBody>
                  <a:tcPr/>
                </a:tc>
                <a:tc>
                  <a:txBody>
                    <a:bodyPr/>
                    <a:lstStyle/>
                    <a:p>
                      <a:pPr algn="ctr"/>
                      <a:r>
                        <a:rPr lang="en-GB" dirty="0"/>
                        <a:t>56</a:t>
                      </a:r>
                    </a:p>
                  </a:txBody>
                  <a:tcPr/>
                </a:tc>
                <a:extLst>
                  <a:ext uri="{0D108BD9-81ED-4DB2-BD59-A6C34878D82A}">
                    <a16:rowId xmlns:a16="http://schemas.microsoft.com/office/drawing/2014/main" val="2763599383"/>
                  </a:ext>
                </a:extLst>
              </a:tr>
              <a:tr h="370840">
                <a:tc>
                  <a:txBody>
                    <a:bodyPr/>
                    <a:lstStyle/>
                    <a:p>
                      <a:r>
                        <a:rPr lang="en-GB" dirty="0"/>
                        <a:t>15:06:2022</a:t>
                      </a:r>
                    </a:p>
                  </a:txBody>
                  <a:tcPr/>
                </a:tc>
                <a:tc>
                  <a:txBody>
                    <a:bodyPr/>
                    <a:lstStyle/>
                    <a:p>
                      <a:pPr algn="ctr"/>
                      <a:r>
                        <a:rPr lang="en-GB" dirty="0"/>
                        <a:t>16</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dirty="0"/>
                        <a:t>219</a:t>
                      </a:r>
                    </a:p>
                  </a:txBody>
                  <a:tcPr/>
                </a:tc>
                <a:tc>
                  <a:txBody>
                    <a:bodyPr/>
                    <a:lstStyle/>
                    <a:p>
                      <a:pPr algn="ctr"/>
                      <a:r>
                        <a:rPr lang="en-GB" dirty="0"/>
                        <a:t>57</a:t>
                      </a:r>
                    </a:p>
                  </a:txBody>
                  <a:tcPr/>
                </a:tc>
                <a:tc>
                  <a:txBody>
                    <a:bodyPr/>
                    <a:lstStyle/>
                    <a:p>
                      <a:pPr algn="ctr"/>
                      <a:r>
                        <a:rPr lang="en-GB" dirty="0"/>
                        <a:t>60</a:t>
                      </a:r>
                    </a:p>
                  </a:txBody>
                  <a:tcPr/>
                </a:tc>
                <a:tc>
                  <a:txBody>
                    <a:bodyPr/>
                    <a:lstStyle/>
                    <a:p>
                      <a:pPr algn="ctr"/>
                      <a:r>
                        <a:rPr lang="en-GB" dirty="0"/>
                        <a:t>110</a:t>
                      </a:r>
                    </a:p>
                  </a:txBody>
                  <a:tcPr/>
                </a:tc>
                <a:tc>
                  <a:txBody>
                    <a:bodyPr/>
                    <a:lstStyle/>
                    <a:p>
                      <a:pPr algn="ctr"/>
                      <a:r>
                        <a:rPr lang="en-GB" dirty="0"/>
                        <a:t>61</a:t>
                      </a:r>
                    </a:p>
                  </a:txBody>
                  <a:tcPr/>
                </a:tc>
                <a:extLst>
                  <a:ext uri="{0D108BD9-81ED-4DB2-BD59-A6C34878D82A}">
                    <a16:rowId xmlns:a16="http://schemas.microsoft.com/office/drawing/2014/main" val="2104072656"/>
                  </a:ext>
                </a:extLst>
              </a:tr>
            </a:tbl>
          </a:graphicData>
        </a:graphic>
      </p:graphicFrame>
    </p:spTree>
    <p:extLst>
      <p:ext uri="{BB962C8B-B14F-4D97-AF65-F5344CB8AC3E}">
        <p14:creationId xmlns:p14="http://schemas.microsoft.com/office/powerpoint/2010/main" val="2075997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13E830-595E-8ED3-BC2B-C94BAA06BC8E}"/>
              </a:ext>
            </a:extLst>
          </p:cNvPr>
          <p:cNvSpPr>
            <a:spLocks noGrp="1"/>
          </p:cNvSpPr>
          <p:nvPr>
            <p:ph type="title"/>
          </p:nvPr>
        </p:nvSpPr>
        <p:spPr>
          <a:xfrm>
            <a:off x="514350" y="211796"/>
            <a:ext cx="7886700" cy="653619"/>
          </a:xfrm>
        </p:spPr>
        <p:txBody>
          <a:bodyPr/>
          <a:lstStyle/>
          <a:p>
            <a:pPr>
              <a:lnSpc>
                <a:spcPct val="100000"/>
              </a:lnSpc>
              <a:buClr>
                <a:srgbClr val="000000"/>
              </a:buClr>
              <a:buFont typeface="Arial"/>
            </a:pPr>
            <a:r>
              <a:rPr lang="en-GB" sz="2800" b="1" dirty="0">
                <a:solidFill>
                  <a:schemeClr val="dk2"/>
                </a:solidFill>
                <a:latin typeface="Arial"/>
                <a:cs typeface="Arial"/>
                <a:sym typeface="Arial"/>
              </a:rPr>
              <a:t>Snap-to-SNOMED</a:t>
            </a:r>
          </a:p>
        </p:txBody>
      </p:sp>
      <p:sp>
        <p:nvSpPr>
          <p:cNvPr id="3" name="Text Placeholder 2">
            <a:extLst>
              <a:ext uri="{FF2B5EF4-FFF2-40B4-BE49-F238E27FC236}">
                <a16:creationId xmlns:a16="http://schemas.microsoft.com/office/drawing/2014/main" id="{ED7BBF7B-7F81-FC0C-E747-4D85F3BEB886}"/>
              </a:ext>
            </a:extLst>
          </p:cNvPr>
          <p:cNvSpPr>
            <a:spLocks noGrp="1"/>
          </p:cNvSpPr>
          <p:nvPr>
            <p:ph type="body" idx="1"/>
          </p:nvPr>
        </p:nvSpPr>
        <p:spPr>
          <a:xfrm>
            <a:off x="553539" y="1548629"/>
            <a:ext cx="1787979" cy="2347164"/>
          </a:xfrm>
        </p:spPr>
        <p:txBody>
          <a:bodyPr>
            <a:normAutofit fontScale="92500" lnSpcReduction="10000"/>
          </a:bodyPr>
          <a:lstStyle/>
          <a:p>
            <a:pPr marL="139700" indent="0">
              <a:buNone/>
            </a:pPr>
            <a:r>
              <a:rPr lang="en-GB" dirty="0"/>
              <a:t>Our content (RC1 and </a:t>
            </a:r>
            <a:r>
              <a:rPr lang="en-GB" dirty="0" err="1"/>
              <a:t>NoMap</a:t>
            </a:r>
            <a:r>
              <a:rPr lang="en-GB" dirty="0"/>
              <a:t>) has been put into Snap-to-SNOMED as a step towards the review process</a:t>
            </a:r>
          </a:p>
        </p:txBody>
      </p:sp>
      <p:pic>
        <p:nvPicPr>
          <p:cNvPr id="5" name="Picture 4">
            <a:extLst>
              <a:ext uri="{FF2B5EF4-FFF2-40B4-BE49-F238E27FC236}">
                <a16:creationId xmlns:a16="http://schemas.microsoft.com/office/drawing/2014/main" id="{A62F043C-197D-E886-CD90-09C61E92ACFD}"/>
              </a:ext>
            </a:extLst>
          </p:cNvPr>
          <p:cNvPicPr>
            <a:picLocks noChangeAspect="1"/>
          </p:cNvPicPr>
          <p:nvPr/>
        </p:nvPicPr>
        <p:blipFill>
          <a:blip r:embed="rId2"/>
          <a:stretch>
            <a:fillRect/>
          </a:stretch>
        </p:blipFill>
        <p:spPr>
          <a:xfrm>
            <a:off x="2805249" y="979714"/>
            <a:ext cx="6185802" cy="3509178"/>
          </a:xfrm>
          <a:prstGeom prst="rect">
            <a:avLst/>
          </a:prstGeom>
        </p:spPr>
      </p:pic>
    </p:spTree>
    <p:extLst>
      <p:ext uri="{BB962C8B-B14F-4D97-AF65-F5344CB8AC3E}">
        <p14:creationId xmlns:p14="http://schemas.microsoft.com/office/powerpoint/2010/main" val="20264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36505-5F42-F970-44BA-E3194BE52FA3}"/>
              </a:ext>
            </a:extLst>
          </p:cNvPr>
          <p:cNvSpPr>
            <a:spLocks noGrp="1"/>
          </p:cNvSpPr>
          <p:nvPr>
            <p:ph type="title"/>
          </p:nvPr>
        </p:nvSpPr>
        <p:spPr/>
        <p:txBody>
          <a:bodyPr/>
          <a:lstStyle/>
          <a:p>
            <a:r>
              <a:rPr lang="en-GB" sz="2800" b="1" dirty="0">
                <a:solidFill>
                  <a:schemeClr val="dk2"/>
                </a:solidFill>
                <a:latin typeface="Arial"/>
                <a:cs typeface="Arial"/>
                <a:sym typeface="Arial"/>
              </a:rPr>
              <a:t>Some more PDFs have been sorted</a:t>
            </a:r>
          </a:p>
        </p:txBody>
      </p:sp>
      <p:sp>
        <p:nvSpPr>
          <p:cNvPr id="3" name="Text Placeholder 2">
            <a:extLst>
              <a:ext uri="{FF2B5EF4-FFF2-40B4-BE49-F238E27FC236}">
                <a16:creationId xmlns:a16="http://schemas.microsoft.com/office/drawing/2014/main" id="{7D0914D9-48FB-21C5-1096-D6BC2E15CD73}"/>
              </a:ext>
            </a:extLst>
          </p:cNvPr>
          <p:cNvSpPr>
            <a:spLocks noGrp="1"/>
          </p:cNvSpPr>
          <p:nvPr>
            <p:ph type="body" idx="1"/>
          </p:nvPr>
        </p:nvSpPr>
        <p:spPr>
          <a:xfrm>
            <a:off x="363209" y="1364292"/>
            <a:ext cx="7886700" cy="2910528"/>
          </a:xfrm>
        </p:spPr>
        <p:txBody>
          <a:bodyPr>
            <a:normAutofit fontScale="92500" lnSpcReduction="20000"/>
          </a:bodyPr>
          <a:lstStyle/>
          <a:p>
            <a:r>
              <a:rPr lang="en-GB" dirty="0"/>
              <a:t>The dialysis fluids</a:t>
            </a:r>
          </a:p>
          <a:p>
            <a:pPr lvl="1"/>
            <a:r>
              <a:rPr lang="en-GB" dirty="0"/>
              <a:t>They are primitive – the granularity needed to fully define them would not add value at this stage</a:t>
            </a:r>
          </a:p>
          <a:p>
            <a:pPr lvl="1"/>
            <a:r>
              <a:rPr lang="en-GB" dirty="0"/>
              <a:t>Including retiring some previous “product” concepts that were either ambiguous or non-conformant to current editorial policy</a:t>
            </a:r>
          </a:p>
          <a:p>
            <a:pPr lvl="1"/>
            <a:r>
              <a:rPr lang="en-GB" dirty="0"/>
              <a:t>Some grouper concepts remain to be used as target concepts for procedures etc.</a:t>
            </a:r>
          </a:p>
          <a:p>
            <a:r>
              <a:rPr lang="en-GB" dirty="0" err="1"/>
              <a:t>Lyophilisate</a:t>
            </a:r>
            <a:r>
              <a:rPr lang="en-GB" dirty="0"/>
              <a:t>, film and </a:t>
            </a:r>
            <a:r>
              <a:rPr lang="en-GB" dirty="0" err="1"/>
              <a:t>orodispersible</a:t>
            </a:r>
            <a:r>
              <a:rPr lang="en-GB" dirty="0"/>
              <a:t> PDFs have been worked through.  There was a consistent pattern that could be followed</a:t>
            </a:r>
          </a:p>
          <a:p>
            <a:pPr lvl="1"/>
            <a:r>
              <a:rPr lang="en-GB" dirty="0"/>
              <a:t>Existing concepts have been mapped</a:t>
            </a:r>
          </a:p>
          <a:p>
            <a:pPr lvl="1"/>
            <a:r>
              <a:rPr lang="en-GB" dirty="0"/>
              <a:t>New concepts have been requested (and created and mapped)</a:t>
            </a:r>
          </a:p>
          <a:p>
            <a:pPr lvl="1"/>
            <a:r>
              <a:rPr lang="en-GB" dirty="0"/>
              <a:t>The slides following are for your reference….</a:t>
            </a:r>
            <a:r>
              <a:rPr lang="en-GB" dirty="0">
                <a:sym typeface="Wingdings" panose="05000000000000000000" pitchFamily="2" charset="2"/>
              </a:rPr>
              <a:t></a:t>
            </a:r>
            <a:endParaRPr lang="en-GB" dirty="0"/>
          </a:p>
          <a:p>
            <a:endParaRPr lang="en-GB" dirty="0"/>
          </a:p>
        </p:txBody>
      </p:sp>
    </p:spTree>
    <p:extLst>
      <p:ext uri="{BB962C8B-B14F-4D97-AF65-F5344CB8AC3E}">
        <p14:creationId xmlns:p14="http://schemas.microsoft.com/office/powerpoint/2010/main" val="283215581"/>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1" ma:contentTypeDescription="Create a new document." ma:contentTypeScope="" ma:versionID="0faae284988c17ee7ae0f54f4b6c0008">
  <xsd:schema xmlns:xsd="http://www.w3.org/2001/XMLSchema" xmlns:xs="http://www.w3.org/2001/XMLSchema" xmlns:p="http://schemas.microsoft.com/office/2006/metadata/properties" xmlns:ns2="8adf55b2-e31d-42df-b888-bc8005a32aed" targetNamespace="http://schemas.microsoft.com/office/2006/metadata/properties" ma:root="true" ma:fieldsID="c5196d3d90459aa992879738e83d98fe"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20689A6-A3EA-499A-BA6A-C6B42DC722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6614FF4-9DE1-4702-A0E5-21CAE53B4CB7}">
  <ds:schemaRefs>
    <ds:schemaRef ds:uri="http://purl.org/dc/terms/"/>
    <ds:schemaRef ds:uri="8adf55b2-e31d-42df-b888-bc8005a32aed"/>
    <ds:schemaRef ds:uri="http://www.w3.org/XML/1998/namespace"/>
    <ds:schemaRef ds:uri="http://purl.org/dc/elements/1.1/"/>
    <ds:schemaRef ds:uri="http://schemas.microsoft.com/office/2006/documentManagement/types"/>
    <ds:schemaRef ds:uri="http://schemas.microsoft.com/office/2006/metadata/properties"/>
    <ds:schemaRef ds:uri="http://purl.org/dc/dcmityp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9907DA0A-7F96-490D-9A06-E347A57BCE4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25976</TotalTime>
  <Words>1811</Words>
  <Application>Microsoft Office PowerPoint</Application>
  <PresentationFormat>On-screen Show (16:9)</PresentationFormat>
  <Paragraphs>303</Paragraphs>
  <Slides>35</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Trebuchet MS</vt:lpstr>
      <vt:lpstr>docs-Calibri</vt:lpstr>
      <vt:lpstr>Arial</vt:lpstr>
      <vt:lpstr>Helvetica Neue</vt:lpstr>
      <vt:lpstr>-apple-system</vt:lpstr>
      <vt:lpstr>Calibri</vt:lpstr>
      <vt:lpstr>Open Sans</vt:lpstr>
      <vt:lpstr>Office Theme</vt:lpstr>
      <vt:lpstr>SNOMED CT DEUSG Subgroup EDQM Dose Form Mapping</vt:lpstr>
      <vt:lpstr>PowerPoint Presentation</vt:lpstr>
      <vt:lpstr>PowerPoint Presentation</vt:lpstr>
      <vt:lpstr>Our documentation</vt:lpstr>
      <vt:lpstr>Lots of CRS requests submitted and being processed</vt:lpstr>
      <vt:lpstr>PowerPoint Presentation</vt:lpstr>
      <vt:lpstr>Snap-to-SNOMED</vt:lpstr>
      <vt:lpstr>PowerPoint Presentation</vt:lpstr>
      <vt:lpstr>Some more PDFs have been sorted</vt:lpstr>
      <vt:lpstr>PowerPoint Presentation</vt:lpstr>
      <vt:lpstr>PowerPoint Presentation</vt:lpstr>
      <vt:lpstr>10236100: Orodispersible film  and 447050008  Conventional release orodispersible film (dose form) </vt:lpstr>
      <vt:lpstr>10223000: Orodispersible tablet : 447079001 Conventional release orodispersible tablet (dose form) </vt:lpstr>
      <vt:lpstr>Combinations: do we need these?</vt:lpstr>
      <vt:lpstr>Irrigation concepts:</vt:lpstr>
      <vt:lpstr>(General) Irrigation:</vt:lpstr>
      <vt:lpstr>(Powder for) bladder irrigation:</vt:lpstr>
      <vt:lpstr>Stomach Irrigation: (Gastric irrigation procedure)</vt:lpstr>
      <vt:lpstr>12120000: Intestinal gel</vt:lpstr>
      <vt:lpstr>13128000: Prolonged-release wound solution</vt:lpstr>
      <vt:lpstr>Prolonged-release parenteral concepts</vt:lpstr>
      <vt:lpstr>13076000: Prolonged-release solution for injection</vt:lpstr>
      <vt:lpstr>13076000: Prolonged-release solution for injection</vt:lpstr>
      <vt:lpstr>Note from Chris about ST PDFs</vt:lpstr>
      <vt:lpstr>10550000: Plaster for provocation test</vt:lpstr>
      <vt:lpstr>Bath additive</vt:lpstr>
      <vt:lpstr>Shampoo</vt:lpstr>
      <vt:lpstr>Infuse definition (method)</vt:lpstr>
      <vt:lpstr>Model change: Current model</vt:lpstr>
      <vt:lpstr>Proposed change:</vt:lpstr>
      <vt:lpstr>Example:</vt:lpstr>
      <vt:lpstr>Benefits of model change</vt:lpstr>
      <vt:lpstr>Conjunction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 James (BW)</cp:lastModifiedBy>
  <cp:revision>28</cp:revision>
  <dcterms:modified xsi:type="dcterms:W3CDTF">2022-06-20T14:52:17Z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