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8" r:id="rId4"/>
  </p:sldMasterIdLst>
  <p:notesMasterIdLst>
    <p:notesMasterId r:id="rId32"/>
  </p:notesMasterIdLst>
  <p:sldIdLst>
    <p:sldId id="256" r:id="rId5"/>
    <p:sldId id="257" r:id="rId6"/>
    <p:sldId id="258" r:id="rId7"/>
    <p:sldId id="259" r:id="rId8"/>
    <p:sldId id="533" r:id="rId9"/>
    <p:sldId id="424" r:id="rId10"/>
    <p:sldId id="299" r:id="rId11"/>
    <p:sldId id="524" r:id="rId12"/>
    <p:sldId id="548" r:id="rId13"/>
    <p:sldId id="553" r:id="rId14"/>
    <p:sldId id="534" r:id="rId15"/>
    <p:sldId id="535" r:id="rId16"/>
    <p:sldId id="536" r:id="rId17"/>
    <p:sldId id="546" r:id="rId18"/>
    <p:sldId id="545" r:id="rId19"/>
    <p:sldId id="541" r:id="rId20"/>
    <p:sldId id="537" r:id="rId21"/>
    <p:sldId id="539" r:id="rId22"/>
    <p:sldId id="551" r:id="rId23"/>
    <p:sldId id="543" r:id="rId24"/>
    <p:sldId id="542" r:id="rId25"/>
    <p:sldId id="552" r:id="rId26"/>
    <p:sldId id="540" r:id="rId27"/>
    <p:sldId id="547" r:id="rId28"/>
    <p:sldId id="549" r:id="rId29"/>
    <p:sldId id="282" r:id="rId30"/>
    <p:sldId id="283" r:id="rId31"/>
  </p:sldIdLst>
  <p:sldSz cx="9144000" cy="5143500" type="screen16x9"/>
  <p:notesSz cx="6858000" cy="9144000"/>
  <p:embeddedFontLst>
    <p:embeddedFont>
      <p:font typeface="Calibri" panose="020F0502020204030204" pitchFamily="34" charset="0"/>
      <p:regular r:id="rId33"/>
      <p:bold r:id="rId34"/>
      <p:italic r:id="rId35"/>
      <p:boldItalic r:id="rId36"/>
    </p:embeddedFont>
    <p:embeddedFont>
      <p:font typeface="Open Sans" panose="020B0606030504020204" pitchFamily="34" charset="0"/>
      <p:regular r:id="rId37"/>
      <p:bold r:id="rId38"/>
      <p:italic r:id="rId39"/>
      <p:boldItalic r:id="rId40"/>
    </p:embeddedFont>
    <p:embeddedFont>
      <p:font typeface="Trebuchet MS" panose="020B0603020202020204" pitchFamily="3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D5583D-4665-4C82-81B3-4280887BC592}" v="33" dt="2022-05-19T14:13:04.143"/>
  </p1510:revLst>
</p1510:revInfo>
</file>

<file path=ppt/tableStyles.xml><?xml version="1.0" encoding="utf-8"?>
<a:tblStyleLst xmlns:a="http://schemas.openxmlformats.org/drawingml/2006/main" def="{D6F7878D-4083-4F37-8A3B-88BDCE471C18}">
  <a:tblStyle styleId="{D6F7878D-4083-4F37-8A3B-88BDCE471C18}"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509" autoAdjust="0"/>
    <p:restoredTop sz="94484" autoAdjust="0"/>
  </p:normalViewPr>
  <p:slideViewPr>
    <p:cSldViewPr snapToGrid="0">
      <p:cViewPr>
        <p:scale>
          <a:sx n="150" d="100"/>
          <a:sy n="150" d="100"/>
        </p:scale>
        <p:origin x="54" y="54"/>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font" Target="fonts/font7.fntdata"/><Relationship Id="rId21" Type="http://schemas.openxmlformats.org/officeDocument/2006/relationships/slide" Target="slides/slide17.xml"/><Relationship Id="rId34" Type="http://schemas.openxmlformats.org/officeDocument/2006/relationships/font" Target="fonts/font2.fntdata"/><Relationship Id="rId42" Type="http://schemas.openxmlformats.org/officeDocument/2006/relationships/font" Target="fonts/font10.fntdata"/><Relationship Id="rId47" Type="http://schemas.openxmlformats.org/officeDocument/2006/relationships/theme" Target="theme/theme1.xml"/><Relationship Id="rId50" Type="http://schemas.microsoft.com/office/2015/10/relationships/revisionInfo" Target="revisionInfo.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font" Target="fonts/font4.fntdata"/><Relationship Id="rId49"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font" Target="fonts/font3.fntdata"/><Relationship Id="rId43" Type="http://schemas.openxmlformats.org/officeDocument/2006/relationships/font" Target="fonts/font11.fntdata"/><Relationship Id="rId48"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font" Target="fonts/font1.fntdata"/><Relationship Id="rId38" Type="http://schemas.openxmlformats.org/officeDocument/2006/relationships/font" Target="fonts/font6.fntdata"/><Relationship Id="rId46" Type="http://schemas.openxmlformats.org/officeDocument/2006/relationships/viewProps" Target="viewProps.xml"/><Relationship Id="rId20" Type="http://schemas.openxmlformats.org/officeDocument/2006/relationships/slide" Target="slides/slide16.xml"/><Relationship Id="rId41" Type="http://schemas.openxmlformats.org/officeDocument/2006/relationships/font" Target="fonts/font9.fntdata"/><Relationship Id="rId1" Type="http://schemas.openxmlformats.org/officeDocument/2006/relationships/customXml" Target="../customXml/item1.xml"/><Relationship Id="rId6" Type="http://schemas.openxmlformats.org/officeDocument/2006/relationships/slide" Target="slides/slide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ulie" userId="01467a90-d4f5-454b-aa5f-891feffaa140" providerId="ADAL" clId="{E2C69192-87B1-472A-8A6E-1122E3D8E986}"/>
    <pc:docChg chg="modSld">
      <pc:chgData name="Julie" userId="01467a90-d4f5-454b-aa5f-891feffaa140" providerId="ADAL" clId="{E2C69192-87B1-472A-8A6E-1122E3D8E986}" dt="2022-05-18T15:59:36.023" v="5" actId="1076"/>
      <pc:docMkLst>
        <pc:docMk/>
      </pc:docMkLst>
      <pc:sldChg chg="modSp mod">
        <pc:chgData name="Julie" userId="01467a90-d4f5-454b-aa5f-891feffaa140" providerId="ADAL" clId="{E2C69192-87B1-472A-8A6E-1122E3D8E986}" dt="2022-05-18T15:59:11.521" v="1" actId="20577"/>
        <pc:sldMkLst>
          <pc:docMk/>
          <pc:sldMk cId="0" sldId="256"/>
        </pc:sldMkLst>
        <pc:spChg chg="mod">
          <ac:chgData name="Julie" userId="01467a90-d4f5-454b-aa5f-891feffaa140" providerId="ADAL" clId="{E2C69192-87B1-472A-8A6E-1122E3D8E986}" dt="2022-05-18T15:59:11.521" v="1" actId="20577"/>
          <ac:spMkLst>
            <pc:docMk/>
            <pc:sldMk cId="0" sldId="256"/>
            <ac:spMk id="91" creationId="{00000000-0000-0000-0000-000000000000}"/>
          </ac:spMkLst>
        </pc:spChg>
      </pc:sldChg>
      <pc:sldChg chg="modSp mod">
        <pc:chgData name="Julie" userId="01467a90-d4f5-454b-aa5f-891feffaa140" providerId="ADAL" clId="{E2C69192-87B1-472A-8A6E-1122E3D8E986}" dt="2022-05-18T15:59:36.023" v="5" actId="1076"/>
        <pc:sldMkLst>
          <pc:docMk/>
          <pc:sldMk cId="2075997292" sldId="424"/>
        </pc:sldMkLst>
        <pc:spChg chg="mod">
          <ac:chgData name="Julie" userId="01467a90-d4f5-454b-aa5f-891feffaa140" providerId="ADAL" clId="{E2C69192-87B1-472A-8A6E-1122E3D8E986}" dt="2022-05-18T15:59:36.023" v="5" actId="1076"/>
          <ac:spMkLst>
            <pc:docMk/>
            <pc:sldMk cId="2075997292" sldId="424"/>
            <ac:spMk id="117" creationId="{00000000-0000-0000-0000-000000000000}"/>
          </ac:spMkLst>
        </pc:spChg>
        <pc:graphicFrameChg chg="mod modGraphic">
          <ac:chgData name="Julie" userId="01467a90-d4f5-454b-aa5f-891feffaa140" providerId="ADAL" clId="{E2C69192-87B1-472A-8A6E-1122E3D8E986}" dt="2022-05-18T15:59:30.160" v="4" actId="1076"/>
          <ac:graphicFrameMkLst>
            <pc:docMk/>
            <pc:sldMk cId="2075997292" sldId="424"/>
            <ac:graphicFrameMk id="2" creationId="{9BD171BF-CA2C-4BDB-AB8A-D72CBF03729C}"/>
          </ac:graphicFrameMkLst>
        </pc:graphicFrameChg>
      </pc:sldChg>
    </pc:docChg>
  </pc:docChgLst>
  <pc:docChgLst>
    <pc:chgData name="Julie James (BW)" userId="93e92b37-7776-4217-a0d0-6fda138908ce" providerId="ADAL" clId="{FED5583D-4665-4C82-81B3-4280887BC592}"/>
    <pc:docChg chg="undo redo custSel addSld delSld modSld sldOrd">
      <pc:chgData name="Julie James (BW)" userId="93e92b37-7776-4217-a0d0-6fda138908ce" providerId="ADAL" clId="{FED5583D-4665-4C82-81B3-4280887BC592}" dt="2022-05-19T14:47:40.535" v="5688" actId="20577"/>
      <pc:docMkLst>
        <pc:docMk/>
      </pc:docMkLst>
      <pc:sldChg chg="addSp modSp mod">
        <pc:chgData name="Julie James (BW)" userId="93e92b37-7776-4217-a0d0-6fda138908ce" providerId="ADAL" clId="{FED5583D-4665-4C82-81B3-4280887BC592}" dt="2022-05-19T14:47:40.535" v="5688" actId="20577"/>
        <pc:sldMkLst>
          <pc:docMk/>
          <pc:sldMk cId="0" sldId="282"/>
        </pc:sldMkLst>
        <pc:spChg chg="add mod">
          <ac:chgData name="Julie James (BW)" userId="93e92b37-7776-4217-a0d0-6fda138908ce" providerId="ADAL" clId="{FED5583D-4665-4C82-81B3-4280887BC592}" dt="2022-05-18T17:53:31.560" v="390" actId="208"/>
          <ac:spMkLst>
            <pc:docMk/>
            <pc:sldMk cId="0" sldId="282"/>
            <ac:spMk id="4" creationId="{9675876C-901F-3C9C-22D1-043DE76695FE}"/>
          </ac:spMkLst>
        </pc:spChg>
        <pc:spChg chg="mod">
          <ac:chgData name="Julie James (BW)" userId="93e92b37-7776-4217-a0d0-6fda138908ce" providerId="ADAL" clId="{FED5583D-4665-4C82-81B3-4280887BC592}" dt="2022-05-19T14:47:40.535" v="5688" actId="20577"/>
          <ac:spMkLst>
            <pc:docMk/>
            <pc:sldMk cId="0" sldId="282"/>
            <ac:spMk id="292" creationId="{00000000-0000-0000-0000-000000000000}"/>
          </ac:spMkLst>
        </pc:spChg>
        <pc:picChg chg="add mod">
          <ac:chgData name="Julie James (BW)" userId="93e92b37-7776-4217-a0d0-6fda138908ce" providerId="ADAL" clId="{FED5583D-4665-4C82-81B3-4280887BC592}" dt="2022-05-18T17:53:08.376" v="385" actId="1076"/>
          <ac:picMkLst>
            <pc:docMk/>
            <pc:sldMk cId="0" sldId="282"/>
            <ac:picMk id="3" creationId="{78E493D8-26BF-0A5F-812C-40AC932D416E}"/>
          </ac:picMkLst>
        </pc:picChg>
      </pc:sldChg>
      <pc:sldChg chg="modSp mod">
        <pc:chgData name="Julie James (BW)" userId="93e92b37-7776-4217-a0d0-6fda138908ce" providerId="ADAL" clId="{FED5583D-4665-4C82-81B3-4280887BC592}" dt="2022-05-18T17:46:30.190" v="235" actId="20577"/>
        <pc:sldMkLst>
          <pc:docMk/>
          <pc:sldMk cId="2075997292" sldId="424"/>
        </pc:sldMkLst>
        <pc:graphicFrameChg chg="modGraphic">
          <ac:chgData name="Julie James (BW)" userId="93e92b37-7776-4217-a0d0-6fda138908ce" providerId="ADAL" clId="{FED5583D-4665-4C82-81B3-4280887BC592}" dt="2022-05-18T17:46:30.190" v="235" actId="20577"/>
          <ac:graphicFrameMkLst>
            <pc:docMk/>
            <pc:sldMk cId="2075997292" sldId="424"/>
            <ac:graphicFrameMk id="2" creationId="{9BD171BF-CA2C-4BDB-AB8A-D72CBF03729C}"/>
          </ac:graphicFrameMkLst>
        </pc:graphicFrameChg>
      </pc:sldChg>
      <pc:sldChg chg="del">
        <pc:chgData name="Julie James (BW)" userId="93e92b37-7776-4217-a0d0-6fda138908ce" providerId="ADAL" clId="{FED5583D-4665-4C82-81B3-4280887BC592}" dt="2022-05-18T17:50:24.045" v="331" actId="47"/>
        <pc:sldMkLst>
          <pc:docMk/>
          <pc:sldMk cId="3059162554" sldId="496"/>
        </pc:sldMkLst>
      </pc:sldChg>
      <pc:sldChg chg="del">
        <pc:chgData name="Julie James (BW)" userId="93e92b37-7776-4217-a0d0-6fda138908ce" providerId="ADAL" clId="{FED5583D-4665-4C82-81B3-4280887BC592}" dt="2022-05-18T17:49:52.632" v="327" actId="47"/>
        <pc:sldMkLst>
          <pc:docMk/>
          <pc:sldMk cId="2996548585" sldId="511"/>
        </pc:sldMkLst>
      </pc:sldChg>
      <pc:sldChg chg="del">
        <pc:chgData name="Julie James (BW)" userId="93e92b37-7776-4217-a0d0-6fda138908ce" providerId="ADAL" clId="{FED5583D-4665-4C82-81B3-4280887BC592}" dt="2022-05-18T17:49:53.718" v="328" actId="47"/>
        <pc:sldMkLst>
          <pc:docMk/>
          <pc:sldMk cId="4179017064" sldId="520"/>
        </pc:sldMkLst>
      </pc:sldChg>
      <pc:sldChg chg="del">
        <pc:chgData name="Julie James (BW)" userId="93e92b37-7776-4217-a0d0-6fda138908ce" providerId="ADAL" clId="{FED5583D-4665-4C82-81B3-4280887BC592}" dt="2022-05-18T17:49:54.762" v="329" actId="47"/>
        <pc:sldMkLst>
          <pc:docMk/>
          <pc:sldMk cId="2497454346" sldId="521"/>
        </pc:sldMkLst>
      </pc:sldChg>
      <pc:sldChg chg="del">
        <pc:chgData name="Julie James (BW)" userId="93e92b37-7776-4217-a0d0-6fda138908ce" providerId="ADAL" clId="{FED5583D-4665-4C82-81B3-4280887BC592}" dt="2022-05-18T17:49:56.659" v="330" actId="47"/>
        <pc:sldMkLst>
          <pc:docMk/>
          <pc:sldMk cId="1007912157" sldId="522"/>
        </pc:sldMkLst>
      </pc:sldChg>
      <pc:sldChg chg="del">
        <pc:chgData name="Julie James (BW)" userId="93e92b37-7776-4217-a0d0-6fda138908ce" providerId="ADAL" clId="{FED5583D-4665-4C82-81B3-4280887BC592}" dt="2022-05-18T17:50:26.024" v="333" actId="47"/>
        <pc:sldMkLst>
          <pc:docMk/>
          <pc:sldMk cId="1932885732" sldId="523"/>
        </pc:sldMkLst>
      </pc:sldChg>
      <pc:sldChg chg="addSp delSp modSp mod">
        <pc:chgData name="Julie James (BW)" userId="93e92b37-7776-4217-a0d0-6fda138908ce" providerId="ADAL" clId="{FED5583D-4665-4C82-81B3-4280887BC592}" dt="2022-05-19T08:20:40.143" v="3157"/>
        <pc:sldMkLst>
          <pc:docMk/>
          <pc:sldMk cId="4028275962" sldId="524"/>
        </pc:sldMkLst>
        <pc:spChg chg="add del mod">
          <ac:chgData name="Julie James (BW)" userId="93e92b37-7776-4217-a0d0-6fda138908ce" providerId="ADAL" clId="{FED5583D-4665-4C82-81B3-4280887BC592}" dt="2022-05-19T08:20:40.143" v="3157"/>
          <ac:spMkLst>
            <pc:docMk/>
            <pc:sldMk cId="4028275962" sldId="524"/>
            <ac:spMk id="2" creationId="{EEEF424D-EC5E-5AA4-5EB2-4354ADA4FB65}"/>
          </ac:spMkLst>
        </pc:spChg>
        <pc:spChg chg="mod">
          <ac:chgData name="Julie James (BW)" userId="93e92b37-7776-4217-a0d0-6fda138908ce" providerId="ADAL" clId="{FED5583D-4665-4C82-81B3-4280887BC592}" dt="2022-05-18T17:55:16.841" v="405" actId="20577"/>
          <ac:spMkLst>
            <pc:docMk/>
            <pc:sldMk cId="4028275962" sldId="524"/>
            <ac:spMk id="3" creationId="{A7F7573C-250F-4CBE-B39B-D9078317ADA6}"/>
          </ac:spMkLst>
        </pc:spChg>
        <pc:graphicFrameChg chg="mod modGraphic">
          <ac:chgData name="Julie James (BW)" userId="93e92b37-7776-4217-a0d0-6fda138908ce" providerId="ADAL" clId="{FED5583D-4665-4C82-81B3-4280887BC592}" dt="2022-05-18T18:00:55.256" v="572" actId="2165"/>
          <ac:graphicFrameMkLst>
            <pc:docMk/>
            <pc:sldMk cId="4028275962" sldId="524"/>
            <ac:graphicFrameMk id="4" creationId="{DAC256FE-8330-D888-E0EA-37424AEAEE79}"/>
          </ac:graphicFrameMkLst>
        </pc:graphicFrameChg>
      </pc:sldChg>
      <pc:sldChg chg="del">
        <pc:chgData name="Julie James (BW)" userId="93e92b37-7776-4217-a0d0-6fda138908ce" providerId="ADAL" clId="{FED5583D-4665-4C82-81B3-4280887BC592}" dt="2022-05-18T18:00:20.352" v="565" actId="47"/>
        <pc:sldMkLst>
          <pc:docMk/>
          <pc:sldMk cId="3902749168" sldId="525"/>
        </pc:sldMkLst>
      </pc:sldChg>
      <pc:sldChg chg="del">
        <pc:chgData name="Julie James (BW)" userId="93e92b37-7776-4217-a0d0-6fda138908ce" providerId="ADAL" clId="{FED5583D-4665-4C82-81B3-4280887BC592}" dt="2022-05-18T18:00:21.008" v="566" actId="47"/>
        <pc:sldMkLst>
          <pc:docMk/>
          <pc:sldMk cId="4109964740" sldId="527"/>
        </pc:sldMkLst>
      </pc:sldChg>
      <pc:sldChg chg="del">
        <pc:chgData name="Julie James (BW)" userId="93e92b37-7776-4217-a0d0-6fda138908ce" providerId="ADAL" clId="{FED5583D-4665-4C82-81B3-4280887BC592}" dt="2022-05-18T18:00:21.450" v="567" actId="47"/>
        <pc:sldMkLst>
          <pc:docMk/>
          <pc:sldMk cId="4154608805" sldId="528"/>
        </pc:sldMkLst>
      </pc:sldChg>
      <pc:sldChg chg="del">
        <pc:chgData name="Julie James (BW)" userId="93e92b37-7776-4217-a0d0-6fda138908ce" providerId="ADAL" clId="{FED5583D-4665-4C82-81B3-4280887BC592}" dt="2022-05-18T18:00:21.928" v="568" actId="47"/>
        <pc:sldMkLst>
          <pc:docMk/>
          <pc:sldMk cId="2623801769" sldId="529"/>
        </pc:sldMkLst>
      </pc:sldChg>
      <pc:sldChg chg="del">
        <pc:chgData name="Julie James (BW)" userId="93e92b37-7776-4217-a0d0-6fda138908ce" providerId="ADAL" clId="{FED5583D-4665-4C82-81B3-4280887BC592}" dt="2022-05-18T18:00:22.526" v="569" actId="47"/>
        <pc:sldMkLst>
          <pc:docMk/>
          <pc:sldMk cId="420714569" sldId="530"/>
        </pc:sldMkLst>
      </pc:sldChg>
      <pc:sldChg chg="del">
        <pc:chgData name="Julie James (BW)" userId="93e92b37-7776-4217-a0d0-6fda138908ce" providerId="ADAL" clId="{FED5583D-4665-4C82-81B3-4280887BC592}" dt="2022-05-18T17:50:25.117" v="332" actId="47"/>
        <pc:sldMkLst>
          <pc:docMk/>
          <pc:sldMk cId="139783354" sldId="531"/>
        </pc:sldMkLst>
      </pc:sldChg>
      <pc:sldChg chg="del">
        <pc:chgData name="Julie James (BW)" userId="93e92b37-7776-4217-a0d0-6fda138908ce" providerId="ADAL" clId="{FED5583D-4665-4C82-81B3-4280887BC592}" dt="2022-05-18T18:00:25.151" v="570" actId="47"/>
        <pc:sldMkLst>
          <pc:docMk/>
          <pc:sldMk cId="1497368896" sldId="532"/>
        </pc:sldMkLst>
      </pc:sldChg>
      <pc:sldChg chg="modSp new mod">
        <pc:chgData name="Julie James (BW)" userId="93e92b37-7776-4217-a0d0-6fda138908ce" providerId="ADAL" clId="{FED5583D-4665-4C82-81B3-4280887BC592}" dt="2022-05-18T17:47:06.488" v="322" actId="20577"/>
        <pc:sldMkLst>
          <pc:docMk/>
          <pc:sldMk cId="1493165442" sldId="533"/>
        </pc:sldMkLst>
        <pc:spChg chg="mod">
          <ac:chgData name="Julie James (BW)" userId="93e92b37-7776-4217-a0d0-6fda138908ce" providerId="ADAL" clId="{FED5583D-4665-4C82-81B3-4280887BC592}" dt="2022-05-18T17:46:37.408" v="236" actId="113"/>
          <ac:spMkLst>
            <pc:docMk/>
            <pc:sldMk cId="1493165442" sldId="533"/>
            <ac:spMk id="2" creationId="{BC6A043C-D804-5AE9-EF68-8CA598AA325B}"/>
          </ac:spMkLst>
        </pc:spChg>
        <pc:spChg chg="mod">
          <ac:chgData name="Julie James (BW)" userId="93e92b37-7776-4217-a0d0-6fda138908ce" providerId="ADAL" clId="{FED5583D-4665-4C82-81B3-4280887BC592}" dt="2022-05-18T17:47:06.488" v="322" actId="20577"/>
          <ac:spMkLst>
            <pc:docMk/>
            <pc:sldMk cId="1493165442" sldId="533"/>
            <ac:spMk id="3" creationId="{0C2E53FD-1EDE-4E05-5208-69AC47DCE7D1}"/>
          </ac:spMkLst>
        </pc:spChg>
      </pc:sldChg>
      <pc:sldChg chg="addSp delSp modSp new mod ord modClrScheme chgLayout">
        <pc:chgData name="Julie James (BW)" userId="93e92b37-7776-4217-a0d0-6fda138908ce" providerId="ADAL" clId="{FED5583D-4665-4C82-81B3-4280887BC592}" dt="2022-05-19T14:24:27.705" v="5552" actId="108"/>
        <pc:sldMkLst>
          <pc:docMk/>
          <pc:sldMk cId="2931066816" sldId="534"/>
        </pc:sldMkLst>
        <pc:spChg chg="add del mod">
          <ac:chgData name="Julie James (BW)" userId="93e92b37-7776-4217-a0d0-6fda138908ce" providerId="ADAL" clId="{FED5583D-4665-4C82-81B3-4280887BC592}" dt="2022-05-18T18:08:07.941" v="1114" actId="478"/>
          <ac:spMkLst>
            <pc:docMk/>
            <pc:sldMk cId="2931066816" sldId="534"/>
            <ac:spMk id="3" creationId="{274DE54C-8180-6218-E101-57C6291E8875}"/>
          </ac:spMkLst>
        </pc:spChg>
        <pc:spChg chg="add mod ord">
          <ac:chgData name="Julie James (BW)" userId="93e92b37-7776-4217-a0d0-6fda138908ce" providerId="ADAL" clId="{FED5583D-4665-4C82-81B3-4280887BC592}" dt="2022-05-18T18:08:27.808" v="1117" actId="14100"/>
          <ac:spMkLst>
            <pc:docMk/>
            <pc:sldMk cId="2931066816" sldId="534"/>
            <ac:spMk id="4" creationId="{AF10C9A0-434A-C9FF-7110-52765D7B177A}"/>
          </ac:spMkLst>
        </pc:spChg>
        <pc:spChg chg="add mod ord">
          <ac:chgData name="Julie James (BW)" userId="93e92b37-7776-4217-a0d0-6fda138908ce" providerId="ADAL" clId="{FED5583D-4665-4C82-81B3-4280887BC592}" dt="2022-05-19T14:24:10.896" v="5545" actId="5793"/>
          <ac:spMkLst>
            <pc:docMk/>
            <pc:sldMk cId="2931066816" sldId="534"/>
            <ac:spMk id="5" creationId="{7D4C47EF-0BA6-0AF8-8022-65CCE0E66C41}"/>
          </ac:spMkLst>
        </pc:spChg>
        <pc:spChg chg="add mod">
          <ac:chgData name="Julie James (BW)" userId="93e92b37-7776-4217-a0d0-6fda138908ce" providerId="ADAL" clId="{FED5583D-4665-4C82-81B3-4280887BC592}" dt="2022-05-18T18:11:29.582" v="1141" actId="1076"/>
          <ac:spMkLst>
            <pc:docMk/>
            <pc:sldMk cId="2931066816" sldId="534"/>
            <ac:spMk id="10" creationId="{936D1617-3576-7902-F1B1-57CE0C468BEB}"/>
          </ac:spMkLst>
        </pc:spChg>
        <pc:spChg chg="add mod">
          <ac:chgData name="Julie James (BW)" userId="93e92b37-7776-4217-a0d0-6fda138908ce" providerId="ADAL" clId="{FED5583D-4665-4C82-81B3-4280887BC592}" dt="2022-05-19T14:24:27.705" v="5552" actId="108"/>
          <ac:spMkLst>
            <pc:docMk/>
            <pc:sldMk cId="2931066816" sldId="534"/>
            <ac:spMk id="11" creationId="{1EB50C5B-FA72-3B78-9731-0F2EBD7626CD}"/>
          </ac:spMkLst>
        </pc:spChg>
        <pc:graphicFrameChg chg="add del mod modGraphic">
          <ac:chgData name="Julie James (BW)" userId="93e92b37-7776-4217-a0d0-6fda138908ce" providerId="ADAL" clId="{FED5583D-4665-4C82-81B3-4280887BC592}" dt="2022-05-18T18:08:10.563" v="1115" actId="478"/>
          <ac:graphicFrameMkLst>
            <pc:docMk/>
            <pc:sldMk cId="2931066816" sldId="534"/>
            <ac:graphicFrameMk id="2" creationId="{E0E32FC6-F0CB-4CDB-2211-65E236C118E2}"/>
          </ac:graphicFrameMkLst>
        </pc:graphicFrameChg>
        <pc:picChg chg="add mod">
          <ac:chgData name="Julie James (BW)" userId="93e92b37-7776-4217-a0d0-6fda138908ce" providerId="ADAL" clId="{FED5583D-4665-4C82-81B3-4280887BC592}" dt="2022-05-18T18:11:36.860" v="1142" actId="1076"/>
          <ac:picMkLst>
            <pc:docMk/>
            <pc:sldMk cId="2931066816" sldId="534"/>
            <ac:picMk id="7" creationId="{31742BB4-7F37-8A5C-9B4B-04FFEB617038}"/>
          </ac:picMkLst>
        </pc:picChg>
        <pc:picChg chg="add mod">
          <ac:chgData name="Julie James (BW)" userId="93e92b37-7776-4217-a0d0-6fda138908ce" providerId="ADAL" clId="{FED5583D-4665-4C82-81B3-4280887BC592}" dt="2022-05-18T18:10:16.246" v="1130" actId="1076"/>
          <ac:picMkLst>
            <pc:docMk/>
            <pc:sldMk cId="2931066816" sldId="534"/>
            <ac:picMk id="9" creationId="{D7818C09-6C0D-3D87-4CA3-1DC95CF14195}"/>
          </ac:picMkLst>
        </pc:picChg>
      </pc:sldChg>
      <pc:sldChg chg="modSp new mod">
        <pc:chgData name="Julie James (BW)" userId="93e92b37-7776-4217-a0d0-6fda138908ce" providerId="ADAL" clId="{FED5583D-4665-4C82-81B3-4280887BC592}" dt="2022-05-19T09:25:55.516" v="4068" actId="207"/>
        <pc:sldMkLst>
          <pc:docMk/>
          <pc:sldMk cId="700663710" sldId="535"/>
        </pc:sldMkLst>
        <pc:spChg chg="mod">
          <ac:chgData name="Julie James (BW)" userId="93e92b37-7776-4217-a0d0-6fda138908ce" providerId="ADAL" clId="{FED5583D-4665-4C82-81B3-4280887BC592}" dt="2022-05-18T18:15:08.437" v="1355" actId="20577"/>
          <ac:spMkLst>
            <pc:docMk/>
            <pc:sldMk cId="700663710" sldId="535"/>
            <ac:spMk id="2" creationId="{79D3EE82-EC65-857C-DBFE-6D8EAE3CA652}"/>
          </ac:spMkLst>
        </pc:spChg>
        <pc:spChg chg="mod">
          <ac:chgData name="Julie James (BW)" userId="93e92b37-7776-4217-a0d0-6fda138908ce" providerId="ADAL" clId="{FED5583D-4665-4C82-81B3-4280887BC592}" dt="2022-05-19T09:25:55.516" v="4068" actId="207"/>
          <ac:spMkLst>
            <pc:docMk/>
            <pc:sldMk cId="700663710" sldId="535"/>
            <ac:spMk id="3" creationId="{C2E1619E-19BE-F898-A233-110324B0F41B}"/>
          </ac:spMkLst>
        </pc:spChg>
      </pc:sldChg>
      <pc:sldChg chg="modSp new mod">
        <pc:chgData name="Julie James (BW)" userId="93e92b37-7776-4217-a0d0-6fda138908ce" providerId="ADAL" clId="{FED5583D-4665-4C82-81B3-4280887BC592}" dt="2022-05-19T14:28:22.212" v="5553" actId="207"/>
        <pc:sldMkLst>
          <pc:docMk/>
          <pc:sldMk cId="2522908446" sldId="536"/>
        </pc:sldMkLst>
        <pc:spChg chg="mod">
          <ac:chgData name="Julie James (BW)" userId="93e92b37-7776-4217-a0d0-6fda138908ce" providerId="ADAL" clId="{FED5583D-4665-4C82-81B3-4280887BC592}" dt="2022-05-18T18:16:40.482" v="1482" actId="108"/>
          <ac:spMkLst>
            <pc:docMk/>
            <pc:sldMk cId="2522908446" sldId="536"/>
            <ac:spMk id="2" creationId="{5E964124-60E0-3F6C-0B0A-21D1655314B7}"/>
          </ac:spMkLst>
        </pc:spChg>
        <pc:spChg chg="mod">
          <ac:chgData name="Julie James (BW)" userId="93e92b37-7776-4217-a0d0-6fda138908ce" providerId="ADAL" clId="{FED5583D-4665-4C82-81B3-4280887BC592}" dt="2022-05-19T14:28:22.212" v="5553" actId="207"/>
          <ac:spMkLst>
            <pc:docMk/>
            <pc:sldMk cId="2522908446" sldId="536"/>
            <ac:spMk id="3" creationId="{242D362E-E89C-B9A9-6EFA-23AAB428E944}"/>
          </ac:spMkLst>
        </pc:spChg>
      </pc:sldChg>
      <pc:sldChg chg="addSp delSp modSp new mod ord">
        <pc:chgData name="Julie James (BW)" userId="93e92b37-7776-4217-a0d0-6fda138908ce" providerId="ADAL" clId="{FED5583D-4665-4C82-81B3-4280887BC592}" dt="2022-05-18T18:39:28.831" v="1907"/>
        <pc:sldMkLst>
          <pc:docMk/>
          <pc:sldMk cId="3696754629" sldId="537"/>
        </pc:sldMkLst>
        <pc:spChg chg="mod">
          <ac:chgData name="Julie James (BW)" userId="93e92b37-7776-4217-a0d0-6fda138908ce" providerId="ADAL" clId="{FED5583D-4665-4C82-81B3-4280887BC592}" dt="2022-05-18T18:36:37.525" v="1845" actId="20577"/>
          <ac:spMkLst>
            <pc:docMk/>
            <pc:sldMk cId="3696754629" sldId="537"/>
            <ac:spMk id="2" creationId="{E964D286-0B60-B49A-B507-5526E4814E49}"/>
          </ac:spMkLst>
        </pc:spChg>
        <pc:spChg chg="mod">
          <ac:chgData name="Julie James (BW)" userId="93e92b37-7776-4217-a0d0-6fda138908ce" providerId="ADAL" clId="{FED5583D-4665-4C82-81B3-4280887BC592}" dt="2022-05-18T18:32:53.734" v="1726" actId="14100"/>
          <ac:spMkLst>
            <pc:docMk/>
            <pc:sldMk cId="3696754629" sldId="537"/>
            <ac:spMk id="3" creationId="{DAECEF2D-DBDB-08EB-C6DA-E859EFBFA110}"/>
          </ac:spMkLst>
        </pc:spChg>
        <pc:spChg chg="add del mod">
          <ac:chgData name="Julie James (BW)" userId="93e92b37-7776-4217-a0d0-6fda138908ce" providerId="ADAL" clId="{FED5583D-4665-4C82-81B3-4280887BC592}" dt="2022-05-18T18:32:37.329" v="1709" actId="478"/>
          <ac:spMkLst>
            <pc:docMk/>
            <pc:sldMk cId="3696754629" sldId="537"/>
            <ac:spMk id="5" creationId="{27107A7A-91CA-76CF-94AF-9EABA2BB0D43}"/>
          </ac:spMkLst>
        </pc:spChg>
        <pc:spChg chg="add mod">
          <ac:chgData name="Julie James (BW)" userId="93e92b37-7776-4217-a0d0-6fda138908ce" providerId="ADAL" clId="{FED5583D-4665-4C82-81B3-4280887BC592}" dt="2022-05-18T18:34:34.018" v="1809" actId="207"/>
          <ac:spMkLst>
            <pc:docMk/>
            <pc:sldMk cId="3696754629" sldId="537"/>
            <ac:spMk id="6" creationId="{1782528F-3BBB-D44D-F7C9-761DD3798E28}"/>
          </ac:spMkLst>
        </pc:spChg>
        <pc:graphicFrameChg chg="add mod modGraphic">
          <ac:chgData name="Julie James (BW)" userId="93e92b37-7776-4217-a0d0-6fda138908ce" providerId="ADAL" clId="{FED5583D-4665-4C82-81B3-4280887BC592}" dt="2022-05-18T18:33:59.489" v="1805" actId="14734"/>
          <ac:graphicFrameMkLst>
            <pc:docMk/>
            <pc:sldMk cId="3696754629" sldId="537"/>
            <ac:graphicFrameMk id="4" creationId="{CF5B78DC-4C7E-1B5D-F2FE-42879BEADCD3}"/>
          </ac:graphicFrameMkLst>
        </pc:graphicFrameChg>
      </pc:sldChg>
      <pc:sldChg chg="new del">
        <pc:chgData name="Julie James (BW)" userId="93e92b37-7776-4217-a0d0-6fda138908ce" providerId="ADAL" clId="{FED5583D-4665-4C82-81B3-4280887BC592}" dt="2022-05-18T18:40:28.753" v="1923" actId="47"/>
        <pc:sldMkLst>
          <pc:docMk/>
          <pc:sldMk cId="952551953" sldId="538"/>
        </pc:sldMkLst>
      </pc:sldChg>
      <pc:sldChg chg="modSp add mod ord">
        <pc:chgData name="Julie James (BW)" userId="93e92b37-7776-4217-a0d0-6fda138908ce" providerId="ADAL" clId="{FED5583D-4665-4C82-81B3-4280887BC592}" dt="2022-05-18T18:39:38.883" v="1922" actId="14100"/>
        <pc:sldMkLst>
          <pc:docMk/>
          <pc:sldMk cId="692665773" sldId="539"/>
        </pc:sldMkLst>
        <pc:spChg chg="mod">
          <ac:chgData name="Julie James (BW)" userId="93e92b37-7776-4217-a0d0-6fda138908ce" providerId="ADAL" clId="{FED5583D-4665-4C82-81B3-4280887BC592}" dt="2022-05-18T18:37:15.559" v="1864" actId="6549"/>
          <ac:spMkLst>
            <pc:docMk/>
            <pc:sldMk cId="692665773" sldId="539"/>
            <ac:spMk id="2" creationId="{E964D286-0B60-B49A-B507-5526E4814E49}"/>
          </ac:spMkLst>
        </pc:spChg>
        <pc:spChg chg="mod">
          <ac:chgData name="Julie James (BW)" userId="93e92b37-7776-4217-a0d0-6fda138908ce" providerId="ADAL" clId="{FED5583D-4665-4C82-81B3-4280887BC592}" dt="2022-05-18T18:37:58.370" v="1870" actId="207"/>
          <ac:spMkLst>
            <pc:docMk/>
            <pc:sldMk cId="692665773" sldId="539"/>
            <ac:spMk id="3" creationId="{DAECEF2D-DBDB-08EB-C6DA-E859EFBFA110}"/>
          </ac:spMkLst>
        </pc:spChg>
        <pc:spChg chg="mod">
          <ac:chgData name="Julie James (BW)" userId="93e92b37-7776-4217-a0d0-6fda138908ce" providerId="ADAL" clId="{FED5583D-4665-4C82-81B3-4280887BC592}" dt="2022-05-18T18:39:38.883" v="1922" actId="14100"/>
          <ac:spMkLst>
            <pc:docMk/>
            <pc:sldMk cId="692665773" sldId="539"/>
            <ac:spMk id="6" creationId="{1782528F-3BBB-D44D-F7C9-761DD3798E28}"/>
          </ac:spMkLst>
        </pc:spChg>
        <pc:graphicFrameChg chg="modGraphic">
          <ac:chgData name="Julie James (BW)" userId="93e92b37-7776-4217-a0d0-6fda138908ce" providerId="ADAL" clId="{FED5583D-4665-4C82-81B3-4280887BC592}" dt="2022-05-18T18:38:53.248" v="1903" actId="20577"/>
          <ac:graphicFrameMkLst>
            <pc:docMk/>
            <pc:sldMk cId="692665773" sldId="539"/>
            <ac:graphicFrameMk id="4" creationId="{CF5B78DC-4C7E-1B5D-F2FE-42879BEADCD3}"/>
          </ac:graphicFrameMkLst>
        </pc:graphicFrameChg>
      </pc:sldChg>
      <pc:sldChg chg="addSp delSp modSp add mod">
        <pc:chgData name="Julie James (BW)" userId="93e92b37-7776-4217-a0d0-6fda138908ce" providerId="ADAL" clId="{FED5583D-4665-4C82-81B3-4280887BC592}" dt="2022-05-18T18:45:20.419" v="2027" actId="20577"/>
        <pc:sldMkLst>
          <pc:docMk/>
          <pc:sldMk cId="3464986607" sldId="540"/>
        </pc:sldMkLst>
        <pc:spChg chg="mod">
          <ac:chgData name="Julie James (BW)" userId="93e92b37-7776-4217-a0d0-6fda138908ce" providerId="ADAL" clId="{FED5583D-4665-4C82-81B3-4280887BC592}" dt="2022-05-18T18:41:48.680" v="1962" actId="20577"/>
          <ac:spMkLst>
            <pc:docMk/>
            <pc:sldMk cId="3464986607" sldId="540"/>
            <ac:spMk id="2" creationId="{E964D286-0B60-B49A-B507-5526E4814E49}"/>
          </ac:spMkLst>
        </pc:spChg>
        <pc:spChg chg="mod">
          <ac:chgData name="Julie James (BW)" userId="93e92b37-7776-4217-a0d0-6fda138908ce" providerId="ADAL" clId="{FED5583D-4665-4C82-81B3-4280887BC592}" dt="2022-05-18T18:42:25.113" v="1966" actId="20577"/>
          <ac:spMkLst>
            <pc:docMk/>
            <pc:sldMk cId="3464986607" sldId="540"/>
            <ac:spMk id="3" creationId="{DAECEF2D-DBDB-08EB-C6DA-E859EFBFA110}"/>
          </ac:spMkLst>
        </pc:spChg>
        <pc:spChg chg="add mod">
          <ac:chgData name="Julie James (BW)" userId="93e92b37-7776-4217-a0d0-6fda138908ce" providerId="ADAL" clId="{FED5583D-4665-4C82-81B3-4280887BC592}" dt="2022-05-18T18:45:20.419" v="2027" actId="20577"/>
          <ac:spMkLst>
            <pc:docMk/>
            <pc:sldMk cId="3464986607" sldId="540"/>
            <ac:spMk id="5" creationId="{AE451AAC-AB67-7992-ED95-B59FEF3887DA}"/>
          </ac:spMkLst>
        </pc:spChg>
        <pc:spChg chg="del mod">
          <ac:chgData name="Julie James (BW)" userId="93e92b37-7776-4217-a0d0-6fda138908ce" providerId="ADAL" clId="{FED5583D-4665-4C82-81B3-4280887BC592}" dt="2022-05-18T18:42:33.782" v="1969" actId="478"/>
          <ac:spMkLst>
            <pc:docMk/>
            <pc:sldMk cId="3464986607" sldId="540"/>
            <ac:spMk id="6" creationId="{1782528F-3BBB-D44D-F7C9-761DD3798E28}"/>
          </ac:spMkLst>
        </pc:spChg>
        <pc:graphicFrameChg chg="del">
          <ac:chgData name="Julie James (BW)" userId="93e92b37-7776-4217-a0d0-6fda138908ce" providerId="ADAL" clId="{FED5583D-4665-4C82-81B3-4280887BC592}" dt="2022-05-18T18:42:28.874" v="1967" actId="478"/>
          <ac:graphicFrameMkLst>
            <pc:docMk/>
            <pc:sldMk cId="3464986607" sldId="540"/>
            <ac:graphicFrameMk id="4" creationId="{CF5B78DC-4C7E-1B5D-F2FE-42879BEADCD3}"/>
          </ac:graphicFrameMkLst>
        </pc:graphicFrameChg>
        <pc:picChg chg="add mod">
          <ac:chgData name="Julie James (BW)" userId="93e92b37-7776-4217-a0d0-6fda138908ce" providerId="ADAL" clId="{FED5583D-4665-4C82-81B3-4280887BC592}" dt="2022-05-18T18:43:01.228" v="1974" actId="1076"/>
          <ac:picMkLst>
            <pc:docMk/>
            <pc:sldMk cId="3464986607" sldId="540"/>
            <ac:picMk id="7" creationId="{95F418BC-49E2-B341-044D-281396B3D482}"/>
          </ac:picMkLst>
        </pc:picChg>
      </pc:sldChg>
      <pc:sldChg chg="addSp delSp modSp new mod ord">
        <pc:chgData name="Julie James (BW)" userId="93e92b37-7776-4217-a0d0-6fda138908ce" providerId="ADAL" clId="{FED5583D-4665-4C82-81B3-4280887BC592}" dt="2022-05-19T08:15:37.943" v="2800"/>
        <pc:sldMkLst>
          <pc:docMk/>
          <pc:sldMk cId="2230344542" sldId="541"/>
        </pc:sldMkLst>
        <pc:spChg chg="mod">
          <ac:chgData name="Julie James (BW)" userId="93e92b37-7776-4217-a0d0-6fda138908ce" providerId="ADAL" clId="{FED5583D-4665-4C82-81B3-4280887BC592}" dt="2022-05-18T18:46:56.679" v="2055" actId="108"/>
          <ac:spMkLst>
            <pc:docMk/>
            <pc:sldMk cId="2230344542" sldId="541"/>
            <ac:spMk id="2" creationId="{4E2C808F-44D8-1CDC-AD8F-34F0816B1190}"/>
          </ac:spMkLst>
        </pc:spChg>
        <pc:spChg chg="del">
          <ac:chgData name="Julie James (BW)" userId="93e92b37-7776-4217-a0d0-6fda138908ce" providerId="ADAL" clId="{FED5583D-4665-4C82-81B3-4280887BC592}" dt="2022-05-19T06:37:02.328" v="2056" actId="478"/>
          <ac:spMkLst>
            <pc:docMk/>
            <pc:sldMk cId="2230344542" sldId="541"/>
            <ac:spMk id="3" creationId="{63390C42-AFD6-2A25-9DB5-9640DC5E1F77}"/>
          </ac:spMkLst>
        </pc:spChg>
        <pc:picChg chg="add mod">
          <ac:chgData name="Julie James (BW)" userId="93e92b37-7776-4217-a0d0-6fda138908ce" providerId="ADAL" clId="{FED5583D-4665-4C82-81B3-4280887BC592}" dt="2022-05-19T06:37:16.865" v="2063" actId="1076"/>
          <ac:picMkLst>
            <pc:docMk/>
            <pc:sldMk cId="2230344542" sldId="541"/>
            <ac:picMk id="4" creationId="{2373C6DF-E10E-AB6C-511A-14C5532CFDC8}"/>
          </ac:picMkLst>
        </pc:picChg>
        <pc:picChg chg="add mod">
          <ac:chgData name="Julie James (BW)" userId="93e92b37-7776-4217-a0d0-6fda138908ce" providerId="ADAL" clId="{FED5583D-4665-4C82-81B3-4280887BC592}" dt="2022-05-19T08:07:17.567" v="2582" actId="1076"/>
          <ac:picMkLst>
            <pc:docMk/>
            <pc:sldMk cId="2230344542" sldId="541"/>
            <ac:picMk id="5" creationId="{C77A2CFF-412D-AAB5-2FE9-F42F44234986}"/>
          </ac:picMkLst>
        </pc:picChg>
      </pc:sldChg>
      <pc:sldChg chg="addSp modSp new mod ord">
        <pc:chgData name="Julie James (BW)" userId="93e92b37-7776-4217-a0d0-6fda138908ce" providerId="ADAL" clId="{FED5583D-4665-4C82-81B3-4280887BC592}" dt="2022-05-19T08:13:57.343" v="2740" actId="1076"/>
        <pc:sldMkLst>
          <pc:docMk/>
          <pc:sldMk cId="1405211795" sldId="542"/>
        </pc:sldMkLst>
        <pc:spChg chg="mod">
          <ac:chgData name="Julie James (BW)" userId="93e92b37-7776-4217-a0d0-6fda138908ce" providerId="ADAL" clId="{FED5583D-4665-4C82-81B3-4280887BC592}" dt="2022-05-19T08:13:50.870" v="2736" actId="1076"/>
          <ac:spMkLst>
            <pc:docMk/>
            <pc:sldMk cId="1405211795" sldId="542"/>
            <ac:spMk id="2" creationId="{650B6EE9-77C9-F52E-DB6E-85AF952A6EBB}"/>
          </ac:spMkLst>
        </pc:spChg>
        <pc:spChg chg="mod">
          <ac:chgData name="Julie James (BW)" userId="93e92b37-7776-4217-a0d0-6fda138908ce" providerId="ADAL" clId="{FED5583D-4665-4C82-81B3-4280887BC592}" dt="2022-05-19T08:13:57.343" v="2740" actId="1076"/>
          <ac:spMkLst>
            <pc:docMk/>
            <pc:sldMk cId="1405211795" sldId="542"/>
            <ac:spMk id="3" creationId="{D255F438-573C-052D-67B6-DA52AEE164BF}"/>
          </ac:spMkLst>
        </pc:spChg>
        <pc:graphicFrameChg chg="add mod modGraphic">
          <ac:chgData name="Julie James (BW)" userId="93e92b37-7776-4217-a0d0-6fda138908ce" providerId="ADAL" clId="{FED5583D-4665-4C82-81B3-4280887BC592}" dt="2022-05-19T08:13:41.245" v="2732" actId="14100"/>
          <ac:graphicFrameMkLst>
            <pc:docMk/>
            <pc:sldMk cId="1405211795" sldId="542"/>
            <ac:graphicFrameMk id="4" creationId="{9C50667C-479B-A263-9282-EB4EB7ACD78D}"/>
          </ac:graphicFrameMkLst>
        </pc:graphicFrameChg>
      </pc:sldChg>
      <pc:sldChg chg="addSp modSp new mod ord">
        <pc:chgData name="Julie James (BW)" userId="93e92b37-7776-4217-a0d0-6fda138908ce" providerId="ADAL" clId="{FED5583D-4665-4C82-81B3-4280887BC592}" dt="2022-05-19T08:10:21.776" v="2686" actId="20577"/>
        <pc:sldMkLst>
          <pc:docMk/>
          <pc:sldMk cId="2847030667" sldId="543"/>
        </pc:sldMkLst>
        <pc:spChg chg="mod">
          <ac:chgData name="Julie James (BW)" userId="93e92b37-7776-4217-a0d0-6fda138908ce" providerId="ADAL" clId="{FED5583D-4665-4C82-81B3-4280887BC592}" dt="2022-05-19T08:09:58.037" v="2672" actId="20577"/>
          <ac:spMkLst>
            <pc:docMk/>
            <pc:sldMk cId="2847030667" sldId="543"/>
            <ac:spMk id="2" creationId="{417E0057-8B92-D5DC-C42B-5CB70F32F5BB}"/>
          </ac:spMkLst>
        </pc:spChg>
        <pc:spChg chg="mod">
          <ac:chgData name="Julie James (BW)" userId="93e92b37-7776-4217-a0d0-6fda138908ce" providerId="ADAL" clId="{FED5583D-4665-4C82-81B3-4280887BC592}" dt="2022-05-19T08:10:07.253" v="2674" actId="14100"/>
          <ac:spMkLst>
            <pc:docMk/>
            <pc:sldMk cId="2847030667" sldId="543"/>
            <ac:spMk id="3" creationId="{B719F670-52A4-83EA-448D-27C1AD452D6F}"/>
          </ac:spMkLst>
        </pc:spChg>
        <pc:graphicFrameChg chg="add mod modGraphic">
          <ac:chgData name="Julie James (BW)" userId="93e92b37-7776-4217-a0d0-6fda138908ce" providerId="ADAL" clId="{FED5583D-4665-4C82-81B3-4280887BC592}" dt="2022-05-19T08:10:21.776" v="2686" actId="20577"/>
          <ac:graphicFrameMkLst>
            <pc:docMk/>
            <pc:sldMk cId="2847030667" sldId="543"/>
            <ac:graphicFrameMk id="4" creationId="{D4341F84-94B4-36A5-A36D-46BD24D8BD31}"/>
          </ac:graphicFrameMkLst>
        </pc:graphicFrameChg>
      </pc:sldChg>
      <pc:sldChg chg="modSp new del mod ord">
        <pc:chgData name="Julie James (BW)" userId="93e92b37-7776-4217-a0d0-6fda138908ce" providerId="ADAL" clId="{FED5583D-4665-4C82-81B3-4280887BC592}" dt="2022-05-19T08:07:04.794" v="2579" actId="47"/>
        <pc:sldMkLst>
          <pc:docMk/>
          <pc:sldMk cId="2659781864" sldId="544"/>
        </pc:sldMkLst>
        <pc:spChg chg="mod">
          <ac:chgData name="Julie James (BW)" userId="93e92b37-7776-4217-a0d0-6fda138908ce" providerId="ADAL" clId="{FED5583D-4665-4C82-81B3-4280887BC592}" dt="2022-05-19T08:06:24.385" v="2473" actId="27636"/>
          <ac:spMkLst>
            <pc:docMk/>
            <pc:sldMk cId="2659781864" sldId="544"/>
            <ac:spMk id="2" creationId="{67093721-7300-3BD1-A31C-B69E57E9D874}"/>
          </ac:spMkLst>
        </pc:spChg>
      </pc:sldChg>
      <pc:sldChg chg="modSp new mod ord">
        <pc:chgData name="Julie James (BW)" userId="93e92b37-7776-4217-a0d0-6fda138908ce" providerId="ADAL" clId="{FED5583D-4665-4C82-81B3-4280887BC592}" dt="2022-05-19T08:15:26.282" v="2798" actId="20577"/>
        <pc:sldMkLst>
          <pc:docMk/>
          <pc:sldMk cId="2996166614" sldId="545"/>
        </pc:sldMkLst>
        <pc:spChg chg="mod">
          <ac:chgData name="Julie James (BW)" userId="93e92b37-7776-4217-a0d0-6fda138908ce" providerId="ADAL" clId="{FED5583D-4665-4C82-81B3-4280887BC592}" dt="2022-05-19T08:15:26.282" v="2798" actId="20577"/>
          <ac:spMkLst>
            <pc:docMk/>
            <pc:sldMk cId="2996166614" sldId="545"/>
            <ac:spMk id="2" creationId="{4DE3F39A-7A8A-1159-607E-9FDC88BDB750}"/>
          </ac:spMkLst>
        </pc:spChg>
        <pc:spChg chg="mod">
          <ac:chgData name="Julie James (BW)" userId="93e92b37-7776-4217-a0d0-6fda138908ce" providerId="ADAL" clId="{FED5583D-4665-4C82-81B3-4280887BC592}" dt="2022-05-19T08:07:03.192" v="2578" actId="108"/>
          <ac:spMkLst>
            <pc:docMk/>
            <pc:sldMk cId="2996166614" sldId="545"/>
            <ac:spMk id="3" creationId="{02A8CC6D-633E-0946-9119-C8D0BCBF99BE}"/>
          </ac:spMkLst>
        </pc:spChg>
      </pc:sldChg>
      <pc:sldChg chg="delSp modSp new mod">
        <pc:chgData name="Julie James (BW)" userId="93e92b37-7776-4217-a0d0-6fda138908ce" providerId="ADAL" clId="{FED5583D-4665-4C82-81B3-4280887BC592}" dt="2022-05-19T08:15:18.158" v="2783" actId="113"/>
        <pc:sldMkLst>
          <pc:docMk/>
          <pc:sldMk cId="4072655228" sldId="546"/>
        </pc:sldMkLst>
        <pc:spChg chg="mod">
          <ac:chgData name="Julie James (BW)" userId="93e92b37-7776-4217-a0d0-6fda138908ce" providerId="ADAL" clId="{FED5583D-4665-4C82-81B3-4280887BC592}" dt="2022-05-19T08:15:18.158" v="2783" actId="113"/>
          <ac:spMkLst>
            <pc:docMk/>
            <pc:sldMk cId="4072655228" sldId="546"/>
            <ac:spMk id="2" creationId="{56C60BD1-D804-8DF7-E144-F3AE41099CB5}"/>
          </ac:spMkLst>
        </pc:spChg>
        <pc:spChg chg="del">
          <ac:chgData name="Julie James (BW)" userId="93e92b37-7776-4217-a0d0-6fda138908ce" providerId="ADAL" clId="{FED5583D-4665-4C82-81B3-4280887BC592}" dt="2022-05-19T08:15:12.987" v="2781" actId="478"/>
          <ac:spMkLst>
            <pc:docMk/>
            <pc:sldMk cId="4072655228" sldId="546"/>
            <ac:spMk id="3" creationId="{64D80389-36BE-D580-94F1-8DE7435C0B84}"/>
          </ac:spMkLst>
        </pc:spChg>
      </pc:sldChg>
      <pc:sldChg chg="addSp delSp modSp add mod">
        <pc:chgData name="Julie James (BW)" userId="93e92b37-7776-4217-a0d0-6fda138908ce" providerId="ADAL" clId="{FED5583D-4665-4C82-81B3-4280887BC592}" dt="2022-05-19T14:47:05.169" v="5658" actId="14100"/>
        <pc:sldMkLst>
          <pc:docMk/>
          <pc:sldMk cId="2166883911" sldId="547"/>
        </pc:sldMkLst>
        <pc:spChg chg="mod">
          <ac:chgData name="Julie James (BW)" userId="93e92b37-7776-4217-a0d0-6fda138908ce" providerId="ADAL" clId="{FED5583D-4665-4C82-81B3-4280887BC592}" dt="2022-05-19T08:16:51.098" v="2810" actId="20577"/>
          <ac:spMkLst>
            <pc:docMk/>
            <pc:sldMk cId="2166883911" sldId="547"/>
            <ac:spMk id="2" creationId="{E964D286-0B60-B49A-B507-5526E4814E49}"/>
          </ac:spMkLst>
        </pc:spChg>
        <pc:spChg chg="mod">
          <ac:chgData name="Julie James (BW)" userId="93e92b37-7776-4217-a0d0-6fda138908ce" providerId="ADAL" clId="{FED5583D-4665-4C82-81B3-4280887BC592}" dt="2022-05-19T08:17:43.445" v="2821" actId="14100"/>
          <ac:spMkLst>
            <pc:docMk/>
            <pc:sldMk cId="2166883911" sldId="547"/>
            <ac:spMk id="3" creationId="{DAECEF2D-DBDB-08EB-C6DA-E859EFBFA110}"/>
          </ac:spMkLst>
        </pc:spChg>
        <pc:spChg chg="add mod">
          <ac:chgData name="Julie James (BW)" userId="93e92b37-7776-4217-a0d0-6fda138908ce" providerId="ADAL" clId="{FED5583D-4665-4C82-81B3-4280887BC592}" dt="2022-05-19T14:47:05.169" v="5658" actId="14100"/>
          <ac:spMkLst>
            <pc:docMk/>
            <pc:sldMk cId="2166883911" sldId="547"/>
            <ac:spMk id="8" creationId="{C78FE91D-99C8-66C2-F85F-56FDEACD0C66}"/>
          </ac:spMkLst>
        </pc:spChg>
        <pc:picChg chg="add mod">
          <ac:chgData name="Julie James (BW)" userId="93e92b37-7776-4217-a0d0-6fda138908ce" providerId="ADAL" clId="{FED5583D-4665-4C82-81B3-4280887BC592}" dt="2022-05-19T08:18:00.234" v="2827" actId="1076"/>
          <ac:picMkLst>
            <pc:docMk/>
            <pc:sldMk cId="2166883911" sldId="547"/>
            <ac:picMk id="6" creationId="{45D72438-0671-C822-C6E4-F859755479C7}"/>
          </ac:picMkLst>
        </pc:picChg>
        <pc:picChg chg="del mod">
          <ac:chgData name="Julie James (BW)" userId="93e92b37-7776-4217-a0d0-6fda138908ce" providerId="ADAL" clId="{FED5583D-4665-4C82-81B3-4280887BC592}" dt="2022-05-19T08:17:45.588" v="2823" actId="478"/>
          <ac:picMkLst>
            <pc:docMk/>
            <pc:sldMk cId="2166883911" sldId="547"/>
            <ac:picMk id="7" creationId="{95F418BC-49E2-B341-044D-281396B3D482}"/>
          </ac:picMkLst>
        </pc:picChg>
      </pc:sldChg>
      <pc:sldChg chg="addSp delSp modSp new mod ord modClrScheme chgLayout">
        <pc:chgData name="Julie James (BW)" userId="93e92b37-7776-4217-a0d0-6fda138908ce" providerId="ADAL" clId="{FED5583D-4665-4C82-81B3-4280887BC592}" dt="2022-05-19T14:13:42.573" v="5515"/>
        <pc:sldMkLst>
          <pc:docMk/>
          <pc:sldMk cId="283215581" sldId="548"/>
        </pc:sldMkLst>
        <pc:spChg chg="add mod">
          <ac:chgData name="Julie James (BW)" userId="93e92b37-7776-4217-a0d0-6fda138908ce" providerId="ADAL" clId="{FED5583D-4665-4C82-81B3-4280887BC592}" dt="2022-05-19T14:10:16.381" v="5451" actId="20577"/>
          <ac:spMkLst>
            <pc:docMk/>
            <pc:sldMk cId="283215581" sldId="548"/>
            <ac:spMk id="2" creationId="{FF136505-5F42-F970-44BA-E3194BE52FA3}"/>
          </ac:spMkLst>
        </pc:spChg>
        <pc:spChg chg="add mod">
          <ac:chgData name="Julie James (BW)" userId="93e92b37-7776-4217-a0d0-6fda138908ce" providerId="ADAL" clId="{FED5583D-4665-4C82-81B3-4280887BC592}" dt="2022-05-19T14:12:30.275" v="5464" actId="27636"/>
          <ac:spMkLst>
            <pc:docMk/>
            <pc:sldMk cId="283215581" sldId="548"/>
            <ac:spMk id="3" creationId="{7D0914D9-48FB-21C5-1096-D6BC2E15CD73}"/>
          </ac:spMkLst>
        </pc:spChg>
        <pc:spChg chg="add del mod">
          <ac:chgData name="Julie James (BW)" userId="93e92b37-7776-4217-a0d0-6fda138908ce" providerId="ADAL" clId="{FED5583D-4665-4C82-81B3-4280887BC592}" dt="2022-05-19T14:13:42.573" v="5515"/>
          <ac:spMkLst>
            <pc:docMk/>
            <pc:sldMk cId="283215581" sldId="548"/>
            <ac:spMk id="8" creationId="{A4B80E7E-65F5-B1F8-0A83-F189A135F5E3}"/>
          </ac:spMkLst>
        </pc:spChg>
        <pc:picChg chg="add del mod">
          <ac:chgData name="Julie James (BW)" userId="93e92b37-7776-4217-a0d0-6fda138908ce" providerId="ADAL" clId="{FED5583D-4665-4C82-81B3-4280887BC592}" dt="2022-05-19T14:13:02.140" v="5508" actId="21"/>
          <ac:picMkLst>
            <pc:docMk/>
            <pc:sldMk cId="283215581" sldId="548"/>
            <ac:picMk id="5" creationId="{55CA66F6-84DA-CF38-CD70-BD8C0FD0A3A7}"/>
          </ac:picMkLst>
        </pc:picChg>
        <pc:picChg chg="add del mod">
          <ac:chgData name="Julie James (BW)" userId="93e92b37-7776-4217-a0d0-6fda138908ce" providerId="ADAL" clId="{FED5583D-4665-4C82-81B3-4280887BC592}" dt="2022-05-19T14:13:02.140" v="5508" actId="21"/>
          <ac:picMkLst>
            <pc:docMk/>
            <pc:sldMk cId="283215581" sldId="548"/>
            <ac:picMk id="7" creationId="{D65CA841-18ED-CC3B-88EB-957F47A0A9B3}"/>
          </ac:picMkLst>
        </pc:picChg>
      </pc:sldChg>
      <pc:sldChg chg="addSp modSp new mod">
        <pc:chgData name="Julie James (BW)" userId="93e92b37-7776-4217-a0d0-6fda138908ce" providerId="ADAL" clId="{FED5583D-4665-4C82-81B3-4280887BC592}" dt="2022-05-19T08:24:12.518" v="3349" actId="108"/>
        <pc:sldMkLst>
          <pc:docMk/>
          <pc:sldMk cId="3800846498" sldId="549"/>
        </pc:sldMkLst>
        <pc:spChg chg="mod">
          <ac:chgData name="Julie James (BW)" userId="93e92b37-7776-4217-a0d0-6fda138908ce" providerId="ADAL" clId="{FED5583D-4665-4C82-81B3-4280887BC592}" dt="2022-05-19T08:24:12.518" v="3349" actId="108"/>
          <ac:spMkLst>
            <pc:docMk/>
            <pc:sldMk cId="3800846498" sldId="549"/>
            <ac:spMk id="2" creationId="{D7C142F8-DF11-3251-E27F-29A05A6A17AB}"/>
          </ac:spMkLst>
        </pc:spChg>
        <pc:spChg chg="mod">
          <ac:chgData name="Julie James (BW)" userId="93e92b37-7776-4217-a0d0-6fda138908ce" providerId="ADAL" clId="{FED5583D-4665-4C82-81B3-4280887BC592}" dt="2022-05-19T08:24:02.747" v="3348" actId="20577"/>
          <ac:spMkLst>
            <pc:docMk/>
            <pc:sldMk cId="3800846498" sldId="549"/>
            <ac:spMk id="3" creationId="{1C20A655-F030-926D-3D8C-2B45635F17AF}"/>
          </ac:spMkLst>
        </pc:spChg>
        <pc:spChg chg="add">
          <ac:chgData name="Julie James (BW)" userId="93e92b37-7776-4217-a0d0-6fda138908ce" providerId="ADAL" clId="{FED5583D-4665-4C82-81B3-4280887BC592}" dt="2022-05-19T08:23:48.026" v="3316" actId="11529"/>
          <ac:spMkLst>
            <pc:docMk/>
            <pc:sldMk cId="3800846498" sldId="549"/>
            <ac:spMk id="4" creationId="{EED2ACA5-2118-1949-9807-3CBFA13928E2}"/>
          </ac:spMkLst>
        </pc:spChg>
      </pc:sldChg>
      <pc:sldChg chg="modSp new del mod">
        <pc:chgData name="Julie James (BW)" userId="93e92b37-7776-4217-a0d0-6fda138908ce" providerId="ADAL" clId="{FED5583D-4665-4C82-81B3-4280887BC592}" dt="2022-05-19T14:24:14.402" v="5546" actId="47"/>
        <pc:sldMkLst>
          <pc:docMk/>
          <pc:sldMk cId="3794224906" sldId="550"/>
        </pc:sldMkLst>
        <pc:spChg chg="mod">
          <ac:chgData name="Julie James (BW)" userId="93e92b37-7776-4217-a0d0-6fda138908ce" providerId="ADAL" clId="{FED5583D-4665-4C82-81B3-4280887BC592}" dt="2022-05-19T09:19:35.889" v="3957" actId="113"/>
          <ac:spMkLst>
            <pc:docMk/>
            <pc:sldMk cId="3794224906" sldId="550"/>
            <ac:spMk id="2" creationId="{8B3129BB-CB6B-5E6A-3BA5-D230855C45A5}"/>
          </ac:spMkLst>
        </pc:spChg>
        <pc:spChg chg="mod">
          <ac:chgData name="Julie James (BW)" userId="93e92b37-7776-4217-a0d0-6fda138908ce" providerId="ADAL" clId="{FED5583D-4665-4C82-81B3-4280887BC592}" dt="2022-05-19T14:24:06.732" v="5542" actId="21"/>
          <ac:spMkLst>
            <pc:docMk/>
            <pc:sldMk cId="3794224906" sldId="550"/>
            <ac:spMk id="3" creationId="{EC63961B-090D-C915-C849-C961DE4E8E99}"/>
          </ac:spMkLst>
        </pc:spChg>
      </pc:sldChg>
      <pc:sldChg chg="modSp new mod">
        <pc:chgData name="Julie James (BW)" userId="93e92b37-7776-4217-a0d0-6fda138908ce" providerId="ADAL" clId="{FED5583D-4665-4C82-81B3-4280887BC592}" dt="2022-05-19T14:33:32.706" v="5573" actId="20577"/>
        <pc:sldMkLst>
          <pc:docMk/>
          <pc:sldMk cId="2199507139" sldId="551"/>
        </pc:sldMkLst>
        <pc:spChg chg="mod">
          <ac:chgData name="Julie James (BW)" userId="93e92b37-7776-4217-a0d0-6fda138908ce" providerId="ADAL" clId="{FED5583D-4665-4C82-81B3-4280887BC592}" dt="2022-05-19T14:33:07.346" v="5558" actId="108"/>
          <ac:spMkLst>
            <pc:docMk/>
            <pc:sldMk cId="2199507139" sldId="551"/>
            <ac:spMk id="2" creationId="{E6DE20AA-F1E5-B8B7-1A98-1C28A5567433}"/>
          </ac:spMkLst>
        </pc:spChg>
        <pc:spChg chg="mod">
          <ac:chgData name="Julie James (BW)" userId="93e92b37-7776-4217-a0d0-6fda138908ce" providerId="ADAL" clId="{FED5583D-4665-4C82-81B3-4280887BC592}" dt="2022-05-19T14:33:32.706" v="5573" actId="20577"/>
          <ac:spMkLst>
            <pc:docMk/>
            <pc:sldMk cId="2199507139" sldId="551"/>
            <ac:spMk id="3" creationId="{2C8FC566-ED0A-32F7-243D-761FA6B00BC2}"/>
          </ac:spMkLst>
        </pc:spChg>
      </pc:sldChg>
      <pc:sldChg chg="modSp new mod">
        <pc:chgData name="Julie James (BW)" userId="93e92b37-7776-4217-a0d0-6fda138908ce" providerId="ADAL" clId="{FED5583D-4665-4C82-81B3-4280887BC592}" dt="2022-05-19T14:35:55.111" v="5587" actId="207"/>
        <pc:sldMkLst>
          <pc:docMk/>
          <pc:sldMk cId="4212078597" sldId="552"/>
        </pc:sldMkLst>
        <pc:spChg chg="mod">
          <ac:chgData name="Julie James (BW)" userId="93e92b37-7776-4217-a0d0-6fda138908ce" providerId="ADAL" clId="{FED5583D-4665-4C82-81B3-4280887BC592}" dt="2022-05-19T14:35:47.006" v="5586" actId="403"/>
          <ac:spMkLst>
            <pc:docMk/>
            <pc:sldMk cId="4212078597" sldId="552"/>
            <ac:spMk id="2" creationId="{91846800-127A-6B97-DF3A-1A62B3AD1420}"/>
          </ac:spMkLst>
        </pc:spChg>
        <pc:spChg chg="mod">
          <ac:chgData name="Julie James (BW)" userId="93e92b37-7776-4217-a0d0-6fda138908ce" providerId="ADAL" clId="{FED5583D-4665-4C82-81B3-4280887BC592}" dt="2022-05-19T14:35:55.111" v="5587" actId="207"/>
          <ac:spMkLst>
            <pc:docMk/>
            <pc:sldMk cId="4212078597" sldId="552"/>
            <ac:spMk id="3" creationId="{B6A39AE1-9C1A-DF51-1344-A1B6C6D5F11C}"/>
          </ac:spMkLst>
        </pc:spChg>
      </pc:sldChg>
      <pc:sldChg chg="addSp modSp new mod">
        <pc:chgData name="Julie James (BW)" userId="93e92b37-7776-4217-a0d0-6fda138908ce" providerId="ADAL" clId="{FED5583D-4665-4C82-81B3-4280887BC592}" dt="2022-05-19T14:14:45.994" v="5540" actId="1076"/>
        <pc:sldMkLst>
          <pc:docMk/>
          <pc:sldMk cId="2203824614" sldId="553"/>
        </pc:sldMkLst>
        <pc:spChg chg="mod">
          <ac:chgData name="Julie James (BW)" userId="93e92b37-7776-4217-a0d0-6fda138908ce" providerId="ADAL" clId="{FED5583D-4665-4C82-81B3-4280887BC592}" dt="2022-05-19T14:14:17.792" v="5532" actId="14100"/>
          <ac:spMkLst>
            <pc:docMk/>
            <pc:sldMk cId="2203824614" sldId="553"/>
            <ac:spMk id="2" creationId="{10522071-1ED5-E74F-84CA-28DB5FF2E760}"/>
          </ac:spMkLst>
        </pc:spChg>
        <pc:spChg chg="mod">
          <ac:chgData name="Julie James (BW)" userId="93e92b37-7776-4217-a0d0-6fda138908ce" providerId="ADAL" clId="{FED5583D-4665-4C82-81B3-4280887BC592}" dt="2022-05-19T14:14:40.631" v="5537" actId="27636"/>
          <ac:spMkLst>
            <pc:docMk/>
            <pc:sldMk cId="2203824614" sldId="553"/>
            <ac:spMk id="3" creationId="{483E259F-363B-F9A8-D8D0-316EAEE2A950}"/>
          </ac:spMkLst>
        </pc:spChg>
        <pc:picChg chg="add mod">
          <ac:chgData name="Julie James (BW)" userId="93e92b37-7776-4217-a0d0-6fda138908ce" providerId="ADAL" clId="{FED5583D-4665-4C82-81B3-4280887BC592}" dt="2022-05-19T14:14:44.250" v="5539" actId="1076"/>
          <ac:picMkLst>
            <pc:docMk/>
            <pc:sldMk cId="2203824614" sldId="553"/>
            <ac:picMk id="4" creationId="{665F6ED8-AD94-4E1A-11CF-BE3C98410417}"/>
          </ac:picMkLst>
        </pc:picChg>
        <pc:picChg chg="add mod">
          <ac:chgData name="Julie James (BW)" userId="93e92b37-7776-4217-a0d0-6fda138908ce" providerId="ADAL" clId="{FED5583D-4665-4C82-81B3-4280887BC592}" dt="2022-05-19T14:14:45.994" v="5540" actId="1076"/>
          <ac:picMkLst>
            <pc:docMk/>
            <pc:sldMk cId="2203824614" sldId="553"/>
            <ac:picMk id="5" creationId="{52242614-6F1E-47A1-32E8-A49D7F705F54}"/>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4"/>
        <p:cNvGrpSpPr/>
        <p:nvPr/>
      </p:nvGrpSpPr>
      <p:grpSpPr>
        <a:xfrm>
          <a:off x="0" y="0"/>
          <a:ext cx="0" cy="0"/>
          <a:chOff x="0" y="0"/>
          <a:chExt cx="0" cy="0"/>
        </a:xfrm>
      </p:grpSpPr>
      <p:sp>
        <p:nvSpPr>
          <p:cNvPr id="85" name="Google Shape;85;gf616c940dd_2_3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86" name="Google Shape;86;gf616c940dd_2_3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f616c940dd_2_4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Arial"/>
              <a:buNone/>
            </a:pPr>
            <a:endParaRPr dirty="0">
              <a:latin typeface="Arial"/>
              <a:ea typeface="Arial"/>
              <a:cs typeface="Arial"/>
              <a:sym typeface="Arial"/>
            </a:endParaRPr>
          </a:p>
        </p:txBody>
      </p:sp>
      <p:sp>
        <p:nvSpPr>
          <p:cNvPr id="97" name="Google Shape;97;gf616c940dd_2_4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gf616c940dd_2_95: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4" name="Google Shape;114;gf616c940dd_2_95: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dirty="0"/>
          </a:p>
        </p:txBody>
      </p:sp>
      <p:sp>
        <p:nvSpPr>
          <p:cNvPr id="115" name="Google Shape;115;gf616c940dd_2_95: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rgbClr val="000000"/>
              </a:buClr>
              <a:buSzPts val="1400"/>
              <a:buFont typeface="Arial"/>
              <a:buNone/>
            </a:pPr>
            <a:fld id="{00000000-1234-1234-1234-123412341234}" type="slidenum">
              <a:rPr lang="en"/>
              <a:t>6</a:t>
            </a:fld>
            <a:endParaRPr/>
          </a:p>
        </p:txBody>
      </p:sp>
    </p:spTree>
    <p:extLst>
      <p:ext uri="{BB962C8B-B14F-4D97-AF65-F5344CB8AC3E}">
        <p14:creationId xmlns:p14="http://schemas.microsoft.com/office/powerpoint/2010/main" val="66692254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gf616c940dd_2_5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gf616c940dd_2_5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106" name="Google Shape;106;gf616c940dd_2_5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Clr>
                <a:schemeClr val="dk1"/>
              </a:buClr>
              <a:buSzPts val="1400"/>
              <a:buFont typeface="Calibri"/>
              <a:buNone/>
            </a:pPr>
            <a:fld id="{00000000-1234-1234-1234-123412341234}" type="slidenum">
              <a:rPr lang="en"/>
              <a:t>7</a:t>
            </a:fld>
            <a:endParaRPr/>
          </a:p>
        </p:txBody>
      </p:sp>
    </p:spTree>
    <p:extLst>
      <p:ext uri="{BB962C8B-B14F-4D97-AF65-F5344CB8AC3E}">
        <p14:creationId xmlns:p14="http://schemas.microsoft.com/office/powerpoint/2010/main" val="26681500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endParaRPr lang="en-GB"/>
          </a:p>
        </p:txBody>
      </p:sp>
    </p:spTree>
    <p:extLst>
      <p:ext uri="{BB962C8B-B14F-4D97-AF65-F5344CB8AC3E}">
        <p14:creationId xmlns:p14="http://schemas.microsoft.com/office/powerpoint/2010/main" val="136209203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6"/>
        <p:cNvGrpSpPr/>
        <p:nvPr/>
      </p:nvGrpSpPr>
      <p:grpSpPr>
        <a:xfrm>
          <a:off x="0" y="0"/>
          <a:ext cx="0" cy="0"/>
          <a:chOff x="0" y="0"/>
          <a:chExt cx="0" cy="0"/>
        </a:xfrm>
      </p:grpSpPr>
      <p:sp>
        <p:nvSpPr>
          <p:cNvPr id="287" name="Google Shape;287;gf616c940dd_2_164: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dirty="0">
              <a:latin typeface="Arial"/>
              <a:ea typeface="Arial"/>
              <a:cs typeface="Arial"/>
              <a:sym typeface="Arial"/>
            </a:endParaRPr>
          </a:p>
        </p:txBody>
      </p:sp>
      <p:sp>
        <p:nvSpPr>
          <p:cNvPr id="288" name="Google Shape;288;gf616c940dd_2_164: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4"/>
        <p:cNvGrpSpPr/>
        <p:nvPr/>
      </p:nvGrpSpPr>
      <p:grpSpPr>
        <a:xfrm>
          <a:off x="0" y="0"/>
          <a:ext cx="0" cy="0"/>
          <a:chOff x="0" y="0"/>
          <a:chExt cx="0" cy="0"/>
        </a:xfrm>
      </p:grpSpPr>
      <p:sp>
        <p:nvSpPr>
          <p:cNvPr id="295" name="Google Shape;295;gf616c940dd_2_171: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Clr>
                <a:schemeClr val="dk1"/>
              </a:buClr>
              <a:buSzPts val="1400"/>
              <a:buFont typeface="Calibri"/>
              <a:buNone/>
            </a:pPr>
            <a:endParaRPr>
              <a:latin typeface="Arial"/>
              <a:ea typeface="Arial"/>
              <a:cs typeface="Arial"/>
              <a:sym typeface="Arial"/>
            </a:endParaRPr>
          </a:p>
        </p:txBody>
      </p:sp>
      <p:sp>
        <p:nvSpPr>
          <p:cNvPr id="296" name="Google Shape;296;gf616c940dd_2_17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54"/>
        <p:cNvGrpSpPr/>
        <p:nvPr/>
      </p:nvGrpSpPr>
      <p:grpSpPr>
        <a:xfrm>
          <a:off x="0" y="0"/>
          <a:ext cx="0" cy="0"/>
          <a:chOff x="0" y="0"/>
          <a:chExt cx="0" cy="0"/>
        </a:xfrm>
      </p:grpSpPr>
      <p:sp>
        <p:nvSpPr>
          <p:cNvPr id="55" name="Google Shape;55;p14"/>
          <p:cNvSpPr>
            <a:spLocks noGrp="1"/>
          </p:cNvSpPr>
          <p:nvPr>
            <p:ph type="pic" idx="2"/>
          </p:nvPr>
        </p:nvSpPr>
        <p:spPr>
          <a:xfrm>
            <a:off x="0" y="0"/>
            <a:ext cx="9144000" cy="5143500"/>
          </a:xfrm>
          <a:prstGeom prst="rect">
            <a:avLst/>
          </a:prstGeom>
          <a:solidFill>
            <a:srgbClr val="D8DAE5"/>
          </a:solidFill>
          <a:ln>
            <a:noFill/>
          </a:ln>
        </p:spPr>
      </p:sp>
      <p:sp>
        <p:nvSpPr>
          <p:cNvPr id="56" name="Google Shape;56;p14"/>
          <p:cNvSpPr txBox="1">
            <a:spLocks noGrp="1"/>
          </p:cNvSpPr>
          <p:nvPr>
            <p:ph type="title"/>
          </p:nvPr>
        </p:nvSpPr>
        <p:spPr>
          <a:xfrm>
            <a:off x="2440233" y="1291010"/>
            <a:ext cx="4263534" cy="1496953"/>
          </a:xfrm>
          <a:prstGeom prst="rect">
            <a:avLst/>
          </a:prstGeom>
          <a:noFill/>
          <a:ln>
            <a:noFill/>
          </a:ln>
        </p:spPr>
        <p:txBody>
          <a:bodyPr spcFirstLastPara="1" wrap="square" lIns="68575" tIns="34275" rIns="68575" bIns="34275" anchor="ctr" anchorCtr="0">
            <a:noAutofit/>
          </a:bodyPr>
          <a:lstStyle>
            <a:lvl1pPr marR="0" lvl="0" algn="ctr">
              <a:lnSpc>
                <a:spcPct val="90000"/>
              </a:lnSpc>
              <a:spcBef>
                <a:spcPts val="0"/>
              </a:spcBef>
              <a:spcAft>
                <a:spcPts val="0"/>
              </a:spcAft>
              <a:buClr>
                <a:schemeClr val="lt2"/>
              </a:buClr>
              <a:buSzPts val="4500"/>
              <a:buFont typeface="Trebuchet MS"/>
              <a:buNone/>
              <a:defRPr sz="4500" b="1" i="1" u="none" strike="noStrike" cap="none">
                <a:solidFill>
                  <a:schemeClr val="lt2"/>
                </a:solidFill>
                <a:latin typeface="Trebuchet MS"/>
                <a:ea typeface="Trebuchet MS"/>
                <a:cs typeface="Trebuchet MS"/>
                <a:sym typeface="Trebuchet MS"/>
              </a:defRPr>
            </a:lvl1pPr>
            <a:lvl2pPr marR="0" lvl="1"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2pPr>
            <a:lvl3pPr marR="0" lvl="2"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3pPr>
            <a:lvl4pPr marR="0" lvl="3"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4pPr>
            <a:lvl5pPr marR="0" lvl="4"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5pPr>
            <a:lvl6pPr marR="0" lvl="5"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6pPr>
            <a:lvl7pPr marR="0" lvl="6"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7pPr>
            <a:lvl8pPr marR="0" lvl="7"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8pPr>
            <a:lvl9pPr marR="0" lvl="8" algn="l">
              <a:lnSpc>
                <a:spcPct val="100000"/>
              </a:lnSpc>
              <a:spcBef>
                <a:spcPts val="0"/>
              </a:spcBef>
              <a:spcAft>
                <a:spcPts val="0"/>
              </a:spcAft>
              <a:buClr>
                <a:srgbClr val="000000"/>
              </a:buClr>
              <a:buSzPts val="1100"/>
              <a:buFont typeface="Trebuchet MS"/>
              <a:buNone/>
              <a:defRPr sz="1400" b="0" i="0" u="none" strike="noStrike" cap="none">
                <a:solidFill>
                  <a:srgbClr val="000000"/>
                </a:solidFill>
                <a:latin typeface="Trebuchet MS"/>
                <a:ea typeface="Trebuchet MS"/>
                <a:cs typeface="Trebuchet MS"/>
                <a:sym typeface="Trebuchet MS"/>
              </a:defRPr>
            </a:lvl9pPr>
          </a:lstStyle>
          <a:p>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57"/>
        <p:cNvGrpSpPr/>
        <p:nvPr/>
      </p:nvGrpSpPr>
      <p:grpSpPr>
        <a:xfrm>
          <a:off x="0" y="0"/>
          <a:ext cx="0" cy="0"/>
          <a:chOff x="0" y="0"/>
          <a:chExt cx="0" cy="0"/>
        </a:xfrm>
      </p:grpSpPr>
      <p:sp>
        <p:nvSpPr>
          <p:cNvPr id="58" name="Google Shape;58;p15"/>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59" name="Google Shape;59;p15"/>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
        <p:nvSpPr>
          <p:cNvPr id="60" name="Google Shape;60;p15"/>
          <p:cNvSpPr/>
          <p:nvPr/>
        </p:nvSpPr>
        <p:spPr>
          <a:xfrm>
            <a:off x="8572500" y="752475"/>
            <a:ext cx="571500" cy="1971675"/>
          </a:xfrm>
          <a:prstGeom prst="rect">
            <a:avLst/>
          </a:prstGeom>
          <a:solidFill>
            <a:schemeClr val="lt1"/>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cSld name="1_Generic Text 2">
    <p:spTree>
      <p:nvGrpSpPr>
        <p:cNvPr id="1" name="Shape 61"/>
        <p:cNvGrpSpPr/>
        <p:nvPr/>
      </p:nvGrpSpPr>
      <p:grpSpPr>
        <a:xfrm>
          <a:off x="0" y="0"/>
          <a:ext cx="0" cy="0"/>
          <a:chOff x="0" y="0"/>
          <a:chExt cx="0" cy="0"/>
        </a:xfrm>
      </p:grpSpPr>
      <p:sp>
        <p:nvSpPr>
          <p:cNvPr id="62" name="Google Shape;62;p16"/>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63" name="Google Shape;63;p16"/>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r" rtl="0">
              <a:lnSpc>
                <a:spcPct val="100000"/>
              </a:lnSpc>
              <a:spcBef>
                <a:spcPts val="0"/>
              </a:spcBef>
              <a:spcAft>
                <a:spcPts val="0"/>
              </a:spcAft>
              <a:buClr>
                <a:srgbClr val="000000"/>
              </a:buClr>
              <a:buSzPts val="1400"/>
              <a:buFont typeface="Arial"/>
              <a:buNone/>
            </a:pPr>
            <a:fld id="{00000000-1234-1234-1234-123412341234}" type="slidenum">
              <a:rPr lang="en" sz="1100" b="1" i="1" u="none" strike="noStrike" cap="none">
                <a:solidFill>
                  <a:schemeClr val="dk2"/>
                </a:solidFill>
                <a:latin typeface="Trebuchet MS"/>
                <a:ea typeface="Trebuchet MS"/>
                <a:cs typeface="Trebuchet MS"/>
                <a:sym typeface="Trebuchet MS"/>
              </a:rPr>
              <a:t>‹#›</a:t>
            </a:fld>
            <a:endParaRPr sz="1100" b="1" i="1" u="none" strike="noStrike" cap="none">
              <a:solidFill>
                <a:schemeClr val="dk2"/>
              </a:solidFill>
              <a:latin typeface="Trebuchet MS"/>
              <a:ea typeface="Trebuchet MS"/>
              <a:cs typeface="Trebuchet MS"/>
              <a:sym typeface="Trebuchet MS"/>
            </a:endParaRPr>
          </a:p>
        </p:txBody>
      </p:sp>
      <p:pic>
        <p:nvPicPr>
          <p:cNvPr id="64" name="Google Shape;64;p16"/>
          <p:cNvPicPr preferRelativeResize="0"/>
          <p:nvPr/>
        </p:nvPicPr>
        <p:blipFill rotWithShape="1">
          <a:blip r:embed="rId2">
            <a:alphaModFix amt="5000"/>
          </a:blip>
          <a:srcRect/>
          <a:stretch/>
        </p:blipFill>
        <p:spPr>
          <a:xfrm>
            <a:off x="78263" y="2668755"/>
            <a:ext cx="8443108" cy="2343064"/>
          </a:xfrm>
          <a:prstGeom prst="rect">
            <a:avLst/>
          </a:prstGeom>
          <a:noFill/>
          <a:ln>
            <a:noFill/>
          </a:ln>
        </p:spPr>
      </p:pic>
      <p:sp>
        <p:nvSpPr>
          <p:cNvPr id="65" name="Google Shape;65;p16"/>
          <p:cNvSpPr>
            <a:spLocks noGrp="1"/>
          </p:cNvSpPr>
          <p:nvPr>
            <p:ph type="pic" idx="2"/>
          </p:nvPr>
        </p:nvSpPr>
        <p:spPr>
          <a:xfrm>
            <a:off x="0" y="0"/>
            <a:ext cx="8310562" cy="5143500"/>
          </a:xfrm>
          <a:prstGeom prst="rect">
            <a:avLst/>
          </a:pr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66"/>
        <p:cNvGrpSpPr/>
        <p:nvPr/>
      </p:nvGrpSpPr>
      <p:grpSpPr>
        <a:xfrm>
          <a:off x="0" y="0"/>
          <a:ext cx="0" cy="0"/>
          <a:chOff x="0" y="0"/>
          <a:chExt cx="0" cy="0"/>
        </a:xfrm>
      </p:grpSpPr>
      <p:sp>
        <p:nvSpPr>
          <p:cNvPr id="67" name="Google Shape;67;p17"/>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a:endParaRPr/>
          </a:p>
        </p:txBody>
      </p:sp>
      <p:sp>
        <p:nvSpPr>
          <p:cNvPr id="68" name="Google Shape;68;p17"/>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400"/>
              </a:spcBef>
              <a:spcAft>
                <a:spcPts val="0"/>
              </a:spcAft>
              <a:buClr>
                <a:schemeClr val="dk1"/>
              </a:buClr>
              <a:buSzPts val="1400"/>
              <a:buChar char="•"/>
              <a:defRPr/>
            </a:lvl2pPr>
            <a:lvl3pPr marL="1371600" lvl="2" indent="-317500" algn="l">
              <a:lnSpc>
                <a:spcPct val="90000"/>
              </a:lnSpc>
              <a:spcBef>
                <a:spcPts val="400"/>
              </a:spcBef>
              <a:spcAft>
                <a:spcPts val="0"/>
              </a:spcAft>
              <a:buClr>
                <a:schemeClr val="dk1"/>
              </a:buClr>
              <a:buSzPts val="1400"/>
              <a:buChar char="•"/>
              <a:defRPr/>
            </a:lvl3pPr>
            <a:lvl4pPr marL="1828800" lvl="3" indent="-317500" algn="l">
              <a:lnSpc>
                <a:spcPct val="90000"/>
              </a:lnSpc>
              <a:spcBef>
                <a:spcPts val="400"/>
              </a:spcBef>
              <a:spcAft>
                <a:spcPts val="0"/>
              </a:spcAft>
              <a:buClr>
                <a:schemeClr val="dk1"/>
              </a:buClr>
              <a:buSzPts val="1400"/>
              <a:buChar char="•"/>
              <a:defRPr/>
            </a:lvl4pPr>
            <a:lvl5pPr marL="2286000" lvl="4" indent="-317500" algn="l">
              <a:lnSpc>
                <a:spcPct val="90000"/>
              </a:lnSpc>
              <a:spcBef>
                <a:spcPts val="400"/>
              </a:spcBef>
              <a:spcAft>
                <a:spcPts val="0"/>
              </a:spcAft>
              <a:buClr>
                <a:schemeClr val="dk1"/>
              </a:buClr>
              <a:buSzPts val="1400"/>
              <a:buChar char="•"/>
              <a:defRPr/>
            </a:lvl5pPr>
            <a:lvl6pPr marL="2743200" lvl="5" indent="-317500" algn="l">
              <a:lnSpc>
                <a:spcPct val="90000"/>
              </a:lnSpc>
              <a:spcBef>
                <a:spcPts val="400"/>
              </a:spcBef>
              <a:spcAft>
                <a:spcPts val="0"/>
              </a:spcAft>
              <a:buClr>
                <a:schemeClr val="dk1"/>
              </a:buClr>
              <a:buSzPts val="1400"/>
              <a:buChar char="•"/>
              <a:defRPr/>
            </a:lvl6pPr>
            <a:lvl7pPr marL="3200400" lvl="6" indent="-317500" algn="l">
              <a:lnSpc>
                <a:spcPct val="90000"/>
              </a:lnSpc>
              <a:spcBef>
                <a:spcPts val="400"/>
              </a:spcBef>
              <a:spcAft>
                <a:spcPts val="0"/>
              </a:spcAft>
              <a:buClr>
                <a:schemeClr val="dk1"/>
              </a:buClr>
              <a:buSzPts val="1400"/>
              <a:buChar char="•"/>
              <a:defRPr/>
            </a:lvl7pPr>
            <a:lvl8pPr marL="3657600" lvl="7" indent="-317500" algn="l">
              <a:lnSpc>
                <a:spcPct val="90000"/>
              </a:lnSpc>
              <a:spcBef>
                <a:spcPts val="400"/>
              </a:spcBef>
              <a:spcAft>
                <a:spcPts val="0"/>
              </a:spcAft>
              <a:buClr>
                <a:schemeClr val="dk1"/>
              </a:buClr>
              <a:buSzPts val="1400"/>
              <a:buChar char="•"/>
              <a:defRPr/>
            </a:lvl8pPr>
            <a:lvl9pPr marL="4114800" lvl="8" indent="-317500" algn="l">
              <a:lnSpc>
                <a:spcPct val="90000"/>
              </a:lnSpc>
              <a:spcBef>
                <a:spcPts val="400"/>
              </a:spcBef>
              <a:spcAft>
                <a:spcPts val="0"/>
              </a:spcAft>
              <a:buClr>
                <a:schemeClr val="dk1"/>
              </a:buClr>
              <a:buSzPts val="1400"/>
              <a:buChar char="•"/>
              <a:defRPr/>
            </a:lvl9pPr>
          </a:lstStyle>
          <a:p>
            <a:endParaRPr/>
          </a:p>
        </p:txBody>
      </p:sp>
      <p:sp>
        <p:nvSpPr>
          <p:cNvPr id="69" name="Google Shape;69;p17"/>
          <p:cNvSpPr txBox="1">
            <a:spLocks noGrp="1"/>
          </p:cNvSpPr>
          <p:nvPr>
            <p:ph type="dt" idx="10"/>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0" name="Google Shape;70;p17"/>
          <p:cNvSpPr txBox="1">
            <a:spLocks noGrp="1"/>
          </p:cNvSpPr>
          <p:nvPr>
            <p:ph type="ftr" idx="11"/>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R="0" lvl="0"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chemeClr val="dk1"/>
                </a:solidFill>
                <a:latin typeface="Calibri"/>
                <a:ea typeface="Calibri"/>
                <a:cs typeface="Calibri"/>
                <a:sym typeface="Calibri"/>
              </a:defRPr>
            </a:lvl9pPr>
          </a:lstStyle>
          <a:p>
            <a:endParaRPr/>
          </a:p>
        </p:txBody>
      </p:sp>
      <p:sp>
        <p:nvSpPr>
          <p:cNvPr id="71" name="Google Shape;71;p17"/>
          <p:cNvSpPr txBox="1">
            <a:spLocks noGrp="1"/>
          </p:cNvSpPr>
          <p:nvPr>
            <p:ph type="sldNum" idx="12"/>
          </p:nvPr>
        </p:nvSpPr>
        <p:spPr>
          <a:xfrm>
            <a:off x="0" y="0"/>
            <a:ext cx="2250000" cy="2250000"/>
          </a:xfrm>
          <a:prstGeom prst="rect">
            <a:avLst/>
          </a:prstGeom>
          <a:noFill/>
          <a:ln>
            <a:noFill/>
          </a:ln>
        </p:spPr>
        <p:txBody>
          <a:bodyPr spcFirstLastPara="1" wrap="square" lIns="68575" tIns="34275" rIns="68575" bIns="34275" anchor="t" anchorCtr="0">
            <a:noAutofit/>
          </a:bodyPr>
          <a:lstStyle>
            <a:lvl1pPr marL="0" marR="0" lvl="0"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1pPr>
            <a:lvl2pPr marL="0" marR="0" lvl="1"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2pPr>
            <a:lvl3pPr marL="0" marR="0" lvl="2"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3pPr>
            <a:lvl4pPr marL="0" marR="0" lvl="3"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4pPr>
            <a:lvl5pPr marL="0" marR="0" lvl="4"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5pPr>
            <a:lvl6pPr marL="0" marR="0" lvl="5"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6pPr>
            <a:lvl7pPr marL="0" marR="0" lvl="6"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7pPr>
            <a:lvl8pPr marL="0" marR="0" lvl="7"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8pPr>
            <a:lvl9pPr marL="0" marR="0" lvl="8" indent="0" algn="l" rtl="0">
              <a:lnSpc>
                <a:spcPct val="100000"/>
              </a:lnSpc>
              <a:spcBef>
                <a:spcPts val="0"/>
              </a:spcBef>
              <a:spcAft>
                <a:spcPts val="0"/>
              </a:spcAft>
              <a:buClr>
                <a:srgbClr val="000000"/>
              </a:buClr>
              <a:buSzPts val="1400"/>
              <a:buFont typeface="Arial"/>
              <a:buNone/>
              <a:defRPr sz="1400" b="0" i="0" u="none" strike="noStrike" cap="none">
                <a:solidFill>
                  <a:schemeClr val="dk1"/>
                </a:solidFill>
                <a:latin typeface="Calibri"/>
                <a:ea typeface="Calibri"/>
                <a:cs typeface="Calibri"/>
                <a:sym typeface="Calibri"/>
              </a:defRPr>
            </a:lvl9pPr>
          </a:lstStyle>
          <a:p>
            <a:pPr marL="0" lvl="0" indent="0" algn="l"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13_Title Slide">
  <p:cSld name="13_Title Slide">
    <p:spTree>
      <p:nvGrpSpPr>
        <p:cNvPr id="1" name="Shape 73"/>
        <p:cNvGrpSpPr/>
        <p:nvPr/>
      </p:nvGrpSpPr>
      <p:grpSpPr>
        <a:xfrm>
          <a:off x="0" y="0"/>
          <a:ext cx="0" cy="0"/>
          <a:chOff x="0" y="0"/>
          <a:chExt cx="0" cy="0"/>
        </a:xfrm>
      </p:grpSpPr>
      <p:sp>
        <p:nvSpPr>
          <p:cNvPr id="74" name="Google Shape;74;p19"/>
          <p:cNvSpPr>
            <a:spLocks noGrp="1"/>
          </p:cNvSpPr>
          <p:nvPr>
            <p:ph type="pic" idx="2"/>
          </p:nvPr>
        </p:nvSpPr>
        <p:spPr>
          <a:xfrm>
            <a:off x="0" y="0"/>
            <a:ext cx="4572000" cy="5143500"/>
          </a:xfrm>
          <a:prstGeom prst="rect">
            <a:avLst/>
          </a:prstGeom>
          <a:solidFill>
            <a:schemeClr val="lt2"/>
          </a:solidFill>
          <a:ln>
            <a:noFill/>
          </a:ln>
        </p:spPr>
      </p:sp>
      <p:pic>
        <p:nvPicPr>
          <p:cNvPr id="75" name="Google Shape;75;p19"/>
          <p:cNvPicPr preferRelativeResize="0"/>
          <p:nvPr/>
        </p:nvPicPr>
        <p:blipFill rotWithShape="1">
          <a:blip r:embed="rId2">
            <a:alphaModFix amt="10000"/>
          </a:blip>
          <a:srcRect/>
          <a:stretch/>
        </p:blipFill>
        <p:spPr>
          <a:xfrm>
            <a:off x="0" y="0"/>
            <a:ext cx="610968" cy="5143500"/>
          </a:xfrm>
          <a:prstGeom prst="rect">
            <a:avLst/>
          </a:prstGeom>
          <a:noFill/>
          <a:ln>
            <a:noFill/>
          </a:ln>
        </p:spPr>
      </p:pic>
      <p:sp>
        <p:nvSpPr>
          <p:cNvPr id="76" name="Google Shape;76;p19"/>
          <p:cNvSpPr txBox="1"/>
          <p:nvPr/>
        </p:nvSpPr>
        <p:spPr>
          <a:xfrm>
            <a:off x="19959" y="4827150"/>
            <a:ext cx="312336"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extLst>
    <p:ext uri="{DCECCB84-F9BA-43D5-87BE-67443E8EF086}">
      <p15:sldGuideLst xmlns:p15="http://schemas.microsoft.com/office/powerpoint/2012/main">
        <p15:guide id="1" orient="horz" pos="1620">
          <p15:clr>
            <a:srgbClr val="FBAE40"/>
          </p15:clr>
        </p15:guide>
        <p15:guide id="2" pos="288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19_Custom Layout">
  <p:cSld name="19_Custom Layout">
    <p:spTree>
      <p:nvGrpSpPr>
        <p:cNvPr id="1" name="Shape 80"/>
        <p:cNvGrpSpPr/>
        <p:nvPr/>
      </p:nvGrpSpPr>
      <p:grpSpPr>
        <a:xfrm>
          <a:off x="0" y="0"/>
          <a:ext cx="0" cy="0"/>
          <a:chOff x="0" y="0"/>
          <a:chExt cx="0" cy="0"/>
        </a:xfrm>
      </p:grpSpPr>
      <p:sp>
        <p:nvSpPr>
          <p:cNvPr id="81" name="Google Shape;81;p21"/>
          <p:cNvSpPr>
            <a:spLocks noGrp="1"/>
          </p:cNvSpPr>
          <p:nvPr>
            <p:ph type="pic" idx="2"/>
          </p:nvPr>
        </p:nvSpPr>
        <p:spPr>
          <a:xfrm>
            <a:off x="5739381" y="0"/>
            <a:ext cx="3054381" cy="5143500"/>
          </a:xfrm>
          <a:prstGeom prst="rect">
            <a:avLst/>
          </a:prstGeom>
          <a:noFill/>
          <a:ln>
            <a:noFill/>
          </a:ln>
        </p:spPr>
      </p:sp>
      <p:sp>
        <p:nvSpPr>
          <p:cNvPr id="82" name="Google Shape;82;p21"/>
          <p:cNvSpPr/>
          <p:nvPr/>
        </p:nvSpPr>
        <p:spPr>
          <a:xfrm>
            <a:off x="101438" y="4749244"/>
            <a:ext cx="239175" cy="262575"/>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68575" tIns="68575" rIns="68575" bIns="68575" anchor="ctr" anchorCtr="0">
            <a:noAutofit/>
          </a:bodyPr>
          <a:lstStyle/>
          <a:p>
            <a:pPr marL="0" marR="0" lvl="0" indent="0" algn="l" rtl="0">
              <a:lnSpc>
                <a:spcPct val="100000"/>
              </a:lnSpc>
              <a:spcBef>
                <a:spcPts val="0"/>
              </a:spcBef>
              <a:spcAft>
                <a:spcPts val="0"/>
              </a:spcAft>
              <a:buClr>
                <a:srgbClr val="000000"/>
              </a:buClr>
              <a:buSzPts val="1100"/>
              <a:buFont typeface="Arial"/>
              <a:buNone/>
            </a:pPr>
            <a:endParaRPr sz="1100" b="0" i="0" u="none" strike="noStrike" cap="none">
              <a:solidFill>
                <a:srgbClr val="000000"/>
              </a:solidFill>
              <a:latin typeface="Trebuchet MS"/>
              <a:ea typeface="Trebuchet MS"/>
              <a:cs typeface="Trebuchet MS"/>
              <a:sym typeface="Trebuchet MS"/>
            </a:endParaRPr>
          </a:p>
        </p:txBody>
      </p:sp>
      <p:sp>
        <p:nvSpPr>
          <p:cNvPr id="83" name="Google Shape;83;p21"/>
          <p:cNvSpPr txBox="1"/>
          <p:nvPr/>
        </p:nvSpPr>
        <p:spPr>
          <a:xfrm>
            <a:off x="78263" y="4788544"/>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a:t>
            </a:fld>
            <a:endParaRPr sz="1100" b="0" i="0" u="none" strike="noStrike" cap="none">
              <a:solidFill>
                <a:schemeClr val="dk2"/>
              </a:solidFill>
              <a:latin typeface="Trebuchet MS"/>
              <a:ea typeface="Trebuchet MS"/>
              <a:cs typeface="Trebuchet MS"/>
              <a:sym typeface="Trebuchet M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0"/>
        <p:cNvGrpSpPr/>
        <p:nvPr/>
      </p:nvGrpSpPr>
      <p:grpSpPr>
        <a:xfrm>
          <a:off x="0" y="0"/>
          <a:ext cx="0" cy="0"/>
          <a:chOff x="0" y="0"/>
          <a:chExt cx="0" cy="0"/>
        </a:xfrm>
      </p:grpSpPr>
      <p:sp>
        <p:nvSpPr>
          <p:cNvPr id="51" name="Google Shape;51;p13"/>
          <p:cNvSpPr txBox="1">
            <a:spLocks noGrp="1"/>
          </p:cNvSpPr>
          <p:nvPr>
            <p:ph type="title"/>
          </p:nvPr>
        </p:nvSpPr>
        <p:spPr>
          <a:xfrm>
            <a:off x="628650" y="273844"/>
            <a:ext cx="7886700" cy="994172"/>
          </a:xfrm>
          <a:prstGeom prst="rect">
            <a:avLst/>
          </a:prstGeom>
          <a:noFill/>
          <a:ln>
            <a:noFill/>
          </a:ln>
        </p:spPr>
        <p:txBody>
          <a:bodyPr spcFirstLastPara="1" wrap="square" lIns="68575" tIns="34275" rIns="68575" bIns="34275" anchor="ctr" anchorCtr="0">
            <a:normAutofit/>
          </a:bodyPr>
          <a:lstStyle>
            <a:lvl1pPr marR="0" lvl="0" algn="l" rtl="0">
              <a:lnSpc>
                <a:spcPct val="90000"/>
              </a:lnSpc>
              <a:spcBef>
                <a:spcPts val="0"/>
              </a:spcBef>
              <a:spcAft>
                <a:spcPts val="0"/>
              </a:spcAft>
              <a:buClr>
                <a:schemeClr val="dk1"/>
              </a:buClr>
              <a:buSzPts val="3300"/>
              <a:buFont typeface="Calibri"/>
              <a:buNone/>
              <a:defRPr sz="3300" b="0" i="0" u="none" strike="noStrike" cap="none">
                <a:solidFill>
                  <a:schemeClr val="dk1"/>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400" b="0" i="0" u="none" strike="noStrike" cap="none">
                <a:solidFill>
                  <a:srgbClr val="000000"/>
                </a:solidFill>
                <a:latin typeface="Arial"/>
                <a:ea typeface="Arial"/>
                <a:cs typeface="Arial"/>
                <a:sym typeface="Arial"/>
              </a:defRPr>
            </a:lvl9pPr>
          </a:lstStyle>
          <a:p>
            <a:endParaRPr/>
          </a:p>
        </p:txBody>
      </p:sp>
      <p:sp>
        <p:nvSpPr>
          <p:cNvPr id="52" name="Google Shape;52;p13"/>
          <p:cNvSpPr txBox="1">
            <a:spLocks noGrp="1"/>
          </p:cNvSpPr>
          <p:nvPr>
            <p:ph type="body" idx="1"/>
          </p:nvPr>
        </p:nvSpPr>
        <p:spPr>
          <a:xfrm>
            <a:off x="628650" y="1369219"/>
            <a:ext cx="7886700" cy="3263504"/>
          </a:xfrm>
          <a:prstGeom prst="rect">
            <a:avLst/>
          </a:prstGeom>
          <a:noFill/>
          <a:ln>
            <a:noFill/>
          </a:ln>
        </p:spPr>
        <p:txBody>
          <a:bodyPr spcFirstLastPara="1" wrap="square" lIns="68575" tIns="34275" rIns="68575" bIns="34275" anchor="t" anchorCtr="0">
            <a:normAutofit/>
          </a:bodyPr>
          <a:lstStyle>
            <a:lvl1pPr marL="457200" marR="0" lvl="0" indent="-361950" algn="l" rtl="0">
              <a:lnSpc>
                <a:spcPct val="90000"/>
              </a:lnSpc>
              <a:spcBef>
                <a:spcPts val="800"/>
              </a:spcBef>
              <a:spcAft>
                <a:spcPts val="0"/>
              </a:spcAft>
              <a:buClr>
                <a:schemeClr val="dk1"/>
              </a:buClr>
              <a:buSzPts val="2100"/>
              <a:buFont typeface="Arial"/>
              <a:buChar char="•"/>
              <a:defRPr sz="2100" b="0" i="0" u="none" strike="noStrike" cap="none">
                <a:solidFill>
                  <a:schemeClr val="dk1"/>
                </a:solidFill>
                <a:latin typeface="Calibri"/>
                <a:ea typeface="Calibri"/>
                <a:cs typeface="Calibri"/>
                <a:sym typeface="Calibri"/>
              </a:defRPr>
            </a:lvl1pPr>
            <a:lvl2pPr marL="914400" marR="0" lvl="1" indent="-342900" algn="l" rtl="0">
              <a:lnSpc>
                <a:spcPct val="90000"/>
              </a:lnSpc>
              <a:spcBef>
                <a:spcPts val="4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2pPr>
            <a:lvl3pPr marL="1371600" marR="0" lvl="2" indent="-323850" algn="l" rtl="0">
              <a:lnSpc>
                <a:spcPct val="90000"/>
              </a:lnSpc>
              <a:spcBef>
                <a:spcPts val="400"/>
              </a:spcBef>
              <a:spcAft>
                <a:spcPts val="0"/>
              </a:spcAft>
              <a:buClr>
                <a:schemeClr val="dk1"/>
              </a:buClr>
              <a:buSzPts val="1500"/>
              <a:buFont typeface="Arial"/>
              <a:buChar char="•"/>
              <a:defRPr sz="1500" b="0" i="0" u="none" strike="noStrike" cap="none">
                <a:solidFill>
                  <a:schemeClr val="dk1"/>
                </a:solidFill>
                <a:latin typeface="Calibri"/>
                <a:ea typeface="Calibri"/>
                <a:cs typeface="Calibri"/>
                <a:sym typeface="Calibri"/>
              </a:defRPr>
            </a:lvl3pPr>
            <a:lvl4pPr marL="1828800" marR="0" lvl="3"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4pPr>
            <a:lvl5pPr marL="2286000" marR="0" lvl="4"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5pPr>
            <a:lvl6pPr marL="2743200" marR="0" lvl="5"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6pPr>
            <a:lvl7pPr marL="3200400" marR="0" lvl="6"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7pPr>
            <a:lvl8pPr marL="3657600" marR="0" lvl="7"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8pPr>
            <a:lvl9pPr marL="4114800" marR="0" lvl="8" indent="-317500" algn="l" rtl="0">
              <a:lnSpc>
                <a:spcPct val="90000"/>
              </a:lnSpc>
              <a:spcBef>
                <a:spcPts val="400"/>
              </a:spcBef>
              <a:spcAft>
                <a:spcPts val="0"/>
              </a:spcAft>
              <a:buClr>
                <a:schemeClr val="dk1"/>
              </a:buClr>
              <a:buSzPts val="1400"/>
              <a:buFont typeface="Arial"/>
              <a:buChar char="•"/>
              <a:defRPr sz="1400" b="0" i="0" u="none" strike="noStrike" cap="none">
                <a:solidFill>
                  <a:schemeClr val="dk1"/>
                </a:solidFill>
                <a:latin typeface="Calibri"/>
                <a:ea typeface="Calibri"/>
                <a:cs typeface="Calibri"/>
                <a:sym typeface="Calibri"/>
              </a:defRPr>
            </a:lvl9pPr>
          </a:lstStyle>
          <a:p>
            <a:endParaRPr/>
          </a:p>
        </p:txBody>
      </p:sp>
      <p:pic>
        <p:nvPicPr>
          <p:cNvPr id="53" name="Google Shape;53;p13"/>
          <p:cNvPicPr preferRelativeResize="0"/>
          <p:nvPr/>
        </p:nvPicPr>
        <p:blipFill rotWithShape="1">
          <a:blip r:embed="rId8">
            <a:alphaModFix/>
          </a:blip>
          <a:srcRect/>
          <a:stretch/>
        </p:blipFill>
        <p:spPr>
          <a:xfrm>
            <a:off x="8438531" y="145348"/>
            <a:ext cx="553192" cy="560875"/>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4" r:id="rId5"/>
    <p:sldLayoutId id="2147483666" r:id="rId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8.xml"/><Relationship Id="rId1" Type="http://schemas.openxmlformats.org/officeDocument/2006/relationships/slideLayout" Target="../slideLayouts/slideLayout5.xml"/><Relationship Id="rId4" Type="http://schemas.openxmlformats.org/officeDocument/2006/relationships/image" Target="../media/image19.png"/></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3" Type="http://schemas.openxmlformats.org/officeDocument/2006/relationships/hyperlink" Target="https://confluence.ihtsdotools.org/display/USRG/Mapping+Guidance+for+EDQM+to+SNOMED+CT+Pharmaceutical+Dose+Form+Mapping" TargetMode="External"/><Relationship Id="rId7" Type="http://schemas.openxmlformats.org/officeDocument/2006/relationships/hyperlink" Target="https://confluence.ihtsdotools.org/display/USRG/Recommendations" TargetMode="External"/><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hyperlink" Target="https://confluence.ihtsdotools.org/display/USRG/Guidance+for+Implementation+of+the+EDQM+PDF+to+SNOMED+CT+PDF+mapping" TargetMode="External"/><Relationship Id="rId5" Type="http://schemas.openxmlformats.org/officeDocument/2006/relationships/hyperlink" Target="https://confluence.ihtsdotools.org/display/USRG/Issues+for+discussion+with+SNOMED+CT" TargetMode="External"/><Relationship Id="rId4" Type="http://schemas.openxmlformats.org/officeDocument/2006/relationships/hyperlink" Target="https://confluence.ihtsdotools.org/display/USRG/Issues+for+discussion+with+EDQM"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7"/>
        <p:cNvGrpSpPr/>
        <p:nvPr/>
      </p:nvGrpSpPr>
      <p:grpSpPr>
        <a:xfrm>
          <a:off x="0" y="0"/>
          <a:ext cx="0" cy="0"/>
          <a:chOff x="0" y="0"/>
          <a:chExt cx="0" cy="0"/>
        </a:xfrm>
      </p:grpSpPr>
      <p:pic>
        <p:nvPicPr>
          <p:cNvPr id="88" name="Google Shape;88;p22"/>
          <p:cNvPicPr preferRelativeResize="0"/>
          <p:nvPr/>
        </p:nvPicPr>
        <p:blipFill rotWithShape="1">
          <a:blip r:embed="rId3">
            <a:alphaModFix/>
          </a:blip>
          <a:srcRect/>
          <a:stretch/>
        </p:blipFill>
        <p:spPr>
          <a:xfrm>
            <a:off x="3713" y="0"/>
            <a:ext cx="9144001" cy="5143500"/>
          </a:xfrm>
          <a:prstGeom prst="rect">
            <a:avLst/>
          </a:prstGeom>
          <a:noFill/>
          <a:ln>
            <a:noFill/>
          </a:ln>
        </p:spPr>
      </p:pic>
      <p:sp>
        <p:nvSpPr>
          <p:cNvPr id="89" name="Google Shape;89;p22"/>
          <p:cNvSpPr/>
          <p:nvPr/>
        </p:nvSpPr>
        <p:spPr>
          <a:xfrm>
            <a:off x="0" y="0"/>
            <a:ext cx="9151425" cy="5143500"/>
          </a:xfrm>
          <a:prstGeom prst="rect">
            <a:avLst/>
          </a:prstGeom>
          <a:solidFill>
            <a:srgbClr val="1DA8DE">
              <a:alpha val="74901"/>
            </a:srgbClr>
          </a:solidFill>
          <a:ln>
            <a:noFill/>
          </a:ln>
        </p:spPr>
        <p:txBody>
          <a:bodyPr spcFirstLastPara="1" wrap="square" lIns="68575" tIns="34275" rIns="68575" bIns="3427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chemeClr val="lt1"/>
              </a:solidFill>
              <a:latin typeface="Trebuchet MS"/>
              <a:ea typeface="Trebuchet MS"/>
              <a:cs typeface="Trebuchet MS"/>
              <a:sym typeface="Trebuchet MS"/>
            </a:endParaRPr>
          </a:p>
        </p:txBody>
      </p:sp>
      <p:sp>
        <p:nvSpPr>
          <p:cNvPr id="90" name="Google Shape;90;p22"/>
          <p:cNvSpPr txBox="1">
            <a:spLocks noGrp="1"/>
          </p:cNvSpPr>
          <p:nvPr>
            <p:ph type="title"/>
          </p:nvPr>
        </p:nvSpPr>
        <p:spPr>
          <a:xfrm>
            <a:off x="431100" y="1432613"/>
            <a:ext cx="8289225" cy="1571625"/>
          </a:xfrm>
          <a:prstGeom prst="rect">
            <a:avLst/>
          </a:prstGeom>
          <a:noFill/>
          <a:ln w="9525" cap="flat" cmpd="sng">
            <a:solidFill>
              <a:schemeClr val="lt1"/>
            </a:solidFill>
            <a:prstDash val="solid"/>
            <a:round/>
            <a:headEnd type="none" w="sm" len="sm"/>
            <a:tailEnd type="none" w="sm" len="sm"/>
          </a:ln>
        </p:spPr>
        <p:txBody>
          <a:bodyPr spcFirstLastPara="1" wrap="square" lIns="162000" tIns="162000" rIns="162000" bIns="34275" anchor="ctr" anchorCtr="0">
            <a:noAutofit/>
          </a:bodyPr>
          <a:lstStyle/>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SNOMED CT DEUSG Subgroup</a:t>
            </a:r>
            <a:endParaRPr sz="4100" b="0" i="0">
              <a:solidFill>
                <a:schemeClr val="lt1"/>
              </a:solidFill>
            </a:endParaRPr>
          </a:p>
          <a:p>
            <a:pPr marL="0" lvl="0" indent="0" algn="ctr" rtl="0">
              <a:lnSpc>
                <a:spcPct val="100000"/>
              </a:lnSpc>
              <a:spcBef>
                <a:spcPts val="0"/>
              </a:spcBef>
              <a:spcAft>
                <a:spcPts val="0"/>
              </a:spcAft>
              <a:buClr>
                <a:schemeClr val="lt1"/>
              </a:buClr>
              <a:buSzPts val="4500"/>
              <a:buFont typeface="Helvetica Neue"/>
              <a:buNone/>
            </a:pPr>
            <a:r>
              <a:rPr lang="en" sz="4100" b="0" i="0">
                <a:solidFill>
                  <a:schemeClr val="lt1"/>
                </a:solidFill>
              </a:rPr>
              <a:t>EDQM Dose Form Mapping</a:t>
            </a:r>
            <a:endParaRPr sz="4100" b="0" i="0">
              <a:solidFill>
                <a:schemeClr val="lt1"/>
              </a:solidFill>
            </a:endParaRPr>
          </a:p>
        </p:txBody>
      </p:sp>
      <p:sp>
        <p:nvSpPr>
          <p:cNvPr id="91" name="Google Shape;91;p22"/>
          <p:cNvSpPr txBox="1"/>
          <p:nvPr/>
        </p:nvSpPr>
        <p:spPr>
          <a:xfrm>
            <a:off x="2254275" y="3958077"/>
            <a:ext cx="4642875" cy="251367"/>
          </a:xfrm>
          <a:prstGeom prst="rect">
            <a:avLst/>
          </a:prstGeom>
          <a:noFill/>
          <a:ln>
            <a:noFill/>
          </a:ln>
        </p:spPr>
        <p:txBody>
          <a:bodyPr spcFirstLastPara="1" wrap="square" lIns="68575" tIns="34275" rIns="68575" bIns="34275" anchor="t" anchorCtr="0">
            <a:noAutofit/>
          </a:bodyPr>
          <a:lstStyle/>
          <a:p>
            <a:pPr marL="0" marR="0" lvl="0" indent="0" algn="ctr" rtl="0">
              <a:lnSpc>
                <a:spcPct val="150000"/>
              </a:lnSpc>
              <a:spcBef>
                <a:spcPts val="0"/>
              </a:spcBef>
              <a:spcAft>
                <a:spcPts val="0"/>
              </a:spcAft>
              <a:buClr>
                <a:srgbClr val="000000"/>
              </a:buClr>
              <a:buSzPts val="1100"/>
              <a:buFont typeface="Arial"/>
              <a:buNone/>
            </a:pPr>
            <a:r>
              <a:rPr lang="en" sz="1500" b="0" i="0" u="none" strike="noStrike" cap="none" dirty="0">
                <a:solidFill>
                  <a:schemeClr val="lt2"/>
                </a:solidFill>
                <a:latin typeface="Trebuchet MS"/>
                <a:ea typeface="Trebuchet MS"/>
                <a:cs typeface="Trebuchet MS"/>
                <a:sym typeface="Trebuchet MS"/>
              </a:rPr>
              <a:t>Thursday </a:t>
            </a:r>
            <a:r>
              <a:rPr lang="en" sz="1500" dirty="0">
                <a:solidFill>
                  <a:schemeClr val="lt2"/>
                </a:solidFill>
                <a:latin typeface="Trebuchet MS"/>
                <a:ea typeface="Trebuchet MS"/>
                <a:cs typeface="Trebuchet MS"/>
                <a:sym typeface="Trebuchet MS"/>
              </a:rPr>
              <a:t>19</a:t>
            </a:r>
            <a:r>
              <a:rPr lang="en" sz="1500" baseline="30000" dirty="0">
                <a:solidFill>
                  <a:schemeClr val="lt2"/>
                </a:solidFill>
                <a:latin typeface="Trebuchet MS"/>
                <a:ea typeface="Trebuchet MS"/>
                <a:cs typeface="Trebuchet MS"/>
                <a:sym typeface="Trebuchet MS"/>
              </a:rPr>
              <a:t>th</a:t>
            </a:r>
            <a:r>
              <a:rPr lang="en" sz="1500" dirty="0">
                <a:solidFill>
                  <a:schemeClr val="lt2"/>
                </a:solidFill>
                <a:latin typeface="Trebuchet MS"/>
                <a:ea typeface="Trebuchet MS"/>
                <a:cs typeface="Trebuchet MS"/>
                <a:sym typeface="Trebuchet MS"/>
              </a:rPr>
              <a:t> May </a:t>
            </a:r>
            <a:r>
              <a:rPr lang="en" sz="1500" b="0" i="0" u="none" strike="noStrike" cap="none" dirty="0">
                <a:solidFill>
                  <a:schemeClr val="lt2"/>
                </a:solidFill>
                <a:latin typeface="Trebuchet MS"/>
                <a:ea typeface="Trebuchet MS"/>
                <a:cs typeface="Trebuchet MS"/>
                <a:sym typeface="Trebuchet MS"/>
              </a:rPr>
              <a:t>2022</a:t>
            </a:r>
            <a:endParaRPr sz="1500" b="0" i="0" u="none" strike="noStrike" cap="none" dirty="0">
              <a:solidFill>
                <a:srgbClr val="000000"/>
              </a:solidFill>
              <a:latin typeface="Trebuchet MS"/>
              <a:ea typeface="Trebuchet MS"/>
              <a:cs typeface="Trebuchet MS"/>
              <a:sym typeface="Trebuchet MS"/>
            </a:endParaRPr>
          </a:p>
        </p:txBody>
      </p:sp>
      <p:sp>
        <p:nvSpPr>
          <p:cNvPr id="92" name="Google Shape;92;p22"/>
          <p:cNvSpPr txBox="1"/>
          <p:nvPr/>
        </p:nvSpPr>
        <p:spPr>
          <a:xfrm>
            <a:off x="1356638" y="3206528"/>
            <a:ext cx="6438150" cy="751549"/>
          </a:xfrm>
          <a:prstGeom prst="rect">
            <a:avLst/>
          </a:prstGeom>
          <a:solidFill>
            <a:schemeClr val="lt1"/>
          </a:solidFill>
          <a:ln>
            <a:noFill/>
          </a:ln>
        </p:spPr>
        <p:txBody>
          <a:bodyPr spcFirstLastPara="1" wrap="square" lIns="68575" tIns="81000" rIns="68575" bIns="81000" anchor="ctr" anchorCtr="0">
            <a:noAutofit/>
          </a:bodyPr>
          <a:lstStyle/>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Linda Bird, SNOMED International</a:t>
            </a:r>
            <a:endParaRPr sz="1500" b="0" i="1" u="none" strike="noStrike" cap="none">
              <a:solidFill>
                <a:schemeClr val="dk1"/>
              </a:solidFill>
              <a:latin typeface="Trebuchet MS"/>
              <a:ea typeface="Trebuchet MS"/>
              <a:cs typeface="Trebuchet MS"/>
              <a:sym typeface="Trebuchet MS"/>
            </a:endParaRPr>
          </a:p>
          <a:p>
            <a:pPr marL="76200" marR="0" lvl="0" indent="0" algn="ctr" rtl="0">
              <a:lnSpc>
                <a:spcPct val="100000"/>
              </a:lnSpc>
              <a:spcBef>
                <a:spcPts val="0"/>
              </a:spcBef>
              <a:spcAft>
                <a:spcPts val="0"/>
              </a:spcAft>
              <a:buClr>
                <a:srgbClr val="000000"/>
              </a:buClr>
              <a:buSzPts val="1500"/>
              <a:buFont typeface="Arial"/>
              <a:buNone/>
            </a:pPr>
            <a:r>
              <a:rPr lang="en" sz="1500" b="0" i="1" u="none" strike="noStrike" cap="none">
                <a:solidFill>
                  <a:schemeClr val="dk1"/>
                </a:solidFill>
                <a:latin typeface="Trebuchet MS"/>
                <a:ea typeface="Trebuchet MS"/>
                <a:cs typeface="Trebuchet MS"/>
                <a:sym typeface="Trebuchet MS"/>
              </a:rPr>
              <a:t>Julie James, Blue Wave Informatics</a:t>
            </a:r>
            <a:endParaRPr sz="1500" b="0" i="1" u="none" strike="noStrike" cap="none">
              <a:solidFill>
                <a:schemeClr val="dk1"/>
              </a:solidFill>
              <a:latin typeface="Trebuchet MS"/>
              <a:ea typeface="Trebuchet MS"/>
              <a:cs typeface="Trebuchet MS"/>
              <a:sym typeface="Trebuchet MS"/>
            </a:endParaRPr>
          </a:p>
        </p:txBody>
      </p:sp>
      <p:pic>
        <p:nvPicPr>
          <p:cNvPr id="93" name="Google Shape;93;p22"/>
          <p:cNvPicPr preferRelativeResize="0"/>
          <p:nvPr/>
        </p:nvPicPr>
        <p:blipFill rotWithShape="1">
          <a:blip r:embed="rId4">
            <a:alphaModFix/>
          </a:blip>
          <a:srcRect/>
          <a:stretch/>
        </p:blipFill>
        <p:spPr>
          <a:xfrm>
            <a:off x="3613087" y="260513"/>
            <a:ext cx="1925251" cy="855667"/>
          </a:xfrm>
          <a:prstGeom prst="rect">
            <a:avLst/>
          </a:prstGeom>
          <a:noFill/>
          <a:ln>
            <a:noFill/>
          </a:ln>
        </p:spPr>
      </p:pic>
      <p:pic>
        <p:nvPicPr>
          <p:cNvPr id="94" name="Google Shape;94;p22"/>
          <p:cNvPicPr preferRelativeResize="0"/>
          <p:nvPr/>
        </p:nvPicPr>
        <p:blipFill rotWithShape="1">
          <a:blip r:embed="rId5">
            <a:alphaModFix/>
          </a:blip>
          <a:srcRect/>
          <a:stretch/>
        </p:blipFill>
        <p:spPr>
          <a:xfrm>
            <a:off x="1994503" y="4467920"/>
            <a:ext cx="5540512" cy="417104"/>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22071-1ED5-E74F-84CA-28DB5FF2E760}"/>
              </a:ext>
            </a:extLst>
          </p:cNvPr>
          <p:cNvSpPr>
            <a:spLocks noGrp="1"/>
          </p:cNvSpPr>
          <p:nvPr>
            <p:ph type="title"/>
          </p:nvPr>
        </p:nvSpPr>
        <p:spPr>
          <a:xfrm>
            <a:off x="400050" y="0"/>
            <a:ext cx="7886700" cy="736600"/>
          </a:xfrm>
        </p:spPr>
        <p:txBody>
          <a:bodyPr/>
          <a:lstStyle/>
          <a:p>
            <a:r>
              <a:rPr lang="en-GB" sz="2800" dirty="0">
                <a:solidFill>
                  <a:schemeClr val="dk2"/>
                </a:solidFill>
              </a:rPr>
              <a:t>Oral drops</a:t>
            </a:r>
          </a:p>
        </p:txBody>
      </p:sp>
      <p:sp>
        <p:nvSpPr>
          <p:cNvPr id="3" name="Text Placeholder 2">
            <a:extLst>
              <a:ext uri="{FF2B5EF4-FFF2-40B4-BE49-F238E27FC236}">
                <a16:creationId xmlns:a16="http://schemas.microsoft.com/office/drawing/2014/main" id="{483E259F-363B-F9A8-D8D0-316EAEE2A950}"/>
              </a:ext>
            </a:extLst>
          </p:cNvPr>
          <p:cNvSpPr>
            <a:spLocks noGrp="1"/>
          </p:cNvSpPr>
          <p:nvPr>
            <p:ph type="body" idx="1"/>
          </p:nvPr>
        </p:nvSpPr>
        <p:spPr>
          <a:xfrm>
            <a:off x="526858" y="552451"/>
            <a:ext cx="7886700" cy="3022600"/>
          </a:xfrm>
        </p:spPr>
        <p:txBody>
          <a:bodyPr>
            <a:normAutofit fontScale="92500" lnSpcReduction="10000"/>
          </a:bodyPr>
          <a:lstStyle/>
          <a:p>
            <a:r>
              <a:rPr lang="en-GB" dirty="0">
                <a:solidFill>
                  <a:schemeClr val="tx1"/>
                </a:solidFill>
              </a:rPr>
              <a:t>Question: clinically, just using “drops” as a PDF for CDs seems fine (to me) for “topical” products (eye drops, nose drops, cutaneous sprays) where mixing is unlikely.  </a:t>
            </a:r>
          </a:p>
          <a:p>
            <a:r>
              <a:rPr lang="en-GB" dirty="0">
                <a:solidFill>
                  <a:schemeClr val="tx1"/>
                </a:solidFill>
              </a:rPr>
              <a:t>Is it OK for oral preparations?  Is it inconsistent with other oral preparations?</a:t>
            </a:r>
          </a:p>
          <a:p>
            <a:pPr>
              <a:lnSpc>
                <a:spcPct val="100000"/>
              </a:lnSpc>
            </a:pPr>
            <a:r>
              <a:rPr lang="en-GB" dirty="0">
                <a:solidFill>
                  <a:schemeClr val="bg2">
                    <a:lumMod val="75000"/>
                  </a:schemeClr>
                </a:solidFill>
              </a:rPr>
              <a:t>David: It doesn’t matter</a:t>
            </a:r>
          </a:p>
          <a:p>
            <a:pPr>
              <a:lnSpc>
                <a:spcPct val="100000"/>
              </a:lnSpc>
            </a:pPr>
            <a:r>
              <a:rPr lang="en-GB" dirty="0">
                <a:solidFill>
                  <a:schemeClr val="bg2">
                    <a:lumMod val="75000"/>
                  </a:schemeClr>
                </a:solidFill>
              </a:rPr>
              <a:t>Martha: agrees it’s challenging.  Norway has the detailed PDF but may have a grouper</a:t>
            </a:r>
          </a:p>
          <a:p>
            <a:pPr lvl="1">
              <a:lnSpc>
                <a:spcPct val="100000"/>
              </a:lnSpc>
            </a:pPr>
            <a:r>
              <a:rPr lang="en-GB" dirty="0">
                <a:solidFill>
                  <a:schemeClr val="bg2">
                    <a:lumMod val="75000"/>
                  </a:schemeClr>
                </a:solidFill>
              </a:rPr>
              <a:t>If national extensions create RCDs or CDs with the more granular PDFs, they will subsume correctly to the international concept</a:t>
            </a:r>
          </a:p>
          <a:p>
            <a:endParaRPr lang="en-GB" dirty="0"/>
          </a:p>
        </p:txBody>
      </p:sp>
      <p:pic>
        <p:nvPicPr>
          <p:cNvPr id="4" name="Picture 3">
            <a:extLst>
              <a:ext uri="{FF2B5EF4-FFF2-40B4-BE49-F238E27FC236}">
                <a16:creationId xmlns:a16="http://schemas.microsoft.com/office/drawing/2014/main" id="{665F6ED8-AD94-4E1A-11CF-BE3C98410417}"/>
              </a:ext>
            </a:extLst>
          </p:cNvPr>
          <p:cNvPicPr>
            <a:picLocks noChangeAspect="1"/>
          </p:cNvPicPr>
          <p:nvPr/>
        </p:nvPicPr>
        <p:blipFill>
          <a:blip r:embed="rId2"/>
          <a:stretch>
            <a:fillRect/>
          </a:stretch>
        </p:blipFill>
        <p:spPr>
          <a:xfrm>
            <a:off x="311150" y="3575050"/>
            <a:ext cx="2960369" cy="1498921"/>
          </a:xfrm>
          <a:prstGeom prst="rect">
            <a:avLst/>
          </a:prstGeom>
        </p:spPr>
      </p:pic>
      <p:pic>
        <p:nvPicPr>
          <p:cNvPr id="5" name="Picture 4">
            <a:extLst>
              <a:ext uri="{FF2B5EF4-FFF2-40B4-BE49-F238E27FC236}">
                <a16:creationId xmlns:a16="http://schemas.microsoft.com/office/drawing/2014/main" id="{52242614-6F1E-47A1-32E8-A49D7F705F54}"/>
              </a:ext>
            </a:extLst>
          </p:cNvPr>
          <p:cNvPicPr>
            <a:picLocks noChangeAspect="1"/>
          </p:cNvPicPr>
          <p:nvPr/>
        </p:nvPicPr>
        <p:blipFill>
          <a:blip r:embed="rId3"/>
          <a:stretch>
            <a:fillRect/>
          </a:stretch>
        </p:blipFill>
        <p:spPr>
          <a:xfrm>
            <a:off x="5213158" y="3524251"/>
            <a:ext cx="3005413" cy="1498921"/>
          </a:xfrm>
          <a:prstGeom prst="rect">
            <a:avLst/>
          </a:prstGeom>
        </p:spPr>
      </p:pic>
    </p:spTree>
    <p:extLst>
      <p:ext uri="{BB962C8B-B14F-4D97-AF65-F5344CB8AC3E}">
        <p14:creationId xmlns:p14="http://schemas.microsoft.com/office/powerpoint/2010/main" val="22038246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F10C9A0-434A-C9FF-7110-52765D7B177A}"/>
              </a:ext>
            </a:extLst>
          </p:cNvPr>
          <p:cNvSpPr>
            <a:spLocks noGrp="1"/>
          </p:cNvSpPr>
          <p:nvPr>
            <p:ph type="title"/>
          </p:nvPr>
        </p:nvSpPr>
        <p:spPr>
          <a:xfrm>
            <a:off x="628650" y="273844"/>
            <a:ext cx="7886700" cy="747347"/>
          </a:xfrm>
        </p:spPr>
        <p:txBody>
          <a:bodyPr/>
          <a:lstStyle/>
          <a:p>
            <a:r>
              <a:rPr lang="en-GB" sz="2800" dirty="0">
                <a:solidFill>
                  <a:schemeClr val="dk2"/>
                </a:solidFill>
              </a:rPr>
              <a:t>Other drops concepts</a:t>
            </a:r>
          </a:p>
        </p:txBody>
      </p:sp>
      <p:sp>
        <p:nvSpPr>
          <p:cNvPr id="5" name="Text Placeholder 4">
            <a:extLst>
              <a:ext uri="{FF2B5EF4-FFF2-40B4-BE49-F238E27FC236}">
                <a16:creationId xmlns:a16="http://schemas.microsoft.com/office/drawing/2014/main" id="{7D4C47EF-0BA6-0AF8-8022-65CCE0E66C41}"/>
              </a:ext>
            </a:extLst>
          </p:cNvPr>
          <p:cNvSpPr>
            <a:spLocks noGrp="1"/>
          </p:cNvSpPr>
          <p:nvPr>
            <p:ph type="body" idx="1"/>
          </p:nvPr>
        </p:nvSpPr>
        <p:spPr>
          <a:xfrm>
            <a:off x="411730" y="928705"/>
            <a:ext cx="8395719" cy="1714378"/>
          </a:xfrm>
        </p:spPr>
        <p:txBody>
          <a:bodyPr>
            <a:normAutofit fontScale="70000" lnSpcReduction="20000"/>
          </a:bodyPr>
          <a:lstStyle/>
          <a:p>
            <a:r>
              <a:rPr lang="en-GB" dirty="0"/>
              <a:t>Most non-specific (e.g. not defined as solution/suspension etc.) “drops” (and sprays) concepts in EDQM are PFTs so are out of scope for us</a:t>
            </a:r>
          </a:p>
          <a:p>
            <a:r>
              <a:rPr lang="en-GB" dirty="0"/>
              <a:t>But there is 10307000 </a:t>
            </a:r>
            <a:r>
              <a:rPr lang="en-GB" b="1" dirty="0"/>
              <a:t>Oromucosal drops</a:t>
            </a:r>
          </a:p>
          <a:p>
            <a:pPr lvl="1"/>
            <a:r>
              <a:rPr lang="en-GB" dirty="0"/>
              <a:t>Is an old concept in EDQM (2006) – maybe retired in future; it doesn’t follow current EDQM policy</a:t>
            </a:r>
          </a:p>
          <a:p>
            <a:r>
              <a:rPr lang="en-GB" dirty="0"/>
              <a:t>This was mapped to 385072008: Conventional release oromucosal drops (dose form)</a:t>
            </a:r>
          </a:p>
          <a:p>
            <a:pPr lvl="1"/>
            <a:r>
              <a:rPr lang="en-GB" dirty="0"/>
              <a:t>This is a grouper concept with only 3 attributes in SNOMED CT</a:t>
            </a:r>
          </a:p>
          <a:p>
            <a:r>
              <a:rPr lang="en-GB" dirty="0"/>
              <a:t>No CDs use this PDF in International Edition</a:t>
            </a:r>
          </a:p>
          <a:p>
            <a:pPr marL="139700" indent="0">
              <a:buNone/>
            </a:pPr>
            <a:endParaRPr lang="en-GB" dirty="0"/>
          </a:p>
        </p:txBody>
      </p:sp>
      <p:pic>
        <p:nvPicPr>
          <p:cNvPr id="7" name="Picture 6">
            <a:extLst>
              <a:ext uri="{FF2B5EF4-FFF2-40B4-BE49-F238E27FC236}">
                <a16:creationId xmlns:a16="http://schemas.microsoft.com/office/drawing/2014/main" id="{31742BB4-7F37-8A5C-9B4B-04FFEB617038}"/>
              </a:ext>
            </a:extLst>
          </p:cNvPr>
          <p:cNvPicPr>
            <a:picLocks noChangeAspect="1"/>
          </p:cNvPicPr>
          <p:nvPr/>
        </p:nvPicPr>
        <p:blipFill>
          <a:blip r:embed="rId2"/>
          <a:stretch>
            <a:fillRect/>
          </a:stretch>
        </p:blipFill>
        <p:spPr>
          <a:xfrm>
            <a:off x="4293970" y="2891016"/>
            <a:ext cx="4670138" cy="1826593"/>
          </a:xfrm>
          <a:prstGeom prst="rect">
            <a:avLst/>
          </a:prstGeom>
        </p:spPr>
      </p:pic>
      <p:pic>
        <p:nvPicPr>
          <p:cNvPr id="9" name="Picture 8">
            <a:extLst>
              <a:ext uri="{FF2B5EF4-FFF2-40B4-BE49-F238E27FC236}">
                <a16:creationId xmlns:a16="http://schemas.microsoft.com/office/drawing/2014/main" id="{D7818C09-6C0D-3D87-4CA3-1DC95CF14195}"/>
              </a:ext>
            </a:extLst>
          </p:cNvPr>
          <p:cNvPicPr>
            <a:picLocks noChangeAspect="1"/>
          </p:cNvPicPr>
          <p:nvPr/>
        </p:nvPicPr>
        <p:blipFill>
          <a:blip r:embed="rId3"/>
          <a:stretch>
            <a:fillRect/>
          </a:stretch>
        </p:blipFill>
        <p:spPr>
          <a:xfrm>
            <a:off x="513204" y="2702257"/>
            <a:ext cx="1931327" cy="2204113"/>
          </a:xfrm>
          <a:prstGeom prst="rect">
            <a:avLst/>
          </a:prstGeom>
        </p:spPr>
      </p:pic>
      <p:sp>
        <p:nvSpPr>
          <p:cNvPr id="10" name="TextBox 9">
            <a:extLst>
              <a:ext uri="{FF2B5EF4-FFF2-40B4-BE49-F238E27FC236}">
                <a16:creationId xmlns:a16="http://schemas.microsoft.com/office/drawing/2014/main" id="{936D1617-3576-7902-F1B1-57CE0C468BEB}"/>
              </a:ext>
            </a:extLst>
          </p:cNvPr>
          <p:cNvSpPr txBox="1"/>
          <p:nvPr/>
        </p:nvSpPr>
        <p:spPr>
          <a:xfrm>
            <a:off x="2250049" y="3094629"/>
            <a:ext cx="1931327" cy="1708160"/>
          </a:xfrm>
          <a:prstGeom prst="rect">
            <a:avLst/>
          </a:prstGeom>
          <a:noFill/>
        </p:spPr>
        <p:txBody>
          <a:bodyPr wrap="square" rtlCol="0">
            <a:spAutoFit/>
          </a:bodyPr>
          <a:lstStyle/>
          <a:p>
            <a:r>
              <a:rPr lang="en-GB" sz="1050" b="0" i="0" dirty="0">
                <a:solidFill>
                  <a:srgbClr val="545454"/>
                </a:solidFill>
                <a:effectLst/>
                <a:latin typeface="Open Sans" panose="020B0606030504020204" pitchFamily="34" charset="0"/>
              </a:rPr>
              <a:t>Liquid, </a:t>
            </a:r>
            <a:r>
              <a:rPr lang="en-GB" sz="1050" dirty="0">
                <a:solidFill>
                  <a:srgbClr val="545454"/>
                </a:solidFill>
                <a:latin typeface="Open Sans" panose="020B0606030504020204" pitchFamily="34" charset="0"/>
              </a:rPr>
              <a:t>usually multidose preparation consisting of a solution, suspension or emulsion intended for oromucosal use. Oromucosal drops are administered by instillation into the oral cavity or onto a specific part of the oral cavity.</a:t>
            </a:r>
          </a:p>
        </p:txBody>
      </p:sp>
      <p:sp>
        <p:nvSpPr>
          <p:cNvPr id="11" name="TextBox 10">
            <a:extLst>
              <a:ext uri="{FF2B5EF4-FFF2-40B4-BE49-F238E27FC236}">
                <a16:creationId xmlns:a16="http://schemas.microsoft.com/office/drawing/2014/main" id="{1EB50C5B-FA72-3B78-9731-0F2EBD7626CD}"/>
              </a:ext>
            </a:extLst>
          </p:cNvPr>
          <p:cNvSpPr txBox="1"/>
          <p:nvPr/>
        </p:nvSpPr>
        <p:spPr>
          <a:xfrm>
            <a:off x="4418462" y="137482"/>
            <a:ext cx="3364173" cy="523220"/>
          </a:xfrm>
          <a:prstGeom prst="rect">
            <a:avLst/>
          </a:prstGeom>
          <a:noFill/>
        </p:spPr>
        <p:txBody>
          <a:bodyPr wrap="square" rtlCol="0">
            <a:spAutoFit/>
          </a:bodyPr>
          <a:lstStyle/>
          <a:p>
            <a:r>
              <a:rPr lang="en-US" dirty="0">
                <a:solidFill>
                  <a:srgbClr val="FF0000"/>
                </a:solidFill>
              </a:rPr>
              <a:t>OK to map?  </a:t>
            </a:r>
            <a:r>
              <a:rPr lang="en-US" b="1" dirty="0">
                <a:solidFill>
                  <a:schemeClr val="accent5">
                    <a:lumMod val="75000"/>
                  </a:schemeClr>
                </a:solidFill>
              </a:rPr>
              <a:t>YES</a:t>
            </a:r>
            <a:r>
              <a:rPr lang="en-US" dirty="0">
                <a:solidFill>
                  <a:srgbClr val="FF0000"/>
                </a:solidFill>
              </a:rPr>
              <a:t> </a:t>
            </a:r>
            <a:br>
              <a:rPr lang="en-US" dirty="0">
                <a:solidFill>
                  <a:srgbClr val="FF0000"/>
                </a:solidFill>
              </a:rPr>
            </a:br>
            <a:r>
              <a:rPr lang="en-US" b="1" dirty="0">
                <a:solidFill>
                  <a:schemeClr val="accent5">
                    <a:lumMod val="75000"/>
                  </a:schemeClr>
                </a:solidFill>
              </a:rPr>
              <a:t>Exact match</a:t>
            </a:r>
            <a:r>
              <a:rPr lang="en-US" dirty="0">
                <a:solidFill>
                  <a:srgbClr val="FF0000"/>
                </a:solidFill>
              </a:rPr>
              <a:t> or SCT ‘broader than’?</a:t>
            </a:r>
            <a:endParaRPr lang="en-GB" dirty="0">
              <a:solidFill>
                <a:srgbClr val="FF0000"/>
              </a:solidFill>
            </a:endParaRPr>
          </a:p>
        </p:txBody>
      </p:sp>
    </p:spTree>
    <p:extLst>
      <p:ext uri="{BB962C8B-B14F-4D97-AF65-F5344CB8AC3E}">
        <p14:creationId xmlns:p14="http://schemas.microsoft.com/office/powerpoint/2010/main" val="29310668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D3EE82-EC65-857C-DBFE-6D8EAE3CA652}"/>
              </a:ext>
            </a:extLst>
          </p:cNvPr>
          <p:cNvSpPr>
            <a:spLocks noGrp="1"/>
          </p:cNvSpPr>
          <p:nvPr>
            <p:ph type="title"/>
          </p:nvPr>
        </p:nvSpPr>
        <p:spPr/>
        <p:txBody>
          <a:bodyPr/>
          <a:lstStyle/>
          <a:p>
            <a:r>
              <a:rPr lang="en-GB" dirty="0"/>
              <a:t>Cachet and </a:t>
            </a:r>
            <a:r>
              <a:rPr lang="en-GB" dirty="0" err="1"/>
              <a:t>Pillules</a:t>
            </a:r>
            <a:endParaRPr lang="en-GB" dirty="0"/>
          </a:p>
        </p:txBody>
      </p:sp>
      <p:sp>
        <p:nvSpPr>
          <p:cNvPr id="3" name="Text Placeholder 2">
            <a:extLst>
              <a:ext uri="{FF2B5EF4-FFF2-40B4-BE49-F238E27FC236}">
                <a16:creationId xmlns:a16="http://schemas.microsoft.com/office/drawing/2014/main" id="{C2E1619E-19BE-F898-A233-110324B0F41B}"/>
              </a:ext>
            </a:extLst>
          </p:cNvPr>
          <p:cNvSpPr>
            <a:spLocks noGrp="1"/>
          </p:cNvSpPr>
          <p:nvPr>
            <p:ph type="body" idx="1"/>
          </p:nvPr>
        </p:nvSpPr>
        <p:spPr/>
        <p:txBody>
          <a:bodyPr>
            <a:normAutofit fontScale="92500" lnSpcReduction="10000"/>
          </a:bodyPr>
          <a:lstStyle/>
          <a:p>
            <a:r>
              <a:rPr lang="en-US" dirty="0"/>
              <a:t>Do we need them?  </a:t>
            </a:r>
          </a:p>
          <a:p>
            <a:pPr lvl="1"/>
            <a:r>
              <a:rPr lang="en-US" dirty="0"/>
              <a:t>Suspect they may be used in countries I am less familiar with…..</a:t>
            </a:r>
          </a:p>
          <a:p>
            <a:r>
              <a:rPr lang="en-US" dirty="0"/>
              <a:t>Cachet: </a:t>
            </a:r>
            <a:r>
              <a:rPr lang="en-GB" dirty="0"/>
              <a:t>Solid discoid preparation consisting of a wafer enclosing a unit dose intended for oral use</a:t>
            </a:r>
          </a:p>
          <a:p>
            <a:pPr lvl="1"/>
            <a:r>
              <a:rPr lang="en-GB" dirty="0"/>
              <a:t>Has ‘cachet’ basic dose form</a:t>
            </a:r>
          </a:p>
          <a:p>
            <a:r>
              <a:rPr lang="en-GB" dirty="0" err="1"/>
              <a:t>Pillules</a:t>
            </a:r>
            <a:r>
              <a:rPr lang="en-GB" dirty="0"/>
              <a:t>: Solid preparation for </a:t>
            </a:r>
            <a:r>
              <a:rPr lang="en-GB" dirty="0">
                <a:solidFill>
                  <a:srgbClr val="FF0000"/>
                </a:solidFill>
              </a:rPr>
              <a:t>homoeopathic use</a:t>
            </a:r>
            <a:r>
              <a:rPr lang="en-GB" dirty="0"/>
              <a:t>, obtained from sucrose, lactose or other suitable excipients. </a:t>
            </a:r>
            <a:r>
              <a:rPr lang="en-GB" dirty="0" err="1"/>
              <a:t>Pillules</a:t>
            </a:r>
            <a:r>
              <a:rPr lang="en-GB" dirty="0"/>
              <a:t> may be prepared by impregnation of preformed </a:t>
            </a:r>
            <a:r>
              <a:rPr lang="en-GB" dirty="0" err="1"/>
              <a:t>pillules</a:t>
            </a:r>
            <a:r>
              <a:rPr lang="en-GB" dirty="0"/>
              <a:t> with a dilution or dilutions of homoeopathic stocks or by progressive addition of these excipients and the addition of a dilution or dilutions of homoeopathic stocks. </a:t>
            </a:r>
            <a:r>
              <a:rPr lang="en-GB" dirty="0" err="1"/>
              <a:t>Pillules</a:t>
            </a:r>
            <a:r>
              <a:rPr lang="en-GB" dirty="0"/>
              <a:t> are intended for oral or sublingual use</a:t>
            </a:r>
          </a:p>
          <a:p>
            <a:pPr lvl="1"/>
            <a:r>
              <a:rPr lang="en-GB" dirty="0">
                <a:solidFill>
                  <a:srgbClr val="FF0000"/>
                </a:solidFill>
              </a:rPr>
              <a:t>Should we rule this PDF ‘out of scope’? </a:t>
            </a:r>
            <a:r>
              <a:rPr lang="en-GB" dirty="0">
                <a:solidFill>
                  <a:schemeClr val="accent5">
                    <a:lumMod val="75000"/>
                  </a:schemeClr>
                </a:solidFill>
              </a:rPr>
              <a:t>NO map unless formally requested</a:t>
            </a:r>
          </a:p>
          <a:p>
            <a:pPr lvl="1"/>
            <a:endParaRPr lang="en-GB" dirty="0">
              <a:solidFill>
                <a:srgbClr val="FF0000"/>
              </a:solidFill>
            </a:endParaRPr>
          </a:p>
        </p:txBody>
      </p:sp>
    </p:spTree>
    <p:extLst>
      <p:ext uri="{BB962C8B-B14F-4D97-AF65-F5344CB8AC3E}">
        <p14:creationId xmlns:p14="http://schemas.microsoft.com/office/powerpoint/2010/main" val="7006637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964124-60E0-3F6C-0B0A-21D1655314B7}"/>
              </a:ext>
            </a:extLst>
          </p:cNvPr>
          <p:cNvSpPr>
            <a:spLocks noGrp="1"/>
          </p:cNvSpPr>
          <p:nvPr>
            <p:ph type="title"/>
          </p:nvPr>
        </p:nvSpPr>
        <p:spPr/>
        <p:txBody>
          <a:bodyPr/>
          <a:lstStyle/>
          <a:p>
            <a:r>
              <a:rPr lang="en-GB" sz="2800" dirty="0">
                <a:solidFill>
                  <a:schemeClr val="dk2"/>
                </a:solidFill>
              </a:rPr>
              <a:t>1040900 : Toothpaste</a:t>
            </a:r>
          </a:p>
        </p:txBody>
      </p:sp>
      <p:sp>
        <p:nvSpPr>
          <p:cNvPr id="3" name="Text Placeholder 2">
            <a:extLst>
              <a:ext uri="{FF2B5EF4-FFF2-40B4-BE49-F238E27FC236}">
                <a16:creationId xmlns:a16="http://schemas.microsoft.com/office/drawing/2014/main" id="{242D362E-E89C-B9A9-6EFA-23AAB428E944}"/>
              </a:ext>
            </a:extLst>
          </p:cNvPr>
          <p:cNvSpPr>
            <a:spLocks noGrp="1"/>
          </p:cNvSpPr>
          <p:nvPr>
            <p:ph type="body" idx="1"/>
          </p:nvPr>
        </p:nvSpPr>
        <p:spPr/>
        <p:txBody>
          <a:bodyPr/>
          <a:lstStyle/>
          <a:p>
            <a:r>
              <a:rPr lang="en-GB" dirty="0"/>
              <a:t>Not the same as dental paste in EDQM (which can go in or on a tooth)</a:t>
            </a:r>
          </a:p>
          <a:p>
            <a:r>
              <a:rPr lang="en-GB" dirty="0"/>
              <a:t>Same attributes as dental paste</a:t>
            </a:r>
          </a:p>
          <a:p>
            <a:r>
              <a:rPr lang="en-GB" dirty="0"/>
              <a:t>? How should we map ?</a:t>
            </a:r>
          </a:p>
          <a:p>
            <a:pPr lvl="1"/>
            <a:r>
              <a:rPr lang="en-GB" dirty="0"/>
              <a:t>There are medicinal toothpastes – especially fluoride ones</a:t>
            </a:r>
          </a:p>
          <a:p>
            <a:r>
              <a:rPr lang="en-GB" dirty="0">
                <a:solidFill>
                  <a:schemeClr val="accent5">
                    <a:lumMod val="75000"/>
                  </a:schemeClr>
                </a:solidFill>
              </a:rPr>
              <a:t>Should have it as a PDF so need to add</a:t>
            </a:r>
          </a:p>
          <a:p>
            <a:pPr lvl="1"/>
            <a:r>
              <a:rPr lang="en-GB" dirty="0"/>
              <a:t>Method?  We can get a unique full definition if we add “Wash” or similar in addition to “apply” to keep the congruence with EDQM</a:t>
            </a:r>
          </a:p>
          <a:p>
            <a:endParaRPr lang="en-GB" dirty="0"/>
          </a:p>
        </p:txBody>
      </p:sp>
    </p:spTree>
    <p:extLst>
      <p:ext uri="{BB962C8B-B14F-4D97-AF65-F5344CB8AC3E}">
        <p14:creationId xmlns:p14="http://schemas.microsoft.com/office/powerpoint/2010/main" val="252290844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C60BD1-D804-8DF7-E144-F3AE41099CB5}"/>
              </a:ext>
            </a:extLst>
          </p:cNvPr>
          <p:cNvSpPr>
            <a:spLocks noGrp="1"/>
          </p:cNvSpPr>
          <p:nvPr>
            <p:ph type="title"/>
          </p:nvPr>
        </p:nvSpPr>
        <p:spPr>
          <a:xfrm>
            <a:off x="492292" y="1497054"/>
            <a:ext cx="7886700" cy="994172"/>
          </a:xfrm>
        </p:spPr>
        <p:txBody>
          <a:bodyPr/>
          <a:lstStyle/>
          <a:p>
            <a:r>
              <a:rPr lang="en-GB" sz="2800" b="1" dirty="0">
                <a:solidFill>
                  <a:schemeClr val="dk2"/>
                </a:solidFill>
              </a:rPr>
              <a:t>Challenges with pattern consistency</a:t>
            </a:r>
          </a:p>
        </p:txBody>
      </p:sp>
    </p:spTree>
    <p:extLst>
      <p:ext uri="{BB962C8B-B14F-4D97-AF65-F5344CB8AC3E}">
        <p14:creationId xmlns:p14="http://schemas.microsoft.com/office/powerpoint/2010/main" val="40726552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E3F39A-7A8A-1159-607E-9FDC88BDB750}"/>
              </a:ext>
            </a:extLst>
          </p:cNvPr>
          <p:cNvSpPr>
            <a:spLocks noGrp="1"/>
          </p:cNvSpPr>
          <p:nvPr>
            <p:ph type="title"/>
          </p:nvPr>
        </p:nvSpPr>
        <p:spPr/>
        <p:txBody>
          <a:bodyPr/>
          <a:lstStyle/>
          <a:p>
            <a:r>
              <a:rPr lang="en-GB" sz="2800" dirty="0">
                <a:solidFill>
                  <a:schemeClr val="dk2"/>
                </a:solidFill>
              </a:rPr>
              <a:t>Challenges with basic dose form : film coating</a:t>
            </a:r>
          </a:p>
        </p:txBody>
      </p:sp>
      <p:sp>
        <p:nvSpPr>
          <p:cNvPr id="3" name="Text Placeholder 2">
            <a:extLst>
              <a:ext uri="{FF2B5EF4-FFF2-40B4-BE49-F238E27FC236}">
                <a16:creationId xmlns:a16="http://schemas.microsoft.com/office/drawing/2014/main" id="{02A8CC6D-633E-0946-9119-C8D0BCBF99BE}"/>
              </a:ext>
            </a:extLst>
          </p:cNvPr>
          <p:cNvSpPr>
            <a:spLocks noGrp="1"/>
          </p:cNvSpPr>
          <p:nvPr>
            <p:ph type="body" idx="1"/>
          </p:nvPr>
        </p:nvSpPr>
        <p:spPr/>
        <p:txBody>
          <a:bodyPr/>
          <a:lstStyle/>
          <a:p>
            <a:r>
              <a:rPr lang="en-GB" dirty="0"/>
              <a:t>For “film coated tablets” we now have an exact match (not just a BDF) as a new PDF concept has been authored using the BDF of “film coated tablet” – which is different from (more granular than) EDQM</a:t>
            </a:r>
          </a:p>
          <a:p>
            <a:pPr lvl="1"/>
            <a:r>
              <a:rPr lang="en-GB" sz="1800" dirty="0">
                <a:solidFill>
                  <a:schemeClr val="dk2"/>
                </a:solidFill>
              </a:rPr>
              <a:t>10221000: Film-coated tablet on RC1 mapped as exact match to 1163573008: Conventional release film-coated oral tablet (dose form)</a:t>
            </a:r>
          </a:p>
          <a:p>
            <a:r>
              <a:rPr lang="en-GB" dirty="0"/>
              <a:t>Does this set a precedent to “extend” basic dose forms for just a small number of concepts?</a:t>
            </a:r>
          </a:p>
        </p:txBody>
      </p:sp>
    </p:spTree>
    <p:extLst>
      <p:ext uri="{BB962C8B-B14F-4D97-AF65-F5344CB8AC3E}">
        <p14:creationId xmlns:p14="http://schemas.microsoft.com/office/powerpoint/2010/main" val="2996166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2C808F-44D8-1CDC-AD8F-34F0816B1190}"/>
              </a:ext>
            </a:extLst>
          </p:cNvPr>
          <p:cNvSpPr>
            <a:spLocks noGrp="1"/>
          </p:cNvSpPr>
          <p:nvPr>
            <p:ph type="title"/>
          </p:nvPr>
        </p:nvSpPr>
        <p:spPr/>
        <p:txBody>
          <a:bodyPr/>
          <a:lstStyle/>
          <a:p>
            <a:r>
              <a:rPr lang="en-GB" sz="2800" dirty="0">
                <a:solidFill>
                  <a:schemeClr val="dk2"/>
                </a:solidFill>
              </a:rPr>
              <a:t>NEW – and not on our list: Film coated granules</a:t>
            </a:r>
          </a:p>
        </p:txBody>
      </p:sp>
      <p:pic>
        <p:nvPicPr>
          <p:cNvPr id="4" name="Content Placeholder 4">
            <a:extLst>
              <a:ext uri="{FF2B5EF4-FFF2-40B4-BE49-F238E27FC236}">
                <a16:creationId xmlns:a16="http://schemas.microsoft.com/office/drawing/2014/main" id="{2373C6DF-E10E-AB6C-511A-14C5532CFDC8}"/>
              </a:ext>
            </a:extLst>
          </p:cNvPr>
          <p:cNvPicPr>
            <a:picLocks noChangeAspect="1"/>
          </p:cNvPicPr>
          <p:nvPr/>
        </p:nvPicPr>
        <p:blipFill>
          <a:blip r:embed="rId2"/>
          <a:stretch>
            <a:fillRect/>
          </a:stretch>
        </p:blipFill>
        <p:spPr>
          <a:xfrm>
            <a:off x="628650" y="1701047"/>
            <a:ext cx="4568669" cy="2060826"/>
          </a:xfrm>
          <a:prstGeom prst="rect">
            <a:avLst/>
          </a:prstGeom>
          <a:noFill/>
          <a:ln>
            <a:noFill/>
          </a:ln>
        </p:spPr>
      </p:pic>
      <p:pic>
        <p:nvPicPr>
          <p:cNvPr id="5" name="Picture 4">
            <a:extLst>
              <a:ext uri="{FF2B5EF4-FFF2-40B4-BE49-F238E27FC236}">
                <a16:creationId xmlns:a16="http://schemas.microsoft.com/office/drawing/2014/main" id="{C77A2CFF-412D-AAB5-2FE9-F42F44234986}"/>
              </a:ext>
            </a:extLst>
          </p:cNvPr>
          <p:cNvPicPr>
            <a:picLocks noChangeAspect="1"/>
          </p:cNvPicPr>
          <p:nvPr/>
        </p:nvPicPr>
        <p:blipFill>
          <a:blip r:embed="rId3"/>
          <a:stretch>
            <a:fillRect/>
          </a:stretch>
        </p:blipFill>
        <p:spPr>
          <a:xfrm>
            <a:off x="5565929" y="1268016"/>
            <a:ext cx="2687734" cy="2741923"/>
          </a:xfrm>
          <a:prstGeom prst="rect">
            <a:avLst/>
          </a:prstGeom>
        </p:spPr>
      </p:pic>
    </p:spTree>
    <p:extLst>
      <p:ext uri="{BB962C8B-B14F-4D97-AF65-F5344CB8AC3E}">
        <p14:creationId xmlns:p14="http://schemas.microsoft.com/office/powerpoint/2010/main" val="22303445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D286-0B60-B49A-B507-5526E4814E49}"/>
              </a:ext>
            </a:extLst>
          </p:cNvPr>
          <p:cNvSpPr>
            <a:spLocks noGrp="1"/>
          </p:cNvSpPr>
          <p:nvPr>
            <p:ph type="title"/>
          </p:nvPr>
        </p:nvSpPr>
        <p:spPr/>
        <p:txBody>
          <a:bodyPr>
            <a:normAutofit/>
          </a:bodyPr>
          <a:lstStyle/>
          <a:p>
            <a:r>
              <a:rPr lang="en-GB" sz="2800" dirty="0">
                <a:solidFill>
                  <a:schemeClr val="dk2"/>
                </a:solidFill>
              </a:rPr>
              <a:t>10201000: Oral powder mapped to 385041009: Conventional release oral powder (dose form)</a:t>
            </a:r>
          </a:p>
        </p:txBody>
      </p:sp>
      <p:sp>
        <p:nvSpPr>
          <p:cNvPr id="3" name="Text Placeholder 2">
            <a:extLst>
              <a:ext uri="{FF2B5EF4-FFF2-40B4-BE49-F238E27FC236}">
                <a16:creationId xmlns:a16="http://schemas.microsoft.com/office/drawing/2014/main" id="{DAECEF2D-DBDB-08EB-C6DA-E859EFBFA110}"/>
              </a:ext>
            </a:extLst>
          </p:cNvPr>
          <p:cNvSpPr>
            <a:spLocks noGrp="1"/>
          </p:cNvSpPr>
          <p:nvPr>
            <p:ph type="body" idx="1"/>
          </p:nvPr>
        </p:nvSpPr>
        <p:spPr>
          <a:xfrm>
            <a:off x="628650" y="1369219"/>
            <a:ext cx="7886700" cy="1269707"/>
          </a:xfrm>
        </p:spPr>
        <p:txBody>
          <a:bodyPr>
            <a:normAutofit/>
          </a:bodyPr>
          <a:lstStyle/>
          <a:p>
            <a:r>
              <a:rPr lang="en-GB" sz="1800" dirty="0"/>
              <a:t>Single-dose or multidose preparation consisting of one or more particulate solids of varying degrees of fineness. Oral powders are intended for oral administration. They are generally administered in or with water or another suitable liquid, but may also be swallowed directly.</a:t>
            </a:r>
          </a:p>
          <a:p>
            <a:endParaRPr lang="en-GB" dirty="0"/>
          </a:p>
        </p:txBody>
      </p:sp>
      <p:graphicFrame>
        <p:nvGraphicFramePr>
          <p:cNvPr id="4" name="Table 4">
            <a:extLst>
              <a:ext uri="{FF2B5EF4-FFF2-40B4-BE49-F238E27FC236}">
                <a16:creationId xmlns:a16="http://schemas.microsoft.com/office/drawing/2014/main" id="{CF5B78DC-4C7E-1B5D-F2FE-42879BEADCD3}"/>
              </a:ext>
            </a:extLst>
          </p:cNvPr>
          <p:cNvGraphicFramePr>
            <a:graphicFrameLocks noGrp="1"/>
          </p:cNvGraphicFramePr>
          <p:nvPr>
            <p:extLst>
              <p:ext uri="{D42A27DB-BD31-4B8C-83A1-F6EECF244321}">
                <p14:modId xmlns:p14="http://schemas.microsoft.com/office/powerpoint/2010/main" val="2149028921"/>
              </p:ext>
            </p:extLst>
          </p:nvPr>
        </p:nvGraphicFramePr>
        <p:xfrm>
          <a:off x="677423" y="2571750"/>
          <a:ext cx="5799577" cy="2372360"/>
        </p:xfrm>
        <a:graphic>
          <a:graphicData uri="http://schemas.openxmlformats.org/drawingml/2006/table">
            <a:tbl>
              <a:tblPr firstRow="1" bandRow="1">
                <a:tableStyleId>{284E427A-3D55-4303-BF80-6455036E1DE7}</a:tableStyleId>
              </a:tblPr>
              <a:tblGrid>
                <a:gridCol w="1377740">
                  <a:extLst>
                    <a:ext uri="{9D8B030D-6E8A-4147-A177-3AD203B41FA5}">
                      <a16:colId xmlns:a16="http://schemas.microsoft.com/office/drawing/2014/main" val="3861614986"/>
                    </a:ext>
                  </a:extLst>
                </a:gridCol>
                <a:gridCol w="1943332">
                  <a:extLst>
                    <a:ext uri="{9D8B030D-6E8A-4147-A177-3AD203B41FA5}">
                      <a16:colId xmlns:a16="http://schemas.microsoft.com/office/drawing/2014/main" val="4216409251"/>
                    </a:ext>
                  </a:extLst>
                </a:gridCol>
                <a:gridCol w="2478505">
                  <a:extLst>
                    <a:ext uri="{9D8B030D-6E8A-4147-A177-3AD203B41FA5}">
                      <a16:colId xmlns:a16="http://schemas.microsoft.com/office/drawing/2014/main" val="956393019"/>
                    </a:ext>
                  </a:extLst>
                </a:gridCol>
              </a:tblGrid>
              <a:tr h="370840">
                <a:tc>
                  <a:txBody>
                    <a:bodyPr/>
                    <a:lstStyle/>
                    <a:p>
                      <a:endParaRPr lang="en-GB" dirty="0"/>
                    </a:p>
                  </a:txBody>
                  <a:tcPr/>
                </a:tc>
                <a:tc>
                  <a:txBody>
                    <a:bodyPr/>
                    <a:lstStyle/>
                    <a:p>
                      <a:r>
                        <a:rPr lang="en-GB" dirty="0"/>
                        <a:t>EDQM</a:t>
                      </a:r>
                    </a:p>
                  </a:txBody>
                  <a:tcPr/>
                </a:tc>
                <a:tc>
                  <a:txBody>
                    <a:bodyPr/>
                    <a:lstStyle/>
                    <a:p>
                      <a:r>
                        <a:rPr lang="en-GB" dirty="0"/>
                        <a:t>SNOMED CT</a:t>
                      </a:r>
                    </a:p>
                  </a:txBody>
                  <a:tcPr/>
                </a:tc>
                <a:extLst>
                  <a:ext uri="{0D108BD9-81ED-4DB2-BD59-A6C34878D82A}">
                    <a16:rowId xmlns:a16="http://schemas.microsoft.com/office/drawing/2014/main" val="3638352149"/>
                  </a:ext>
                </a:extLst>
              </a:tr>
              <a:tr h="370840">
                <a:tc>
                  <a:txBody>
                    <a:bodyPr/>
                    <a:lstStyle/>
                    <a:p>
                      <a:r>
                        <a:rPr lang="en-GB" dirty="0"/>
                        <a:t>BDF:</a:t>
                      </a:r>
                    </a:p>
                  </a:txBody>
                  <a:tcPr/>
                </a:tc>
                <a:tc>
                  <a:txBody>
                    <a:bodyPr/>
                    <a:lstStyle/>
                    <a:p>
                      <a:r>
                        <a:rPr lang="en-GB" dirty="0"/>
                        <a:t>Powder</a:t>
                      </a:r>
                    </a:p>
                  </a:txBody>
                  <a:tcPr/>
                </a:tc>
                <a:tc>
                  <a:txBody>
                    <a:bodyPr/>
                    <a:lstStyle/>
                    <a:p>
                      <a:r>
                        <a:rPr lang="en-GB" dirty="0"/>
                        <a:t>Powder</a:t>
                      </a:r>
                    </a:p>
                  </a:txBody>
                  <a:tcPr/>
                </a:tc>
                <a:extLst>
                  <a:ext uri="{0D108BD9-81ED-4DB2-BD59-A6C34878D82A}">
                    <a16:rowId xmlns:a16="http://schemas.microsoft.com/office/drawing/2014/main" val="3537483983"/>
                  </a:ext>
                </a:extLst>
              </a:tr>
              <a:tr h="370840">
                <a:tc>
                  <a:txBody>
                    <a:bodyPr/>
                    <a:lstStyle/>
                    <a:p>
                      <a:r>
                        <a:rPr lang="en-GB" dirty="0"/>
                        <a:t>Admin method:</a:t>
                      </a:r>
                    </a:p>
                  </a:txBody>
                  <a:tcPr/>
                </a:tc>
                <a:tc>
                  <a:txBody>
                    <a:bodyPr/>
                    <a:lstStyle/>
                    <a:p>
                      <a:r>
                        <a:rPr lang="en-GB" dirty="0"/>
                        <a:t>Swallow</a:t>
                      </a:r>
                    </a:p>
                  </a:txBody>
                  <a:tcPr/>
                </a:tc>
                <a:tc>
                  <a:txBody>
                    <a:bodyPr/>
                    <a:lstStyle/>
                    <a:p>
                      <a:r>
                        <a:rPr lang="en-GB" dirty="0"/>
                        <a:t>Swallow</a:t>
                      </a:r>
                    </a:p>
                  </a:txBody>
                  <a:tcPr/>
                </a:tc>
                <a:extLst>
                  <a:ext uri="{0D108BD9-81ED-4DB2-BD59-A6C34878D82A}">
                    <a16:rowId xmlns:a16="http://schemas.microsoft.com/office/drawing/2014/main" val="865701559"/>
                  </a:ext>
                </a:extLst>
              </a:tr>
              <a:tr h="370840">
                <a:tc>
                  <a:txBody>
                    <a:bodyPr/>
                    <a:lstStyle/>
                    <a:p>
                      <a:r>
                        <a:rPr lang="en-GB" dirty="0"/>
                        <a:t>Intended site:</a:t>
                      </a:r>
                    </a:p>
                  </a:txBody>
                  <a:tcPr/>
                </a:tc>
                <a:tc>
                  <a:txBody>
                    <a:bodyPr/>
                    <a:lstStyle/>
                    <a:p>
                      <a:r>
                        <a:rPr lang="en-GB" dirty="0"/>
                        <a:t>Oral</a:t>
                      </a:r>
                    </a:p>
                  </a:txBody>
                  <a:tcPr/>
                </a:tc>
                <a:tc>
                  <a:txBody>
                    <a:bodyPr/>
                    <a:lstStyle/>
                    <a:p>
                      <a:r>
                        <a:rPr lang="en-GB" dirty="0"/>
                        <a:t>Oral</a:t>
                      </a:r>
                    </a:p>
                  </a:txBody>
                  <a:tcPr/>
                </a:tc>
                <a:extLst>
                  <a:ext uri="{0D108BD9-81ED-4DB2-BD59-A6C34878D82A}">
                    <a16:rowId xmlns:a16="http://schemas.microsoft.com/office/drawing/2014/main" val="2957380356"/>
                  </a:ext>
                </a:extLst>
              </a:tr>
              <a:tr h="370840">
                <a:tc>
                  <a:txBody>
                    <a:bodyPr/>
                    <a:lstStyle/>
                    <a:p>
                      <a:r>
                        <a:rPr lang="en-GB" dirty="0"/>
                        <a:t>Release char:</a:t>
                      </a:r>
                    </a:p>
                  </a:txBody>
                  <a:tcPr/>
                </a:tc>
                <a:tc>
                  <a:txBody>
                    <a:bodyPr/>
                    <a:lstStyle/>
                    <a:p>
                      <a:r>
                        <a:rPr lang="en-GB" dirty="0"/>
                        <a:t>Conventional</a:t>
                      </a:r>
                    </a:p>
                  </a:txBody>
                  <a:tcPr/>
                </a:tc>
                <a:tc>
                  <a:txBody>
                    <a:bodyPr/>
                    <a:lstStyle/>
                    <a:p>
                      <a:r>
                        <a:rPr lang="en-GB" dirty="0"/>
                        <a:t>Conventional</a:t>
                      </a:r>
                    </a:p>
                  </a:txBody>
                  <a:tcPr/>
                </a:tc>
                <a:extLst>
                  <a:ext uri="{0D108BD9-81ED-4DB2-BD59-A6C34878D82A}">
                    <a16:rowId xmlns:a16="http://schemas.microsoft.com/office/drawing/2014/main" val="671272868"/>
                  </a:ext>
                </a:extLst>
              </a:tr>
              <a:tr h="370840">
                <a:tc>
                  <a:txBody>
                    <a:bodyPr/>
                    <a:lstStyle/>
                    <a:p>
                      <a:r>
                        <a:rPr lang="en-GB" dirty="0"/>
                        <a:t>Transform:</a:t>
                      </a:r>
                    </a:p>
                  </a:txBody>
                  <a:tcPr/>
                </a:tc>
                <a:tc>
                  <a:txBody>
                    <a:bodyPr/>
                    <a:lstStyle/>
                    <a:p>
                      <a:r>
                        <a:rPr lang="en-GB" dirty="0"/>
                        <a:t>Dispersion/dissolution/no transformation</a:t>
                      </a:r>
                    </a:p>
                  </a:txBody>
                  <a:tcPr/>
                </a:tc>
                <a:tc>
                  <a:txBody>
                    <a:bodyPr/>
                    <a:lstStyle/>
                    <a:p>
                      <a:r>
                        <a:rPr lang="en-GB" dirty="0"/>
                        <a:t>No transformation</a:t>
                      </a:r>
                    </a:p>
                  </a:txBody>
                  <a:tcPr/>
                </a:tc>
                <a:extLst>
                  <a:ext uri="{0D108BD9-81ED-4DB2-BD59-A6C34878D82A}">
                    <a16:rowId xmlns:a16="http://schemas.microsoft.com/office/drawing/2014/main" val="3494716917"/>
                  </a:ext>
                </a:extLst>
              </a:tr>
            </a:tbl>
          </a:graphicData>
        </a:graphic>
      </p:graphicFrame>
      <p:sp>
        <p:nvSpPr>
          <p:cNvPr id="6" name="TextBox 5">
            <a:extLst>
              <a:ext uri="{FF2B5EF4-FFF2-40B4-BE49-F238E27FC236}">
                <a16:creationId xmlns:a16="http://schemas.microsoft.com/office/drawing/2014/main" id="{1782528F-3BBB-D44D-F7C9-761DD3798E28}"/>
              </a:ext>
            </a:extLst>
          </p:cNvPr>
          <p:cNvSpPr txBox="1"/>
          <p:nvPr/>
        </p:nvSpPr>
        <p:spPr>
          <a:xfrm>
            <a:off x="6574255" y="2921418"/>
            <a:ext cx="2168692" cy="1169551"/>
          </a:xfrm>
          <a:prstGeom prst="rect">
            <a:avLst/>
          </a:prstGeom>
          <a:noFill/>
        </p:spPr>
        <p:txBody>
          <a:bodyPr wrap="square" rtlCol="0">
            <a:spAutoFit/>
          </a:bodyPr>
          <a:lstStyle/>
          <a:p>
            <a:r>
              <a:rPr lang="en-GB" dirty="0">
                <a:solidFill>
                  <a:srgbClr val="FF0000"/>
                </a:solidFill>
              </a:rPr>
              <a:t>If the powder is dissolved or dispersed, doesn’t it become an oral solution or oral suspension?</a:t>
            </a:r>
          </a:p>
        </p:txBody>
      </p:sp>
    </p:spTree>
    <p:extLst>
      <p:ext uri="{BB962C8B-B14F-4D97-AF65-F5344CB8AC3E}">
        <p14:creationId xmlns:p14="http://schemas.microsoft.com/office/powerpoint/2010/main" val="36967546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D286-0B60-B49A-B507-5526E4814E49}"/>
              </a:ext>
            </a:extLst>
          </p:cNvPr>
          <p:cNvSpPr>
            <a:spLocks noGrp="1"/>
          </p:cNvSpPr>
          <p:nvPr>
            <p:ph type="title"/>
          </p:nvPr>
        </p:nvSpPr>
        <p:spPr/>
        <p:txBody>
          <a:bodyPr>
            <a:normAutofit/>
          </a:bodyPr>
          <a:lstStyle/>
          <a:p>
            <a:r>
              <a:rPr lang="en-GB" sz="2800" dirty="0">
                <a:solidFill>
                  <a:schemeClr val="dk2"/>
                </a:solidFill>
              </a:rPr>
              <a:t>10204000: Granules mapped to 420509004:  Conventional release oral granules (dose form)</a:t>
            </a:r>
          </a:p>
        </p:txBody>
      </p:sp>
      <p:sp>
        <p:nvSpPr>
          <p:cNvPr id="3" name="Text Placeholder 2">
            <a:extLst>
              <a:ext uri="{FF2B5EF4-FFF2-40B4-BE49-F238E27FC236}">
                <a16:creationId xmlns:a16="http://schemas.microsoft.com/office/drawing/2014/main" id="{DAECEF2D-DBDB-08EB-C6DA-E859EFBFA110}"/>
              </a:ext>
            </a:extLst>
          </p:cNvPr>
          <p:cNvSpPr>
            <a:spLocks noGrp="1"/>
          </p:cNvSpPr>
          <p:nvPr>
            <p:ph type="body" idx="1"/>
          </p:nvPr>
        </p:nvSpPr>
        <p:spPr>
          <a:xfrm>
            <a:off x="359944" y="1196767"/>
            <a:ext cx="8543423" cy="1269707"/>
          </a:xfrm>
        </p:spPr>
        <p:txBody>
          <a:bodyPr>
            <a:normAutofit fontScale="85000" lnSpcReduction="10000"/>
          </a:bodyPr>
          <a:lstStyle/>
          <a:p>
            <a:r>
              <a:rPr lang="en-GB" sz="1800" dirty="0"/>
              <a:t>Solid single-dose or multidose preparation consisting of solid, dry aggregates of powder particles that are sufficiently resistant to withstand handling. Granules are intended for oral use to release active substance(s) in the gastrointestinal fluids by a rate depending essentially on the intrinsic properties of the active substance(s) (conventional release). They may be swallowed as such and/or chewed before swallowing, and some may also be dissolved or dispersed in water or another suitable liquid before oral administration. </a:t>
            </a:r>
            <a:r>
              <a:rPr lang="en-GB" sz="1800" dirty="0">
                <a:solidFill>
                  <a:srgbClr val="FF0000"/>
                </a:solidFill>
              </a:rPr>
              <a:t>Granules for oral solution and Granules for oral suspension are excluded</a:t>
            </a:r>
            <a:r>
              <a:rPr lang="en-GB" sz="1800" dirty="0"/>
              <a:t>.</a:t>
            </a:r>
          </a:p>
          <a:p>
            <a:endParaRPr lang="en-GB" dirty="0"/>
          </a:p>
        </p:txBody>
      </p:sp>
      <p:graphicFrame>
        <p:nvGraphicFramePr>
          <p:cNvPr id="4" name="Table 4">
            <a:extLst>
              <a:ext uri="{FF2B5EF4-FFF2-40B4-BE49-F238E27FC236}">
                <a16:creationId xmlns:a16="http://schemas.microsoft.com/office/drawing/2014/main" id="{CF5B78DC-4C7E-1B5D-F2FE-42879BEADCD3}"/>
              </a:ext>
            </a:extLst>
          </p:cNvPr>
          <p:cNvGraphicFramePr>
            <a:graphicFrameLocks noGrp="1"/>
          </p:cNvGraphicFramePr>
          <p:nvPr>
            <p:extLst>
              <p:ext uri="{D42A27DB-BD31-4B8C-83A1-F6EECF244321}">
                <p14:modId xmlns:p14="http://schemas.microsoft.com/office/powerpoint/2010/main" val="4206885483"/>
              </p:ext>
            </p:extLst>
          </p:nvPr>
        </p:nvGraphicFramePr>
        <p:xfrm>
          <a:off x="677423" y="2571750"/>
          <a:ext cx="5799577" cy="2225040"/>
        </p:xfrm>
        <a:graphic>
          <a:graphicData uri="http://schemas.openxmlformats.org/drawingml/2006/table">
            <a:tbl>
              <a:tblPr firstRow="1" bandRow="1">
                <a:tableStyleId>{284E427A-3D55-4303-BF80-6455036E1DE7}</a:tableStyleId>
              </a:tblPr>
              <a:tblGrid>
                <a:gridCol w="1377740">
                  <a:extLst>
                    <a:ext uri="{9D8B030D-6E8A-4147-A177-3AD203B41FA5}">
                      <a16:colId xmlns:a16="http://schemas.microsoft.com/office/drawing/2014/main" val="3861614986"/>
                    </a:ext>
                  </a:extLst>
                </a:gridCol>
                <a:gridCol w="1943332">
                  <a:extLst>
                    <a:ext uri="{9D8B030D-6E8A-4147-A177-3AD203B41FA5}">
                      <a16:colId xmlns:a16="http://schemas.microsoft.com/office/drawing/2014/main" val="4216409251"/>
                    </a:ext>
                  </a:extLst>
                </a:gridCol>
                <a:gridCol w="2478505">
                  <a:extLst>
                    <a:ext uri="{9D8B030D-6E8A-4147-A177-3AD203B41FA5}">
                      <a16:colId xmlns:a16="http://schemas.microsoft.com/office/drawing/2014/main" val="956393019"/>
                    </a:ext>
                  </a:extLst>
                </a:gridCol>
              </a:tblGrid>
              <a:tr h="370840">
                <a:tc>
                  <a:txBody>
                    <a:bodyPr/>
                    <a:lstStyle/>
                    <a:p>
                      <a:endParaRPr lang="en-GB" dirty="0"/>
                    </a:p>
                  </a:txBody>
                  <a:tcPr/>
                </a:tc>
                <a:tc>
                  <a:txBody>
                    <a:bodyPr/>
                    <a:lstStyle/>
                    <a:p>
                      <a:r>
                        <a:rPr lang="en-GB" dirty="0"/>
                        <a:t>EDQM</a:t>
                      </a:r>
                    </a:p>
                  </a:txBody>
                  <a:tcPr/>
                </a:tc>
                <a:tc>
                  <a:txBody>
                    <a:bodyPr/>
                    <a:lstStyle/>
                    <a:p>
                      <a:r>
                        <a:rPr lang="en-GB" dirty="0"/>
                        <a:t>SNOMED CT</a:t>
                      </a:r>
                    </a:p>
                  </a:txBody>
                  <a:tcPr/>
                </a:tc>
                <a:extLst>
                  <a:ext uri="{0D108BD9-81ED-4DB2-BD59-A6C34878D82A}">
                    <a16:rowId xmlns:a16="http://schemas.microsoft.com/office/drawing/2014/main" val="3638352149"/>
                  </a:ext>
                </a:extLst>
              </a:tr>
              <a:tr h="370840">
                <a:tc>
                  <a:txBody>
                    <a:bodyPr/>
                    <a:lstStyle/>
                    <a:p>
                      <a:r>
                        <a:rPr lang="en-GB" dirty="0"/>
                        <a:t>BDF:</a:t>
                      </a:r>
                    </a:p>
                  </a:txBody>
                  <a:tcPr/>
                </a:tc>
                <a:tc>
                  <a:txBody>
                    <a:bodyPr/>
                    <a:lstStyle/>
                    <a:p>
                      <a:r>
                        <a:rPr lang="en-GB" dirty="0"/>
                        <a:t>Granules</a:t>
                      </a:r>
                    </a:p>
                  </a:txBody>
                  <a:tcPr/>
                </a:tc>
                <a:tc>
                  <a:txBody>
                    <a:bodyPr/>
                    <a:lstStyle/>
                    <a:p>
                      <a:r>
                        <a:rPr lang="en-GB" dirty="0"/>
                        <a:t>Granules</a:t>
                      </a:r>
                    </a:p>
                  </a:txBody>
                  <a:tcPr/>
                </a:tc>
                <a:extLst>
                  <a:ext uri="{0D108BD9-81ED-4DB2-BD59-A6C34878D82A}">
                    <a16:rowId xmlns:a16="http://schemas.microsoft.com/office/drawing/2014/main" val="3537483983"/>
                  </a:ext>
                </a:extLst>
              </a:tr>
              <a:tr h="370840">
                <a:tc>
                  <a:txBody>
                    <a:bodyPr/>
                    <a:lstStyle/>
                    <a:p>
                      <a:r>
                        <a:rPr lang="en-GB" dirty="0"/>
                        <a:t>Admin method:</a:t>
                      </a:r>
                    </a:p>
                  </a:txBody>
                  <a:tcPr/>
                </a:tc>
                <a:tc>
                  <a:txBody>
                    <a:bodyPr/>
                    <a:lstStyle/>
                    <a:p>
                      <a:r>
                        <a:rPr lang="en-GB" dirty="0"/>
                        <a:t>Chew/Swallow</a:t>
                      </a:r>
                    </a:p>
                  </a:txBody>
                  <a:tcPr/>
                </a:tc>
                <a:tc>
                  <a:txBody>
                    <a:bodyPr/>
                    <a:lstStyle/>
                    <a:p>
                      <a:r>
                        <a:rPr lang="en-GB" dirty="0"/>
                        <a:t>Swallow</a:t>
                      </a:r>
                    </a:p>
                  </a:txBody>
                  <a:tcPr/>
                </a:tc>
                <a:extLst>
                  <a:ext uri="{0D108BD9-81ED-4DB2-BD59-A6C34878D82A}">
                    <a16:rowId xmlns:a16="http://schemas.microsoft.com/office/drawing/2014/main" val="865701559"/>
                  </a:ext>
                </a:extLst>
              </a:tr>
              <a:tr h="370840">
                <a:tc>
                  <a:txBody>
                    <a:bodyPr/>
                    <a:lstStyle/>
                    <a:p>
                      <a:r>
                        <a:rPr lang="en-GB" dirty="0"/>
                        <a:t>Intended site:</a:t>
                      </a:r>
                    </a:p>
                  </a:txBody>
                  <a:tcPr/>
                </a:tc>
                <a:tc>
                  <a:txBody>
                    <a:bodyPr/>
                    <a:lstStyle/>
                    <a:p>
                      <a:r>
                        <a:rPr lang="en-GB" dirty="0"/>
                        <a:t>Oral</a:t>
                      </a:r>
                    </a:p>
                  </a:txBody>
                  <a:tcPr/>
                </a:tc>
                <a:tc>
                  <a:txBody>
                    <a:bodyPr/>
                    <a:lstStyle/>
                    <a:p>
                      <a:r>
                        <a:rPr lang="en-GB" dirty="0"/>
                        <a:t>Oral</a:t>
                      </a:r>
                    </a:p>
                  </a:txBody>
                  <a:tcPr/>
                </a:tc>
                <a:extLst>
                  <a:ext uri="{0D108BD9-81ED-4DB2-BD59-A6C34878D82A}">
                    <a16:rowId xmlns:a16="http://schemas.microsoft.com/office/drawing/2014/main" val="2957380356"/>
                  </a:ext>
                </a:extLst>
              </a:tr>
              <a:tr h="370840">
                <a:tc>
                  <a:txBody>
                    <a:bodyPr/>
                    <a:lstStyle/>
                    <a:p>
                      <a:r>
                        <a:rPr lang="en-GB" dirty="0"/>
                        <a:t>Release char:</a:t>
                      </a:r>
                    </a:p>
                  </a:txBody>
                  <a:tcPr/>
                </a:tc>
                <a:tc>
                  <a:txBody>
                    <a:bodyPr/>
                    <a:lstStyle/>
                    <a:p>
                      <a:r>
                        <a:rPr lang="en-GB" dirty="0"/>
                        <a:t>Conventional</a:t>
                      </a:r>
                    </a:p>
                  </a:txBody>
                  <a:tcPr/>
                </a:tc>
                <a:tc>
                  <a:txBody>
                    <a:bodyPr/>
                    <a:lstStyle/>
                    <a:p>
                      <a:r>
                        <a:rPr lang="en-GB" dirty="0"/>
                        <a:t>Conventional</a:t>
                      </a:r>
                    </a:p>
                  </a:txBody>
                  <a:tcPr/>
                </a:tc>
                <a:extLst>
                  <a:ext uri="{0D108BD9-81ED-4DB2-BD59-A6C34878D82A}">
                    <a16:rowId xmlns:a16="http://schemas.microsoft.com/office/drawing/2014/main" val="671272868"/>
                  </a:ext>
                </a:extLst>
              </a:tr>
              <a:tr h="370840">
                <a:tc>
                  <a:txBody>
                    <a:bodyPr/>
                    <a:lstStyle/>
                    <a:p>
                      <a:r>
                        <a:rPr lang="en-GB" dirty="0"/>
                        <a:t>Transform:</a:t>
                      </a:r>
                    </a:p>
                  </a:txBody>
                  <a:tcPr/>
                </a:tc>
                <a:tc>
                  <a:txBody>
                    <a:bodyPr/>
                    <a:lstStyle/>
                    <a:p>
                      <a:r>
                        <a:rPr lang="en-GB" dirty="0"/>
                        <a:t>No transformation</a:t>
                      </a:r>
                    </a:p>
                  </a:txBody>
                  <a:tcPr/>
                </a:tc>
                <a:tc>
                  <a:txBody>
                    <a:bodyPr/>
                    <a:lstStyle/>
                    <a:p>
                      <a:r>
                        <a:rPr lang="en-GB" dirty="0"/>
                        <a:t>No transformation</a:t>
                      </a:r>
                    </a:p>
                  </a:txBody>
                  <a:tcPr/>
                </a:tc>
                <a:extLst>
                  <a:ext uri="{0D108BD9-81ED-4DB2-BD59-A6C34878D82A}">
                    <a16:rowId xmlns:a16="http://schemas.microsoft.com/office/drawing/2014/main" val="3494716917"/>
                  </a:ext>
                </a:extLst>
              </a:tr>
            </a:tbl>
          </a:graphicData>
        </a:graphic>
      </p:graphicFrame>
      <p:sp>
        <p:nvSpPr>
          <p:cNvPr id="6" name="TextBox 5">
            <a:extLst>
              <a:ext uri="{FF2B5EF4-FFF2-40B4-BE49-F238E27FC236}">
                <a16:creationId xmlns:a16="http://schemas.microsoft.com/office/drawing/2014/main" id="{1782528F-3BBB-D44D-F7C9-761DD3798E28}"/>
              </a:ext>
            </a:extLst>
          </p:cNvPr>
          <p:cNvSpPr txBox="1"/>
          <p:nvPr/>
        </p:nvSpPr>
        <p:spPr>
          <a:xfrm>
            <a:off x="6634413" y="2622887"/>
            <a:ext cx="2349166" cy="2246769"/>
          </a:xfrm>
          <a:prstGeom prst="rect">
            <a:avLst/>
          </a:prstGeom>
          <a:noFill/>
        </p:spPr>
        <p:txBody>
          <a:bodyPr wrap="square" rtlCol="0">
            <a:spAutoFit/>
          </a:bodyPr>
          <a:lstStyle/>
          <a:p>
            <a:r>
              <a:rPr lang="en-GB" dirty="0">
                <a:solidFill>
                  <a:srgbClr val="FF0000"/>
                </a:solidFill>
              </a:rPr>
              <a:t>IF we include “chew” in the logical definition in SNOMED CT, they should really be “chewable granules”</a:t>
            </a:r>
          </a:p>
          <a:p>
            <a:r>
              <a:rPr lang="en-GB" dirty="0">
                <a:solidFill>
                  <a:srgbClr val="FF0000"/>
                </a:solidFill>
              </a:rPr>
              <a:t>This dose form has no transformation but can be dissolved or dispersed – feels inconsistent from previous</a:t>
            </a:r>
          </a:p>
        </p:txBody>
      </p:sp>
    </p:spTree>
    <p:extLst>
      <p:ext uri="{BB962C8B-B14F-4D97-AF65-F5344CB8AC3E}">
        <p14:creationId xmlns:p14="http://schemas.microsoft.com/office/powerpoint/2010/main" val="6926657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DE20AA-F1E5-B8B7-1A98-1C28A5567433}"/>
              </a:ext>
            </a:extLst>
          </p:cNvPr>
          <p:cNvSpPr>
            <a:spLocks noGrp="1"/>
          </p:cNvSpPr>
          <p:nvPr>
            <p:ph type="title"/>
          </p:nvPr>
        </p:nvSpPr>
        <p:spPr/>
        <p:txBody>
          <a:bodyPr/>
          <a:lstStyle/>
          <a:p>
            <a:r>
              <a:rPr lang="en-GB" sz="2800" dirty="0">
                <a:solidFill>
                  <a:schemeClr val="dk2"/>
                </a:solidFill>
              </a:rPr>
              <a:t>From Chris</a:t>
            </a:r>
          </a:p>
        </p:txBody>
      </p:sp>
      <p:sp>
        <p:nvSpPr>
          <p:cNvPr id="3" name="Text Placeholder 2">
            <a:extLst>
              <a:ext uri="{FF2B5EF4-FFF2-40B4-BE49-F238E27FC236}">
                <a16:creationId xmlns:a16="http://schemas.microsoft.com/office/drawing/2014/main" id="{2C8FC566-ED0A-32F7-243D-761FA6B00BC2}"/>
              </a:ext>
            </a:extLst>
          </p:cNvPr>
          <p:cNvSpPr>
            <a:spLocks noGrp="1"/>
          </p:cNvSpPr>
          <p:nvPr>
            <p:ph type="body" idx="1"/>
          </p:nvPr>
        </p:nvSpPr>
        <p:spPr/>
        <p:txBody>
          <a:bodyPr>
            <a:normAutofit fontScale="92500" lnSpcReduction="20000"/>
          </a:bodyPr>
          <a:lstStyle/>
          <a:p>
            <a:r>
              <a:rPr lang="en-GB" dirty="0"/>
              <a:t>Some granules are </a:t>
            </a:r>
            <a:r>
              <a:rPr lang="en-GB" i="1" dirty="0"/>
              <a:t>intended </a:t>
            </a:r>
            <a:r>
              <a:rPr lang="en-GB" dirty="0"/>
              <a:t> to be dissolved and so should use the more specific dose forms</a:t>
            </a:r>
          </a:p>
          <a:p>
            <a:r>
              <a:rPr lang="en-GB" dirty="0"/>
              <a:t>For powders, there is probably not quite the requirement for </a:t>
            </a:r>
            <a:r>
              <a:rPr lang="en-GB" i="1" dirty="0"/>
              <a:t>intention</a:t>
            </a:r>
          </a:p>
          <a:p>
            <a:pPr lvl="1"/>
            <a:r>
              <a:rPr lang="en-GB" dirty="0"/>
              <a:t>Oral powders can be mixed with Food (</a:t>
            </a:r>
            <a:r>
              <a:rPr lang="en-GB" dirty="0" err="1"/>
              <a:t>Fosrenol</a:t>
            </a:r>
            <a:r>
              <a:rPr lang="en-GB" dirty="0"/>
              <a:t> or </a:t>
            </a:r>
            <a:r>
              <a:rPr lang="en-GB" dirty="0" err="1"/>
              <a:t>Tiorfan</a:t>
            </a:r>
            <a:r>
              <a:rPr lang="en-GB" dirty="0"/>
              <a:t>)</a:t>
            </a:r>
          </a:p>
          <a:p>
            <a:r>
              <a:rPr lang="en-GB" dirty="0"/>
              <a:t>Chewable tablets often </a:t>
            </a:r>
            <a:r>
              <a:rPr lang="en-GB" i="1" dirty="0"/>
              <a:t>have to be chewed</a:t>
            </a:r>
            <a:r>
              <a:rPr lang="en-GB" dirty="0"/>
              <a:t> as they are large</a:t>
            </a:r>
          </a:p>
          <a:p>
            <a:r>
              <a:rPr lang="en-GB" dirty="0"/>
              <a:t>Oral granules could be chewed but it’s not as likely</a:t>
            </a:r>
          </a:p>
          <a:p>
            <a:r>
              <a:rPr lang="en-GB" dirty="0"/>
              <a:t>Oral tablets </a:t>
            </a:r>
            <a:r>
              <a:rPr lang="en-GB" i="1" dirty="0"/>
              <a:t>can</a:t>
            </a:r>
            <a:r>
              <a:rPr lang="en-GB" dirty="0"/>
              <a:t> be chewed</a:t>
            </a:r>
          </a:p>
          <a:p>
            <a:r>
              <a:rPr lang="en-GB" dirty="0"/>
              <a:t>For the Oral Granules: Ignore the “chew” in EDQM and have exact match</a:t>
            </a:r>
          </a:p>
          <a:p>
            <a:r>
              <a:rPr lang="en-GB" dirty="0"/>
              <a:t>Powder: Ignore the transformation mismatch and allow exact match.  Possibly EDQM might add the “exclusion” wording to oral powder in the future</a:t>
            </a:r>
          </a:p>
        </p:txBody>
      </p:sp>
    </p:spTree>
    <p:extLst>
      <p:ext uri="{BB962C8B-B14F-4D97-AF65-F5344CB8AC3E}">
        <p14:creationId xmlns:p14="http://schemas.microsoft.com/office/powerpoint/2010/main" val="2199507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pic>
        <p:nvPicPr>
          <p:cNvPr id="99" name="Google Shape;99;p23" descr="A picture containing game&#10;&#10;Description automatically generated"/>
          <p:cNvPicPr preferRelativeResize="0"/>
          <p:nvPr/>
        </p:nvPicPr>
        <p:blipFill rotWithShape="1">
          <a:blip r:embed="rId3">
            <a:alphaModFix/>
          </a:blip>
          <a:srcRect l="47593"/>
          <a:stretch/>
        </p:blipFill>
        <p:spPr>
          <a:xfrm>
            <a:off x="0" y="0"/>
            <a:ext cx="4572000" cy="5143500"/>
          </a:xfrm>
          <a:prstGeom prst="rect">
            <a:avLst/>
          </a:prstGeom>
          <a:noFill/>
          <a:ln>
            <a:noFill/>
          </a:ln>
        </p:spPr>
      </p:pic>
      <p:sp>
        <p:nvSpPr>
          <p:cNvPr id="100" name="Google Shape;100;p23"/>
          <p:cNvSpPr txBox="1"/>
          <p:nvPr/>
        </p:nvSpPr>
        <p:spPr>
          <a:xfrm>
            <a:off x="1647968" y="1877717"/>
            <a:ext cx="2924032" cy="1388067"/>
          </a:xfrm>
          <a:prstGeom prst="rect">
            <a:avLst/>
          </a:prstGeom>
          <a:solidFill>
            <a:schemeClr val="dk2"/>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AGENDA</a:t>
            </a:r>
            <a:endParaRPr sz="1100" b="0" i="0" u="none" strike="noStrike" cap="none">
              <a:solidFill>
                <a:srgbClr val="000000"/>
              </a:solidFill>
              <a:latin typeface="Trebuchet MS"/>
              <a:ea typeface="Trebuchet MS"/>
              <a:cs typeface="Trebuchet MS"/>
              <a:sym typeface="Trebuchet MS"/>
            </a:endParaRPr>
          </a:p>
        </p:txBody>
      </p:sp>
      <p:sp>
        <p:nvSpPr>
          <p:cNvPr id="101" name="Google Shape;101;p23"/>
          <p:cNvSpPr txBox="1"/>
          <p:nvPr/>
        </p:nvSpPr>
        <p:spPr>
          <a:xfrm>
            <a:off x="5289169" y="910838"/>
            <a:ext cx="3566475" cy="3073725"/>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Welcome</a:t>
            </a:r>
            <a:endParaRPr sz="1500" b="0" i="0" u="none" strike="noStrike" cap="none" dirty="0">
              <a:solidFill>
                <a:schemeClr val="dk1"/>
              </a:solidFill>
              <a:latin typeface="Trebuchet MS"/>
              <a:ea typeface="Trebuchet MS"/>
              <a:cs typeface="Trebuchet MS"/>
              <a:sym typeface="Trebuchet MS"/>
            </a:endParaRP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Progress update</a:t>
            </a:r>
          </a:p>
          <a:p>
            <a:pPr marL="419100" marR="0" lvl="0" indent="-336550" algn="l" rtl="0">
              <a:lnSpc>
                <a:spcPct val="150000"/>
              </a:lnSpc>
              <a:spcBef>
                <a:spcPts val="500"/>
              </a:spcBef>
              <a:spcAft>
                <a:spcPts val="0"/>
              </a:spcAft>
              <a:buClr>
                <a:schemeClr val="dk2"/>
              </a:buClr>
              <a:buSzPts val="1500"/>
              <a:buFont typeface="Trebuchet MS"/>
              <a:buAutoNum type="arabicPeriod"/>
            </a:pPr>
            <a:r>
              <a:rPr lang="en" sz="1500" dirty="0">
                <a:solidFill>
                  <a:schemeClr val="dk1"/>
                </a:solidFill>
                <a:latin typeface="Trebuchet MS"/>
                <a:ea typeface="Trebuchet MS"/>
                <a:cs typeface="Trebuchet MS"/>
                <a:sym typeface="Trebuchet MS"/>
              </a:rPr>
              <a:t>Issues discussion</a:t>
            </a:r>
          </a:p>
          <a:p>
            <a:pPr marL="419100" marR="0" lvl="0" indent="-336550" algn="l" rtl="0">
              <a:lnSpc>
                <a:spcPct val="150000"/>
              </a:lnSpc>
              <a:spcBef>
                <a:spcPts val="500"/>
              </a:spcBef>
              <a:spcAft>
                <a:spcPts val="0"/>
              </a:spcAft>
              <a:buClr>
                <a:schemeClr val="dk2"/>
              </a:buClr>
              <a:buSzPts val="1500"/>
              <a:buFont typeface="Arial"/>
              <a:buAutoNum type="arabicPeriod"/>
            </a:pPr>
            <a:r>
              <a:rPr lang="en" sz="1500" b="0" i="0" u="none" strike="noStrike" cap="none" dirty="0">
                <a:solidFill>
                  <a:schemeClr val="dk1"/>
                </a:solidFill>
                <a:latin typeface="Trebuchet MS"/>
                <a:ea typeface="Trebuchet MS"/>
                <a:cs typeface="Trebuchet MS"/>
                <a:sym typeface="Trebuchet MS"/>
              </a:rPr>
              <a:t>Next meeting</a:t>
            </a:r>
            <a:endParaRPr sz="1100" b="0" i="0" u="none" strike="noStrike" cap="none" dirty="0">
              <a:solidFill>
                <a:srgbClr val="000000"/>
              </a:solidFill>
              <a:latin typeface="Arial"/>
              <a:ea typeface="Arial"/>
              <a:cs typeface="Arial"/>
              <a:sym typeface="Arial"/>
            </a:endParaRPr>
          </a:p>
        </p:txBody>
      </p:sp>
      <p:sp>
        <p:nvSpPr>
          <p:cNvPr id="102" name="Google Shape;102;p23"/>
          <p:cNvSpPr/>
          <p:nvPr/>
        </p:nvSpPr>
        <p:spPr>
          <a:xfrm>
            <a:off x="4960961" y="4328162"/>
            <a:ext cx="3184367" cy="626845"/>
          </a:xfrm>
          <a:prstGeom prst="rect">
            <a:avLst/>
          </a:prstGeom>
          <a:solidFill>
            <a:schemeClr val="lt1"/>
          </a:solidFill>
          <a:ln w="9525" cap="flat" cmpd="sng">
            <a:solidFill>
              <a:schemeClr val="lt2"/>
            </a:solidFill>
            <a:prstDash val="solid"/>
            <a:round/>
            <a:headEnd type="none" w="sm" len="sm"/>
            <a:tailEnd type="none" w="sm" len="sm"/>
          </a:ln>
        </p:spPr>
        <p:txBody>
          <a:bodyPr spcFirstLastPara="1" wrap="square" lIns="135000" tIns="67500" rIns="135000" bIns="67500" anchor="t" anchorCtr="0">
            <a:noAutofit/>
          </a:bodyPr>
          <a:lstStyle/>
          <a:p>
            <a:pPr marL="0" marR="0" lvl="0" indent="0" algn="l" rtl="0">
              <a:lnSpc>
                <a:spcPct val="150000"/>
              </a:lnSpc>
              <a:spcBef>
                <a:spcPts val="0"/>
              </a:spcBef>
              <a:spcAft>
                <a:spcPts val="0"/>
              </a:spcAft>
              <a:buClr>
                <a:srgbClr val="000000"/>
              </a:buClr>
              <a:buSzPts val="900"/>
              <a:buFont typeface="Arial"/>
              <a:buNone/>
            </a:pPr>
            <a:r>
              <a:rPr lang="en" sz="1800" b="1" i="0" u="none" strike="noStrike" cap="none">
                <a:solidFill>
                  <a:schemeClr val="dk2"/>
                </a:solidFill>
                <a:latin typeface="Trebuchet MS"/>
                <a:ea typeface="Trebuchet MS"/>
                <a:cs typeface="Trebuchet MS"/>
                <a:sym typeface="Trebuchet MS"/>
              </a:rPr>
              <a:t>http://snomed.org/deusg</a:t>
            </a:r>
            <a:endParaRPr sz="2100" b="1" i="0" u="none" strike="noStrike" cap="none">
              <a:solidFill>
                <a:srgbClr val="000000"/>
              </a:solidFill>
              <a:latin typeface="Trebuchet MS"/>
              <a:ea typeface="Trebuchet MS"/>
              <a:cs typeface="Trebuchet MS"/>
              <a:sym typeface="Trebuchet MS"/>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7E0057-8B92-D5DC-C42B-5CB70F32F5BB}"/>
              </a:ext>
            </a:extLst>
          </p:cNvPr>
          <p:cNvSpPr>
            <a:spLocks noGrp="1"/>
          </p:cNvSpPr>
          <p:nvPr>
            <p:ph type="title"/>
          </p:nvPr>
        </p:nvSpPr>
        <p:spPr>
          <a:xfrm>
            <a:off x="315829" y="62916"/>
            <a:ext cx="7886700" cy="1306303"/>
          </a:xfrm>
        </p:spPr>
        <p:txBody>
          <a:bodyPr>
            <a:normAutofit/>
          </a:bodyPr>
          <a:lstStyle/>
          <a:p>
            <a:r>
              <a:rPr lang="en-GB" sz="2800" dirty="0">
                <a:solidFill>
                  <a:schemeClr val="dk2"/>
                </a:solidFill>
              </a:rPr>
              <a:t>10222000: Effervescent tablet – mapped to 764780001: Conventional release effervescent oral tablet (dose form) – but not in RC1 yet</a:t>
            </a:r>
          </a:p>
        </p:txBody>
      </p:sp>
      <p:sp>
        <p:nvSpPr>
          <p:cNvPr id="3" name="Text Placeholder 2">
            <a:extLst>
              <a:ext uri="{FF2B5EF4-FFF2-40B4-BE49-F238E27FC236}">
                <a16:creationId xmlns:a16="http://schemas.microsoft.com/office/drawing/2014/main" id="{B719F670-52A4-83EA-448D-27C1AD452D6F}"/>
              </a:ext>
            </a:extLst>
          </p:cNvPr>
          <p:cNvSpPr>
            <a:spLocks noGrp="1"/>
          </p:cNvSpPr>
          <p:nvPr>
            <p:ph type="body" idx="1"/>
          </p:nvPr>
        </p:nvSpPr>
        <p:spPr>
          <a:xfrm>
            <a:off x="64168" y="1369219"/>
            <a:ext cx="8451182" cy="1161423"/>
          </a:xfrm>
        </p:spPr>
        <p:txBody>
          <a:bodyPr>
            <a:normAutofit/>
          </a:bodyPr>
          <a:lstStyle/>
          <a:p>
            <a:r>
              <a:rPr lang="en-GB" sz="1800" b="0" i="0" dirty="0">
                <a:effectLst/>
                <a:latin typeface="Calibri" panose="020F0502020204030204" pitchFamily="34" charset="0"/>
              </a:rPr>
              <a:t>Solid single-dose preparation consisting of an uncoated tablet generally containing acid substances and carbonates or hydrogen carbonates, which react rapidly in the presence of water to release carbon dioxide. Effervescent tablets are intended to be dissolved or dispersed in water before oral use</a:t>
            </a:r>
            <a:endParaRPr lang="en-GB" sz="1800" dirty="0"/>
          </a:p>
        </p:txBody>
      </p:sp>
      <p:graphicFrame>
        <p:nvGraphicFramePr>
          <p:cNvPr id="4" name="Table 4">
            <a:extLst>
              <a:ext uri="{FF2B5EF4-FFF2-40B4-BE49-F238E27FC236}">
                <a16:creationId xmlns:a16="http://schemas.microsoft.com/office/drawing/2014/main" id="{D4341F84-94B4-36A5-A36D-46BD24D8BD31}"/>
              </a:ext>
            </a:extLst>
          </p:cNvPr>
          <p:cNvGraphicFramePr>
            <a:graphicFrameLocks noGrp="1"/>
          </p:cNvGraphicFramePr>
          <p:nvPr>
            <p:extLst>
              <p:ext uri="{D42A27DB-BD31-4B8C-83A1-F6EECF244321}">
                <p14:modId xmlns:p14="http://schemas.microsoft.com/office/powerpoint/2010/main" val="4071097902"/>
              </p:ext>
            </p:extLst>
          </p:nvPr>
        </p:nvGraphicFramePr>
        <p:xfrm>
          <a:off x="677423" y="2571750"/>
          <a:ext cx="5799577" cy="2372360"/>
        </p:xfrm>
        <a:graphic>
          <a:graphicData uri="http://schemas.openxmlformats.org/drawingml/2006/table">
            <a:tbl>
              <a:tblPr firstRow="1" bandRow="1">
                <a:tableStyleId>{284E427A-3D55-4303-BF80-6455036E1DE7}</a:tableStyleId>
              </a:tblPr>
              <a:tblGrid>
                <a:gridCol w="1377740">
                  <a:extLst>
                    <a:ext uri="{9D8B030D-6E8A-4147-A177-3AD203B41FA5}">
                      <a16:colId xmlns:a16="http://schemas.microsoft.com/office/drawing/2014/main" val="3861614986"/>
                    </a:ext>
                  </a:extLst>
                </a:gridCol>
                <a:gridCol w="1943332">
                  <a:extLst>
                    <a:ext uri="{9D8B030D-6E8A-4147-A177-3AD203B41FA5}">
                      <a16:colId xmlns:a16="http://schemas.microsoft.com/office/drawing/2014/main" val="4216409251"/>
                    </a:ext>
                  </a:extLst>
                </a:gridCol>
                <a:gridCol w="2478505">
                  <a:extLst>
                    <a:ext uri="{9D8B030D-6E8A-4147-A177-3AD203B41FA5}">
                      <a16:colId xmlns:a16="http://schemas.microsoft.com/office/drawing/2014/main" val="956393019"/>
                    </a:ext>
                  </a:extLst>
                </a:gridCol>
              </a:tblGrid>
              <a:tr h="370840">
                <a:tc>
                  <a:txBody>
                    <a:bodyPr/>
                    <a:lstStyle/>
                    <a:p>
                      <a:endParaRPr lang="en-GB" dirty="0"/>
                    </a:p>
                  </a:txBody>
                  <a:tcPr/>
                </a:tc>
                <a:tc>
                  <a:txBody>
                    <a:bodyPr/>
                    <a:lstStyle/>
                    <a:p>
                      <a:r>
                        <a:rPr lang="en-GB" dirty="0"/>
                        <a:t>EDQM</a:t>
                      </a:r>
                    </a:p>
                  </a:txBody>
                  <a:tcPr/>
                </a:tc>
                <a:tc>
                  <a:txBody>
                    <a:bodyPr/>
                    <a:lstStyle/>
                    <a:p>
                      <a:r>
                        <a:rPr lang="en-GB" dirty="0"/>
                        <a:t>SNOMED CT</a:t>
                      </a:r>
                    </a:p>
                  </a:txBody>
                  <a:tcPr/>
                </a:tc>
                <a:extLst>
                  <a:ext uri="{0D108BD9-81ED-4DB2-BD59-A6C34878D82A}">
                    <a16:rowId xmlns:a16="http://schemas.microsoft.com/office/drawing/2014/main" val="3638352149"/>
                  </a:ext>
                </a:extLst>
              </a:tr>
              <a:tr h="370840">
                <a:tc>
                  <a:txBody>
                    <a:bodyPr/>
                    <a:lstStyle/>
                    <a:p>
                      <a:r>
                        <a:rPr lang="en-GB" dirty="0"/>
                        <a:t>BDF:</a:t>
                      </a:r>
                    </a:p>
                  </a:txBody>
                  <a:tcPr/>
                </a:tc>
                <a:tc>
                  <a:txBody>
                    <a:bodyPr/>
                    <a:lstStyle/>
                    <a:p>
                      <a:r>
                        <a:rPr lang="en-GB" dirty="0"/>
                        <a:t>Tablet</a:t>
                      </a:r>
                    </a:p>
                  </a:txBody>
                  <a:tcPr/>
                </a:tc>
                <a:tc>
                  <a:txBody>
                    <a:bodyPr/>
                    <a:lstStyle/>
                    <a:p>
                      <a:r>
                        <a:rPr lang="en-GB" b="1" dirty="0"/>
                        <a:t>Effervescent</a:t>
                      </a:r>
                      <a:r>
                        <a:rPr lang="en-GB" dirty="0"/>
                        <a:t> tablet</a:t>
                      </a:r>
                    </a:p>
                  </a:txBody>
                  <a:tcPr/>
                </a:tc>
                <a:extLst>
                  <a:ext uri="{0D108BD9-81ED-4DB2-BD59-A6C34878D82A}">
                    <a16:rowId xmlns:a16="http://schemas.microsoft.com/office/drawing/2014/main" val="3537483983"/>
                  </a:ext>
                </a:extLst>
              </a:tr>
              <a:tr h="370840">
                <a:tc>
                  <a:txBody>
                    <a:bodyPr/>
                    <a:lstStyle/>
                    <a:p>
                      <a:r>
                        <a:rPr lang="en-GB" dirty="0"/>
                        <a:t>Admin method:</a:t>
                      </a:r>
                    </a:p>
                  </a:txBody>
                  <a:tcPr/>
                </a:tc>
                <a:tc>
                  <a:txBody>
                    <a:bodyPr/>
                    <a:lstStyle/>
                    <a:p>
                      <a:r>
                        <a:rPr lang="en-GB" dirty="0"/>
                        <a:t>Swallow</a:t>
                      </a:r>
                    </a:p>
                  </a:txBody>
                  <a:tcPr/>
                </a:tc>
                <a:tc>
                  <a:txBody>
                    <a:bodyPr/>
                    <a:lstStyle/>
                    <a:p>
                      <a:r>
                        <a:rPr lang="en-GB" dirty="0"/>
                        <a:t>Swallow</a:t>
                      </a:r>
                    </a:p>
                  </a:txBody>
                  <a:tcPr/>
                </a:tc>
                <a:extLst>
                  <a:ext uri="{0D108BD9-81ED-4DB2-BD59-A6C34878D82A}">
                    <a16:rowId xmlns:a16="http://schemas.microsoft.com/office/drawing/2014/main" val="865701559"/>
                  </a:ext>
                </a:extLst>
              </a:tr>
              <a:tr h="370840">
                <a:tc>
                  <a:txBody>
                    <a:bodyPr/>
                    <a:lstStyle/>
                    <a:p>
                      <a:r>
                        <a:rPr lang="en-GB" dirty="0"/>
                        <a:t>Intended site:</a:t>
                      </a:r>
                    </a:p>
                  </a:txBody>
                  <a:tcPr/>
                </a:tc>
                <a:tc>
                  <a:txBody>
                    <a:bodyPr/>
                    <a:lstStyle/>
                    <a:p>
                      <a:r>
                        <a:rPr lang="en-GB" dirty="0"/>
                        <a:t>Oral</a:t>
                      </a:r>
                    </a:p>
                  </a:txBody>
                  <a:tcPr/>
                </a:tc>
                <a:tc>
                  <a:txBody>
                    <a:bodyPr/>
                    <a:lstStyle/>
                    <a:p>
                      <a:r>
                        <a:rPr lang="en-GB" dirty="0"/>
                        <a:t>Oral</a:t>
                      </a:r>
                    </a:p>
                  </a:txBody>
                  <a:tcPr/>
                </a:tc>
                <a:extLst>
                  <a:ext uri="{0D108BD9-81ED-4DB2-BD59-A6C34878D82A}">
                    <a16:rowId xmlns:a16="http://schemas.microsoft.com/office/drawing/2014/main" val="2957380356"/>
                  </a:ext>
                </a:extLst>
              </a:tr>
              <a:tr h="370840">
                <a:tc>
                  <a:txBody>
                    <a:bodyPr/>
                    <a:lstStyle/>
                    <a:p>
                      <a:r>
                        <a:rPr lang="en-GB" dirty="0"/>
                        <a:t>Release char:</a:t>
                      </a:r>
                    </a:p>
                  </a:txBody>
                  <a:tcPr/>
                </a:tc>
                <a:tc>
                  <a:txBody>
                    <a:bodyPr/>
                    <a:lstStyle/>
                    <a:p>
                      <a:r>
                        <a:rPr lang="en-GB" dirty="0"/>
                        <a:t>Conventional</a:t>
                      </a:r>
                    </a:p>
                  </a:txBody>
                  <a:tcPr/>
                </a:tc>
                <a:tc>
                  <a:txBody>
                    <a:bodyPr/>
                    <a:lstStyle/>
                    <a:p>
                      <a:r>
                        <a:rPr lang="en-GB" dirty="0"/>
                        <a:t>Conventional</a:t>
                      </a:r>
                    </a:p>
                  </a:txBody>
                  <a:tcPr/>
                </a:tc>
                <a:extLst>
                  <a:ext uri="{0D108BD9-81ED-4DB2-BD59-A6C34878D82A}">
                    <a16:rowId xmlns:a16="http://schemas.microsoft.com/office/drawing/2014/main" val="671272868"/>
                  </a:ext>
                </a:extLst>
              </a:tr>
              <a:tr h="370840">
                <a:tc>
                  <a:txBody>
                    <a:bodyPr/>
                    <a:lstStyle/>
                    <a:p>
                      <a:r>
                        <a:rPr lang="en-GB" dirty="0"/>
                        <a:t>Transform:</a:t>
                      </a:r>
                    </a:p>
                  </a:txBody>
                  <a:tcPr/>
                </a:tc>
                <a:tc>
                  <a:txBody>
                    <a:bodyPr/>
                    <a:lstStyle/>
                    <a:p>
                      <a:r>
                        <a:rPr lang="en-GB" dirty="0"/>
                        <a:t>Disperse</a:t>
                      </a:r>
                    </a:p>
                    <a:p>
                      <a:r>
                        <a:rPr lang="en-GB" dirty="0"/>
                        <a:t>Dissolution</a:t>
                      </a:r>
                    </a:p>
                  </a:txBody>
                  <a:tcPr/>
                </a:tc>
                <a:tc>
                  <a:txBody>
                    <a:bodyPr/>
                    <a:lstStyle/>
                    <a:p>
                      <a:r>
                        <a:rPr lang="en-GB" b="0" dirty="0"/>
                        <a:t>Disperse or dissolve</a:t>
                      </a:r>
                    </a:p>
                  </a:txBody>
                  <a:tcPr/>
                </a:tc>
                <a:extLst>
                  <a:ext uri="{0D108BD9-81ED-4DB2-BD59-A6C34878D82A}">
                    <a16:rowId xmlns:a16="http://schemas.microsoft.com/office/drawing/2014/main" val="3494716917"/>
                  </a:ext>
                </a:extLst>
              </a:tr>
            </a:tbl>
          </a:graphicData>
        </a:graphic>
      </p:graphicFrame>
    </p:spTree>
    <p:extLst>
      <p:ext uri="{BB962C8B-B14F-4D97-AF65-F5344CB8AC3E}">
        <p14:creationId xmlns:p14="http://schemas.microsoft.com/office/powerpoint/2010/main" val="28470306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6EE9-77C9-F52E-DB6E-85AF952A6EBB}"/>
              </a:ext>
            </a:extLst>
          </p:cNvPr>
          <p:cNvSpPr>
            <a:spLocks noGrp="1"/>
          </p:cNvSpPr>
          <p:nvPr>
            <p:ph type="title"/>
          </p:nvPr>
        </p:nvSpPr>
        <p:spPr>
          <a:xfrm>
            <a:off x="279734" y="7942"/>
            <a:ext cx="7886700" cy="994172"/>
          </a:xfrm>
        </p:spPr>
        <p:txBody>
          <a:bodyPr>
            <a:normAutofit/>
          </a:bodyPr>
          <a:lstStyle/>
          <a:p>
            <a:r>
              <a:rPr lang="en-GB" sz="2800" dirty="0">
                <a:solidFill>
                  <a:schemeClr val="dk2"/>
                </a:solidFill>
              </a:rPr>
              <a:t>10203000: Effervescent powder (no map)</a:t>
            </a:r>
          </a:p>
        </p:txBody>
      </p:sp>
      <p:sp>
        <p:nvSpPr>
          <p:cNvPr id="3" name="Text Placeholder 2">
            <a:extLst>
              <a:ext uri="{FF2B5EF4-FFF2-40B4-BE49-F238E27FC236}">
                <a16:creationId xmlns:a16="http://schemas.microsoft.com/office/drawing/2014/main" id="{D255F438-573C-052D-67B6-DA52AEE164BF}"/>
              </a:ext>
            </a:extLst>
          </p:cNvPr>
          <p:cNvSpPr>
            <a:spLocks noGrp="1"/>
          </p:cNvSpPr>
          <p:nvPr>
            <p:ph type="body" idx="1"/>
          </p:nvPr>
        </p:nvSpPr>
        <p:spPr>
          <a:xfrm>
            <a:off x="148032" y="759524"/>
            <a:ext cx="8655072" cy="1270804"/>
          </a:xfrm>
        </p:spPr>
        <p:txBody>
          <a:bodyPr>
            <a:normAutofit/>
          </a:bodyPr>
          <a:lstStyle/>
          <a:p>
            <a:pPr>
              <a:lnSpc>
                <a:spcPct val="100000"/>
              </a:lnSpc>
            </a:pPr>
            <a:r>
              <a:rPr lang="en-GB" sz="1800" dirty="0">
                <a:latin typeface="Calibri" panose="020F0502020204030204" pitchFamily="34" charset="0"/>
              </a:rPr>
              <a:t>Solid single-dose or multidose preparation consisting of one or more powders generally containing acid substances and carbonates or hydrogen carbonates that react rapidly in the presence of water to release carbon dioxide. Effervescent powders are intended to be dissolved or dispersed in water before administration."</a:t>
            </a:r>
          </a:p>
        </p:txBody>
      </p:sp>
      <p:graphicFrame>
        <p:nvGraphicFramePr>
          <p:cNvPr id="4" name="Table 4">
            <a:extLst>
              <a:ext uri="{FF2B5EF4-FFF2-40B4-BE49-F238E27FC236}">
                <a16:creationId xmlns:a16="http://schemas.microsoft.com/office/drawing/2014/main" id="{9C50667C-479B-A263-9282-EB4EB7ACD78D}"/>
              </a:ext>
            </a:extLst>
          </p:cNvPr>
          <p:cNvGraphicFramePr>
            <a:graphicFrameLocks noGrp="1"/>
          </p:cNvGraphicFramePr>
          <p:nvPr>
            <p:extLst>
              <p:ext uri="{D42A27DB-BD31-4B8C-83A1-F6EECF244321}">
                <p14:modId xmlns:p14="http://schemas.microsoft.com/office/powerpoint/2010/main" val="451535401"/>
              </p:ext>
            </p:extLst>
          </p:nvPr>
        </p:nvGraphicFramePr>
        <p:xfrm>
          <a:off x="148032" y="2134602"/>
          <a:ext cx="8783408" cy="2946400"/>
        </p:xfrm>
        <a:graphic>
          <a:graphicData uri="http://schemas.openxmlformats.org/drawingml/2006/table">
            <a:tbl>
              <a:tblPr firstRow="1" bandRow="1">
                <a:tableStyleId>{284E427A-3D55-4303-BF80-6455036E1DE7}</a:tableStyleId>
              </a:tblPr>
              <a:tblGrid>
                <a:gridCol w="1461843">
                  <a:extLst>
                    <a:ext uri="{9D8B030D-6E8A-4147-A177-3AD203B41FA5}">
                      <a16:colId xmlns:a16="http://schemas.microsoft.com/office/drawing/2014/main" val="3861614986"/>
                    </a:ext>
                  </a:extLst>
                </a:gridCol>
                <a:gridCol w="2061961">
                  <a:extLst>
                    <a:ext uri="{9D8B030D-6E8A-4147-A177-3AD203B41FA5}">
                      <a16:colId xmlns:a16="http://schemas.microsoft.com/office/drawing/2014/main" val="4216409251"/>
                    </a:ext>
                  </a:extLst>
                </a:gridCol>
                <a:gridCol w="2629802">
                  <a:extLst>
                    <a:ext uri="{9D8B030D-6E8A-4147-A177-3AD203B41FA5}">
                      <a16:colId xmlns:a16="http://schemas.microsoft.com/office/drawing/2014/main" val="956393019"/>
                    </a:ext>
                  </a:extLst>
                </a:gridCol>
                <a:gridCol w="2629802">
                  <a:extLst>
                    <a:ext uri="{9D8B030D-6E8A-4147-A177-3AD203B41FA5}">
                      <a16:colId xmlns:a16="http://schemas.microsoft.com/office/drawing/2014/main" val="299716832"/>
                    </a:ext>
                  </a:extLst>
                </a:gridCol>
              </a:tblGrid>
              <a:tr h="370840">
                <a:tc>
                  <a:txBody>
                    <a:bodyPr/>
                    <a:lstStyle/>
                    <a:p>
                      <a:endParaRPr lang="en-GB" dirty="0"/>
                    </a:p>
                  </a:txBody>
                  <a:tcPr/>
                </a:tc>
                <a:tc>
                  <a:txBody>
                    <a:bodyPr/>
                    <a:lstStyle/>
                    <a:p>
                      <a:r>
                        <a:rPr lang="en-GB" dirty="0"/>
                        <a:t>EDQM</a:t>
                      </a:r>
                    </a:p>
                  </a:txBody>
                  <a:tcPr/>
                </a:tc>
                <a:tc>
                  <a:txBody>
                    <a:bodyPr/>
                    <a:lstStyle/>
                    <a:p>
                      <a:r>
                        <a:rPr lang="en-GB" sz="1400" b="1" i="0" u="none" strike="noStrike" cap="none" dirty="0">
                          <a:solidFill>
                            <a:schemeClr val="lt1"/>
                          </a:solidFill>
                          <a:effectLst/>
                          <a:latin typeface="+mn-lt"/>
                          <a:ea typeface="+mn-ea"/>
                          <a:cs typeface="+mn-cs"/>
                          <a:sym typeface="Arial"/>
                        </a:rPr>
                        <a:t>769115006 | Effervescent powder for conventional release oral solution (dose form) </a:t>
                      </a:r>
                      <a:endParaRPr lang="en-GB" b="1" dirty="0"/>
                    </a:p>
                  </a:txBody>
                  <a:tcPr/>
                </a:tc>
                <a:tc>
                  <a:txBody>
                    <a:bodyPr/>
                    <a:lstStyle/>
                    <a:p>
                      <a:r>
                        <a:rPr lang="en-GB" sz="1400" b="1" i="0" u="none" strike="noStrike" cap="none" dirty="0">
                          <a:solidFill>
                            <a:schemeClr val="lt1"/>
                          </a:solidFill>
                          <a:effectLst/>
                          <a:latin typeface="+mn-lt"/>
                          <a:ea typeface="+mn-ea"/>
                          <a:cs typeface="+mn-cs"/>
                          <a:sym typeface="Arial"/>
                        </a:rPr>
                        <a:t>769120006 | Effervescent powder for conventional release oral suspension (dose form) </a:t>
                      </a:r>
                      <a:endParaRPr lang="en-GB" b="1" dirty="0"/>
                    </a:p>
                  </a:txBody>
                  <a:tcPr/>
                </a:tc>
                <a:extLst>
                  <a:ext uri="{0D108BD9-81ED-4DB2-BD59-A6C34878D82A}">
                    <a16:rowId xmlns:a16="http://schemas.microsoft.com/office/drawing/2014/main" val="3638352149"/>
                  </a:ext>
                </a:extLst>
              </a:tr>
              <a:tr h="370840">
                <a:tc>
                  <a:txBody>
                    <a:bodyPr/>
                    <a:lstStyle/>
                    <a:p>
                      <a:r>
                        <a:rPr lang="en-GB" dirty="0"/>
                        <a:t>BDF:</a:t>
                      </a:r>
                    </a:p>
                  </a:txBody>
                  <a:tcPr/>
                </a:tc>
                <a:tc>
                  <a:txBody>
                    <a:bodyPr/>
                    <a:lstStyle/>
                    <a:p>
                      <a:r>
                        <a:rPr lang="en-GB" dirty="0"/>
                        <a:t>Powder</a:t>
                      </a:r>
                    </a:p>
                  </a:txBody>
                  <a:tcPr/>
                </a:tc>
                <a:tc>
                  <a:txBody>
                    <a:bodyPr/>
                    <a:lstStyle/>
                    <a:p>
                      <a:r>
                        <a:rPr lang="en-GB" b="1" dirty="0"/>
                        <a:t>Effervescent</a:t>
                      </a:r>
                      <a:r>
                        <a:rPr lang="en-GB" dirty="0"/>
                        <a:t> powder</a:t>
                      </a:r>
                    </a:p>
                  </a:txBody>
                  <a:tcPr/>
                </a:tc>
                <a:tc>
                  <a:txBody>
                    <a:bodyPr/>
                    <a:lstStyle/>
                    <a:p>
                      <a:r>
                        <a:rPr lang="en-GB" b="1" dirty="0"/>
                        <a:t>Effervescent</a:t>
                      </a:r>
                      <a:r>
                        <a:rPr lang="en-GB" dirty="0"/>
                        <a:t> powder</a:t>
                      </a:r>
                    </a:p>
                  </a:txBody>
                  <a:tcPr/>
                </a:tc>
                <a:extLst>
                  <a:ext uri="{0D108BD9-81ED-4DB2-BD59-A6C34878D82A}">
                    <a16:rowId xmlns:a16="http://schemas.microsoft.com/office/drawing/2014/main" val="3537483983"/>
                  </a:ext>
                </a:extLst>
              </a:tr>
              <a:tr h="370840">
                <a:tc>
                  <a:txBody>
                    <a:bodyPr/>
                    <a:lstStyle/>
                    <a:p>
                      <a:r>
                        <a:rPr lang="en-GB" dirty="0"/>
                        <a:t>Admin method:</a:t>
                      </a:r>
                    </a:p>
                  </a:txBody>
                  <a:tcPr/>
                </a:tc>
                <a:tc>
                  <a:txBody>
                    <a:bodyPr/>
                    <a:lstStyle/>
                    <a:p>
                      <a:r>
                        <a:rPr lang="en-GB" dirty="0"/>
                        <a:t>Swallow</a:t>
                      </a:r>
                    </a:p>
                  </a:txBody>
                  <a:tcPr/>
                </a:tc>
                <a:tc>
                  <a:txBody>
                    <a:bodyPr/>
                    <a:lstStyle/>
                    <a:p>
                      <a:r>
                        <a:rPr lang="en-GB" dirty="0"/>
                        <a:t>Swallow</a:t>
                      </a:r>
                    </a:p>
                  </a:txBody>
                  <a:tcPr/>
                </a:tc>
                <a:tc>
                  <a:txBody>
                    <a:bodyPr/>
                    <a:lstStyle/>
                    <a:p>
                      <a:r>
                        <a:rPr lang="en-GB" dirty="0"/>
                        <a:t>Swallow</a:t>
                      </a:r>
                    </a:p>
                  </a:txBody>
                  <a:tcPr/>
                </a:tc>
                <a:extLst>
                  <a:ext uri="{0D108BD9-81ED-4DB2-BD59-A6C34878D82A}">
                    <a16:rowId xmlns:a16="http://schemas.microsoft.com/office/drawing/2014/main" val="865701559"/>
                  </a:ext>
                </a:extLst>
              </a:tr>
              <a:tr h="370840">
                <a:tc>
                  <a:txBody>
                    <a:bodyPr/>
                    <a:lstStyle/>
                    <a:p>
                      <a:r>
                        <a:rPr lang="en-GB" dirty="0"/>
                        <a:t>Intended site:</a:t>
                      </a:r>
                    </a:p>
                  </a:txBody>
                  <a:tcPr/>
                </a:tc>
                <a:tc>
                  <a:txBody>
                    <a:bodyPr/>
                    <a:lstStyle/>
                    <a:p>
                      <a:r>
                        <a:rPr lang="en-GB" dirty="0"/>
                        <a:t>Oral</a:t>
                      </a:r>
                    </a:p>
                  </a:txBody>
                  <a:tcPr/>
                </a:tc>
                <a:tc>
                  <a:txBody>
                    <a:bodyPr/>
                    <a:lstStyle/>
                    <a:p>
                      <a:r>
                        <a:rPr lang="en-GB" dirty="0"/>
                        <a:t>Oral</a:t>
                      </a:r>
                    </a:p>
                  </a:txBody>
                  <a:tcPr/>
                </a:tc>
                <a:tc>
                  <a:txBody>
                    <a:bodyPr/>
                    <a:lstStyle/>
                    <a:p>
                      <a:r>
                        <a:rPr lang="en-GB" dirty="0"/>
                        <a:t>Oral</a:t>
                      </a:r>
                    </a:p>
                  </a:txBody>
                  <a:tcPr/>
                </a:tc>
                <a:extLst>
                  <a:ext uri="{0D108BD9-81ED-4DB2-BD59-A6C34878D82A}">
                    <a16:rowId xmlns:a16="http://schemas.microsoft.com/office/drawing/2014/main" val="2957380356"/>
                  </a:ext>
                </a:extLst>
              </a:tr>
              <a:tr h="370840">
                <a:tc>
                  <a:txBody>
                    <a:bodyPr/>
                    <a:lstStyle/>
                    <a:p>
                      <a:r>
                        <a:rPr lang="en-GB" dirty="0"/>
                        <a:t>Release char:</a:t>
                      </a:r>
                    </a:p>
                  </a:txBody>
                  <a:tcPr/>
                </a:tc>
                <a:tc>
                  <a:txBody>
                    <a:bodyPr/>
                    <a:lstStyle/>
                    <a:p>
                      <a:r>
                        <a:rPr lang="en-GB" dirty="0"/>
                        <a:t>Conventional</a:t>
                      </a:r>
                    </a:p>
                  </a:txBody>
                  <a:tcPr/>
                </a:tc>
                <a:tc>
                  <a:txBody>
                    <a:bodyPr/>
                    <a:lstStyle/>
                    <a:p>
                      <a:r>
                        <a:rPr lang="en-GB" dirty="0"/>
                        <a:t>Conventional</a:t>
                      </a:r>
                    </a:p>
                  </a:txBody>
                  <a:tcPr/>
                </a:tc>
                <a:tc>
                  <a:txBody>
                    <a:bodyPr/>
                    <a:lstStyle/>
                    <a:p>
                      <a:r>
                        <a:rPr lang="en-GB" dirty="0"/>
                        <a:t>Conventional</a:t>
                      </a:r>
                    </a:p>
                  </a:txBody>
                  <a:tcPr/>
                </a:tc>
                <a:extLst>
                  <a:ext uri="{0D108BD9-81ED-4DB2-BD59-A6C34878D82A}">
                    <a16:rowId xmlns:a16="http://schemas.microsoft.com/office/drawing/2014/main" val="671272868"/>
                  </a:ext>
                </a:extLst>
              </a:tr>
              <a:tr h="370840">
                <a:tc>
                  <a:txBody>
                    <a:bodyPr/>
                    <a:lstStyle/>
                    <a:p>
                      <a:r>
                        <a:rPr lang="en-GB" dirty="0"/>
                        <a:t>Transform:</a:t>
                      </a:r>
                    </a:p>
                  </a:txBody>
                  <a:tcPr/>
                </a:tc>
                <a:tc>
                  <a:txBody>
                    <a:bodyPr/>
                    <a:lstStyle/>
                    <a:p>
                      <a:r>
                        <a:rPr lang="en-GB" dirty="0"/>
                        <a:t>Disperse</a:t>
                      </a:r>
                    </a:p>
                    <a:p>
                      <a:r>
                        <a:rPr lang="en-GB" dirty="0"/>
                        <a:t>Dissolution</a:t>
                      </a:r>
                    </a:p>
                  </a:txBody>
                  <a:tcPr/>
                </a:tc>
                <a:tc>
                  <a:txBody>
                    <a:bodyPr/>
                    <a:lstStyle/>
                    <a:p>
                      <a:r>
                        <a:rPr lang="en-GB" b="0" dirty="0"/>
                        <a:t>Dissolve</a:t>
                      </a:r>
                    </a:p>
                  </a:txBody>
                  <a:tcPr/>
                </a:tc>
                <a:tc>
                  <a:txBody>
                    <a:bodyPr/>
                    <a:lstStyle/>
                    <a:p>
                      <a:r>
                        <a:rPr lang="en-GB" b="0" dirty="0"/>
                        <a:t>Disperse</a:t>
                      </a:r>
                    </a:p>
                  </a:txBody>
                  <a:tcPr/>
                </a:tc>
                <a:extLst>
                  <a:ext uri="{0D108BD9-81ED-4DB2-BD59-A6C34878D82A}">
                    <a16:rowId xmlns:a16="http://schemas.microsoft.com/office/drawing/2014/main" val="3494716917"/>
                  </a:ext>
                </a:extLst>
              </a:tr>
            </a:tbl>
          </a:graphicData>
        </a:graphic>
      </p:graphicFrame>
    </p:spTree>
    <p:extLst>
      <p:ext uri="{BB962C8B-B14F-4D97-AF65-F5344CB8AC3E}">
        <p14:creationId xmlns:p14="http://schemas.microsoft.com/office/powerpoint/2010/main" val="1405211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846800-127A-6B97-DF3A-1A62B3AD1420}"/>
              </a:ext>
            </a:extLst>
          </p:cNvPr>
          <p:cNvSpPr>
            <a:spLocks noGrp="1"/>
          </p:cNvSpPr>
          <p:nvPr>
            <p:ph type="title"/>
          </p:nvPr>
        </p:nvSpPr>
        <p:spPr/>
        <p:txBody>
          <a:bodyPr>
            <a:normAutofit/>
          </a:bodyPr>
          <a:lstStyle/>
          <a:p>
            <a:r>
              <a:rPr lang="en-GB" sz="3200" dirty="0">
                <a:solidFill>
                  <a:schemeClr val="dk2"/>
                </a:solidFill>
              </a:rPr>
              <a:t>Discussion</a:t>
            </a:r>
          </a:p>
        </p:txBody>
      </p:sp>
      <p:sp>
        <p:nvSpPr>
          <p:cNvPr id="3" name="Text Placeholder 2">
            <a:extLst>
              <a:ext uri="{FF2B5EF4-FFF2-40B4-BE49-F238E27FC236}">
                <a16:creationId xmlns:a16="http://schemas.microsoft.com/office/drawing/2014/main" id="{B6A39AE1-9C1A-DF51-1344-A1B6C6D5F11C}"/>
              </a:ext>
            </a:extLst>
          </p:cNvPr>
          <p:cNvSpPr>
            <a:spLocks noGrp="1"/>
          </p:cNvSpPr>
          <p:nvPr>
            <p:ph type="body" idx="1"/>
          </p:nvPr>
        </p:nvSpPr>
        <p:spPr/>
        <p:txBody>
          <a:bodyPr/>
          <a:lstStyle/>
          <a:p>
            <a:r>
              <a:rPr lang="en-GB" dirty="0"/>
              <a:t>Also effervescent granules for oral suspension</a:t>
            </a:r>
          </a:p>
          <a:p>
            <a:r>
              <a:rPr lang="en-GB" dirty="0"/>
              <a:t>For </a:t>
            </a:r>
            <a:r>
              <a:rPr lang="en-GB" sz="2400" dirty="0">
                <a:solidFill>
                  <a:schemeClr val="accent5">
                    <a:lumMod val="75000"/>
                  </a:schemeClr>
                </a:solidFill>
              </a:rPr>
              <a:t>Effervescent powder request a new (parent) concept</a:t>
            </a:r>
          </a:p>
          <a:p>
            <a:r>
              <a:rPr lang="en-GB" dirty="0"/>
              <a:t>Example : Husk with effervescent powder form =&gt; oral suspension (PSYLIA </a:t>
            </a:r>
            <a:r>
              <a:rPr lang="en-GB" dirty="0" err="1"/>
              <a:t>pdre</a:t>
            </a:r>
            <a:r>
              <a:rPr lang="en-GB" dirty="0"/>
              <a:t> </a:t>
            </a:r>
            <a:r>
              <a:rPr lang="en-GB" dirty="0" err="1"/>
              <a:t>efferv</a:t>
            </a:r>
            <a:r>
              <a:rPr lang="en-GB" dirty="0"/>
              <a:t> p susp </a:t>
            </a:r>
            <a:r>
              <a:rPr lang="en-GB" dirty="0" err="1"/>
              <a:t>buv</a:t>
            </a:r>
            <a:r>
              <a:rPr lang="en-GB" dirty="0"/>
              <a:t> </a:t>
            </a:r>
            <a:r>
              <a:rPr lang="en-GB" dirty="0" err="1"/>
              <a:t>en</a:t>
            </a:r>
            <a:r>
              <a:rPr lang="en-GB" dirty="0"/>
              <a:t> sachet)</a:t>
            </a:r>
          </a:p>
          <a:p>
            <a:endParaRPr lang="en-GB" dirty="0"/>
          </a:p>
        </p:txBody>
      </p:sp>
    </p:spTree>
    <p:extLst>
      <p:ext uri="{BB962C8B-B14F-4D97-AF65-F5344CB8AC3E}">
        <p14:creationId xmlns:p14="http://schemas.microsoft.com/office/powerpoint/2010/main" val="42120785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D286-0B60-B49A-B507-5526E4814E49}"/>
              </a:ext>
            </a:extLst>
          </p:cNvPr>
          <p:cNvSpPr>
            <a:spLocks noGrp="1"/>
          </p:cNvSpPr>
          <p:nvPr>
            <p:ph type="title"/>
          </p:nvPr>
        </p:nvSpPr>
        <p:spPr/>
        <p:txBody>
          <a:bodyPr>
            <a:normAutofit/>
          </a:bodyPr>
          <a:lstStyle/>
          <a:p>
            <a:r>
              <a:rPr lang="en-GB" sz="2800" dirty="0">
                <a:solidFill>
                  <a:schemeClr val="dk2"/>
                </a:solidFill>
              </a:rPr>
              <a:t>13046000: Coated granules – no map</a:t>
            </a:r>
          </a:p>
        </p:txBody>
      </p:sp>
      <p:sp>
        <p:nvSpPr>
          <p:cNvPr id="3" name="Text Placeholder 2">
            <a:extLst>
              <a:ext uri="{FF2B5EF4-FFF2-40B4-BE49-F238E27FC236}">
                <a16:creationId xmlns:a16="http://schemas.microsoft.com/office/drawing/2014/main" id="{DAECEF2D-DBDB-08EB-C6DA-E859EFBFA110}"/>
              </a:ext>
            </a:extLst>
          </p:cNvPr>
          <p:cNvSpPr>
            <a:spLocks noGrp="1"/>
          </p:cNvSpPr>
          <p:nvPr>
            <p:ph type="body" idx="1"/>
          </p:nvPr>
        </p:nvSpPr>
        <p:spPr>
          <a:xfrm>
            <a:off x="359944" y="1196767"/>
            <a:ext cx="8543423" cy="1269707"/>
          </a:xfrm>
        </p:spPr>
        <p:txBody>
          <a:bodyPr>
            <a:normAutofit lnSpcReduction="10000"/>
          </a:bodyPr>
          <a:lstStyle/>
          <a:p>
            <a:r>
              <a:rPr lang="en-GB" sz="1400" b="0" i="0" dirty="0">
                <a:solidFill>
                  <a:srgbClr val="545454"/>
                </a:solidFill>
                <a:effectLst/>
                <a:latin typeface="Open Sans" panose="020B0606030504020204" pitchFamily="34" charset="0"/>
              </a:rPr>
              <a:t>Solid preparation intended for oral use, consisting of granules coated with one or more layers of mixtures of various substances that are usually applied as a solution or suspension in conditions in which evaporation of the vehicle occurs. The thickness of the coating is greater than that of film-coated granules. When the coating dissolves or disintegrates any active substance is released into the gastrointestinal fluid at a rate depending essentially on its intrinsic properties (conventional release).</a:t>
            </a:r>
            <a:endParaRPr lang="en-GB" sz="1400" dirty="0"/>
          </a:p>
        </p:txBody>
      </p:sp>
      <p:pic>
        <p:nvPicPr>
          <p:cNvPr id="7" name="Picture 6">
            <a:extLst>
              <a:ext uri="{FF2B5EF4-FFF2-40B4-BE49-F238E27FC236}">
                <a16:creationId xmlns:a16="http://schemas.microsoft.com/office/drawing/2014/main" id="{95F418BC-49E2-B341-044D-281396B3D482}"/>
              </a:ext>
            </a:extLst>
          </p:cNvPr>
          <p:cNvPicPr>
            <a:picLocks noChangeAspect="1"/>
          </p:cNvPicPr>
          <p:nvPr/>
        </p:nvPicPr>
        <p:blipFill>
          <a:blip r:embed="rId2"/>
          <a:stretch>
            <a:fillRect/>
          </a:stretch>
        </p:blipFill>
        <p:spPr>
          <a:xfrm>
            <a:off x="916907" y="2533150"/>
            <a:ext cx="1545556" cy="2237376"/>
          </a:xfrm>
          <a:prstGeom prst="rect">
            <a:avLst/>
          </a:prstGeom>
        </p:spPr>
      </p:pic>
      <p:sp>
        <p:nvSpPr>
          <p:cNvPr id="5" name="TextBox 4">
            <a:extLst>
              <a:ext uri="{FF2B5EF4-FFF2-40B4-BE49-F238E27FC236}">
                <a16:creationId xmlns:a16="http://schemas.microsoft.com/office/drawing/2014/main" id="{AE451AAC-AB67-7992-ED95-B59FEF3887DA}"/>
              </a:ext>
            </a:extLst>
          </p:cNvPr>
          <p:cNvSpPr txBox="1"/>
          <p:nvPr/>
        </p:nvSpPr>
        <p:spPr>
          <a:xfrm>
            <a:off x="3601453" y="3011905"/>
            <a:ext cx="3613484" cy="523220"/>
          </a:xfrm>
          <a:prstGeom prst="rect">
            <a:avLst/>
          </a:prstGeom>
          <a:noFill/>
        </p:spPr>
        <p:txBody>
          <a:bodyPr wrap="square" rtlCol="0">
            <a:spAutoFit/>
          </a:bodyPr>
          <a:lstStyle/>
          <a:p>
            <a:r>
              <a:rPr lang="en-GB" dirty="0"/>
              <a:t>No “coated” PDF concepts in SNOMED CT</a:t>
            </a:r>
          </a:p>
          <a:p>
            <a:endParaRPr lang="en-GB" dirty="0"/>
          </a:p>
        </p:txBody>
      </p:sp>
    </p:spTree>
    <p:extLst>
      <p:ext uri="{BB962C8B-B14F-4D97-AF65-F5344CB8AC3E}">
        <p14:creationId xmlns:p14="http://schemas.microsoft.com/office/powerpoint/2010/main" val="34649866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64D286-0B60-B49A-B507-5526E4814E49}"/>
              </a:ext>
            </a:extLst>
          </p:cNvPr>
          <p:cNvSpPr>
            <a:spLocks noGrp="1"/>
          </p:cNvSpPr>
          <p:nvPr>
            <p:ph type="title"/>
          </p:nvPr>
        </p:nvSpPr>
        <p:spPr/>
        <p:txBody>
          <a:bodyPr>
            <a:normAutofit/>
          </a:bodyPr>
          <a:lstStyle/>
          <a:p>
            <a:r>
              <a:rPr lang="en-GB" sz="2800" dirty="0">
                <a:solidFill>
                  <a:schemeClr val="dk2"/>
                </a:solidFill>
              </a:rPr>
              <a:t>10220000: Coated tablet – no map</a:t>
            </a:r>
          </a:p>
        </p:txBody>
      </p:sp>
      <p:sp>
        <p:nvSpPr>
          <p:cNvPr id="3" name="Text Placeholder 2">
            <a:extLst>
              <a:ext uri="{FF2B5EF4-FFF2-40B4-BE49-F238E27FC236}">
                <a16:creationId xmlns:a16="http://schemas.microsoft.com/office/drawing/2014/main" id="{DAECEF2D-DBDB-08EB-C6DA-E859EFBFA110}"/>
              </a:ext>
            </a:extLst>
          </p:cNvPr>
          <p:cNvSpPr>
            <a:spLocks noGrp="1"/>
          </p:cNvSpPr>
          <p:nvPr>
            <p:ph type="body" idx="1"/>
          </p:nvPr>
        </p:nvSpPr>
        <p:spPr>
          <a:xfrm>
            <a:off x="331870" y="1061097"/>
            <a:ext cx="8543423" cy="1702156"/>
          </a:xfrm>
        </p:spPr>
        <p:txBody>
          <a:bodyPr>
            <a:normAutofit/>
          </a:bodyPr>
          <a:lstStyle/>
          <a:p>
            <a:r>
              <a:rPr lang="en-GB" sz="1400" b="0" i="0" dirty="0">
                <a:solidFill>
                  <a:srgbClr val="545454"/>
                </a:solidFill>
                <a:effectLst/>
                <a:latin typeface="Open Sans" panose="020B0606030504020204" pitchFamily="34" charset="0"/>
              </a:rPr>
              <a:t>Solid single-dose preparation consisting of a tablet coated with one or more layers of mixtures of various substances such as sugars and waxes. To the coating colouring matter, flavouring substances and active substance(s) may be added. The thickness of the coating is greater than that of a film-coated tablet. Coated tablets have a smooth surface. They are intended for oral use. When the coating dissolves or disintegrates the active substance(s) is (are) released into the gastrointestinal fluid at a rate depending essentially on its intrinsic properties (conventional release).</a:t>
            </a:r>
            <a:endParaRPr lang="en-GB" sz="1800" dirty="0"/>
          </a:p>
        </p:txBody>
      </p:sp>
      <p:sp>
        <p:nvSpPr>
          <p:cNvPr id="5" name="TextBox 4">
            <a:extLst>
              <a:ext uri="{FF2B5EF4-FFF2-40B4-BE49-F238E27FC236}">
                <a16:creationId xmlns:a16="http://schemas.microsoft.com/office/drawing/2014/main" id="{AE451AAC-AB67-7992-ED95-B59FEF3887DA}"/>
              </a:ext>
            </a:extLst>
          </p:cNvPr>
          <p:cNvSpPr txBox="1"/>
          <p:nvPr/>
        </p:nvSpPr>
        <p:spPr>
          <a:xfrm>
            <a:off x="3601453" y="3011905"/>
            <a:ext cx="3613484" cy="523220"/>
          </a:xfrm>
          <a:prstGeom prst="rect">
            <a:avLst/>
          </a:prstGeom>
          <a:noFill/>
        </p:spPr>
        <p:txBody>
          <a:bodyPr wrap="square" rtlCol="0">
            <a:spAutoFit/>
          </a:bodyPr>
          <a:lstStyle/>
          <a:p>
            <a:r>
              <a:rPr lang="en-GB" dirty="0"/>
              <a:t>No “coated” PDF concepts in SNOMED CT</a:t>
            </a:r>
          </a:p>
          <a:p>
            <a:endParaRPr lang="en-GB" dirty="0"/>
          </a:p>
        </p:txBody>
      </p:sp>
      <p:pic>
        <p:nvPicPr>
          <p:cNvPr id="6" name="Picture 5">
            <a:extLst>
              <a:ext uri="{FF2B5EF4-FFF2-40B4-BE49-F238E27FC236}">
                <a16:creationId xmlns:a16="http://schemas.microsoft.com/office/drawing/2014/main" id="{45D72438-0671-C822-C6E4-F859755479C7}"/>
              </a:ext>
            </a:extLst>
          </p:cNvPr>
          <p:cNvPicPr>
            <a:picLocks noChangeAspect="1"/>
          </p:cNvPicPr>
          <p:nvPr/>
        </p:nvPicPr>
        <p:blipFill>
          <a:blip r:embed="rId2"/>
          <a:stretch>
            <a:fillRect/>
          </a:stretch>
        </p:blipFill>
        <p:spPr>
          <a:xfrm>
            <a:off x="982158" y="2664506"/>
            <a:ext cx="1893809" cy="2292505"/>
          </a:xfrm>
          <a:prstGeom prst="rect">
            <a:avLst/>
          </a:prstGeom>
        </p:spPr>
      </p:pic>
      <p:sp>
        <p:nvSpPr>
          <p:cNvPr id="8" name="TextBox 7">
            <a:extLst>
              <a:ext uri="{FF2B5EF4-FFF2-40B4-BE49-F238E27FC236}">
                <a16:creationId xmlns:a16="http://schemas.microsoft.com/office/drawing/2014/main" id="{C78FE91D-99C8-66C2-F85F-56FDEACD0C66}"/>
              </a:ext>
            </a:extLst>
          </p:cNvPr>
          <p:cNvSpPr txBox="1"/>
          <p:nvPr/>
        </p:nvSpPr>
        <p:spPr>
          <a:xfrm>
            <a:off x="3518823" y="3389905"/>
            <a:ext cx="5317202" cy="1600438"/>
          </a:xfrm>
          <a:prstGeom prst="rect">
            <a:avLst/>
          </a:prstGeom>
          <a:noFill/>
        </p:spPr>
        <p:txBody>
          <a:bodyPr wrap="square" rtlCol="0">
            <a:spAutoFit/>
          </a:bodyPr>
          <a:lstStyle/>
          <a:p>
            <a:r>
              <a:rPr lang="en-GB" dirty="0"/>
              <a:t>RCDs do exist using this term, but it is not felt to be well defined….there is a coating but we don’t know what</a:t>
            </a:r>
          </a:p>
          <a:p>
            <a:r>
              <a:rPr lang="en-GB" dirty="0"/>
              <a:t>Will disintegrate more slowly than an uncoated tablet BUT it is still conventional release</a:t>
            </a:r>
          </a:p>
          <a:p>
            <a:r>
              <a:rPr lang="en-GB" dirty="0"/>
              <a:t>Film coated has faster dissolution test</a:t>
            </a:r>
          </a:p>
          <a:p>
            <a:r>
              <a:rPr lang="en-GB" dirty="0"/>
              <a:t>Coating not mentioned in USA</a:t>
            </a:r>
          </a:p>
          <a:p>
            <a:r>
              <a:rPr lang="en-GB" dirty="0"/>
              <a:t>Ask Content about why film coat but not coated basic dose form</a:t>
            </a:r>
          </a:p>
        </p:txBody>
      </p:sp>
    </p:spTree>
    <p:extLst>
      <p:ext uri="{BB962C8B-B14F-4D97-AF65-F5344CB8AC3E}">
        <p14:creationId xmlns:p14="http://schemas.microsoft.com/office/powerpoint/2010/main" val="216688391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C142F8-DF11-3251-E27F-29A05A6A17AB}"/>
              </a:ext>
            </a:extLst>
          </p:cNvPr>
          <p:cNvSpPr>
            <a:spLocks noGrp="1"/>
          </p:cNvSpPr>
          <p:nvPr>
            <p:ph type="title"/>
          </p:nvPr>
        </p:nvSpPr>
        <p:spPr/>
        <p:txBody>
          <a:bodyPr/>
          <a:lstStyle/>
          <a:p>
            <a:r>
              <a:rPr lang="en-GB" sz="2800" dirty="0">
                <a:solidFill>
                  <a:schemeClr val="dk2"/>
                </a:solidFill>
              </a:rPr>
              <a:t>Dose form concept model changes</a:t>
            </a:r>
          </a:p>
        </p:txBody>
      </p:sp>
      <p:sp>
        <p:nvSpPr>
          <p:cNvPr id="3" name="Text Placeholder 2">
            <a:extLst>
              <a:ext uri="{FF2B5EF4-FFF2-40B4-BE49-F238E27FC236}">
                <a16:creationId xmlns:a16="http://schemas.microsoft.com/office/drawing/2014/main" id="{1C20A655-F030-926D-3D8C-2B45635F17AF}"/>
              </a:ext>
            </a:extLst>
          </p:cNvPr>
          <p:cNvSpPr>
            <a:spLocks noGrp="1"/>
          </p:cNvSpPr>
          <p:nvPr>
            <p:ph type="body" idx="1"/>
          </p:nvPr>
        </p:nvSpPr>
        <p:spPr/>
        <p:txBody>
          <a:bodyPr/>
          <a:lstStyle/>
          <a:p>
            <a:r>
              <a:rPr lang="en-GB" dirty="0"/>
              <a:t>Role groups</a:t>
            </a:r>
          </a:p>
          <a:p>
            <a:r>
              <a:rPr lang="en-GB" dirty="0"/>
              <a:t>Administrable dose form association</a:t>
            </a:r>
          </a:p>
          <a:p>
            <a:pPr lvl="1"/>
            <a:r>
              <a:rPr lang="en-GB" dirty="0"/>
              <a:t>Powder for solution for injection           solution for injection</a:t>
            </a:r>
          </a:p>
        </p:txBody>
      </p:sp>
      <p:sp>
        <p:nvSpPr>
          <p:cNvPr id="4" name="Arrow: Right 3">
            <a:extLst>
              <a:ext uri="{FF2B5EF4-FFF2-40B4-BE49-F238E27FC236}">
                <a16:creationId xmlns:a16="http://schemas.microsoft.com/office/drawing/2014/main" id="{EED2ACA5-2118-1949-9807-3CBFA13928E2}"/>
              </a:ext>
            </a:extLst>
          </p:cNvPr>
          <p:cNvSpPr/>
          <p:nvPr/>
        </p:nvSpPr>
        <p:spPr>
          <a:xfrm>
            <a:off x="4708358" y="2338137"/>
            <a:ext cx="401053" cy="4571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8008464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89"/>
        <p:cNvGrpSpPr/>
        <p:nvPr/>
      </p:nvGrpSpPr>
      <p:grpSpPr>
        <a:xfrm>
          <a:off x="0" y="0"/>
          <a:ext cx="0" cy="0"/>
          <a:chOff x="0" y="0"/>
          <a:chExt cx="0" cy="0"/>
        </a:xfrm>
      </p:grpSpPr>
      <p:pic>
        <p:nvPicPr>
          <p:cNvPr id="290" name="Google Shape;290;p48" descr="A group of people sitting at a table&#10;&#10;Description automatically generated"/>
          <p:cNvPicPr preferRelativeResize="0">
            <a:picLocks noGrp="1"/>
          </p:cNvPicPr>
          <p:nvPr>
            <p:ph type="pic" idx="2"/>
          </p:nvPr>
        </p:nvPicPr>
        <p:blipFill rotWithShape="1">
          <a:blip r:embed="rId3">
            <a:alphaModFix/>
          </a:blip>
          <a:srcRect/>
          <a:stretch/>
        </p:blipFill>
        <p:spPr>
          <a:xfrm>
            <a:off x="0" y="0"/>
            <a:ext cx="4572000" cy="5143500"/>
          </a:xfrm>
          <a:prstGeom prst="rect">
            <a:avLst/>
          </a:prstGeom>
          <a:solidFill>
            <a:schemeClr val="lt2"/>
          </a:solidFill>
          <a:ln>
            <a:noFill/>
          </a:ln>
        </p:spPr>
      </p:pic>
      <p:sp>
        <p:nvSpPr>
          <p:cNvPr id="291" name="Google Shape;291;p48"/>
          <p:cNvSpPr txBox="1"/>
          <p:nvPr/>
        </p:nvSpPr>
        <p:spPr>
          <a:xfrm>
            <a:off x="1647968" y="1877717"/>
            <a:ext cx="2924100" cy="1388025"/>
          </a:xfrm>
          <a:prstGeom prst="rect">
            <a:avLst/>
          </a:prstGeom>
          <a:solidFill>
            <a:schemeClr val="accent1"/>
          </a:solidFill>
          <a:ln>
            <a:noFill/>
          </a:ln>
        </p:spPr>
        <p:txBody>
          <a:bodyPr spcFirstLastPara="1" wrap="square" lIns="270000" tIns="270000" rIns="270000" bIns="270000" anchor="ctr" anchorCtr="0">
            <a:noAutofit/>
          </a:bodyPr>
          <a:lstStyle/>
          <a:p>
            <a:pPr marL="0" marR="0" lvl="0" indent="0" algn="ctr" rtl="0">
              <a:lnSpc>
                <a:spcPct val="100000"/>
              </a:lnSpc>
              <a:spcBef>
                <a:spcPts val="0"/>
              </a:spcBef>
              <a:spcAft>
                <a:spcPts val="0"/>
              </a:spcAft>
              <a:buClr>
                <a:srgbClr val="000000"/>
              </a:buClr>
              <a:buSzPts val="2400"/>
              <a:buFont typeface="Arial"/>
              <a:buNone/>
            </a:pPr>
            <a:r>
              <a:rPr lang="en" sz="2400" b="0" i="0" u="none" strike="noStrike" cap="none">
                <a:solidFill>
                  <a:schemeClr val="lt1"/>
                </a:solidFill>
                <a:latin typeface="Trebuchet MS"/>
                <a:ea typeface="Trebuchet MS"/>
                <a:cs typeface="Trebuchet MS"/>
                <a:sym typeface="Trebuchet MS"/>
              </a:rPr>
              <a:t>NEXT STEPS</a:t>
            </a:r>
            <a:endParaRPr sz="1100" b="0" i="0" u="none" strike="noStrike" cap="none">
              <a:solidFill>
                <a:srgbClr val="000000"/>
              </a:solidFill>
              <a:latin typeface="Trebuchet MS"/>
              <a:ea typeface="Trebuchet MS"/>
              <a:cs typeface="Trebuchet MS"/>
              <a:sym typeface="Trebuchet MS"/>
            </a:endParaRPr>
          </a:p>
        </p:txBody>
      </p:sp>
      <p:sp>
        <p:nvSpPr>
          <p:cNvPr id="292" name="Google Shape;292;p48"/>
          <p:cNvSpPr txBox="1"/>
          <p:nvPr/>
        </p:nvSpPr>
        <p:spPr>
          <a:xfrm>
            <a:off x="4884236" y="93503"/>
            <a:ext cx="3557700" cy="3172239"/>
          </a:xfrm>
          <a:prstGeom prst="rect">
            <a:avLst/>
          </a:prstGeom>
          <a:noFill/>
          <a:ln>
            <a:noFill/>
          </a:ln>
        </p:spPr>
        <p:txBody>
          <a:bodyPr spcFirstLastPara="1" wrap="square" lIns="68575" tIns="34275" rIns="68575" bIns="34275" anchor="ctr" anchorCtr="0">
            <a:noAutofit/>
          </a:bodyPr>
          <a:lstStyle/>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Next meeting ???</a:t>
            </a:r>
            <a:br>
              <a:rPr lang="en" sz="1800" b="1" i="0" u="none" strike="noStrike" cap="none" dirty="0">
                <a:solidFill>
                  <a:schemeClr val="dk1"/>
                </a:solidFill>
                <a:latin typeface="Trebuchet MS"/>
                <a:ea typeface="Trebuchet MS"/>
                <a:cs typeface="Trebuchet MS"/>
                <a:sym typeface="Trebuchet MS"/>
              </a:rPr>
            </a:br>
            <a:r>
              <a:rPr lang="en" sz="1800" b="1" i="0" u="none" strike="noStrike" cap="none" dirty="0">
                <a:solidFill>
                  <a:schemeClr val="dk1"/>
                </a:solidFill>
                <a:latin typeface="Trebuchet MS"/>
                <a:ea typeface="Trebuchet MS"/>
                <a:cs typeface="Trebuchet MS"/>
                <a:sym typeface="Trebuchet MS"/>
              </a:rPr>
              <a:t>Thursday </a:t>
            </a:r>
            <a:r>
              <a:rPr lang="en" sz="1800" b="1" dirty="0">
                <a:solidFill>
                  <a:schemeClr val="dk1"/>
                </a:solidFill>
                <a:latin typeface="Trebuchet MS"/>
                <a:ea typeface="Trebuchet MS"/>
                <a:cs typeface="Trebuchet MS"/>
                <a:sym typeface="Trebuchet MS"/>
              </a:rPr>
              <a:t>2</a:t>
            </a:r>
            <a:r>
              <a:rPr lang="en" sz="1800" b="1" baseline="30000" dirty="0">
                <a:solidFill>
                  <a:schemeClr val="dk1"/>
                </a:solidFill>
                <a:latin typeface="Trebuchet MS"/>
                <a:ea typeface="Trebuchet MS"/>
                <a:cs typeface="Trebuchet MS"/>
                <a:sym typeface="Trebuchet MS"/>
              </a:rPr>
              <a:t>nd</a:t>
            </a:r>
            <a:r>
              <a:rPr lang="en" sz="1800" b="1" dirty="0">
                <a:solidFill>
                  <a:schemeClr val="dk1"/>
                </a:solidFill>
                <a:latin typeface="Trebuchet MS"/>
                <a:ea typeface="Trebuchet MS"/>
                <a:cs typeface="Trebuchet MS"/>
                <a:sym typeface="Trebuchet MS"/>
              </a:rPr>
              <a:t> June is a UK Celebration…</a:t>
            </a:r>
          </a:p>
          <a:p>
            <a:pPr marL="419100" marR="0" lvl="0" indent="-336550" algn="l" rtl="0">
              <a:lnSpc>
                <a:spcPct val="150000"/>
              </a:lnSpc>
              <a:spcBef>
                <a:spcPts val="800"/>
              </a:spcBef>
              <a:spcAft>
                <a:spcPts val="0"/>
              </a:spcAft>
              <a:buClr>
                <a:srgbClr val="00B0F0"/>
              </a:buClr>
              <a:buSzPts val="1500"/>
              <a:buFont typeface="Arial"/>
              <a:buChar char="•"/>
            </a:pPr>
            <a:r>
              <a:rPr lang="en" sz="1800" b="1" i="0" u="none" strike="noStrike" cap="none" dirty="0">
                <a:solidFill>
                  <a:schemeClr val="dk1"/>
                </a:solidFill>
                <a:latin typeface="Trebuchet MS"/>
                <a:ea typeface="Trebuchet MS"/>
                <a:cs typeface="Trebuchet MS"/>
                <a:sym typeface="Trebuchet MS"/>
              </a:rPr>
              <a:t>Meet</a:t>
            </a:r>
            <a:r>
              <a:rPr lang="en" sz="1800" b="1" dirty="0">
                <a:solidFill>
                  <a:schemeClr val="dk1"/>
                </a:solidFill>
                <a:latin typeface="Trebuchet MS"/>
                <a:ea typeface="Trebuchet MS"/>
                <a:cs typeface="Trebuchet MS"/>
                <a:sym typeface="Trebuchet MS"/>
              </a:rPr>
              <a:t> 16</a:t>
            </a:r>
            <a:r>
              <a:rPr lang="en" sz="1800" b="1" baseline="30000" dirty="0">
                <a:solidFill>
                  <a:schemeClr val="dk1"/>
                </a:solidFill>
                <a:latin typeface="Trebuchet MS"/>
                <a:ea typeface="Trebuchet MS"/>
                <a:cs typeface="Trebuchet MS"/>
                <a:sym typeface="Trebuchet MS"/>
              </a:rPr>
              <a:t>th</a:t>
            </a:r>
            <a:r>
              <a:rPr lang="en" sz="1800" b="1" dirty="0">
                <a:solidFill>
                  <a:schemeClr val="dk1"/>
                </a:solidFill>
                <a:latin typeface="Trebuchet MS"/>
                <a:ea typeface="Trebuchet MS"/>
                <a:cs typeface="Trebuchet MS"/>
                <a:sym typeface="Trebuchet MS"/>
              </a:rPr>
              <a:t> June 09.00 UTC</a:t>
            </a:r>
            <a:br>
              <a:rPr lang="en" sz="1800" b="1" i="0" u="none" strike="noStrike" cap="none" dirty="0">
                <a:solidFill>
                  <a:schemeClr val="dk1"/>
                </a:solidFill>
                <a:latin typeface="Trebuchet MS"/>
                <a:ea typeface="Trebuchet MS"/>
                <a:cs typeface="Trebuchet MS"/>
                <a:sym typeface="Trebuchet MS"/>
              </a:rPr>
            </a:br>
            <a:endParaRPr sz="1400" b="1" i="0" u="none" strike="noStrike" cap="none" dirty="0">
              <a:solidFill>
                <a:srgbClr val="FF0000"/>
              </a:solidFill>
              <a:latin typeface="Trebuchet MS"/>
              <a:ea typeface="Trebuchet MS"/>
              <a:cs typeface="Trebuchet MS"/>
              <a:sym typeface="Trebuchet MS"/>
            </a:endParaRPr>
          </a:p>
        </p:txBody>
      </p:sp>
      <p:sp>
        <p:nvSpPr>
          <p:cNvPr id="293" name="Google Shape;293;p48"/>
          <p:cNvSpPr txBox="1"/>
          <p:nvPr/>
        </p:nvSpPr>
        <p:spPr>
          <a:xfrm>
            <a:off x="74044" y="4816255"/>
            <a:ext cx="285525" cy="316350"/>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1400"/>
              <a:buFont typeface="Arial"/>
              <a:buNone/>
            </a:pPr>
            <a:fld id="{00000000-1234-1234-1234-123412341234}" type="slidenum">
              <a:rPr lang="en" sz="1100" b="0" i="0" u="none" strike="noStrike" cap="none">
                <a:solidFill>
                  <a:schemeClr val="dk2"/>
                </a:solidFill>
                <a:latin typeface="Trebuchet MS"/>
                <a:ea typeface="Trebuchet MS"/>
                <a:cs typeface="Trebuchet MS"/>
                <a:sym typeface="Trebuchet MS"/>
              </a:rPr>
              <a:t>26</a:t>
            </a:fld>
            <a:endParaRPr sz="1100" b="0" i="0" u="none" strike="noStrike" cap="none">
              <a:solidFill>
                <a:schemeClr val="dk2"/>
              </a:solidFill>
              <a:latin typeface="Trebuchet MS"/>
              <a:ea typeface="Trebuchet MS"/>
              <a:cs typeface="Trebuchet MS"/>
              <a:sym typeface="Trebuchet MS"/>
            </a:endParaRPr>
          </a:p>
        </p:txBody>
      </p:sp>
      <p:pic>
        <p:nvPicPr>
          <p:cNvPr id="3" name="Picture 2">
            <a:extLst>
              <a:ext uri="{FF2B5EF4-FFF2-40B4-BE49-F238E27FC236}">
                <a16:creationId xmlns:a16="http://schemas.microsoft.com/office/drawing/2014/main" id="{78E493D8-26BF-0A5F-812C-40AC932D416E}"/>
              </a:ext>
            </a:extLst>
          </p:cNvPr>
          <p:cNvPicPr>
            <a:picLocks noChangeAspect="1"/>
          </p:cNvPicPr>
          <p:nvPr/>
        </p:nvPicPr>
        <p:blipFill>
          <a:blip r:embed="rId4"/>
          <a:stretch>
            <a:fillRect/>
          </a:stretch>
        </p:blipFill>
        <p:spPr>
          <a:xfrm>
            <a:off x="7049562" y="3198639"/>
            <a:ext cx="1760719" cy="1698040"/>
          </a:xfrm>
          <a:prstGeom prst="rect">
            <a:avLst/>
          </a:prstGeom>
        </p:spPr>
      </p:pic>
      <p:sp>
        <p:nvSpPr>
          <p:cNvPr id="4" name="Rectangle 3">
            <a:extLst>
              <a:ext uri="{FF2B5EF4-FFF2-40B4-BE49-F238E27FC236}">
                <a16:creationId xmlns:a16="http://schemas.microsoft.com/office/drawing/2014/main" id="{9675876C-901F-3C9C-22D1-043DE76695FE}"/>
              </a:ext>
            </a:extLst>
          </p:cNvPr>
          <p:cNvSpPr/>
          <p:nvPr/>
        </p:nvSpPr>
        <p:spPr>
          <a:xfrm>
            <a:off x="8607287" y="3107635"/>
            <a:ext cx="281609" cy="2551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n>
                <a:solidFill>
                  <a:schemeClr val="bg1"/>
                </a:solidFill>
              </a:ln>
              <a:solidFill>
                <a:schemeClr val="bg1"/>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97"/>
        <p:cNvGrpSpPr/>
        <p:nvPr/>
      </p:nvGrpSpPr>
      <p:grpSpPr>
        <a:xfrm>
          <a:off x="0" y="0"/>
          <a:ext cx="0" cy="0"/>
          <a:chOff x="0" y="0"/>
          <a:chExt cx="0" cy="0"/>
        </a:xfrm>
      </p:grpSpPr>
      <p:pic>
        <p:nvPicPr>
          <p:cNvPr id="298" name="Google Shape;298;p49"/>
          <p:cNvPicPr preferRelativeResize="0"/>
          <p:nvPr/>
        </p:nvPicPr>
        <p:blipFill rotWithShape="1">
          <a:blip r:embed="rId3">
            <a:alphaModFix/>
          </a:blip>
          <a:srcRect/>
          <a:stretch/>
        </p:blipFill>
        <p:spPr>
          <a:xfrm>
            <a:off x="0" y="0"/>
            <a:ext cx="9183132" cy="5143500"/>
          </a:xfrm>
          <a:prstGeom prst="rect">
            <a:avLst/>
          </a:prstGeom>
          <a:noFill/>
          <a:ln>
            <a:noFill/>
          </a:ln>
        </p:spPr>
      </p:pic>
      <p:sp>
        <p:nvSpPr>
          <p:cNvPr id="299" name="Google Shape;299;p49"/>
          <p:cNvSpPr/>
          <p:nvPr/>
        </p:nvSpPr>
        <p:spPr>
          <a:xfrm>
            <a:off x="1" y="0"/>
            <a:ext cx="9183132" cy="5143500"/>
          </a:xfrm>
          <a:prstGeom prst="rect">
            <a:avLst/>
          </a:prstGeom>
          <a:solidFill>
            <a:schemeClr val="dk2">
              <a:alpha val="81960"/>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cxnSp>
        <p:nvCxnSpPr>
          <p:cNvPr id="300" name="Google Shape;300;p49"/>
          <p:cNvCxnSpPr/>
          <p:nvPr/>
        </p:nvCxnSpPr>
        <p:spPr>
          <a:xfrm flipH="1">
            <a:off x="2490477" y="883418"/>
            <a:ext cx="7875" cy="1450125"/>
          </a:xfrm>
          <a:prstGeom prst="straightConnector1">
            <a:avLst/>
          </a:prstGeom>
          <a:noFill/>
          <a:ln w="28575" cap="flat" cmpd="sng">
            <a:solidFill>
              <a:srgbClr val="FFFFFF"/>
            </a:solidFill>
            <a:prstDash val="solid"/>
            <a:miter lim="800000"/>
            <a:headEnd type="none" w="sm" len="sm"/>
            <a:tailEnd type="none" w="sm" len="sm"/>
          </a:ln>
        </p:spPr>
      </p:cxnSp>
      <p:sp>
        <p:nvSpPr>
          <p:cNvPr id="301" name="Google Shape;301;p49"/>
          <p:cNvSpPr/>
          <p:nvPr/>
        </p:nvSpPr>
        <p:spPr>
          <a:xfrm>
            <a:off x="2671875" y="828676"/>
            <a:ext cx="3828825" cy="3686175"/>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2" name="Google Shape;302;p49"/>
          <p:cNvSpPr txBox="1"/>
          <p:nvPr/>
        </p:nvSpPr>
        <p:spPr>
          <a:xfrm>
            <a:off x="2866388" y="1285902"/>
            <a:ext cx="3439800" cy="438525"/>
          </a:xfrm>
          <a:prstGeom prst="rect">
            <a:avLst/>
          </a:prstGeom>
          <a:noFill/>
          <a:ln>
            <a:noFill/>
          </a:ln>
        </p:spPr>
        <p:txBody>
          <a:bodyPr spcFirstLastPara="1" wrap="square" lIns="68575" tIns="34275" rIns="68575" bIns="34275" anchor="t" anchorCtr="0">
            <a:noAutofit/>
          </a:bodyPr>
          <a:lstStyle/>
          <a:p>
            <a:pPr marL="0" marR="0" lvl="0" indent="0" algn="ctr" rtl="0">
              <a:lnSpc>
                <a:spcPct val="100000"/>
              </a:lnSpc>
              <a:spcBef>
                <a:spcPts val="0"/>
              </a:spcBef>
              <a:spcAft>
                <a:spcPts val="0"/>
              </a:spcAft>
              <a:buClr>
                <a:srgbClr val="000000"/>
              </a:buClr>
              <a:buSzPts val="2400"/>
              <a:buFont typeface="Arial"/>
              <a:buNone/>
            </a:pPr>
            <a:r>
              <a:rPr lang="en" sz="3600" b="0" i="0" u="none" strike="noStrike" cap="none">
                <a:solidFill>
                  <a:schemeClr val="dk1"/>
                </a:solidFill>
                <a:latin typeface="Trebuchet MS"/>
                <a:ea typeface="Trebuchet MS"/>
                <a:cs typeface="Trebuchet MS"/>
                <a:sym typeface="Trebuchet MS"/>
              </a:rPr>
              <a:t>THANK YOU</a:t>
            </a:r>
            <a:endParaRPr sz="3600" b="0" i="0" u="none" strike="noStrike" cap="none">
              <a:solidFill>
                <a:schemeClr val="dk1"/>
              </a:solidFill>
              <a:latin typeface="Trebuchet MS"/>
              <a:ea typeface="Trebuchet MS"/>
              <a:cs typeface="Trebuchet MS"/>
              <a:sym typeface="Trebuchet MS"/>
            </a:endParaRPr>
          </a:p>
        </p:txBody>
      </p:sp>
      <p:cxnSp>
        <p:nvCxnSpPr>
          <p:cNvPr id="303" name="Google Shape;303;p49"/>
          <p:cNvCxnSpPr/>
          <p:nvPr/>
        </p:nvCxnSpPr>
        <p:spPr>
          <a:xfrm>
            <a:off x="4307738" y="2100220"/>
            <a:ext cx="557100" cy="0"/>
          </a:xfrm>
          <a:prstGeom prst="straightConnector1">
            <a:avLst/>
          </a:prstGeom>
          <a:noFill/>
          <a:ln w="50800" cap="flat" cmpd="sng">
            <a:solidFill>
              <a:srgbClr val="D8DAE5"/>
            </a:solidFill>
            <a:prstDash val="solid"/>
            <a:miter lim="800000"/>
            <a:headEnd type="none" w="sm" len="sm"/>
            <a:tailEnd type="none" w="sm" len="sm"/>
          </a:ln>
        </p:spPr>
      </p:cxnSp>
      <p:pic>
        <p:nvPicPr>
          <p:cNvPr id="304" name="Google Shape;304;p49"/>
          <p:cNvPicPr preferRelativeResize="0"/>
          <p:nvPr/>
        </p:nvPicPr>
        <p:blipFill rotWithShape="1">
          <a:blip r:embed="rId4">
            <a:alphaModFix/>
          </a:blip>
          <a:srcRect/>
          <a:stretch/>
        </p:blipFill>
        <p:spPr>
          <a:xfrm>
            <a:off x="3871163" y="2407444"/>
            <a:ext cx="1430250" cy="1450125"/>
          </a:xfrm>
          <a:prstGeom prst="rect">
            <a:avLst/>
          </a:prstGeom>
          <a:noFill/>
          <a:ln>
            <a:noFill/>
          </a:ln>
        </p:spPr>
      </p:pic>
      <p:sp>
        <p:nvSpPr>
          <p:cNvPr id="305" name="Google Shape;305;p49"/>
          <p:cNvSpPr/>
          <p:nvPr/>
        </p:nvSpPr>
        <p:spPr>
          <a:xfrm>
            <a:off x="2671875" y="4376663"/>
            <a:ext cx="3828825" cy="174375"/>
          </a:xfrm>
          <a:prstGeom prst="rect">
            <a:avLst/>
          </a:prstGeom>
          <a:solidFill>
            <a:schemeClr val="accent4"/>
          </a:solidFill>
          <a:ln>
            <a:noFill/>
          </a:ln>
        </p:spPr>
        <p:txBody>
          <a:bodyPr spcFirstLastPara="1" wrap="square" lIns="68575" tIns="34275" rIns="68575" bIns="34275"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400" b="0" i="0" u="none" strike="noStrike" cap="none">
              <a:solidFill>
                <a:srgbClr val="FFFFFF"/>
              </a:solidFill>
              <a:latin typeface="Trebuchet MS"/>
              <a:ea typeface="Trebuchet MS"/>
              <a:cs typeface="Trebuchet MS"/>
              <a:sym typeface="Trebuchet MS"/>
            </a:endParaRPr>
          </a:p>
        </p:txBody>
      </p:sp>
      <p:sp>
        <p:nvSpPr>
          <p:cNvPr id="306" name="Google Shape;306;p49"/>
          <p:cNvSpPr txBox="1"/>
          <p:nvPr/>
        </p:nvSpPr>
        <p:spPr>
          <a:xfrm rot="-5400000">
            <a:off x="1296879" y="3315770"/>
            <a:ext cx="2351025" cy="148725"/>
          </a:xfrm>
          <a:prstGeom prst="rect">
            <a:avLst/>
          </a:prstGeom>
          <a:noFill/>
          <a:ln>
            <a:noFill/>
          </a:ln>
        </p:spPr>
        <p:txBody>
          <a:bodyPr spcFirstLastPara="1" wrap="square" lIns="68575" tIns="34275" rIns="68575" bIns="34275" anchor="t" anchorCtr="0">
            <a:noAutofit/>
          </a:bodyPr>
          <a:lstStyle/>
          <a:p>
            <a:pPr marL="0" marR="0" lvl="0" indent="0" algn="l" rtl="0">
              <a:lnSpc>
                <a:spcPct val="100000"/>
              </a:lnSpc>
              <a:spcBef>
                <a:spcPts val="0"/>
              </a:spcBef>
              <a:spcAft>
                <a:spcPts val="0"/>
              </a:spcAft>
              <a:buClr>
                <a:srgbClr val="000000"/>
              </a:buClr>
              <a:buSzPts val="700"/>
              <a:buFont typeface="Arial"/>
              <a:buNone/>
            </a:pPr>
            <a:r>
              <a:rPr lang="en" sz="800" b="0" i="0" u="none" strike="noStrike" cap="none">
                <a:solidFill>
                  <a:schemeClr val="lt1"/>
                </a:solidFill>
                <a:latin typeface="Trebuchet MS"/>
                <a:ea typeface="Trebuchet MS"/>
                <a:cs typeface="Trebuchet MS"/>
                <a:sym typeface="Trebuchet MS"/>
              </a:rPr>
              <a:t>SNOMED International: Delivering SNOMED CT</a:t>
            </a:r>
            <a:endParaRPr sz="800" b="0" i="0" u="none" strike="noStrike" cap="none">
              <a:solidFill>
                <a:schemeClr val="lt1"/>
              </a:solidFill>
              <a:latin typeface="Trebuchet MS"/>
              <a:ea typeface="Trebuchet MS"/>
              <a:cs typeface="Trebuchet MS"/>
              <a:sym typeface="Trebuchet MS"/>
            </a:endParaRPr>
          </a:p>
        </p:txBody>
      </p:sp>
      <p:pic>
        <p:nvPicPr>
          <p:cNvPr id="307" name="Google Shape;307;p49"/>
          <p:cNvPicPr preferRelativeResize="0"/>
          <p:nvPr/>
        </p:nvPicPr>
        <p:blipFill rotWithShape="1">
          <a:blip r:embed="rId5">
            <a:alphaModFix/>
          </a:blip>
          <a:srcRect/>
          <a:stretch/>
        </p:blipFill>
        <p:spPr>
          <a:xfrm>
            <a:off x="2704365" y="4639057"/>
            <a:ext cx="3801614" cy="24991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Progress update</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628650" y="273844"/>
            <a:ext cx="7886700" cy="994275"/>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documentation</a:t>
            </a:r>
            <a:endParaRPr sz="2800" dirty="0">
              <a:solidFill>
                <a:schemeClr val="dk2"/>
              </a:solidFill>
            </a:endParaRPr>
          </a:p>
        </p:txBody>
      </p:sp>
      <p:sp>
        <p:nvSpPr>
          <p:cNvPr id="118" name="Google Shape;118;p25"/>
          <p:cNvSpPr txBox="1"/>
          <p:nvPr/>
        </p:nvSpPr>
        <p:spPr>
          <a:xfrm>
            <a:off x="636814" y="906201"/>
            <a:ext cx="7960200" cy="4062620"/>
          </a:xfrm>
          <a:prstGeom prst="rect">
            <a:avLst/>
          </a:prstGeom>
          <a:noFill/>
          <a:ln>
            <a:noFill/>
          </a:ln>
        </p:spPr>
        <p:txBody>
          <a:bodyPr spcFirstLastPara="1" wrap="square" lIns="91425" tIns="91425" rIns="91425" bIns="91425" anchor="ctr" anchorCtr="0">
            <a:spAutoFit/>
          </a:bodyPr>
          <a:lstStyle/>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Mapping Guidance:</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3"/>
              </a:rPr>
              <a:t>https://confluence.ihtsdotools.org/display/USRG/Mapping+Guidance+for+EDQM+to+SNOMED+CT+Pharmaceutical+Dose+Form+Mapping</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“EDQM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4"/>
              </a:rPr>
              <a:t>https://confluence.ihtsdotools.org/display/USRG/Issues+for+discussion+with+EDQM</a:t>
            </a:r>
            <a:r>
              <a:rPr lang="en"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a:p>
            <a:pPr marL="0" lvl="0" indent="0" algn="l" rtl="0">
              <a:spcBef>
                <a:spcPts val="0"/>
              </a:spcBef>
              <a:spcAft>
                <a:spcPts val="0"/>
              </a:spcAft>
              <a:buNone/>
            </a:pPr>
            <a:r>
              <a:rPr lang="en" dirty="0">
                <a:latin typeface="Calibri"/>
                <a:ea typeface="Calibri"/>
                <a:cs typeface="Calibri"/>
                <a:sym typeface="Calibri"/>
              </a:rPr>
              <a:t>“SNOMED CT discussion items” List</a:t>
            </a:r>
            <a:endParaRPr dirty="0">
              <a:latin typeface="Calibri"/>
              <a:ea typeface="Calibri"/>
              <a:cs typeface="Calibri"/>
              <a:sym typeface="Calibri"/>
            </a:endParaRPr>
          </a:p>
          <a:p>
            <a:pPr marL="0" lvl="0" indent="0" algn="l" rtl="0">
              <a:spcBef>
                <a:spcPts val="0"/>
              </a:spcBef>
              <a:spcAft>
                <a:spcPts val="0"/>
              </a:spcAft>
              <a:buNone/>
            </a:pPr>
            <a:r>
              <a:rPr lang="en" u="sng" dirty="0">
                <a:solidFill>
                  <a:schemeClr val="hlink"/>
                </a:solidFill>
                <a:latin typeface="Calibri"/>
                <a:ea typeface="Calibri"/>
                <a:cs typeface="Calibri"/>
                <a:sym typeface="Calibri"/>
                <a:hlinkClick r:id="rId5"/>
              </a:rPr>
              <a:t>https://confluence.ihtsdotools.org/display/USRG/Issues+for+discussion+with+SNOMED+CT</a:t>
            </a:r>
            <a:r>
              <a:rPr lang="en" dirty="0">
                <a:latin typeface="Calibri"/>
                <a:ea typeface="Calibri"/>
                <a:cs typeface="Calibri"/>
                <a:sym typeface="Calibri"/>
              </a:rPr>
              <a:t> </a:t>
            </a:r>
          </a:p>
          <a:p>
            <a:pPr marL="0" lvl="0" indent="0" algn="l" rtl="0">
              <a:spcBef>
                <a:spcPts val="0"/>
              </a:spcBef>
              <a:spcAft>
                <a:spcPts val="0"/>
              </a:spcAft>
              <a:buNone/>
            </a:pPr>
            <a:endParaRPr lang="en" dirty="0">
              <a:latin typeface="Calibri"/>
              <a:ea typeface="Calibri"/>
              <a:cs typeface="Calibri"/>
              <a:sym typeface="Calibri"/>
            </a:endParaRPr>
          </a:p>
          <a:p>
            <a:pPr marL="0" lvl="0" indent="0" algn="l" rtl="0">
              <a:spcBef>
                <a:spcPts val="0"/>
              </a:spcBef>
              <a:spcAft>
                <a:spcPts val="0"/>
              </a:spcAft>
              <a:buNone/>
            </a:pPr>
            <a:r>
              <a:rPr lang="en" dirty="0">
                <a:latin typeface="Calibri"/>
                <a:cs typeface="Calibri"/>
                <a:sym typeface="Calibri"/>
              </a:rPr>
              <a:t>IMPLEMENTATION guidance </a:t>
            </a:r>
            <a:r>
              <a:rPr lang="en-GB" dirty="0">
                <a:latin typeface="Calibri"/>
                <a:ea typeface="Calibri"/>
                <a:cs typeface="Calibri"/>
                <a:sym typeface="Calibri"/>
                <a:hlinkClick r:id="rId6"/>
              </a:rPr>
              <a:t>https://confluence.ihtsdotools.org/display/USRG/Guidance+for+Implementation+of+the+EDQM+PDF+to+SNOMED+CT+PDF+mapping</a:t>
            </a:r>
            <a:r>
              <a:rPr lang="en" dirty="0">
                <a:latin typeface="Calibri"/>
                <a:ea typeface="Calibri"/>
                <a:cs typeface="Calibri"/>
                <a:sym typeface="Calibri"/>
              </a:rPr>
              <a:t> </a:t>
            </a:r>
          </a:p>
          <a:p>
            <a:pPr marL="0" lvl="0" indent="0" algn="l" rtl="0">
              <a:spcBef>
                <a:spcPts val="0"/>
              </a:spcBef>
              <a:spcAft>
                <a:spcPts val="0"/>
              </a:spcAft>
              <a:buNone/>
            </a:pPr>
            <a:endParaRPr lang="en-GB" dirty="0">
              <a:latin typeface="Calibri"/>
              <a:ea typeface="Calibri"/>
              <a:cs typeface="Calibri"/>
              <a:sym typeface="Calibri"/>
            </a:endParaRPr>
          </a:p>
          <a:p>
            <a:pPr marL="0" lvl="0" indent="0" algn="l" rtl="0">
              <a:spcBef>
                <a:spcPts val="0"/>
              </a:spcBef>
              <a:spcAft>
                <a:spcPts val="0"/>
              </a:spcAft>
              <a:buNone/>
            </a:pPr>
            <a:r>
              <a:rPr lang="en-GB" dirty="0">
                <a:latin typeface="Calibri"/>
                <a:ea typeface="Calibri"/>
                <a:cs typeface="Calibri"/>
                <a:sym typeface="Calibri"/>
              </a:rPr>
              <a:t>Recommendations</a:t>
            </a:r>
          </a:p>
          <a:p>
            <a:pPr marL="0" lvl="0" indent="0" algn="l" rtl="0">
              <a:spcBef>
                <a:spcPts val="0"/>
              </a:spcBef>
              <a:spcAft>
                <a:spcPts val="0"/>
              </a:spcAft>
              <a:buNone/>
            </a:pPr>
            <a:r>
              <a:rPr lang="en-GB" dirty="0">
                <a:latin typeface="Calibri"/>
                <a:ea typeface="Calibri"/>
                <a:cs typeface="Calibri"/>
                <a:sym typeface="Calibri"/>
                <a:hlinkClick r:id="rId7"/>
              </a:rPr>
              <a:t>https://confluence.ihtsdotools.org/display/USRG/Recommendations</a:t>
            </a:r>
            <a:r>
              <a:rPr lang="en-GB" dirty="0">
                <a:latin typeface="Calibri"/>
                <a:ea typeface="Calibri"/>
                <a:cs typeface="Calibri"/>
                <a:sym typeface="Calibri"/>
              </a:rPr>
              <a:t> </a:t>
            </a:r>
            <a:endParaRPr dirty="0">
              <a:latin typeface="Calibri"/>
              <a:ea typeface="Calibri"/>
              <a:cs typeface="Calibri"/>
              <a:sym typeface="Calibri"/>
            </a:endParaRPr>
          </a:p>
          <a:p>
            <a:pPr marL="0" lvl="0" indent="0" algn="l" rtl="0">
              <a:spcBef>
                <a:spcPts val="0"/>
              </a:spcBef>
              <a:spcAft>
                <a:spcPts val="0"/>
              </a:spcAft>
              <a:buNone/>
            </a:pPr>
            <a:endParaRPr dirty="0">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6A043C-D804-5AE9-EF68-8CA598AA325B}"/>
              </a:ext>
            </a:extLst>
          </p:cNvPr>
          <p:cNvSpPr>
            <a:spLocks noGrp="1"/>
          </p:cNvSpPr>
          <p:nvPr>
            <p:ph type="title"/>
          </p:nvPr>
        </p:nvSpPr>
        <p:spPr/>
        <p:txBody>
          <a:bodyPr/>
          <a:lstStyle/>
          <a:p>
            <a:r>
              <a:rPr lang="en-GB" sz="2800" b="1" dirty="0">
                <a:solidFill>
                  <a:schemeClr val="dk2"/>
                </a:solidFill>
              </a:rPr>
              <a:t>Lots</a:t>
            </a:r>
            <a:r>
              <a:rPr lang="en-GB" sz="2800" dirty="0">
                <a:solidFill>
                  <a:schemeClr val="dk2"/>
                </a:solidFill>
              </a:rPr>
              <a:t> of CRS requests submitted and being processed</a:t>
            </a:r>
          </a:p>
        </p:txBody>
      </p:sp>
      <p:sp>
        <p:nvSpPr>
          <p:cNvPr id="3" name="Text Placeholder 2">
            <a:extLst>
              <a:ext uri="{FF2B5EF4-FFF2-40B4-BE49-F238E27FC236}">
                <a16:creationId xmlns:a16="http://schemas.microsoft.com/office/drawing/2014/main" id="{0C2E53FD-1EDE-4E05-5208-69AC47DCE7D1}"/>
              </a:ext>
            </a:extLst>
          </p:cNvPr>
          <p:cNvSpPr>
            <a:spLocks noGrp="1"/>
          </p:cNvSpPr>
          <p:nvPr>
            <p:ph type="body" idx="1"/>
          </p:nvPr>
        </p:nvSpPr>
        <p:spPr/>
        <p:txBody>
          <a:bodyPr/>
          <a:lstStyle/>
          <a:p>
            <a:r>
              <a:rPr lang="en-GB" b="0" i="0" dirty="0">
                <a:solidFill>
                  <a:srgbClr val="172B4D"/>
                </a:solidFill>
                <a:effectLst/>
                <a:latin typeface="-apple-system"/>
              </a:rPr>
              <a:t>Toni from Content Team worked on CRS while François was on holiday (thank you Toni)</a:t>
            </a:r>
          </a:p>
          <a:p>
            <a:r>
              <a:rPr lang="en-GB" b="0" i="0" dirty="0">
                <a:solidFill>
                  <a:srgbClr val="172B4D"/>
                </a:solidFill>
                <a:effectLst/>
                <a:latin typeface="-apple-system"/>
              </a:rPr>
              <a:t>Status as of Monday: 20/134 requests resolved (15% complete)</a:t>
            </a:r>
          </a:p>
          <a:p>
            <a:r>
              <a:rPr lang="en-GB" dirty="0">
                <a:solidFill>
                  <a:srgbClr val="172B4D"/>
                </a:solidFill>
                <a:latin typeface="-apple-system"/>
              </a:rPr>
              <a:t>New concepts are appearing in the Daily Build</a:t>
            </a:r>
          </a:p>
          <a:p>
            <a:r>
              <a:rPr lang="en-GB" b="0" i="0" dirty="0">
                <a:solidFill>
                  <a:srgbClr val="172B4D"/>
                </a:solidFill>
                <a:effectLst/>
                <a:latin typeface="-apple-system"/>
              </a:rPr>
              <a:t>Not yet added these to the </a:t>
            </a:r>
            <a:r>
              <a:rPr lang="en-GB" dirty="0">
                <a:solidFill>
                  <a:srgbClr val="172B4D"/>
                </a:solidFill>
                <a:latin typeface="-apple-system"/>
              </a:rPr>
              <a:t>RC1, but will start doing that ASAP</a:t>
            </a:r>
            <a:endParaRPr lang="en-GB" b="0" i="0" dirty="0">
              <a:solidFill>
                <a:srgbClr val="172B4D"/>
              </a:solidFill>
              <a:effectLst/>
              <a:latin typeface="-apple-system"/>
            </a:endParaRPr>
          </a:p>
          <a:p>
            <a:endParaRPr lang="en-GB" dirty="0"/>
          </a:p>
        </p:txBody>
      </p:sp>
    </p:spTree>
    <p:extLst>
      <p:ext uri="{BB962C8B-B14F-4D97-AF65-F5344CB8AC3E}">
        <p14:creationId xmlns:p14="http://schemas.microsoft.com/office/powerpoint/2010/main" val="14931654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Google Shape;117;p25"/>
          <p:cNvSpPr txBox="1">
            <a:spLocks noGrp="1"/>
          </p:cNvSpPr>
          <p:nvPr>
            <p:ph type="title"/>
          </p:nvPr>
        </p:nvSpPr>
        <p:spPr>
          <a:xfrm>
            <a:off x="0" y="-116878"/>
            <a:ext cx="7886700" cy="666887"/>
          </a:xfrm>
          <a:prstGeom prst="rect">
            <a:avLst/>
          </a:prstGeom>
          <a:noFill/>
          <a:ln>
            <a:noFill/>
          </a:ln>
        </p:spPr>
        <p:txBody>
          <a:bodyPr spcFirstLastPara="1" wrap="square" lIns="68575" tIns="34275" rIns="68575" bIns="34275" anchor="ctr" anchorCtr="0">
            <a:normAutofit/>
          </a:bodyPr>
          <a:lstStyle/>
          <a:p>
            <a:pPr marL="0" lvl="0" indent="0" algn="l" rtl="0">
              <a:lnSpc>
                <a:spcPct val="90000"/>
              </a:lnSpc>
              <a:spcBef>
                <a:spcPts val="0"/>
              </a:spcBef>
              <a:spcAft>
                <a:spcPts val="0"/>
              </a:spcAft>
              <a:buClr>
                <a:schemeClr val="dk1"/>
              </a:buClr>
              <a:buSzPts val="1400"/>
              <a:buNone/>
            </a:pPr>
            <a:r>
              <a:rPr lang="en" sz="2800" dirty="0">
                <a:solidFill>
                  <a:schemeClr val="dk2"/>
                </a:solidFill>
              </a:rPr>
              <a:t>Our numbers</a:t>
            </a:r>
            <a:endParaRPr sz="2800" dirty="0">
              <a:solidFill>
                <a:schemeClr val="dk2"/>
              </a:solidFill>
            </a:endParaRPr>
          </a:p>
        </p:txBody>
      </p:sp>
      <p:graphicFrame>
        <p:nvGraphicFramePr>
          <p:cNvPr id="2" name="Table 2">
            <a:extLst>
              <a:ext uri="{FF2B5EF4-FFF2-40B4-BE49-F238E27FC236}">
                <a16:creationId xmlns:a16="http://schemas.microsoft.com/office/drawing/2014/main" id="{9BD171BF-CA2C-4BDB-AB8A-D72CBF03729C}"/>
              </a:ext>
            </a:extLst>
          </p:cNvPr>
          <p:cNvGraphicFramePr>
            <a:graphicFrameLocks noGrp="1"/>
          </p:cNvGraphicFramePr>
          <p:nvPr>
            <p:extLst>
              <p:ext uri="{D42A27DB-BD31-4B8C-83A1-F6EECF244321}">
                <p14:modId xmlns:p14="http://schemas.microsoft.com/office/powerpoint/2010/main" val="861827"/>
              </p:ext>
            </p:extLst>
          </p:nvPr>
        </p:nvGraphicFramePr>
        <p:xfrm>
          <a:off x="536806" y="410133"/>
          <a:ext cx="7738455" cy="4597400"/>
        </p:xfrm>
        <a:graphic>
          <a:graphicData uri="http://schemas.openxmlformats.org/drawingml/2006/table">
            <a:tbl>
              <a:tblPr firstRow="1" bandRow="1">
                <a:tableStyleId>{21E4AEA4-8DFA-4A89-87EB-49C32662AFE0}</a:tableStyleId>
              </a:tblPr>
              <a:tblGrid>
                <a:gridCol w="1127811">
                  <a:extLst>
                    <a:ext uri="{9D8B030D-6E8A-4147-A177-3AD203B41FA5}">
                      <a16:colId xmlns:a16="http://schemas.microsoft.com/office/drawing/2014/main" val="1116023101"/>
                    </a:ext>
                  </a:extLst>
                </a:gridCol>
                <a:gridCol w="616611">
                  <a:extLst>
                    <a:ext uri="{9D8B030D-6E8A-4147-A177-3AD203B41FA5}">
                      <a16:colId xmlns:a16="http://schemas.microsoft.com/office/drawing/2014/main" val="4243105203"/>
                    </a:ext>
                  </a:extLst>
                </a:gridCol>
                <a:gridCol w="899879">
                  <a:extLst>
                    <a:ext uri="{9D8B030D-6E8A-4147-A177-3AD203B41FA5}">
                      <a16:colId xmlns:a16="http://schemas.microsoft.com/office/drawing/2014/main" val="3782330234"/>
                    </a:ext>
                  </a:extLst>
                </a:gridCol>
                <a:gridCol w="899879">
                  <a:extLst>
                    <a:ext uri="{9D8B030D-6E8A-4147-A177-3AD203B41FA5}">
                      <a16:colId xmlns:a16="http://schemas.microsoft.com/office/drawing/2014/main" val="755852865"/>
                    </a:ext>
                  </a:extLst>
                </a:gridCol>
                <a:gridCol w="1199520">
                  <a:extLst>
                    <a:ext uri="{9D8B030D-6E8A-4147-A177-3AD203B41FA5}">
                      <a16:colId xmlns:a16="http://schemas.microsoft.com/office/drawing/2014/main" val="2509502792"/>
                    </a:ext>
                  </a:extLst>
                </a:gridCol>
                <a:gridCol w="1412230">
                  <a:extLst>
                    <a:ext uri="{9D8B030D-6E8A-4147-A177-3AD203B41FA5}">
                      <a16:colId xmlns:a16="http://schemas.microsoft.com/office/drawing/2014/main" val="2990042140"/>
                    </a:ext>
                  </a:extLst>
                </a:gridCol>
                <a:gridCol w="1582525">
                  <a:extLst>
                    <a:ext uri="{9D8B030D-6E8A-4147-A177-3AD203B41FA5}">
                      <a16:colId xmlns:a16="http://schemas.microsoft.com/office/drawing/2014/main" val="2579163458"/>
                    </a:ext>
                  </a:extLst>
                </a:gridCol>
              </a:tblGrid>
              <a:tr h="370840">
                <a:tc>
                  <a:txBody>
                    <a:bodyPr/>
                    <a:lstStyle/>
                    <a:p>
                      <a:r>
                        <a:rPr lang="en-GB" dirty="0"/>
                        <a:t>Date</a:t>
                      </a:r>
                    </a:p>
                  </a:txBody>
                  <a:tcPr/>
                </a:tc>
                <a:tc>
                  <a:txBody>
                    <a:bodyPr/>
                    <a:lstStyle/>
                    <a:p>
                      <a:pPr algn="ctr"/>
                      <a:r>
                        <a:rPr lang="en-GB" dirty="0"/>
                        <a:t>WIP</a:t>
                      </a:r>
                    </a:p>
                  </a:txBody>
                  <a:tcPr/>
                </a:tc>
                <a:tc>
                  <a:txBody>
                    <a:bodyPr/>
                    <a:lstStyle/>
                    <a:p>
                      <a:pPr algn="ctr"/>
                      <a:r>
                        <a:rPr lang="en-GB" dirty="0"/>
                        <a:t>RC1</a:t>
                      </a:r>
                    </a:p>
                  </a:txBody>
                  <a:tcPr/>
                </a:tc>
                <a:tc>
                  <a:txBody>
                    <a:bodyPr/>
                    <a:lstStyle/>
                    <a:p>
                      <a:pPr algn="ctr"/>
                      <a:r>
                        <a:rPr lang="en-GB" dirty="0"/>
                        <a:t>No Match</a:t>
                      </a:r>
                    </a:p>
                  </a:txBody>
                  <a:tcPr/>
                </a:tc>
                <a:tc>
                  <a:txBody>
                    <a:bodyPr/>
                    <a:lstStyle/>
                    <a:p>
                      <a:pPr algn="ctr"/>
                      <a:r>
                        <a:rPr lang="en-GB" dirty="0"/>
                        <a:t>In “holding”</a:t>
                      </a:r>
                    </a:p>
                  </a:txBody>
                  <a:tcPr/>
                </a:tc>
                <a:tc>
                  <a:txBody>
                    <a:bodyPr/>
                    <a:lstStyle/>
                    <a:p>
                      <a:pPr algn="ctr"/>
                      <a:r>
                        <a:rPr lang="en-GB" dirty="0"/>
                        <a:t>New requests</a:t>
                      </a:r>
                    </a:p>
                  </a:txBody>
                  <a:tcPr/>
                </a:tc>
                <a:tc>
                  <a:txBody>
                    <a:bodyPr/>
                    <a:lstStyle/>
                    <a:p>
                      <a:pPr algn="ctr"/>
                      <a:r>
                        <a:rPr lang="en-GB" dirty="0"/>
                        <a:t>Change requests</a:t>
                      </a:r>
                    </a:p>
                  </a:txBody>
                  <a:tcPr/>
                </a:tc>
                <a:extLst>
                  <a:ext uri="{0D108BD9-81ED-4DB2-BD59-A6C34878D82A}">
                    <a16:rowId xmlns:a16="http://schemas.microsoft.com/office/drawing/2014/main" val="550098014"/>
                  </a:ext>
                </a:extLst>
              </a:tr>
              <a:tr h="370840">
                <a:tc>
                  <a:txBody>
                    <a:bodyPr/>
                    <a:lstStyle/>
                    <a:p>
                      <a:r>
                        <a:rPr lang="en-GB" dirty="0"/>
                        <a:t>15:12:2021</a:t>
                      </a:r>
                    </a:p>
                  </a:txBody>
                  <a:tcPr/>
                </a:tc>
                <a:tc>
                  <a:txBody>
                    <a:bodyPr/>
                    <a:lstStyle/>
                    <a:p>
                      <a:pPr algn="ctr"/>
                      <a:r>
                        <a:rPr lang="en-GB" dirty="0"/>
                        <a:t>255</a:t>
                      </a:r>
                    </a:p>
                  </a:txBody>
                  <a:tcPr/>
                </a:tc>
                <a:tc>
                  <a:txBody>
                    <a:bodyPr/>
                    <a:lstStyle/>
                    <a:p>
                      <a:pPr algn="ctr"/>
                      <a:r>
                        <a:rPr lang="en-GB" dirty="0"/>
                        <a:t>115</a:t>
                      </a:r>
                    </a:p>
                  </a:txBody>
                  <a:tcPr/>
                </a:tc>
                <a:tc>
                  <a:txBody>
                    <a:bodyPr/>
                    <a:lstStyle/>
                    <a:p>
                      <a:pPr algn="ctr"/>
                      <a:endParaRPr lang="en-GB" dirty="0"/>
                    </a:p>
                  </a:txBody>
                  <a:tcPr/>
                </a:tc>
                <a:tc>
                  <a:txBody>
                    <a:bodyPr/>
                    <a:lstStyle/>
                    <a:p>
                      <a:pPr algn="ctr"/>
                      <a:r>
                        <a:rPr lang="en-GB" dirty="0"/>
                        <a:t>6</a:t>
                      </a:r>
                    </a:p>
                  </a:txBody>
                  <a:tcPr/>
                </a:tc>
                <a:tc>
                  <a:txBody>
                    <a:bodyPr/>
                    <a:lstStyle/>
                    <a:p>
                      <a:pPr algn="ctr"/>
                      <a:r>
                        <a:rPr lang="en-GB" dirty="0"/>
                        <a:t>5</a:t>
                      </a:r>
                    </a:p>
                  </a:txBody>
                  <a:tcPr/>
                </a:tc>
                <a:tc>
                  <a:txBody>
                    <a:bodyPr/>
                    <a:lstStyle/>
                    <a:p>
                      <a:pPr algn="ctr"/>
                      <a:endParaRPr lang="en-GB"/>
                    </a:p>
                  </a:txBody>
                  <a:tcPr/>
                </a:tc>
                <a:extLst>
                  <a:ext uri="{0D108BD9-81ED-4DB2-BD59-A6C34878D82A}">
                    <a16:rowId xmlns:a16="http://schemas.microsoft.com/office/drawing/2014/main" val="3669481408"/>
                  </a:ext>
                </a:extLst>
              </a:tr>
              <a:tr h="370840">
                <a:tc>
                  <a:txBody>
                    <a:bodyPr/>
                    <a:lstStyle/>
                    <a:p>
                      <a:r>
                        <a:rPr lang="en-GB" dirty="0"/>
                        <a:t>10:01:2022</a:t>
                      </a:r>
                    </a:p>
                  </a:txBody>
                  <a:tcPr/>
                </a:tc>
                <a:tc>
                  <a:txBody>
                    <a:bodyPr/>
                    <a:lstStyle/>
                    <a:p>
                      <a:pPr algn="ctr"/>
                      <a:r>
                        <a:rPr lang="en-GB" dirty="0"/>
                        <a:t>255</a:t>
                      </a:r>
                    </a:p>
                  </a:txBody>
                  <a:tcPr/>
                </a:tc>
                <a:tc>
                  <a:txBody>
                    <a:bodyPr/>
                    <a:lstStyle/>
                    <a:p>
                      <a:pPr algn="ctr"/>
                      <a:r>
                        <a:rPr lang="en-GB" dirty="0"/>
                        <a:t>130</a:t>
                      </a:r>
                    </a:p>
                  </a:txBody>
                  <a:tcPr/>
                </a:tc>
                <a:tc>
                  <a:txBody>
                    <a:bodyPr/>
                    <a:lstStyle/>
                    <a:p>
                      <a:pPr algn="ctr"/>
                      <a:endParaRPr lang="en-GB" dirty="0"/>
                    </a:p>
                  </a:txBody>
                  <a:tcPr/>
                </a:tc>
                <a:tc>
                  <a:txBody>
                    <a:bodyPr/>
                    <a:lstStyle/>
                    <a:p>
                      <a:pPr algn="ctr"/>
                      <a:r>
                        <a:rPr lang="en-GB" dirty="0"/>
                        <a:t>21</a:t>
                      </a:r>
                    </a:p>
                  </a:txBody>
                  <a:tcPr/>
                </a:tc>
                <a:tc>
                  <a:txBody>
                    <a:bodyPr/>
                    <a:lstStyle/>
                    <a:p>
                      <a:pPr algn="ctr"/>
                      <a:r>
                        <a:rPr lang="en-GB" dirty="0"/>
                        <a:t>5</a:t>
                      </a:r>
                    </a:p>
                  </a:txBody>
                  <a:tcPr/>
                </a:tc>
                <a:tc>
                  <a:txBody>
                    <a:bodyPr/>
                    <a:lstStyle/>
                    <a:p>
                      <a:pPr algn="ctr"/>
                      <a:r>
                        <a:rPr lang="en-GB" dirty="0"/>
                        <a:t>1</a:t>
                      </a:r>
                    </a:p>
                  </a:txBody>
                  <a:tcPr/>
                </a:tc>
                <a:extLst>
                  <a:ext uri="{0D108BD9-81ED-4DB2-BD59-A6C34878D82A}">
                    <a16:rowId xmlns:a16="http://schemas.microsoft.com/office/drawing/2014/main" val="3564130672"/>
                  </a:ext>
                </a:extLst>
              </a:tr>
              <a:tr h="370840">
                <a:tc>
                  <a:txBody>
                    <a:bodyPr/>
                    <a:lstStyle/>
                    <a:p>
                      <a:r>
                        <a:rPr lang="en-GB" dirty="0"/>
                        <a:t>27:01:2022</a:t>
                      </a:r>
                    </a:p>
                  </a:txBody>
                  <a:tcPr/>
                </a:tc>
                <a:tc>
                  <a:txBody>
                    <a:bodyPr/>
                    <a:lstStyle/>
                    <a:p>
                      <a:pPr algn="ctr"/>
                      <a:r>
                        <a:rPr lang="en-GB" dirty="0"/>
                        <a:t>242</a:t>
                      </a:r>
                    </a:p>
                  </a:txBody>
                  <a:tcPr/>
                </a:tc>
                <a:tc>
                  <a:txBody>
                    <a:bodyPr/>
                    <a:lstStyle/>
                    <a:p>
                      <a:pPr algn="ctr"/>
                      <a:r>
                        <a:rPr lang="en-GB" dirty="0"/>
                        <a:t>123</a:t>
                      </a:r>
                    </a:p>
                  </a:txBody>
                  <a:tcPr/>
                </a:tc>
                <a:tc>
                  <a:txBody>
                    <a:bodyPr/>
                    <a:lstStyle/>
                    <a:p>
                      <a:pPr algn="ctr"/>
                      <a:r>
                        <a:rPr lang="en-GB" dirty="0"/>
                        <a:t>3</a:t>
                      </a:r>
                    </a:p>
                  </a:txBody>
                  <a:tcPr/>
                </a:tc>
                <a:tc>
                  <a:txBody>
                    <a:bodyPr/>
                    <a:lstStyle/>
                    <a:p>
                      <a:pPr algn="ctr"/>
                      <a:r>
                        <a:rPr lang="en-GB" dirty="0"/>
                        <a:t>22</a:t>
                      </a:r>
                    </a:p>
                  </a:txBody>
                  <a:tcPr/>
                </a:tc>
                <a:tc>
                  <a:txBody>
                    <a:bodyPr/>
                    <a:lstStyle/>
                    <a:p>
                      <a:pPr algn="ctr"/>
                      <a:r>
                        <a:rPr lang="en-GB" dirty="0"/>
                        <a:t>10</a:t>
                      </a:r>
                    </a:p>
                  </a:txBody>
                  <a:tcPr/>
                </a:tc>
                <a:tc>
                  <a:txBody>
                    <a:bodyPr/>
                    <a:lstStyle/>
                    <a:p>
                      <a:pPr algn="ctr"/>
                      <a:r>
                        <a:rPr lang="en-GB" dirty="0"/>
                        <a:t>3</a:t>
                      </a:r>
                    </a:p>
                  </a:txBody>
                  <a:tcPr/>
                </a:tc>
                <a:extLst>
                  <a:ext uri="{0D108BD9-81ED-4DB2-BD59-A6C34878D82A}">
                    <a16:rowId xmlns:a16="http://schemas.microsoft.com/office/drawing/2014/main" val="507548596"/>
                  </a:ext>
                </a:extLst>
              </a:tr>
              <a:tr h="370840">
                <a:tc>
                  <a:txBody>
                    <a:bodyPr/>
                    <a:lstStyle/>
                    <a:p>
                      <a:r>
                        <a:rPr lang="en-GB" dirty="0"/>
                        <a:t>10:02:2022</a:t>
                      </a:r>
                    </a:p>
                  </a:txBody>
                  <a:tcPr/>
                </a:tc>
                <a:tc>
                  <a:txBody>
                    <a:bodyPr/>
                    <a:lstStyle/>
                    <a:p>
                      <a:pPr algn="ctr"/>
                      <a:r>
                        <a:rPr lang="en-GB" dirty="0"/>
                        <a:t>214</a:t>
                      </a:r>
                    </a:p>
                  </a:txBody>
                  <a:tcPr/>
                </a:tc>
                <a:tc>
                  <a:txBody>
                    <a:bodyPr/>
                    <a:lstStyle/>
                    <a:p>
                      <a:pPr algn="ctr"/>
                      <a:r>
                        <a:rPr lang="en-GB" dirty="0"/>
                        <a:t>138</a:t>
                      </a:r>
                    </a:p>
                  </a:txBody>
                  <a:tcPr/>
                </a:tc>
                <a:tc>
                  <a:txBody>
                    <a:bodyPr/>
                    <a:lstStyle/>
                    <a:p>
                      <a:pPr algn="ctr"/>
                      <a:r>
                        <a:rPr lang="en-GB" dirty="0"/>
                        <a:t>3</a:t>
                      </a:r>
                    </a:p>
                  </a:txBody>
                  <a:tcPr/>
                </a:tc>
                <a:tc>
                  <a:txBody>
                    <a:bodyPr/>
                    <a:lstStyle/>
                    <a:p>
                      <a:pPr algn="ctr"/>
                      <a:r>
                        <a:rPr lang="en-GB" dirty="0"/>
                        <a:t>37</a:t>
                      </a:r>
                    </a:p>
                  </a:txBody>
                  <a:tcPr/>
                </a:tc>
                <a:tc>
                  <a:txBody>
                    <a:bodyPr/>
                    <a:lstStyle/>
                    <a:p>
                      <a:pPr algn="ctr"/>
                      <a:r>
                        <a:rPr lang="en-GB" dirty="0"/>
                        <a:t>14</a:t>
                      </a:r>
                    </a:p>
                  </a:txBody>
                  <a:tcPr/>
                </a:tc>
                <a:tc>
                  <a:txBody>
                    <a:bodyPr/>
                    <a:lstStyle/>
                    <a:p>
                      <a:pPr algn="ctr"/>
                      <a:r>
                        <a:rPr lang="en-GB" dirty="0"/>
                        <a:t>4</a:t>
                      </a:r>
                    </a:p>
                  </a:txBody>
                  <a:tcPr/>
                </a:tc>
                <a:extLst>
                  <a:ext uri="{0D108BD9-81ED-4DB2-BD59-A6C34878D82A}">
                    <a16:rowId xmlns:a16="http://schemas.microsoft.com/office/drawing/2014/main" val="2856133029"/>
                  </a:ext>
                </a:extLst>
              </a:tr>
              <a:tr h="370840">
                <a:tc>
                  <a:txBody>
                    <a:bodyPr/>
                    <a:lstStyle/>
                    <a:p>
                      <a:r>
                        <a:rPr lang="en-GB" dirty="0"/>
                        <a:t>24:02:2022</a:t>
                      </a:r>
                    </a:p>
                  </a:txBody>
                  <a:tcPr/>
                </a:tc>
                <a:tc>
                  <a:txBody>
                    <a:bodyPr/>
                    <a:lstStyle/>
                    <a:p>
                      <a:pPr algn="ctr"/>
                      <a:r>
                        <a:rPr lang="en-GB" dirty="0"/>
                        <a:t>190</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54</a:t>
                      </a:r>
                    </a:p>
                  </a:txBody>
                  <a:tcPr/>
                </a:tc>
                <a:tc>
                  <a:txBody>
                    <a:bodyPr/>
                    <a:lstStyle/>
                    <a:p>
                      <a:pPr algn="ctr"/>
                      <a:r>
                        <a:rPr lang="en-GB" dirty="0"/>
                        <a:t>16</a:t>
                      </a:r>
                    </a:p>
                  </a:txBody>
                  <a:tcPr/>
                </a:tc>
                <a:tc>
                  <a:txBody>
                    <a:bodyPr/>
                    <a:lstStyle/>
                    <a:p>
                      <a:pPr algn="ctr"/>
                      <a:r>
                        <a:rPr lang="en-GB" dirty="0"/>
                        <a:t>7</a:t>
                      </a:r>
                    </a:p>
                  </a:txBody>
                  <a:tcPr/>
                </a:tc>
                <a:extLst>
                  <a:ext uri="{0D108BD9-81ED-4DB2-BD59-A6C34878D82A}">
                    <a16:rowId xmlns:a16="http://schemas.microsoft.com/office/drawing/2014/main" val="3854481617"/>
                  </a:ext>
                </a:extLst>
              </a:tr>
              <a:tr h="370840">
                <a:tc>
                  <a:txBody>
                    <a:bodyPr/>
                    <a:lstStyle/>
                    <a:p>
                      <a:r>
                        <a:rPr lang="en-GB" dirty="0"/>
                        <a:t>10:03:2022</a:t>
                      </a:r>
                    </a:p>
                  </a:txBody>
                  <a:tcPr/>
                </a:tc>
                <a:tc>
                  <a:txBody>
                    <a:bodyPr/>
                    <a:lstStyle/>
                    <a:p>
                      <a:pPr algn="ctr"/>
                      <a:r>
                        <a:rPr lang="en-GB" dirty="0"/>
                        <a:t>163</a:t>
                      </a:r>
                    </a:p>
                  </a:txBody>
                  <a:tcPr/>
                </a:tc>
                <a:tc>
                  <a:txBody>
                    <a:bodyPr/>
                    <a:lstStyle/>
                    <a:p>
                      <a:pPr algn="ctr"/>
                      <a:r>
                        <a:rPr lang="en-GB" dirty="0"/>
                        <a:t>138</a:t>
                      </a:r>
                    </a:p>
                  </a:txBody>
                  <a:tcPr/>
                </a:tc>
                <a:tc>
                  <a:txBody>
                    <a:bodyPr/>
                    <a:lstStyle/>
                    <a:p>
                      <a:pPr algn="ctr"/>
                      <a:r>
                        <a:rPr lang="en-GB" dirty="0"/>
                        <a:t>10</a:t>
                      </a:r>
                    </a:p>
                  </a:txBody>
                  <a:tcPr/>
                </a:tc>
                <a:tc>
                  <a:txBody>
                    <a:bodyPr/>
                    <a:lstStyle/>
                    <a:p>
                      <a:pPr algn="ctr"/>
                      <a:r>
                        <a:rPr lang="en-GB" dirty="0"/>
                        <a:t>65</a:t>
                      </a:r>
                    </a:p>
                  </a:txBody>
                  <a:tcPr/>
                </a:tc>
                <a:tc>
                  <a:txBody>
                    <a:bodyPr/>
                    <a:lstStyle/>
                    <a:p>
                      <a:pPr algn="ctr"/>
                      <a:r>
                        <a:rPr lang="en-GB" dirty="0"/>
                        <a:t>20</a:t>
                      </a:r>
                    </a:p>
                  </a:txBody>
                  <a:tcPr/>
                </a:tc>
                <a:tc>
                  <a:txBody>
                    <a:bodyPr/>
                    <a:lstStyle/>
                    <a:p>
                      <a:pPr algn="ctr"/>
                      <a:r>
                        <a:rPr lang="en-GB" dirty="0"/>
                        <a:t>17</a:t>
                      </a:r>
                    </a:p>
                  </a:txBody>
                  <a:tcPr/>
                </a:tc>
                <a:extLst>
                  <a:ext uri="{0D108BD9-81ED-4DB2-BD59-A6C34878D82A}">
                    <a16:rowId xmlns:a16="http://schemas.microsoft.com/office/drawing/2014/main" val="1991219792"/>
                  </a:ext>
                </a:extLst>
              </a:tr>
              <a:tr h="370840">
                <a:tc>
                  <a:txBody>
                    <a:bodyPr/>
                    <a:lstStyle/>
                    <a:p>
                      <a:r>
                        <a:rPr lang="en-GB" dirty="0"/>
                        <a:t>24:03.2022</a:t>
                      </a:r>
                    </a:p>
                  </a:txBody>
                  <a:tcPr/>
                </a:tc>
                <a:tc>
                  <a:txBody>
                    <a:bodyPr/>
                    <a:lstStyle/>
                    <a:p>
                      <a:pPr algn="ctr"/>
                      <a:r>
                        <a:rPr lang="en-GB" dirty="0"/>
                        <a:t>157</a:t>
                      </a:r>
                    </a:p>
                  </a:txBody>
                  <a:tcPr/>
                </a:tc>
                <a:tc>
                  <a:txBody>
                    <a:bodyPr/>
                    <a:lstStyle/>
                    <a:p>
                      <a:pPr algn="ctr"/>
                      <a:r>
                        <a:rPr lang="en-GB" dirty="0"/>
                        <a:t>142</a:t>
                      </a:r>
                    </a:p>
                  </a:txBody>
                  <a:tcPr/>
                </a:tc>
                <a:tc>
                  <a:txBody>
                    <a:bodyPr/>
                    <a:lstStyle/>
                    <a:p>
                      <a:pPr algn="ctr"/>
                      <a:r>
                        <a:rPr lang="en-GB" dirty="0"/>
                        <a:t>14</a:t>
                      </a:r>
                    </a:p>
                  </a:txBody>
                  <a:tcPr/>
                </a:tc>
                <a:tc>
                  <a:txBody>
                    <a:bodyPr/>
                    <a:lstStyle/>
                    <a:p>
                      <a:pPr algn="ctr"/>
                      <a:r>
                        <a:rPr lang="en-GB" dirty="0"/>
                        <a:t>68</a:t>
                      </a:r>
                    </a:p>
                  </a:txBody>
                  <a:tcPr/>
                </a:tc>
                <a:tc>
                  <a:txBody>
                    <a:bodyPr/>
                    <a:lstStyle/>
                    <a:p>
                      <a:pPr algn="ctr"/>
                      <a:r>
                        <a:rPr lang="en-GB" dirty="0"/>
                        <a:t>28</a:t>
                      </a:r>
                    </a:p>
                  </a:txBody>
                  <a:tcPr/>
                </a:tc>
                <a:tc>
                  <a:txBody>
                    <a:bodyPr/>
                    <a:lstStyle/>
                    <a:p>
                      <a:pPr algn="ctr"/>
                      <a:r>
                        <a:rPr lang="en-GB" dirty="0"/>
                        <a:t>22</a:t>
                      </a:r>
                    </a:p>
                  </a:txBody>
                  <a:tcPr/>
                </a:tc>
                <a:extLst>
                  <a:ext uri="{0D108BD9-81ED-4DB2-BD59-A6C34878D82A}">
                    <a16:rowId xmlns:a16="http://schemas.microsoft.com/office/drawing/2014/main" val="4114216593"/>
                  </a:ext>
                </a:extLst>
              </a:tr>
              <a:tr h="370840">
                <a:tc>
                  <a:txBody>
                    <a:bodyPr/>
                    <a:lstStyle/>
                    <a:p>
                      <a:r>
                        <a:rPr lang="en-GB" dirty="0"/>
                        <a:t>07:04:2022</a:t>
                      </a:r>
                    </a:p>
                  </a:txBody>
                  <a:tcPr/>
                </a:tc>
                <a:tc>
                  <a:txBody>
                    <a:bodyPr/>
                    <a:lstStyle/>
                    <a:p>
                      <a:pPr algn="ctr"/>
                      <a:r>
                        <a:rPr lang="en-GB" dirty="0"/>
                        <a:t>147</a:t>
                      </a:r>
                    </a:p>
                  </a:txBody>
                  <a:tcPr/>
                </a:tc>
                <a:tc>
                  <a:txBody>
                    <a:bodyPr/>
                    <a:lstStyle/>
                    <a:p>
                      <a:pPr algn="ctr"/>
                      <a:r>
                        <a:rPr lang="en-GB" dirty="0"/>
                        <a:t>146</a:t>
                      </a:r>
                    </a:p>
                  </a:txBody>
                  <a:tcPr/>
                </a:tc>
                <a:tc>
                  <a:txBody>
                    <a:bodyPr/>
                    <a:lstStyle/>
                    <a:p>
                      <a:pPr algn="ctr"/>
                      <a:r>
                        <a:rPr lang="en-GB" dirty="0"/>
                        <a:t>27</a:t>
                      </a:r>
                    </a:p>
                  </a:txBody>
                  <a:tcPr/>
                </a:tc>
                <a:tc>
                  <a:txBody>
                    <a:bodyPr/>
                    <a:lstStyle/>
                    <a:p>
                      <a:pPr algn="ctr"/>
                      <a:r>
                        <a:rPr lang="en-GB" dirty="0"/>
                        <a:t>61</a:t>
                      </a:r>
                    </a:p>
                  </a:txBody>
                  <a:tcPr/>
                </a:tc>
                <a:tc>
                  <a:txBody>
                    <a:bodyPr/>
                    <a:lstStyle/>
                    <a:p>
                      <a:pPr algn="ctr"/>
                      <a:r>
                        <a:rPr lang="en-GB" dirty="0"/>
                        <a:t>39</a:t>
                      </a:r>
                    </a:p>
                  </a:txBody>
                  <a:tcPr/>
                </a:tc>
                <a:tc>
                  <a:txBody>
                    <a:bodyPr/>
                    <a:lstStyle/>
                    <a:p>
                      <a:pPr algn="ctr"/>
                      <a:r>
                        <a:rPr lang="en-GB" dirty="0"/>
                        <a:t>32</a:t>
                      </a:r>
                    </a:p>
                  </a:txBody>
                  <a:tcPr/>
                </a:tc>
                <a:extLst>
                  <a:ext uri="{0D108BD9-81ED-4DB2-BD59-A6C34878D82A}">
                    <a16:rowId xmlns:a16="http://schemas.microsoft.com/office/drawing/2014/main" val="4120361314"/>
                  </a:ext>
                </a:extLst>
              </a:tr>
              <a:tr h="370840">
                <a:tc>
                  <a:txBody>
                    <a:bodyPr/>
                    <a:lstStyle/>
                    <a:p>
                      <a:r>
                        <a:rPr lang="en-GB" dirty="0"/>
                        <a:t>21:04:2022</a:t>
                      </a:r>
                    </a:p>
                  </a:txBody>
                  <a:tcPr/>
                </a:tc>
                <a:tc>
                  <a:txBody>
                    <a:bodyPr/>
                    <a:lstStyle/>
                    <a:p>
                      <a:pPr algn="ctr"/>
                      <a:r>
                        <a:rPr lang="en-GB" dirty="0"/>
                        <a:t>124</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162</a:t>
                      </a:r>
                    </a:p>
                  </a:txBody>
                  <a:tcPr/>
                </a:tc>
                <a:tc>
                  <a:txBody>
                    <a:bodyPr/>
                    <a:lstStyle/>
                    <a:p>
                      <a:pPr algn="ctr"/>
                      <a:r>
                        <a:rPr lang="en-GB" dirty="0"/>
                        <a:t>30</a:t>
                      </a:r>
                    </a:p>
                  </a:txBody>
                  <a:tcPr/>
                </a:tc>
                <a:tc>
                  <a:txBody>
                    <a:bodyPr/>
                    <a:lstStyle/>
                    <a:p>
                      <a:pPr algn="ctr"/>
                      <a:r>
                        <a:rPr lang="en-GB" dirty="0"/>
                        <a:t>80</a:t>
                      </a:r>
                    </a:p>
                  </a:txBody>
                  <a:tcPr/>
                </a:tc>
                <a:tc>
                  <a:txBody>
                    <a:bodyPr/>
                    <a:lstStyle/>
                    <a:p>
                      <a:pPr algn="ctr"/>
                      <a:r>
                        <a:rPr lang="en-GB" dirty="0"/>
                        <a:t>58</a:t>
                      </a:r>
                    </a:p>
                  </a:txBody>
                  <a:tcPr/>
                </a:tc>
                <a:tc>
                  <a:txBody>
                    <a:bodyPr/>
                    <a:lstStyle/>
                    <a:p>
                      <a:pPr algn="ctr"/>
                      <a:r>
                        <a:rPr lang="en-GB" dirty="0"/>
                        <a:t>35</a:t>
                      </a:r>
                    </a:p>
                  </a:txBody>
                  <a:tcPr/>
                </a:tc>
                <a:extLst>
                  <a:ext uri="{0D108BD9-81ED-4DB2-BD59-A6C34878D82A}">
                    <a16:rowId xmlns:a16="http://schemas.microsoft.com/office/drawing/2014/main" val="3522190799"/>
                  </a:ext>
                </a:extLst>
              </a:tr>
              <a:tr h="370840">
                <a:tc>
                  <a:txBody>
                    <a:bodyPr/>
                    <a:lstStyle/>
                    <a:p>
                      <a:r>
                        <a:rPr lang="en-GB" dirty="0"/>
                        <a:t>05:05:2022</a:t>
                      </a:r>
                    </a:p>
                  </a:txBody>
                  <a:tcPr/>
                </a:tc>
                <a:tc>
                  <a:txBody>
                    <a:bodyPr/>
                    <a:lstStyle/>
                    <a:p>
                      <a:pPr algn="ctr"/>
                      <a:r>
                        <a:rPr lang="en-GB" dirty="0"/>
                        <a:t>91</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163</a:t>
                      </a:r>
                    </a:p>
                  </a:txBody>
                  <a:tcPr/>
                </a:tc>
                <a:tc>
                  <a:txBody>
                    <a:bodyPr/>
                    <a:lstStyle/>
                    <a:p>
                      <a:pPr algn="ctr"/>
                      <a:r>
                        <a:rPr lang="en-GB" dirty="0"/>
                        <a:t>45</a:t>
                      </a:r>
                    </a:p>
                  </a:txBody>
                  <a:tcPr/>
                </a:tc>
                <a:tc>
                  <a:txBody>
                    <a:bodyPr/>
                    <a:lstStyle/>
                    <a:p>
                      <a:pPr algn="ctr"/>
                      <a:r>
                        <a:rPr lang="en-GB" dirty="0"/>
                        <a:t>97</a:t>
                      </a:r>
                    </a:p>
                  </a:txBody>
                  <a:tcPr/>
                </a:tc>
                <a:tc>
                  <a:txBody>
                    <a:bodyPr/>
                    <a:lstStyle/>
                    <a:p>
                      <a:pPr algn="ctr"/>
                      <a:r>
                        <a:rPr lang="en-GB" dirty="0"/>
                        <a:t>68</a:t>
                      </a:r>
                    </a:p>
                  </a:txBody>
                  <a:tcPr/>
                </a:tc>
                <a:tc>
                  <a:txBody>
                    <a:bodyPr/>
                    <a:lstStyle/>
                    <a:p>
                      <a:pPr algn="ctr"/>
                      <a:r>
                        <a:rPr lang="en-GB" dirty="0"/>
                        <a:t>52</a:t>
                      </a:r>
                    </a:p>
                  </a:txBody>
                  <a:tcPr/>
                </a:tc>
                <a:extLst>
                  <a:ext uri="{0D108BD9-81ED-4DB2-BD59-A6C34878D82A}">
                    <a16:rowId xmlns:a16="http://schemas.microsoft.com/office/drawing/2014/main" val="2831713273"/>
                  </a:ext>
                </a:extLst>
              </a:tr>
              <a:tr h="370840">
                <a:tc>
                  <a:txBody>
                    <a:bodyPr/>
                    <a:lstStyle/>
                    <a:p>
                      <a:r>
                        <a:rPr lang="en-GB" dirty="0"/>
                        <a:t>19:05:2022</a:t>
                      </a:r>
                    </a:p>
                  </a:txBody>
                  <a:tcPr/>
                </a:tc>
                <a:tc>
                  <a:txBody>
                    <a:bodyPr/>
                    <a:lstStyle/>
                    <a:p>
                      <a:pPr algn="ctr"/>
                      <a:r>
                        <a:rPr lang="en-GB" dirty="0"/>
                        <a:t>49</a:t>
                      </a:r>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dirty="0"/>
                        <a:t>167</a:t>
                      </a:r>
                    </a:p>
                  </a:txBody>
                  <a:tcPr/>
                </a:tc>
                <a:tc>
                  <a:txBody>
                    <a:bodyPr/>
                    <a:lstStyle/>
                    <a:p>
                      <a:pPr algn="ctr"/>
                      <a:r>
                        <a:rPr lang="en-GB" dirty="0"/>
                        <a:t>49</a:t>
                      </a:r>
                    </a:p>
                  </a:txBody>
                  <a:tcPr/>
                </a:tc>
                <a:tc>
                  <a:txBody>
                    <a:bodyPr/>
                    <a:lstStyle/>
                    <a:p>
                      <a:pPr algn="ctr"/>
                      <a:r>
                        <a:rPr lang="en-GB" dirty="0"/>
                        <a:t>84</a:t>
                      </a:r>
                    </a:p>
                  </a:txBody>
                  <a:tcPr/>
                </a:tc>
                <a:tc>
                  <a:txBody>
                    <a:bodyPr/>
                    <a:lstStyle/>
                    <a:p>
                      <a:pPr algn="ctr"/>
                      <a:r>
                        <a:rPr lang="en-GB" dirty="0"/>
                        <a:t>94</a:t>
                      </a:r>
                    </a:p>
                  </a:txBody>
                  <a:tcPr/>
                </a:tc>
                <a:tc>
                  <a:txBody>
                    <a:bodyPr/>
                    <a:lstStyle/>
                    <a:p>
                      <a:pPr algn="ctr"/>
                      <a:r>
                        <a:rPr lang="en-GB" dirty="0"/>
                        <a:t>56</a:t>
                      </a:r>
                    </a:p>
                  </a:txBody>
                  <a:tcPr/>
                </a:tc>
                <a:extLst>
                  <a:ext uri="{0D108BD9-81ED-4DB2-BD59-A6C34878D82A}">
                    <a16:rowId xmlns:a16="http://schemas.microsoft.com/office/drawing/2014/main" val="2763599383"/>
                  </a:ext>
                </a:extLst>
              </a:tr>
            </a:tbl>
          </a:graphicData>
        </a:graphic>
      </p:graphicFrame>
    </p:spTree>
    <p:extLst>
      <p:ext uri="{BB962C8B-B14F-4D97-AF65-F5344CB8AC3E}">
        <p14:creationId xmlns:p14="http://schemas.microsoft.com/office/powerpoint/2010/main" val="207599729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24" descr="A person preparing food inside of it&#10;&#10;Description automatically generated"/>
          <p:cNvPicPr preferRelativeResize="0">
            <a:picLocks noGrp="1"/>
          </p:cNvPicPr>
          <p:nvPr>
            <p:ph type="pic" idx="2"/>
          </p:nvPr>
        </p:nvPicPr>
        <p:blipFill rotWithShape="1">
          <a:blip r:embed="rId3">
            <a:alphaModFix/>
          </a:blip>
          <a:srcRect/>
          <a:stretch/>
        </p:blipFill>
        <p:spPr>
          <a:xfrm>
            <a:off x="0" y="1"/>
            <a:ext cx="8302500" cy="5138550"/>
          </a:xfrm>
          <a:prstGeom prst="rect">
            <a:avLst/>
          </a:prstGeom>
          <a:solidFill>
            <a:schemeClr val="lt2"/>
          </a:solidFill>
          <a:ln>
            <a:noFill/>
          </a:ln>
        </p:spPr>
      </p:pic>
      <p:sp>
        <p:nvSpPr>
          <p:cNvPr id="109" name="Google Shape;109;p24"/>
          <p:cNvSpPr/>
          <p:nvPr/>
        </p:nvSpPr>
        <p:spPr>
          <a:xfrm>
            <a:off x="1" y="0"/>
            <a:ext cx="8302500" cy="5143500"/>
          </a:xfrm>
          <a:prstGeom prst="rect">
            <a:avLst/>
          </a:prstGeom>
          <a:solidFill>
            <a:schemeClr val="dk2">
              <a:alpha val="69019"/>
            </a:schemeClr>
          </a:solidFill>
          <a:ln>
            <a:noFill/>
          </a:ln>
        </p:spPr>
        <p:txBody>
          <a:bodyPr spcFirstLastPara="1" wrap="square" lIns="51425" tIns="25700" rIns="51425" bIns="25700" anchor="ctr" anchorCtr="0">
            <a:noAutofit/>
          </a:bodyPr>
          <a:lstStyle/>
          <a:p>
            <a:pPr marL="0" marR="0" lvl="0" indent="0" algn="ctr" rtl="0">
              <a:lnSpc>
                <a:spcPct val="100000"/>
              </a:lnSpc>
              <a:spcBef>
                <a:spcPts val="0"/>
              </a:spcBef>
              <a:spcAft>
                <a:spcPts val="0"/>
              </a:spcAft>
              <a:buClr>
                <a:srgbClr val="000000"/>
              </a:buClr>
              <a:buSzPts val="2100"/>
              <a:buFont typeface="Arial"/>
              <a:buNone/>
            </a:pPr>
            <a:endParaRPr sz="2100" b="0" i="0" u="none" strike="noStrike" cap="none">
              <a:solidFill>
                <a:schemeClr val="lt1"/>
              </a:solidFill>
              <a:latin typeface="Trebuchet MS"/>
              <a:ea typeface="Trebuchet MS"/>
              <a:cs typeface="Trebuchet MS"/>
              <a:sym typeface="Trebuchet MS"/>
            </a:endParaRPr>
          </a:p>
        </p:txBody>
      </p:sp>
      <p:sp>
        <p:nvSpPr>
          <p:cNvPr id="110" name="Google Shape;110;p24"/>
          <p:cNvSpPr txBox="1"/>
          <p:nvPr/>
        </p:nvSpPr>
        <p:spPr>
          <a:xfrm>
            <a:off x="685800" y="2038575"/>
            <a:ext cx="7167375" cy="1271250"/>
          </a:xfrm>
          <a:prstGeom prst="rect">
            <a:avLst/>
          </a:prstGeom>
          <a:noFill/>
          <a:ln>
            <a:noFill/>
          </a:ln>
        </p:spPr>
        <p:txBody>
          <a:bodyPr spcFirstLastPara="1" wrap="square" lIns="0" tIns="34275" rIns="68575" bIns="34275" anchor="t" anchorCtr="0">
            <a:noAutofit/>
          </a:bodyPr>
          <a:lstStyle/>
          <a:p>
            <a:pPr marL="0" marR="0" lvl="0" indent="0" algn="l" rtl="0">
              <a:lnSpc>
                <a:spcPct val="100000"/>
              </a:lnSpc>
              <a:spcBef>
                <a:spcPts val="0"/>
              </a:spcBef>
              <a:spcAft>
                <a:spcPts val="0"/>
              </a:spcAft>
              <a:buClr>
                <a:srgbClr val="000000"/>
              </a:buClr>
              <a:buSzPts val="4100"/>
              <a:buFont typeface="Arial"/>
              <a:buNone/>
            </a:pPr>
            <a:r>
              <a:rPr lang="en" sz="4100" b="1" dirty="0">
                <a:solidFill>
                  <a:schemeClr val="lt1"/>
                </a:solidFill>
                <a:latin typeface="Trebuchet MS"/>
                <a:ea typeface="Trebuchet MS"/>
                <a:cs typeface="Trebuchet MS"/>
                <a:sym typeface="Trebuchet MS"/>
              </a:rPr>
              <a:t>Issues for discussion</a:t>
            </a:r>
            <a:endParaRPr sz="4100" b="1" dirty="0">
              <a:solidFill>
                <a:schemeClr val="lt1"/>
              </a:solidFill>
              <a:latin typeface="Trebuchet MS"/>
              <a:ea typeface="Trebuchet MS"/>
              <a:cs typeface="Trebuchet MS"/>
              <a:sym typeface="Trebuchet MS"/>
            </a:endParaRPr>
          </a:p>
        </p:txBody>
      </p:sp>
      <p:pic>
        <p:nvPicPr>
          <p:cNvPr id="111" name="Google Shape;111;p24"/>
          <p:cNvPicPr preferRelativeResize="0"/>
          <p:nvPr/>
        </p:nvPicPr>
        <p:blipFill rotWithShape="1">
          <a:blip r:embed="rId4">
            <a:alphaModFix/>
          </a:blip>
          <a:srcRect/>
          <a:stretch/>
        </p:blipFill>
        <p:spPr>
          <a:xfrm>
            <a:off x="685800" y="4694735"/>
            <a:ext cx="3801623" cy="249913"/>
          </a:xfrm>
          <a:prstGeom prst="rect">
            <a:avLst/>
          </a:prstGeom>
          <a:noFill/>
          <a:ln>
            <a:noFill/>
          </a:ln>
        </p:spPr>
      </p:pic>
    </p:spTree>
    <p:extLst>
      <p:ext uri="{BB962C8B-B14F-4D97-AF65-F5344CB8AC3E}">
        <p14:creationId xmlns:p14="http://schemas.microsoft.com/office/powerpoint/2010/main" val="162444357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A7F7573C-250F-4CBE-B39B-D9078317ADA6}"/>
              </a:ext>
            </a:extLst>
          </p:cNvPr>
          <p:cNvSpPr txBox="1">
            <a:spLocks/>
          </p:cNvSpPr>
          <p:nvPr/>
        </p:nvSpPr>
        <p:spPr>
          <a:xfrm>
            <a:off x="8164" y="-7008"/>
            <a:ext cx="7886700" cy="607899"/>
          </a:xfrm>
          <a:prstGeom prst="rect">
            <a:avLst/>
          </a:prstGeom>
        </p:spPr>
        <p:txBody>
          <a:bodyPr/>
          <a:ls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a:lstStyle>
          <a:p>
            <a:r>
              <a:rPr lang="en-GB" sz="2800" b="1" dirty="0">
                <a:solidFill>
                  <a:schemeClr val="dk2"/>
                </a:solidFill>
              </a:rPr>
              <a:t>More “exec decisions”…for example</a:t>
            </a:r>
          </a:p>
        </p:txBody>
      </p:sp>
      <p:graphicFrame>
        <p:nvGraphicFramePr>
          <p:cNvPr id="4" name="Table 2">
            <a:extLst>
              <a:ext uri="{FF2B5EF4-FFF2-40B4-BE49-F238E27FC236}">
                <a16:creationId xmlns:a16="http://schemas.microsoft.com/office/drawing/2014/main" id="{DAC256FE-8330-D888-E0EA-37424AEAEE79}"/>
              </a:ext>
            </a:extLst>
          </p:cNvPr>
          <p:cNvGraphicFramePr>
            <a:graphicFrameLocks noGrp="1"/>
          </p:cNvGraphicFramePr>
          <p:nvPr>
            <p:extLst>
              <p:ext uri="{D42A27DB-BD31-4B8C-83A1-F6EECF244321}">
                <p14:modId xmlns:p14="http://schemas.microsoft.com/office/powerpoint/2010/main" val="206625759"/>
              </p:ext>
            </p:extLst>
          </p:nvPr>
        </p:nvGraphicFramePr>
        <p:xfrm>
          <a:off x="242987" y="643890"/>
          <a:ext cx="8568504" cy="3388360"/>
        </p:xfrm>
        <a:graphic>
          <a:graphicData uri="http://schemas.openxmlformats.org/drawingml/2006/table">
            <a:tbl>
              <a:tblPr firstRow="1" bandRow="1">
                <a:tableStyleId>{21E4AEA4-8DFA-4A89-87EB-49C32662AFE0}</a:tableStyleId>
              </a:tblPr>
              <a:tblGrid>
                <a:gridCol w="1185346">
                  <a:extLst>
                    <a:ext uri="{9D8B030D-6E8A-4147-A177-3AD203B41FA5}">
                      <a16:colId xmlns:a16="http://schemas.microsoft.com/office/drawing/2014/main" val="1116023101"/>
                    </a:ext>
                  </a:extLst>
                </a:gridCol>
                <a:gridCol w="1965589">
                  <a:extLst>
                    <a:ext uri="{9D8B030D-6E8A-4147-A177-3AD203B41FA5}">
                      <a16:colId xmlns:a16="http://schemas.microsoft.com/office/drawing/2014/main" val="4243105203"/>
                    </a:ext>
                  </a:extLst>
                </a:gridCol>
                <a:gridCol w="1059335">
                  <a:extLst>
                    <a:ext uri="{9D8B030D-6E8A-4147-A177-3AD203B41FA5}">
                      <a16:colId xmlns:a16="http://schemas.microsoft.com/office/drawing/2014/main" val="3782330234"/>
                    </a:ext>
                  </a:extLst>
                </a:gridCol>
                <a:gridCol w="1910090">
                  <a:extLst>
                    <a:ext uri="{9D8B030D-6E8A-4147-A177-3AD203B41FA5}">
                      <a16:colId xmlns:a16="http://schemas.microsoft.com/office/drawing/2014/main" val="755852865"/>
                    </a:ext>
                  </a:extLst>
                </a:gridCol>
                <a:gridCol w="2448144">
                  <a:extLst>
                    <a:ext uri="{9D8B030D-6E8A-4147-A177-3AD203B41FA5}">
                      <a16:colId xmlns:a16="http://schemas.microsoft.com/office/drawing/2014/main" val="2509502792"/>
                    </a:ext>
                  </a:extLst>
                </a:gridCol>
              </a:tblGrid>
              <a:tr h="370840">
                <a:tc>
                  <a:txBody>
                    <a:bodyPr/>
                    <a:lstStyle/>
                    <a:p>
                      <a:r>
                        <a:rPr lang="en-GB" sz="1200" dirty="0"/>
                        <a:t>EDQM ID</a:t>
                      </a:r>
                    </a:p>
                  </a:txBody>
                  <a:tcPr/>
                </a:tc>
                <a:tc>
                  <a:txBody>
                    <a:bodyPr/>
                    <a:lstStyle/>
                    <a:p>
                      <a:pPr algn="ctr"/>
                      <a:r>
                        <a:rPr lang="en-GB" sz="1200" dirty="0"/>
                        <a:t>EDQM Term</a:t>
                      </a:r>
                    </a:p>
                  </a:txBody>
                  <a:tcPr/>
                </a:tc>
                <a:tc>
                  <a:txBody>
                    <a:bodyPr/>
                    <a:lstStyle/>
                    <a:p>
                      <a:pPr algn="ctr"/>
                      <a:r>
                        <a:rPr lang="en-GB" sz="1200" dirty="0"/>
                        <a:t>Action</a:t>
                      </a:r>
                    </a:p>
                  </a:txBody>
                  <a:tcPr/>
                </a:tc>
                <a:tc>
                  <a:txBody>
                    <a:bodyPr/>
                    <a:lstStyle/>
                    <a:p>
                      <a:pPr algn="ctr"/>
                      <a:r>
                        <a:rPr lang="en-GB" sz="1200" dirty="0"/>
                        <a:t>Justification</a:t>
                      </a:r>
                    </a:p>
                  </a:txBody>
                  <a:tcPr/>
                </a:tc>
                <a:tc>
                  <a:txBody>
                    <a:bodyPr/>
                    <a:lstStyle/>
                    <a:p>
                      <a:pPr algn="ctr"/>
                      <a:r>
                        <a:rPr lang="en-GB" sz="1200" dirty="0"/>
                        <a:t>In “holding”</a:t>
                      </a:r>
                    </a:p>
                  </a:txBody>
                  <a:tcPr/>
                </a:tc>
                <a:extLst>
                  <a:ext uri="{0D108BD9-81ED-4DB2-BD59-A6C34878D82A}">
                    <a16:rowId xmlns:a16="http://schemas.microsoft.com/office/drawing/2014/main" val="550098014"/>
                  </a:ext>
                </a:extLst>
              </a:tr>
              <a:tr h="370840">
                <a:tc>
                  <a:txBody>
                    <a:bodyPr/>
                    <a:lstStyle/>
                    <a:p>
                      <a:pPr marR="0" algn="l" rtl="0" fontAlgn="ctr">
                        <a:lnSpc>
                          <a:spcPct val="100000"/>
                        </a:lnSpc>
                        <a:spcBef>
                          <a:spcPts val="0"/>
                        </a:spcBef>
                        <a:spcAft>
                          <a:spcPts val="0"/>
                        </a:spcAft>
                        <a:buClr>
                          <a:srgbClr val="000000"/>
                        </a:buClr>
                        <a:buFont typeface="Arial"/>
                      </a:pPr>
                      <a:r>
                        <a:rPr lang="en-GB" sz="1200" b="0" i="0" u="none" strike="noStrike" cap="none" dirty="0">
                          <a:solidFill>
                            <a:schemeClr val="dk1"/>
                          </a:solidFill>
                          <a:latin typeface="+mn-lt"/>
                          <a:ea typeface="+mn-ea"/>
                          <a:cs typeface="+mn-cs"/>
                          <a:sym typeface="Arial"/>
                        </a:rPr>
                        <a:t>10101000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200" b="0" i="0" u="none" strike="noStrike" cap="none" dirty="0">
                          <a:solidFill>
                            <a:schemeClr val="dk1"/>
                          </a:solidFill>
                          <a:latin typeface="+mn-lt"/>
                          <a:ea typeface="+mn-ea"/>
                          <a:cs typeface="+mn-cs"/>
                          <a:sym typeface="Arial"/>
                        </a:rPr>
                        <a:t>Oral drops, solution</a:t>
                      </a:r>
                    </a:p>
                  </a:txBody>
                  <a:tcPr marL="14288" marR="14288" marT="9525" marB="9525" anchor="ctr"/>
                </a:tc>
                <a:tc>
                  <a:txBody>
                    <a:bodyPr/>
                    <a:lstStyle/>
                    <a:p>
                      <a:pPr algn="ctr"/>
                      <a:r>
                        <a:rPr lang="en-GB" sz="1200" dirty="0"/>
                        <a:t>Request new</a:t>
                      </a:r>
                    </a:p>
                  </a:txBody>
                  <a:tcPr/>
                </a:tc>
                <a:tc>
                  <a:txBody>
                    <a:bodyPr/>
                    <a:lstStyle/>
                    <a:p>
                      <a:pPr algn="ctr"/>
                      <a:r>
                        <a:rPr lang="en-GB" sz="1200" dirty="0"/>
                        <a:t>Many products (e.g. citalopram, tramadol)</a:t>
                      </a:r>
                    </a:p>
                  </a:txBody>
                  <a:tcPr/>
                </a:tc>
                <a:tc>
                  <a:txBody>
                    <a:bodyPr/>
                    <a:lstStyle/>
                    <a:p>
                      <a:pPr algn="l"/>
                      <a:r>
                        <a:rPr lang="en-GB" sz="1200" dirty="0"/>
                        <a:t>BDF: Solution</a:t>
                      </a:r>
                    </a:p>
                    <a:p>
                      <a:pPr algn="l"/>
                      <a:r>
                        <a:rPr lang="en-GB" sz="1200" dirty="0"/>
                        <a:t>Int Site: Oral</a:t>
                      </a:r>
                    </a:p>
                    <a:p>
                      <a:pPr algn="l"/>
                      <a:r>
                        <a:rPr lang="en-GB" sz="1200" dirty="0" err="1"/>
                        <a:t>Rel</a:t>
                      </a:r>
                      <a:r>
                        <a:rPr lang="en-GB" sz="1200" dirty="0"/>
                        <a:t> Char: Conv release</a:t>
                      </a:r>
                    </a:p>
                    <a:p>
                      <a:pPr algn="l"/>
                      <a:r>
                        <a:rPr lang="en-GB" sz="1200" dirty="0"/>
                        <a:t>Admin Method: </a:t>
                      </a:r>
                      <a:r>
                        <a:rPr lang="en-GB" sz="1200" dirty="0" err="1"/>
                        <a:t>Instill</a:t>
                      </a:r>
                      <a:r>
                        <a:rPr lang="en-GB" sz="1200" dirty="0"/>
                        <a:t>, Swallow</a:t>
                      </a:r>
                    </a:p>
                    <a:p>
                      <a:pPr algn="l"/>
                      <a:r>
                        <a:rPr lang="en-GB" sz="1200" dirty="0"/>
                        <a:t>Transform: No transform</a:t>
                      </a:r>
                    </a:p>
                  </a:txBody>
                  <a:tcPr/>
                </a:tc>
                <a:extLst>
                  <a:ext uri="{0D108BD9-81ED-4DB2-BD59-A6C34878D82A}">
                    <a16:rowId xmlns:a16="http://schemas.microsoft.com/office/drawing/2014/main" val="3669481408"/>
                  </a:ext>
                </a:extLst>
              </a:tr>
              <a:tr h="370840">
                <a:tc>
                  <a:txBody>
                    <a:bodyPr/>
                    <a:lstStyle/>
                    <a:p>
                      <a:pPr marR="0" algn="l" rtl="0" fontAlgn="ctr">
                        <a:lnSpc>
                          <a:spcPct val="100000"/>
                        </a:lnSpc>
                        <a:spcBef>
                          <a:spcPts val="0"/>
                        </a:spcBef>
                        <a:spcAft>
                          <a:spcPts val="0"/>
                        </a:spcAft>
                        <a:buClr>
                          <a:srgbClr val="000000"/>
                        </a:buClr>
                        <a:buFont typeface="Arial"/>
                      </a:pPr>
                      <a:r>
                        <a:rPr lang="en-GB" sz="1200" b="0" i="0" u="none" strike="noStrike" cap="none">
                          <a:solidFill>
                            <a:schemeClr val="dk1"/>
                          </a:solidFill>
                          <a:latin typeface="+mn-lt"/>
                          <a:ea typeface="+mn-ea"/>
                          <a:cs typeface="+mn-cs"/>
                          <a:sym typeface="Arial"/>
                        </a:rPr>
                        <a:t>10102000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200" b="0" i="0" u="none" strike="noStrike" cap="none" dirty="0">
                          <a:solidFill>
                            <a:schemeClr val="dk1"/>
                          </a:solidFill>
                          <a:latin typeface="+mn-lt"/>
                          <a:ea typeface="+mn-ea"/>
                          <a:cs typeface="+mn-cs"/>
                          <a:sym typeface="Arial"/>
                        </a:rPr>
                        <a:t>Oral drops, suspension</a:t>
                      </a:r>
                    </a:p>
                  </a:txBody>
                  <a:tcPr marL="14288" marR="14288" marT="9525" marB="9525"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Request new</a:t>
                      </a:r>
                    </a:p>
                    <a:p>
                      <a:pPr algn="ctr"/>
                      <a:endParaRPr lang="en-GB" sz="1200" dirty="0"/>
                    </a:p>
                  </a:txBody>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Many products (e.g. paracetamol, amoxicillin, nystatin)</a:t>
                      </a:r>
                    </a:p>
                  </a:txBody>
                  <a:tcPr/>
                </a:tc>
                <a:tc>
                  <a:txBody>
                    <a:bodyPr/>
                    <a:lstStyle/>
                    <a:p>
                      <a:pPr algn="l"/>
                      <a:r>
                        <a:rPr lang="en-GB" sz="1200" dirty="0"/>
                        <a:t>BDF: Suspension</a:t>
                      </a:r>
                    </a:p>
                    <a:p>
                      <a:pPr algn="l"/>
                      <a:r>
                        <a:rPr lang="en-GB" sz="1200" dirty="0"/>
                        <a:t>Int Site: Oral</a:t>
                      </a:r>
                    </a:p>
                    <a:p>
                      <a:pPr algn="l"/>
                      <a:r>
                        <a:rPr lang="en-GB" sz="1200" dirty="0" err="1"/>
                        <a:t>Rel</a:t>
                      </a:r>
                      <a:r>
                        <a:rPr lang="en-GB" sz="1200" dirty="0"/>
                        <a:t> Char: Conv release</a:t>
                      </a:r>
                    </a:p>
                    <a:p>
                      <a:pPr algn="l"/>
                      <a:r>
                        <a:rPr lang="en-GB" sz="1200" dirty="0"/>
                        <a:t>Admin Method: </a:t>
                      </a:r>
                      <a:r>
                        <a:rPr lang="en-GB" sz="1200" dirty="0" err="1"/>
                        <a:t>Instill</a:t>
                      </a:r>
                      <a:r>
                        <a:rPr lang="en-GB" sz="1200" dirty="0"/>
                        <a:t>, Swallow</a:t>
                      </a:r>
                    </a:p>
                    <a:p>
                      <a:pPr algn="l"/>
                      <a:r>
                        <a:rPr lang="en-GB" sz="1200" dirty="0"/>
                        <a:t>Transform: No transform</a:t>
                      </a:r>
                    </a:p>
                  </a:txBody>
                  <a:tcPr/>
                </a:tc>
                <a:extLst>
                  <a:ext uri="{0D108BD9-81ED-4DB2-BD59-A6C34878D82A}">
                    <a16:rowId xmlns:a16="http://schemas.microsoft.com/office/drawing/2014/main" val="3564130672"/>
                  </a:ext>
                </a:extLst>
              </a:tr>
              <a:tr h="370840">
                <a:tc>
                  <a:txBody>
                    <a:bodyPr/>
                    <a:lstStyle/>
                    <a:p>
                      <a:pPr marR="0" algn="l" rtl="0" fontAlgn="ctr">
                        <a:lnSpc>
                          <a:spcPct val="100000"/>
                        </a:lnSpc>
                        <a:spcBef>
                          <a:spcPts val="0"/>
                        </a:spcBef>
                        <a:spcAft>
                          <a:spcPts val="0"/>
                        </a:spcAft>
                        <a:buClr>
                          <a:srgbClr val="000000"/>
                        </a:buClr>
                        <a:buFont typeface="Arial"/>
                      </a:pPr>
                      <a:r>
                        <a:rPr lang="en-GB" sz="1200" b="0" i="0" u="none" strike="noStrike" cap="none">
                          <a:solidFill>
                            <a:schemeClr val="dk1"/>
                          </a:solidFill>
                          <a:latin typeface="+mn-lt"/>
                          <a:ea typeface="+mn-ea"/>
                          <a:cs typeface="+mn-cs"/>
                          <a:sym typeface="Arial"/>
                        </a:rPr>
                        <a:t>10103000</a:t>
                      </a:r>
                    </a:p>
                  </a:txBody>
                  <a:tcPr marL="14288" marR="14288" marT="9525" marB="9525" anchor="ctr"/>
                </a:tc>
                <a:tc>
                  <a:txBody>
                    <a:bodyPr/>
                    <a:lstStyle/>
                    <a:p>
                      <a:pPr marR="0" algn="l" rtl="0" fontAlgn="ctr">
                        <a:lnSpc>
                          <a:spcPct val="100000"/>
                        </a:lnSpc>
                        <a:spcBef>
                          <a:spcPts val="0"/>
                        </a:spcBef>
                        <a:spcAft>
                          <a:spcPts val="0"/>
                        </a:spcAft>
                        <a:buClr>
                          <a:srgbClr val="000000"/>
                        </a:buClr>
                        <a:buFont typeface="Arial"/>
                      </a:pPr>
                      <a:r>
                        <a:rPr lang="en-GB" sz="1200" b="0" i="0" u="none" strike="noStrike" cap="none" dirty="0">
                          <a:solidFill>
                            <a:schemeClr val="dk1"/>
                          </a:solidFill>
                          <a:latin typeface="+mn-lt"/>
                          <a:ea typeface="+mn-ea"/>
                          <a:cs typeface="+mn-cs"/>
                          <a:sym typeface="Arial"/>
                        </a:rPr>
                        <a:t>Oral drops, emulsion</a:t>
                      </a:r>
                    </a:p>
                  </a:txBody>
                  <a:tcPr marL="14288" marR="14288" marT="9525" marB="9525" anchor="ct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GB" sz="1200" dirty="0"/>
                        <a:t>Request new</a:t>
                      </a:r>
                    </a:p>
                  </a:txBody>
                  <a:tcPr/>
                </a:tc>
                <a:tc>
                  <a:txBody>
                    <a:bodyPr/>
                    <a:lstStyle/>
                    <a:p>
                      <a:pPr algn="ctr"/>
                      <a:r>
                        <a:rPr lang="en-GB" sz="1200" dirty="0"/>
                        <a:t>Some products (e.g. </a:t>
                      </a:r>
                      <a:r>
                        <a:rPr lang="en-GB" sz="1200" dirty="0" err="1"/>
                        <a:t>simeticone</a:t>
                      </a:r>
                      <a:r>
                        <a:rPr lang="en-GB" sz="1200" dirty="0"/>
                        <a:t>)</a:t>
                      </a:r>
                    </a:p>
                  </a:txBody>
                  <a:tcPr/>
                </a:tc>
                <a:tc>
                  <a:txBody>
                    <a:bodyPr/>
                    <a:lstStyle/>
                    <a:p>
                      <a:pPr algn="l"/>
                      <a:r>
                        <a:rPr lang="en-GB" sz="1200" dirty="0"/>
                        <a:t>BDF: Emulsion</a:t>
                      </a:r>
                    </a:p>
                    <a:p>
                      <a:pPr algn="l"/>
                      <a:r>
                        <a:rPr lang="en-GB" sz="1200" dirty="0"/>
                        <a:t>Int Site: Oral</a:t>
                      </a:r>
                    </a:p>
                    <a:p>
                      <a:pPr algn="l"/>
                      <a:r>
                        <a:rPr lang="en-GB" sz="1200" dirty="0" err="1"/>
                        <a:t>Rel</a:t>
                      </a:r>
                      <a:r>
                        <a:rPr lang="en-GB" sz="1200" dirty="0"/>
                        <a:t> Char: Conv release</a:t>
                      </a:r>
                    </a:p>
                    <a:p>
                      <a:pPr algn="l"/>
                      <a:r>
                        <a:rPr lang="en-GB" sz="1200" dirty="0"/>
                        <a:t>Admin Method: </a:t>
                      </a:r>
                      <a:r>
                        <a:rPr lang="en-GB" sz="1200" dirty="0" err="1"/>
                        <a:t>Instill</a:t>
                      </a:r>
                      <a:r>
                        <a:rPr lang="en-GB" sz="1200" dirty="0"/>
                        <a:t>, Swallow</a:t>
                      </a:r>
                    </a:p>
                    <a:p>
                      <a:pPr algn="l"/>
                      <a:r>
                        <a:rPr lang="en-GB" sz="1200" dirty="0"/>
                        <a:t>Transform: No transform</a:t>
                      </a:r>
                    </a:p>
                  </a:txBody>
                  <a:tcPr/>
                </a:tc>
                <a:extLst>
                  <a:ext uri="{0D108BD9-81ED-4DB2-BD59-A6C34878D82A}">
                    <a16:rowId xmlns:a16="http://schemas.microsoft.com/office/drawing/2014/main" val="507548596"/>
                  </a:ext>
                </a:extLst>
              </a:tr>
            </a:tbl>
          </a:graphicData>
        </a:graphic>
      </p:graphicFrame>
    </p:spTree>
    <p:extLst>
      <p:ext uri="{BB962C8B-B14F-4D97-AF65-F5344CB8AC3E}">
        <p14:creationId xmlns:p14="http://schemas.microsoft.com/office/powerpoint/2010/main" val="40282759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136505-5F42-F970-44BA-E3194BE52FA3}"/>
              </a:ext>
            </a:extLst>
          </p:cNvPr>
          <p:cNvSpPr>
            <a:spLocks noGrp="1"/>
          </p:cNvSpPr>
          <p:nvPr>
            <p:ph type="title"/>
          </p:nvPr>
        </p:nvSpPr>
        <p:spPr/>
        <p:txBody>
          <a:bodyPr/>
          <a:lstStyle/>
          <a:p>
            <a:r>
              <a:rPr lang="en-GB" sz="2800" dirty="0">
                <a:solidFill>
                  <a:schemeClr val="dk2"/>
                </a:solidFill>
              </a:rPr>
              <a:t>Drops and Sprays</a:t>
            </a:r>
          </a:p>
        </p:txBody>
      </p:sp>
      <p:sp>
        <p:nvSpPr>
          <p:cNvPr id="3" name="Text Placeholder 2">
            <a:extLst>
              <a:ext uri="{FF2B5EF4-FFF2-40B4-BE49-F238E27FC236}">
                <a16:creationId xmlns:a16="http://schemas.microsoft.com/office/drawing/2014/main" id="{7D0914D9-48FB-21C5-1096-D6BC2E15CD73}"/>
              </a:ext>
            </a:extLst>
          </p:cNvPr>
          <p:cNvSpPr>
            <a:spLocks noGrp="1"/>
          </p:cNvSpPr>
          <p:nvPr>
            <p:ph type="body" idx="1"/>
          </p:nvPr>
        </p:nvSpPr>
        <p:spPr>
          <a:xfrm>
            <a:off x="359944" y="1096503"/>
            <a:ext cx="7886700" cy="2661360"/>
          </a:xfrm>
        </p:spPr>
        <p:txBody>
          <a:bodyPr>
            <a:normAutofit/>
          </a:bodyPr>
          <a:lstStyle/>
          <a:p>
            <a:r>
              <a:rPr lang="en-GB" dirty="0"/>
              <a:t>Like other “drops” dose forms, these will not be used to define CDs </a:t>
            </a:r>
            <a:r>
              <a:rPr lang="en-GB" i="1" dirty="0"/>
              <a:t>in the International Edition</a:t>
            </a:r>
            <a:r>
              <a:rPr lang="en-GB" dirty="0"/>
              <a:t>; drops CDs will use the oral drops grouper concept.  </a:t>
            </a:r>
          </a:p>
          <a:p>
            <a:r>
              <a:rPr lang="en-GB" dirty="0">
                <a:solidFill>
                  <a:srgbClr val="FF0000"/>
                </a:solidFill>
              </a:rPr>
              <a:t>We need to have guidance to fully explain this</a:t>
            </a:r>
          </a:p>
          <a:p>
            <a:endParaRPr lang="en-GB" dirty="0"/>
          </a:p>
        </p:txBody>
      </p:sp>
    </p:spTree>
    <p:extLst>
      <p:ext uri="{BB962C8B-B14F-4D97-AF65-F5344CB8AC3E}">
        <p14:creationId xmlns:p14="http://schemas.microsoft.com/office/powerpoint/2010/main" val="283215581"/>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D0D549AA3AA2D4AB9FE4A7131A82936" ma:contentTypeVersion="11" ma:contentTypeDescription="Create a new document." ma:contentTypeScope="" ma:versionID="0faae284988c17ee7ae0f54f4b6c0008">
  <xsd:schema xmlns:xsd="http://www.w3.org/2001/XMLSchema" xmlns:xs="http://www.w3.org/2001/XMLSchema" xmlns:p="http://schemas.microsoft.com/office/2006/metadata/properties" xmlns:ns2="8adf55b2-e31d-42df-b888-bc8005a32aed" targetNamespace="http://schemas.microsoft.com/office/2006/metadata/properties" ma:root="true" ma:fieldsID="c5196d3d90459aa992879738e83d98fe" ns2:_="">
    <xsd:import namespace="8adf55b2-e31d-42df-b888-bc8005a32aed"/>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adf55b2-e31d-42df-b888-bc8005a32ae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LengthInSeconds" ma:index="18" nillable="true" ma:displayName="MediaLengthInSeconds" ma:hidden="true"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6614FF4-9DE1-4702-A0E5-21CAE53B4CB7}">
  <ds:schemaRefs>
    <ds:schemaRef ds:uri="http://schemas.microsoft.com/office/2006/metadata/properties"/>
    <ds:schemaRef ds:uri="http://www.w3.org/XML/1998/namespace"/>
    <ds:schemaRef ds:uri="http://schemas.openxmlformats.org/package/2006/metadata/core-properties"/>
    <ds:schemaRef ds:uri="http://purl.org/dc/elements/1.1/"/>
    <ds:schemaRef ds:uri="http://purl.org/dc/dcmitype/"/>
    <ds:schemaRef ds:uri="http://schemas.microsoft.com/office/2006/documentManagement/types"/>
    <ds:schemaRef ds:uri="http://schemas.microsoft.com/office/infopath/2007/PartnerControls"/>
    <ds:schemaRef ds:uri="8adf55b2-e31d-42df-b888-bc8005a32aed"/>
    <ds:schemaRef ds:uri="http://purl.org/dc/terms/"/>
  </ds:schemaRefs>
</ds:datastoreItem>
</file>

<file path=customXml/itemProps2.xml><?xml version="1.0" encoding="utf-8"?>
<ds:datastoreItem xmlns:ds="http://schemas.openxmlformats.org/officeDocument/2006/customXml" ds:itemID="{9907DA0A-7F96-490D-9A06-E347A57BCE42}">
  <ds:schemaRefs>
    <ds:schemaRef ds:uri="http://schemas.microsoft.com/sharepoint/v3/contenttype/forms"/>
  </ds:schemaRefs>
</ds:datastoreItem>
</file>

<file path=customXml/itemProps3.xml><?xml version="1.0" encoding="utf-8"?>
<ds:datastoreItem xmlns:ds="http://schemas.openxmlformats.org/officeDocument/2006/customXml" ds:itemID="{020689A6-A3EA-499A-BA6A-C6B42DC7223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adf55b2-e31d-42df-b888-bc8005a32ae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24225</TotalTime>
  <Words>2067</Words>
  <Application>Microsoft Office PowerPoint</Application>
  <PresentationFormat>On-screen Show (16:9)</PresentationFormat>
  <Paragraphs>311</Paragraphs>
  <Slides>27</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-apple-system</vt:lpstr>
      <vt:lpstr>Helvetica Neue</vt:lpstr>
      <vt:lpstr>Open Sans</vt:lpstr>
      <vt:lpstr>Trebuchet MS</vt:lpstr>
      <vt:lpstr>Calibri</vt:lpstr>
      <vt:lpstr>Office Theme</vt:lpstr>
      <vt:lpstr>SNOMED CT DEUSG Subgroup EDQM Dose Form Mapping</vt:lpstr>
      <vt:lpstr>PowerPoint Presentation</vt:lpstr>
      <vt:lpstr>PowerPoint Presentation</vt:lpstr>
      <vt:lpstr>Our documentation</vt:lpstr>
      <vt:lpstr>Lots of CRS requests submitted and being processed</vt:lpstr>
      <vt:lpstr>Our numbers</vt:lpstr>
      <vt:lpstr>PowerPoint Presentation</vt:lpstr>
      <vt:lpstr>PowerPoint Presentation</vt:lpstr>
      <vt:lpstr>Drops and Sprays</vt:lpstr>
      <vt:lpstr>Oral drops</vt:lpstr>
      <vt:lpstr>Other drops concepts</vt:lpstr>
      <vt:lpstr>Cachet and Pillules</vt:lpstr>
      <vt:lpstr>1040900 : Toothpaste</vt:lpstr>
      <vt:lpstr>Challenges with pattern consistency</vt:lpstr>
      <vt:lpstr>Challenges with basic dose form : film coating</vt:lpstr>
      <vt:lpstr>NEW – and not on our list: Film coated granules</vt:lpstr>
      <vt:lpstr>10201000: Oral powder mapped to 385041009: Conventional release oral powder (dose form)</vt:lpstr>
      <vt:lpstr>10204000: Granules mapped to 420509004:  Conventional release oral granules (dose form)</vt:lpstr>
      <vt:lpstr>From Chris</vt:lpstr>
      <vt:lpstr>10222000: Effervescent tablet – mapped to 764780001: Conventional release effervescent oral tablet (dose form) – but not in RC1 yet</vt:lpstr>
      <vt:lpstr>10203000: Effervescent powder (no map)</vt:lpstr>
      <vt:lpstr>Discussion</vt:lpstr>
      <vt:lpstr>13046000: Coated granules – no map</vt:lpstr>
      <vt:lpstr>10220000: Coated tablet – no map</vt:lpstr>
      <vt:lpstr>Dose form concept model changes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SNOMED CT DEUSG Subgroup EDQM Dose Form Mapping</dc:title>
  <dc:creator>Julie James</dc:creator>
  <cp:lastModifiedBy>Julie James (BW)</cp:lastModifiedBy>
  <cp:revision>27</cp:revision>
  <dcterms:modified xsi:type="dcterms:W3CDTF">2022-05-19T14:47:44Z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0x0101004D0D549AA3AA2D4AB9FE4A7131A82936</vt:lpwstr>
  </property>
</Properties>
</file>