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27"/>
  </p:notesMasterIdLst>
  <p:sldIdLst>
    <p:sldId id="256" r:id="rId5"/>
    <p:sldId id="257" r:id="rId6"/>
    <p:sldId id="258" r:id="rId7"/>
    <p:sldId id="259" r:id="rId8"/>
    <p:sldId id="424" r:id="rId9"/>
    <p:sldId id="299" r:id="rId10"/>
    <p:sldId id="524" r:id="rId11"/>
    <p:sldId id="511" r:id="rId12"/>
    <p:sldId id="520" r:id="rId13"/>
    <p:sldId id="521" r:id="rId14"/>
    <p:sldId id="522" r:id="rId15"/>
    <p:sldId id="525" r:id="rId16"/>
    <p:sldId id="527" r:id="rId17"/>
    <p:sldId id="528" r:id="rId18"/>
    <p:sldId id="529" r:id="rId19"/>
    <p:sldId id="530" r:id="rId20"/>
    <p:sldId id="532" r:id="rId21"/>
    <p:sldId id="496" r:id="rId22"/>
    <p:sldId id="531" r:id="rId23"/>
    <p:sldId id="523" r:id="rId24"/>
    <p:sldId id="282" r:id="rId25"/>
    <p:sldId id="283"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Trebuchet MS" panose="020B060302020202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647786-F955-4E77-8816-1F01C1FE4EC2}" v="52" dt="2022-05-05T16:53:45.938"/>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4484" autoAdjust="0"/>
  </p:normalViewPr>
  <p:slideViewPr>
    <p:cSldViewPr snapToGrid="0">
      <p:cViewPr varScale="1">
        <p:scale>
          <a:sx n="149" d="100"/>
          <a:sy n="149" d="100"/>
        </p:scale>
        <p:origin x="696"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7.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6.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James (BW)" userId="93e92b37-7776-4217-a0d0-6fda138908ce" providerId="ADAL" clId="{E8647786-F955-4E77-8816-1F01C1FE4EC2}"/>
    <pc:docChg chg="undo custSel addSld delSld modSld sldOrd">
      <pc:chgData name="Julie James (BW)" userId="93e92b37-7776-4217-a0d0-6fda138908ce" providerId="ADAL" clId="{E8647786-F955-4E77-8816-1F01C1FE4EC2}" dt="2022-05-05T16:55:22.086" v="7691" actId="20577"/>
      <pc:docMkLst>
        <pc:docMk/>
      </pc:docMkLst>
      <pc:sldChg chg="modSp mod">
        <pc:chgData name="Julie James (BW)" userId="93e92b37-7776-4217-a0d0-6fda138908ce" providerId="ADAL" clId="{E8647786-F955-4E77-8816-1F01C1FE4EC2}" dt="2022-05-05T08:52:03.491" v="2826" actId="1076"/>
        <pc:sldMkLst>
          <pc:docMk/>
          <pc:sldMk cId="0" sldId="282"/>
        </pc:sldMkLst>
        <pc:spChg chg="mod">
          <ac:chgData name="Julie James (BW)" userId="93e92b37-7776-4217-a0d0-6fda138908ce" providerId="ADAL" clId="{E8647786-F955-4E77-8816-1F01C1FE4EC2}" dt="2022-05-05T08:52:03.491" v="2826" actId="1076"/>
          <ac:spMkLst>
            <pc:docMk/>
            <pc:sldMk cId="0" sldId="282"/>
            <ac:spMk id="292" creationId="{00000000-0000-0000-0000-000000000000}"/>
          </ac:spMkLst>
        </pc:spChg>
      </pc:sldChg>
      <pc:sldChg chg="modSp mod">
        <pc:chgData name="Julie James (BW)" userId="93e92b37-7776-4217-a0d0-6fda138908ce" providerId="ADAL" clId="{E8647786-F955-4E77-8816-1F01C1FE4EC2}" dt="2022-05-05T06:39:08.599" v="2823" actId="20577"/>
        <pc:sldMkLst>
          <pc:docMk/>
          <pc:sldMk cId="2075997292" sldId="424"/>
        </pc:sldMkLst>
        <pc:graphicFrameChg chg="mod modGraphic">
          <ac:chgData name="Julie James (BW)" userId="93e92b37-7776-4217-a0d0-6fda138908ce" providerId="ADAL" clId="{E8647786-F955-4E77-8816-1F01C1FE4EC2}" dt="2022-05-05T06:39:08.599" v="2823" actId="20577"/>
          <ac:graphicFrameMkLst>
            <pc:docMk/>
            <pc:sldMk cId="2075997292" sldId="424"/>
            <ac:graphicFrameMk id="2" creationId="{9BD171BF-CA2C-4BDB-AB8A-D72CBF03729C}"/>
          </ac:graphicFrameMkLst>
        </pc:graphicFrameChg>
      </pc:sldChg>
      <pc:sldChg chg="modSp mod">
        <pc:chgData name="Julie James (BW)" userId="93e92b37-7776-4217-a0d0-6fda138908ce" providerId="ADAL" clId="{E8647786-F955-4E77-8816-1F01C1FE4EC2}" dt="2022-05-05T16:43:13.377" v="7382" actId="20577"/>
        <pc:sldMkLst>
          <pc:docMk/>
          <pc:sldMk cId="3059162554" sldId="496"/>
        </pc:sldMkLst>
        <pc:spChg chg="mod">
          <ac:chgData name="Julie James (BW)" userId="93e92b37-7776-4217-a0d0-6fda138908ce" providerId="ADAL" clId="{E8647786-F955-4E77-8816-1F01C1FE4EC2}" dt="2022-05-04T13:12:08.770" v="1092" actId="20577"/>
          <ac:spMkLst>
            <pc:docMk/>
            <pc:sldMk cId="3059162554" sldId="496"/>
            <ac:spMk id="2" creationId="{348D1C62-CD33-43DA-8336-01E1E739B33E}"/>
          </ac:spMkLst>
        </pc:spChg>
        <pc:graphicFrameChg chg="mod modGraphic">
          <ac:chgData name="Julie James (BW)" userId="93e92b37-7776-4217-a0d0-6fda138908ce" providerId="ADAL" clId="{E8647786-F955-4E77-8816-1F01C1FE4EC2}" dt="2022-05-05T16:43:13.377" v="7382" actId="20577"/>
          <ac:graphicFrameMkLst>
            <pc:docMk/>
            <pc:sldMk cId="3059162554" sldId="496"/>
            <ac:graphicFrameMk id="4" creationId="{D9751732-8DEE-460F-B3CB-CBA1E2159BD7}"/>
          </ac:graphicFrameMkLst>
        </pc:graphicFrameChg>
      </pc:sldChg>
      <pc:sldChg chg="del">
        <pc:chgData name="Julie James (BW)" userId="93e92b37-7776-4217-a0d0-6fda138908ce" providerId="ADAL" clId="{E8647786-F955-4E77-8816-1F01C1FE4EC2}" dt="2022-04-25T14:32:36.281" v="16" actId="47"/>
        <pc:sldMkLst>
          <pc:docMk/>
          <pc:sldMk cId="3761914689" sldId="497"/>
        </pc:sldMkLst>
      </pc:sldChg>
      <pc:sldChg chg="del">
        <pc:chgData name="Julie James (BW)" userId="93e92b37-7776-4217-a0d0-6fda138908ce" providerId="ADAL" clId="{E8647786-F955-4E77-8816-1F01C1FE4EC2}" dt="2022-04-25T14:32:36.869" v="17" actId="47"/>
        <pc:sldMkLst>
          <pc:docMk/>
          <pc:sldMk cId="876240154" sldId="498"/>
        </pc:sldMkLst>
      </pc:sldChg>
      <pc:sldChg chg="del">
        <pc:chgData name="Julie James (BW)" userId="93e92b37-7776-4217-a0d0-6fda138908ce" providerId="ADAL" clId="{E8647786-F955-4E77-8816-1F01C1FE4EC2}" dt="2022-04-25T14:32:37.413" v="18" actId="47"/>
        <pc:sldMkLst>
          <pc:docMk/>
          <pc:sldMk cId="2948988436" sldId="499"/>
        </pc:sldMkLst>
      </pc:sldChg>
      <pc:sldChg chg="del">
        <pc:chgData name="Julie James (BW)" userId="93e92b37-7776-4217-a0d0-6fda138908ce" providerId="ADAL" clId="{E8647786-F955-4E77-8816-1F01C1FE4EC2}" dt="2022-04-25T14:32:37.960" v="19" actId="47"/>
        <pc:sldMkLst>
          <pc:docMk/>
          <pc:sldMk cId="3522787437" sldId="500"/>
        </pc:sldMkLst>
      </pc:sldChg>
      <pc:sldChg chg="del">
        <pc:chgData name="Julie James (BW)" userId="93e92b37-7776-4217-a0d0-6fda138908ce" providerId="ADAL" clId="{E8647786-F955-4E77-8816-1F01C1FE4EC2}" dt="2022-04-25T14:32:38.485" v="20" actId="47"/>
        <pc:sldMkLst>
          <pc:docMk/>
          <pc:sldMk cId="1399993600" sldId="501"/>
        </pc:sldMkLst>
      </pc:sldChg>
      <pc:sldChg chg="del">
        <pc:chgData name="Julie James (BW)" userId="93e92b37-7776-4217-a0d0-6fda138908ce" providerId="ADAL" clId="{E8647786-F955-4E77-8816-1F01C1FE4EC2}" dt="2022-04-25T14:32:40.472" v="24" actId="47"/>
        <pc:sldMkLst>
          <pc:docMk/>
          <pc:sldMk cId="1462396090" sldId="502"/>
        </pc:sldMkLst>
      </pc:sldChg>
      <pc:sldChg chg="del">
        <pc:chgData name="Julie James (BW)" userId="93e92b37-7776-4217-a0d0-6fda138908ce" providerId="ADAL" clId="{E8647786-F955-4E77-8816-1F01C1FE4EC2}" dt="2022-04-25T14:32:38.991" v="21" actId="47"/>
        <pc:sldMkLst>
          <pc:docMk/>
          <pc:sldMk cId="4258201606" sldId="503"/>
        </pc:sldMkLst>
      </pc:sldChg>
      <pc:sldChg chg="del">
        <pc:chgData name="Julie James (BW)" userId="93e92b37-7776-4217-a0d0-6fda138908ce" providerId="ADAL" clId="{E8647786-F955-4E77-8816-1F01C1FE4EC2}" dt="2022-04-25T14:32:39.499" v="22" actId="47"/>
        <pc:sldMkLst>
          <pc:docMk/>
          <pc:sldMk cId="4000315779" sldId="504"/>
        </pc:sldMkLst>
      </pc:sldChg>
      <pc:sldChg chg="del">
        <pc:chgData name="Julie James (BW)" userId="93e92b37-7776-4217-a0d0-6fda138908ce" providerId="ADAL" clId="{E8647786-F955-4E77-8816-1F01C1FE4EC2}" dt="2022-04-25T14:32:39.994" v="23" actId="47"/>
        <pc:sldMkLst>
          <pc:docMk/>
          <pc:sldMk cId="3140321440" sldId="505"/>
        </pc:sldMkLst>
      </pc:sldChg>
      <pc:sldChg chg="del">
        <pc:chgData name="Julie James (BW)" userId="93e92b37-7776-4217-a0d0-6fda138908ce" providerId="ADAL" clId="{E8647786-F955-4E77-8816-1F01C1FE4EC2}" dt="2022-04-25T14:32:41.040" v="25" actId="47"/>
        <pc:sldMkLst>
          <pc:docMk/>
          <pc:sldMk cId="2846778670" sldId="506"/>
        </pc:sldMkLst>
      </pc:sldChg>
      <pc:sldChg chg="del">
        <pc:chgData name="Julie James (BW)" userId="93e92b37-7776-4217-a0d0-6fda138908ce" providerId="ADAL" clId="{E8647786-F955-4E77-8816-1F01C1FE4EC2}" dt="2022-04-25T14:32:41.632" v="26" actId="47"/>
        <pc:sldMkLst>
          <pc:docMk/>
          <pc:sldMk cId="1657967187" sldId="507"/>
        </pc:sldMkLst>
      </pc:sldChg>
      <pc:sldChg chg="del">
        <pc:chgData name="Julie James (BW)" userId="93e92b37-7776-4217-a0d0-6fda138908ce" providerId="ADAL" clId="{E8647786-F955-4E77-8816-1F01C1FE4EC2}" dt="2022-05-04T12:22:53.043" v="484" actId="47"/>
        <pc:sldMkLst>
          <pc:docMk/>
          <pc:sldMk cId="1245776661" sldId="508"/>
        </pc:sldMkLst>
      </pc:sldChg>
      <pc:sldChg chg="del">
        <pc:chgData name="Julie James (BW)" userId="93e92b37-7776-4217-a0d0-6fda138908ce" providerId="ADAL" clId="{E8647786-F955-4E77-8816-1F01C1FE4EC2}" dt="2022-05-04T12:22:54.203" v="485" actId="47"/>
        <pc:sldMkLst>
          <pc:docMk/>
          <pc:sldMk cId="3034247551" sldId="509"/>
        </pc:sldMkLst>
      </pc:sldChg>
      <pc:sldChg chg="modSp add del mod">
        <pc:chgData name="Julie James (BW)" userId="93e92b37-7776-4217-a0d0-6fda138908ce" providerId="ADAL" clId="{E8647786-F955-4E77-8816-1F01C1FE4EC2}" dt="2022-04-25T14:36:33.384" v="160" actId="207"/>
        <pc:sldMkLst>
          <pc:docMk/>
          <pc:sldMk cId="2996548585" sldId="511"/>
        </pc:sldMkLst>
        <pc:graphicFrameChg chg="mod modGraphic">
          <ac:chgData name="Julie James (BW)" userId="93e92b37-7776-4217-a0d0-6fda138908ce" providerId="ADAL" clId="{E8647786-F955-4E77-8816-1F01C1FE4EC2}" dt="2022-04-25T14:36:33.384" v="160" actId="207"/>
          <ac:graphicFrameMkLst>
            <pc:docMk/>
            <pc:sldMk cId="2996548585" sldId="511"/>
            <ac:graphicFrameMk id="2" creationId="{A5F0AE43-B5C2-4195-AD7B-45455C773ACE}"/>
          </ac:graphicFrameMkLst>
        </pc:graphicFrameChg>
      </pc:sldChg>
      <pc:sldChg chg="del">
        <pc:chgData name="Julie James (BW)" userId="93e92b37-7776-4217-a0d0-6fda138908ce" providerId="ADAL" clId="{E8647786-F955-4E77-8816-1F01C1FE4EC2}" dt="2022-04-25T14:32:42.198" v="27" actId="47"/>
        <pc:sldMkLst>
          <pc:docMk/>
          <pc:sldMk cId="1505523096" sldId="512"/>
        </pc:sldMkLst>
      </pc:sldChg>
      <pc:sldChg chg="del">
        <pc:chgData name="Julie James (BW)" userId="93e92b37-7776-4217-a0d0-6fda138908ce" providerId="ADAL" clId="{E8647786-F955-4E77-8816-1F01C1FE4EC2}" dt="2022-04-25T14:33:39.331" v="34" actId="47"/>
        <pc:sldMkLst>
          <pc:docMk/>
          <pc:sldMk cId="3966546032" sldId="513"/>
        </pc:sldMkLst>
      </pc:sldChg>
      <pc:sldChg chg="del">
        <pc:chgData name="Julie James (BW)" userId="93e92b37-7776-4217-a0d0-6fda138908ce" providerId="ADAL" clId="{E8647786-F955-4E77-8816-1F01C1FE4EC2}" dt="2022-04-25T14:33:39.983" v="35" actId="47"/>
        <pc:sldMkLst>
          <pc:docMk/>
          <pc:sldMk cId="3278933371" sldId="514"/>
        </pc:sldMkLst>
      </pc:sldChg>
      <pc:sldChg chg="del">
        <pc:chgData name="Julie James (BW)" userId="93e92b37-7776-4217-a0d0-6fda138908ce" providerId="ADAL" clId="{E8647786-F955-4E77-8816-1F01C1FE4EC2}" dt="2022-04-25T14:33:40.653" v="36" actId="47"/>
        <pc:sldMkLst>
          <pc:docMk/>
          <pc:sldMk cId="1172433475" sldId="515"/>
        </pc:sldMkLst>
      </pc:sldChg>
      <pc:sldChg chg="del">
        <pc:chgData name="Julie James (BW)" userId="93e92b37-7776-4217-a0d0-6fda138908ce" providerId="ADAL" clId="{E8647786-F955-4E77-8816-1F01C1FE4EC2}" dt="2022-04-25T14:33:41.168" v="37" actId="47"/>
        <pc:sldMkLst>
          <pc:docMk/>
          <pc:sldMk cId="984585390" sldId="516"/>
        </pc:sldMkLst>
      </pc:sldChg>
      <pc:sldChg chg="del">
        <pc:chgData name="Julie James (BW)" userId="93e92b37-7776-4217-a0d0-6fda138908ce" providerId="ADAL" clId="{E8647786-F955-4E77-8816-1F01C1FE4EC2}" dt="2022-04-25T14:33:42.876" v="40" actId="47"/>
        <pc:sldMkLst>
          <pc:docMk/>
          <pc:sldMk cId="324911227" sldId="517"/>
        </pc:sldMkLst>
      </pc:sldChg>
      <pc:sldChg chg="del">
        <pc:chgData name="Julie James (BW)" userId="93e92b37-7776-4217-a0d0-6fda138908ce" providerId="ADAL" clId="{E8647786-F955-4E77-8816-1F01C1FE4EC2}" dt="2022-04-25T14:33:41.683" v="38" actId="47"/>
        <pc:sldMkLst>
          <pc:docMk/>
          <pc:sldMk cId="83372301" sldId="518"/>
        </pc:sldMkLst>
      </pc:sldChg>
      <pc:sldChg chg="del">
        <pc:chgData name="Julie James (BW)" userId="93e92b37-7776-4217-a0d0-6fda138908ce" providerId="ADAL" clId="{E8647786-F955-4E77-8816-1F01C1FE4EC2}" dt="2022-04-25T14:33:42.257" v="39" actId="47"/>
        <pc:sldMkLst>
          <pc:docMk/>
          <pc:sldMk cId="3920148876" sldId="519"/>
        </pc:sldMkLst>
      </pc:sldChg>
      <pc:sldChg chg="addSp delSp modSp add del mod">
        <pc:chgData name="Julie James (BW)" userId="93e92b37-7776-4217-a0d0-6fda138908ce" providerId="ADAL" clId="{E8647786-F955-4E77-8816-1F01C1FE4EC2}" dt="2022-05-04T12:22:37.532" v="483" actId="404"/>
        <pc:sldMkLst>
          <pc:docMk/>
          <pc:sldMk cId="4179017064" sldId="520"/>
        </pc:sldMkLst>
        <pc:spChg chg="mod">
          <ac:chgData name="Julie James (BW)" userId="93e92b37-7776-4217-a0d0-6fda138908ce" providerId="ADAL" clId="{E8647786-F955-4E77-8816-1F01C1FE4EC2}" dt="2022-05-04T12:22:33.596" v="482" actId="404"/>
          <ac:spMkLst>
            <pc:docMk/>
            <pc:sldMk cId="4179017064" sldId="520"/>
            <ac:spMk id="5" creationId="{549F4F5B-30DE-4D7A-8453-71D3CDAE42F7}"/>
          </ac:spMkLst>
        </pc:spChg>
        <pc:spChg chg="add mod">
          <ac:chgData name="Julie James (BW)" userId="93e92b37-7776-4217-a0d0-6fda138908ce" providerId="ADAL" clId="{E8647786-F955-4E77-8816-1F01C1FE4EC2}" dt="2022-05-04T12:22:37.532" v="483" actId="404"/>
          <ac:spMkLst>
            <pc:docMk/>
            <pc:sldMk cId="4179017064" sldId="520"/>
            <ac:spMk id="6" creationId="{47FB819E-BBB5-DF0E-8737-B59F568E6050}"/>
          </ac:spMkLst>
        </pc:spChg>
        <pc:spChg chg="mod">
          <ac:chgData name="Julie James (BW)" userId="93e92b37-7776-4217-a0d0-6fda138908ce" providerId="ADAL" clId="{E8647786-F955-4E77-8816-1F01C1FE4EC2}" dt="2022-04-25T14:34:38.639" v="55" actId="14100"/>
          <ac:spMkLst>
            <pc:docMk/>
            <pc:sldMk cId="4179017064" sldId="520"/>
            <ac:spMk id="7" creationId="{7A4178FD-1F5C-430F-BC0E-EAB52FB70289}"/>
          </ac:spMkLst>
        </pc:spChg>
        <pc:spChg chg="del">
          <ac:chgData name="Julie James (BW)" userId="93e92b37-7776-4217-a0d0-6fda138908ce" providerId="ADAL" clId="{E8647786-F955-4E77-8816-1F01C1FE4EC2}" dt="2022-04-25T14:34:47.819" v="66" actId="478"/>
          <ac:spMkLst>
            <pc:docMk/>
            <pc:sldMk cId="4179017064" sldId="520"/>
            <ac:spMk id="8" creationId="{D4871980-BAD0-47A6-9889-288582DA7D80}"/>
          </ac:spMkLst>
        </pc:spChg>
      </pc:sldChg>
      <pc:sldChg chg="addSp delSp modSp new mod">
        <pc:chgData name="Julie James (BW)" userId="93e92b37-7776-4217-a0d0-6fda138908ce" providerId="ADAL" clId="{E8647786-F955-4E77-8816-1F01C1FE4EC2}" dt="2022-05-05T09:11:41.038" v="3122" actId="14100"/>
        <pc:sldMkLst>
          <pc:docMk/>
          <pc:sldMk cId="2497454346" sldId="521"/>
        </pc:sldMkLst>
        <pc:spChg chg="add mod">
          <ac:chgData name="Julie James (BW)" userId="93e92b37-7776-4217-a0d0-6fda138908ce" providerId="ADAL" clId="{E8647786-F955-4E77-8816-1F01C1FE4EC2}" dt="2022-05-05T09:11:41.038" v="3122" actId="14100"/>
          <ac:spMkLst>
            <pc:docMk/>
            <pc:sldMk cId="2497454346" sldId="521"/>
            <ac:spMk id="2" creationId="{F7170AFF-A590-4C4E-A911-8831C54EF01A}"/>
          </ac:spMkLst>
        </pc:spChg>
        <pc:spChg chg="add del">
          <ac:chgData name="Julie James (BW)" userId="93e92b37-7776-4217-a0d0-6fda138908ce" providerId="ADAL" clId="{E8647786-F955-4E77-8816-1F01C1FE4EC2}" dt="2022-04-25T14:35:22.638" v="86" actId="22"/>
          <ac:spMkLst>
            <pc:docMk/>
            <pc:sldMk cId="2497454346" sldId="521"/>
            <ac:spMk id="4" creationId="{2B64664C-009F-4AE8-A8CA-7137FA58022D}"/>
          </ac:spMkLst>
        </pc:spChg>
      </pc:sldChg>
      <pc:sldChg chg="addSp modSp add mod">
        <pc:chgData name="Julie James (BW)" userId="93e92b37-7776-4217-a0d0-6fda138908ce" providerId="ADAL" clId="{E8647786-F955-4E77-8816-1F01C1FE4EC2}" dt="2022-05-05T11:52:42.967" v="4186" actId="20577"/>
        <pc:sldMkLst>
          <pc:docMk/>
          <pc:sldMk cId="1007912157" sldId="522"/>
        </pc:sldMkLst>
        <pc:spChg chg="mod">
          <ac:chgData name="Julie James (BW)" userId="93e92b37-7776-4217-a0d0-6fda138908ce" providerId="ADAL" clId="{E8647786-F955-4E77-8816-1F01C1FE4EC2}" dt="2022-04-25T14:35:59.269" v="158" actId="20577"/>
          <ac:spMkLst>
            <pc:docMk/>
            <pc:sldMk cId="1007912157" sldId="522"/>
            <ac:spMk id="2" creationId="{F7170AFF-A590-4C4E-A911-8831C54EF01A}"/>
          </ac:spMkLst>
        </pc:spChg>
        <pc:spChg chg="add mod">
          <ac:chgData name="Julie James (BW)" userId="93e92b37-7776-4217-a0d0-6fda138908ce" providerId="ADAL" clId="{E8647786-F955-4E77-8816-1F01C1FE4EC2}" dt="2022-05-05T09:13:23.787" v="3125" actId="207"/>
          <ac:spMkLst>
            <pc:docMk/>
            <pc:sldMk cId="1007912157" sldId="522"/>
            <ac:spMk id="3" creationId="{B67FE26C-81FB-7A57-4E4D-A206963BF513}"/>
          </ac:spMkLst>
        </pc:spChg>
        <pc:spChg chg="add mod">
          <ac:chgData name="Julie James (BW)" userId="93e92b37-7776-4217-a0d0-6fda138908ce" providerId="ADAL" clId="{E8647786-F955-4E77-8816-1F01C1FE4EC2}" dt="2022-05-05T11:52:42.967" v="4186" actId="20577"/>
          <ac:spMkLst>
            <pc:docMk/>
            <pc:sldMk cId="1007912157" sldId="522"/>
            <ac:spMk id="5" creationId="{F28664DC-804A-4AB0-BF32-121E2B252E68}"/>
          </ac:spMkLst>
        </pc:spChg>
        <pc:picChg chg="add mod">
          <ac:chgData name="Julie James (BW)" userId="93e92b37-7776-4217-a0d0-6fda138908ce" providerId="ADAL" clId="{E8647786-F955-4E77-8816-1F01C1FE4EC2}" dt="2022-04-25T14:38:40.871" v="163" actId="1076"/>
          <ac:picMkLst>
            <pc:docMk/>
            <pc:sldMk cId="1007912157" sldId="522"/>
            <ac:picMk id="4" creationId="{7A414E99-6815-416F-9502-E279CD14DEFF}"/>
          </ac:picMkLst>
        </pc:picChg>
      </pc:sldChg>
      <pc:sldChg chg="addSp delSp modSp add mod">
        <pc:chgData name="Julie James (BW)" userId="93e92b37-7776-4217-a0d0-6fda138908ce" providerId="ADAL" clId="{E8647786-F955-4E77-8816-1F01C1FE4EC2}" dt="2022-05-05T16:51:19.016" v="7530"/>
        <pc:sldMkLst>
          <pc:docMk/>
          <pc:sldMk cId="1932885732" sldId="523"/>
        </pc:sldMkLst>
        <pc:spChg chg="mod">
          <ac:chgData name="Julie James (BW)" userId="93e92b37-7776-4217-a0d0-6fda138908ce" providerId="ADAL" clId="{E8647786-F955-4E77-8816-1F01C1FE4EC2}" dt="2022-05-05T15:14:07.241" v="5352" actId="20577"/>
          <ac:spMkLst>
            <pc:docMk/>
            <pc:sldMk cId="1932885732" sldId="523"/>
            <ac:spMk id="2" creationId="{348D1C62-CD33-43DA-8336-01E1E739B33E}"/>
          </ac:spMkLst>
        </pc:spChg>
        <pc:spChg chg="add mod">
          <ac:chgData name="Julie James (BW)" userId="93e92b37-7776-4217-a0d0-6fda138908ce" providerId="ADAL" clId="{E8647786-F955-4E77-8816-1F01C1FE4EC2}" dt="2022-05-05T16:50:35.668" v="7465" actId="1076"/>
          <ac:spMkLst>
            <pc:docMk/>
            <pc:sldMk cId="1932885732" sldId="523"/>
            <ac:spMk id="3" creationId="{CD1D1D7C-8BA4-BA47-1567-78221838F12A}"/>
          </ac:spMkLst>
        </pc:spChg>
        <pc:spChg chg="add del mod">
          <ac:chgData name="Julie James (BW)" userId="93e92b37-7776-4217-a0d0-6fda138908ce" providerId="ADAL" clId="{E8647786-F955-4E77-8816-1F01C1FE4EC2}" dt="2022-05-05T16:49:01.038" v="7388" actId="21"/>
          <ac:spMkLst>
            <pc:docMk/>
            <pc:sldMk cId="1932885732" sldId="523"/>
            <ac:spMk id="5" creationId="{DBFD3528-83FD-0D41-FF9F-22646C4D9675}"/>
          </ac:spMkLst>
        </pc:spChg>
        <pc:graphicFrameChg chg="mod modGraphic">
          <ac:chgData name="Julie James (BW)" userId="93e92b37-7776-4217-a0d0-6fda138908ce" providerId="ADAL" clId="{E8647786-F955-4E77-8816-1F01C1FE4EC2}" dt="2022-05-05T16:51:19.016" v="7530"/>
          <ac:graphicFrameMkLst>
            <pc:docMk/>
            <pc:sldMk cId="1932885732" sldId="523"/>
            <ac:graphicFrameMk id="4" creationId="{D9751732-8DEE-460F-B3CB-CBA1E2159BD7}"/>
          </ac:graphicFrameMkLst>
        </pc:graphicFrameChg>
      </pc:sldChg>
      <pc:sldChg chg="new del">
        <pc:chgData name="Julie James (BW)" userId="93e92b37-7776-4217-a0d0-6fda138908ce" providerId="ADAL" clId="{E8647786-F955-4E77-8816-1F01C1FE4EC2}" dt="2022-05-04T12:51:15.322" v="575" actId="2696"/>
        <pc:sldMkLst>
          <pc:docMk/>
          <pc:sldMk cId="1547646723" sldId="524"/>
        </pc:sldMkLst>
      </pc:sldChg>
      <pc:sldChg chg="addSp delSp modSp add mod">
        <pc:chgData name="Julie James (BW)" userId="93e92b37-7776-4217-a0d0-6fda138908ce" providerId="ADAL" clId="{E8647786-F955-4E77-8816-1F01C1FE4EC2}" dt="2022-05-05T16:55:22.086" v="7691" actId="20577"/>
        <pc:sldMkLst>
          <pc:docMk/>
          <pc:sldMk cId="4028275962" sldId="524"/>
        </pc:sldMkLst>
        <pc:spChg chg="mod">
          <ac:chgData name="Julie James (BW)" userId="93e92b37-7776-4217-a0d0-6fda138908ce" providerId="ADAL" clId="{E8647786-F955-4E77-8816-1F01C1FE4EC2}" dt="2022-05-04T12:51:43.451" v="602" actId="313"/>
          <ac:spMkLst>
            <pc:docMk/>
            <pc:sldMk cId="4028275962" sldId="524"/>
            <ac:spMk id="3" creationId="{A7F7573C-250F-4CBE-B39B-D9078317ADA6}"/>
          </ac:spMkLst>
        </pc:spChg>
        <pc:graphicFrameChg chg="del modGraphic">
          <ac:chgData name="Julie James (BW)" userId="93e92b37-7776-4217-a0d0-6fda138908ce" providerId="ADAL" clId="{E8647786-F955-4E77-8816-1F01C1FE4EC2}" dt="2022-05-04T12:51:33.474" v="578" actId="478"/>
          <ac:graphicFrameMkLst>
            <pc:docMk/>
            <pc:sldMk cId="4028275962" sldId="524"/>
            <ac:graphicFrameMk id="2" creationId="{A5F0AE43-B5C2-4195-AD7B-45455C773ACE}"/>
          </ac:graphicFrameMkLst>
        </pc:graphicFrameChg>
        <pc:graphicFrameChg chg="add mod modGraphic">
          <ac:chgData name="Julie James (BW)" userId="93e92b37-7776-4217-a0d0-6fda138908ce" providerId="ADAL" clId="{E8647786-F955-4E77-8816-1F01C1FE4EC2}" dt="2022-05-05T16:55:22.086" v="7691" actId="20577"/>
          <ac:graphicFrameMkLst>
            <pc:docMk/>
            <pc:sldMk cId="4028275962" sldId="524"/>
            <ac:graphicFrameMk id="4" creationId="{DAC256FE-8330-D888-E0EA-37424AEAEE79}"/>
          </ac:graphicFrameMkLst>
        </pc:graphicFrameChg>
      </pc:sldChg>
      <pc:sldChg chg="add del">
        <pc:chgData name="Julie James (BW)" userId="93e92b37-7776-4217-a0d0-6fda138908ce" providerId="ADAL" clId="{E8647786-F955-4E77-8816-1F01C1FE4EC2}" dt="2022-05-04T12:51:56.325" v="604"/>
        <pc:sldMkLst>
          <pc:docMk/>
          <pc:sldMk cId="2967601672" sldId="525"/>
        </pc:sldMkLst>
      </pc:sldChg>
      <pc:sldChg chg="modSp new mod ord">
        <pc:chgData name="Julie James (BW)" userId="93e92b37-7776-4217-a0d0-6fda138908ce" providerId="ADAL" clId="{E8647786-F955-4E77-8816-1F01C1FE4EC2}" dt="2022-05-04T17:44:08.597" v="2622" actId="20577"/>
        <pc:sldMkLst>
          <pc:docMk/>
          <pc:sldMk cId="3902749168" sldId="525"/>
        </pc:sldMkLst>
        <pc:spChg chg="mod">
          <ac:chgData name="Julie James (BW)" userId="93e92b37-7776-4217-a0d0-6fda138908ce" providerId="ADAL" clId="{E8647786-F955-4E77-8816-1F01C1FE4EC2}" dt="2022-05-04T17:21:17.769" v="2146" actId="108"/>
          <ac:spMkLst>
            <pc:docMk/>
            <pc:sldMk cId="3902749168" sldId="525"/>
            <ac:spMk id="2" creationId="{7351B3F9-339A-A5CD-F076-A109E3FE6E9D}"/>
          </ac:spMkLst>
        </pc:spChg>
        <pc:spChg chg="mod">
          <ac:chgData name="Julie James (BW)" userId="93e92b37-7776-4217-a0d0-6fda138908ce" providerId="ADAL" clId="{E8647786-F955-4E77-8816-1F01C1FE4EC2}" dt="2022-05-04T17:44:08.597" v="2622" actId="20577"/>
          <ac:spMkLst>
            <pc:docMk/>
            <pc:sldMk cId="3902749168" sldId="525"/>
            <ac:spMk id="3" creationId="{5A983F28-86E7-142D-4420-2259F42F20FE}"/>
          </ac:spMkLst>
        </pc:spChg>
      </pc:sldChg>
      <pc:sldChg chg="modSp add del mod">
        <pc:chgData name="Julie James (BW)" userId="93e92b37-7776-4217-a0d0-6fda138908ce" providerId="ADAL" clId="{E8647786-F955-4E77-8816-1F01C1FE4EC2}" dt="2022-05-05T16:51:22.534" v="7531" actId="47"/>
        <pc:sldMkLst>
          <pc:docMk/>
          <pc:sldMk cId="2827173650" sldId="526"/>
        </pc:sldMkLst>
        <pc:spChg chg="mod">
          <ac:chgData name="Julie James (BW)" userId="93e92b37-7776-4217-a0d0-6fda138908ce" providerId="ADAL" clId="{E8647786-F955-4E77-8816-1F01C1FE4EC2}" dt="2022-05-05T15:14:11.955" v="5353" actId="20577"/>
          <ac:spMkLst>
            <pc:docMk/>
            <pc:sldMk cId="2827173650" sldId="526"/>
            <ac:spMk id="2" creationId="{348D1C62-CD33-43DA-8336-01E1E739B33E}"/>
          </ac:spMkLst>
        </pc:spChg>
        <pc:graphicFrameChg chg="modGraphic">
          <ac:chgData name="Julie James (BW)" userId="93e92b37-7776-4217-a0d0-6fda138908ce" providerId="ADAL" clId="{E8647786-F955-4E77-8816-1F01C1FE4EC2}" dt="2022-05-05T16:51:15.860" v="7529" actId="21"/>
          <ac:graphicFrameMkLst>
            <pc:docMk/>
            <pc:sldMk cId="2827173650" sldId="526"/>
            <ac:graphicFrameMk id="4" creationId="{D9751732-8DEE-460F-B3CB-CBA1E2159BD7}"/>
          </ac:graphicFrameMkLst>
        </pc:graphicFrameChg>
      </pc:sldChg>
      <pc:sldChg chg="add del">
        <pc:chgData name="Julie James (BW)" userId="93e92b37-7776-4217-a0d0-6fda138908ce" providerId="ADAL" clId="{E8647786-F955-4E77-8816-1F01C1FE4EC2}" dt="2022-05-04T17:45:13.748" v="2624"/>
        <pc:sldMkLst>
          <pc:docMk/>
          <pc:sldMk cId="1612694755" sldId="527"/>
        </pc:sldMkLst>
      </pc:sldChg>
      <pc:sldChg chg="addSp delSp modSp new mod">
        <pc:chgData name="Julie James (BW)" userId="93e92b37-7776-4217-a0d0-6fda138908ce" providerId="ADAL" clId="{E8647786-F955-4E77-8816-1F01C1FE4EC2}" dt="2022-05-04T19:30:45.435" v="2734" actId="1076"/>
        <pc:sldMkLst>
          <pc:docMk/>
          <pc:sldMk cId="4109964740" sldId="527"/>
        </pc:sldMkLst>
        <pc:spChg chg="del">
          <ac:chgData name="Julie James (BW)" userId="93e92b37-7776-4217-a0d0-6fda138908ce" providerId="ADAL" clId="{E8647786-F955-4E77-8816-1F01C1FE4EC2}" dt="2022-05-04T19:24:26.336" v="2722" actId="478"/>
          <ac:spMkLst>
            <pc:docMk/>
            <pc:sldMk cId="4109964740" sldId="527"/>
            <ac:spMk id="2" creationId="{CBBF402A-3874-C749-1B23-649B2888E693}"/>
          </ac:spMkLst>
        </pc:spChg>
        <pc:spChg chg="del">
          <ac:chgData name="Julie James (BW)" userId="93e92b37-7776-4217-a0d0-6fda138908ce" providerId="ADAL" clId="{E8647786-F955-4E77-8816-1F01C1FE4EC2}" dt="2022-05-04T19:24:11.480" v="2718" actId="478"/>
          <ac:spMkLst>
            <pc:docMk/>
            <pc:sldMk cId="4109964740" sldId="527"/>
            <ac:spMk id="3" creationId="{465FC3C4-DAB3-B0C0-752D-D65DF08F0488}"/>
          </ac:spMkLst>
        </pc:spChg>
        <pc:picChg chg="add mod">
          <ac:chgData name="Julie James (BW)" userId="93e92b37-7776-4217-a0d0-6fda138908ce" providerId="ADAL" clId="{E8647786-F955-4E77-8816-1F01C1FE4EC2}" dt="2022-05-04T19:24:57.007" v="2726" actId="1076"/>
          <ac:picMkLst>
            <pc:docMk/>
            <pc:sldMk cId="4109964740" sldId="527"/>
            <ac:picMk id="5" creationId="{0C2157D3-74E8-C503-18B1-ADDCCF059A7A}"/>
          </ac:picMkLst>
        </pc:picChg>
        <pc:picChg chg="add mod">
          <ac:chgData name="Julie James (BW)" userId="93e92b37-7776-4217-a0d0-6fda138908ce" providerId="ADAL" clId="{E8647786-F955-4E77-8816-1F01C1FE4EC2}" dt="2022-05-04T19:24:54.378" v="2725" actId="1076"/>
          <ac:picMkLst>
            <pc:docMk/>
            <pc:sldMk cId="4109964740" sldId="527"/>
            <ac:picMk id="7" creationId="{C7D0B971-5971-1C5C-260C-4BC74F07A335}"/>
          </ac:picMkLst>
        </pc:picChg>
        <pc:picChg chg="add mod">
          <ac:chgData name="Julie James (BW)" userId="93e92b37-7776-4217-a0d0-6fda138908ce" providerId="ADAL" clId="{E8647786-F955-4E77-8816-1F01C1FE4EC2}" dt="2022-05-04T19:30:07.287" v="2729" actId="1076"/>
          <ac:picMkLst>
            <pc:docMk/>
            <pc:sldMk cId="4109964740" sldId="527"/>
            <ac:picMk id="9" creationId="{EEDA53DB-CEFB-1CCF-FE6B-5714A7BAEA08}"/>
          </ac:picMkLst>
        </pc:picChg>
        <pc:picChg chg="add mod">
          <ac:chgData name="Julie James (BW)" userId="93e92b37-7776-4217-a0d0-6fda138908ce" providerId="ADAL" clId="{E8647786-F955-4E77-8816-1F01C1FE4EC2}" dt="2022-05-04T19:30:45.435" v="2734" actId="1076"/>
          <ac:picMkLst>
            <pc:docMk/>
            <pc:sldMk cId="4109964740" sldId="527"/>
            <ac:picMk id="11" creationId="{EA56EB5E-22AA-1209-F35B-3852F996617A}"/>
          </ac:picMkLst>
        </pc:picChg>
      </pc:sldChg>
      <pc:sldChg chg="addSp delSp modSp new mod">
        <pc:chgData name="Julie James (BW)" userId="93e92b37-7776-4217-a0d0-6fda138908ce" providerId="ADAL" clId="{E8647786-F955-4E77-8816-1F01C1FE4EC2}" dt="2022-05-04T19:34:10.985" v="2752" actId="14100"/>
        <pc:sldMkLst>
          <pc:docMk/>
          <pc:sldMk cId="4154608805" sldId="528"/>
        </pc:sldMkLst>
        <pc:spChg chg="del">
          <ac:chgData name="Julie James (BW)" userId="93e92b37-7776-4217-a0d0-6fda138908ce" providerId="ADAL" clId="{E8647786-F955-4E77-8816-1F01C1FE4EC2}" dt="2022-05-04T19:32:13.015" v="2740" actId="478"/>
          <ac:spMkLst>
            <pc:docMk/>
            <pc:sldMk cId="4154608805" sldId="528"/>
            <ac:spMk id="2" creationId="{89C3556F-549D-D2F0-3D0E-13E894461601}"/>
          </ac:spMkLst>
        </pc:spChg>
        <pc:spChg chg="del">
          <ac:chgData name="Julie James (BW)" userId="93e92b37-7776-4217-a0d0-6fda138908ce" providerId="ADAL" clId="{E8647786-F955-4E77-8816-1F01C1FE4EC2}" dt="2022-05-04T19:31:59.145" v="2736" actId="478"/>
          <ac:spMkLst>
            <pc:docMk/>
            <pc:sldMk cId="4154608805" sldId="528"/>
            <ac:spMk id="3" creationId="{65DE9568-EB62-92A5-CCD9-114474135CFD}"/>
          </ac:spMkLst>
        </pc:spChg>
        <pc:picChg chg="add mod">
          <ac:chgData name="Julie James (BW)" userId="93e92b37-7776-4217-a0d0-6fda138908ce" providerId="ADAL" clId="{E8647786-F955-4E77-8816-1F01C1FE4EC2}" dt="2022-05-04T19:34:07.142" v="2751" actId="14100"/>
          <ac:picMkLst>
            <pc:docMk/>
            <pc:sldMk cId="4154608805" sldId="528"/>
            <ac:picMk id="5" creationId="{C7B12EB2-9763-0BD1-A064-E64061DFB256}"/>
          </ac:picMkLst>
        </pc:picChg>
        <pc:picChg chg="add mod">
          <ac:chgData name="Julie James (BW)" userId="93e92b37-7776-4217-a0d0-6fda138908ce" providerId="ADAL" clId="{E8647786-F955-4E77-8816-1F01C1FE4EC2}" dt="2022-05-04T19:32:36.573" v="2743" actId="1076"/>
          <ac:picMkLst>
            <pc:docMk/>
            <pc:sldMk cId="4154608805" sldId="528"/>
            <ac:picMk id="7" creationId="{5C9ACC9B-86BA-13BE-48CD-70ECF7259F3A}"/>
          </ac:picMkLst>
        </pc:picChg>
        <pc:picChg chg="add mod">
          <ac:chgData name="Julie James (BW)" userId="93e92b37-7776-4217-a0d0-6fda138908ce" providerId="ADAL" clId="{E8647786-F955-4E77-8816-1F01C1FE4EC2}" dt="2022-05-04T19:33:24.031" v="2747" actId="1076"/>
          <ac:picMkLst>
            <pc:docMk/>
            <pc:sldMk cId="4154608805" sldId="528"/>
            <ac:picMk id="9" creationId="{ABC547AD-DBB2-64C9-C8D0-1891CC0DAFD8}"/>
          </ac:picMkLst>
        </pc:picChg>
        <pc:picChg chg="add mod">
          <ac:chgData name="Julie James (BW)" userId="93e92b37-7776-4217-a0d0-6fda138908ce" providerId="ADAL" clId="{E8647786-F955-4E77-8816-1F01C1FE4EC2}" dt="2022-05-04T19:34:10.985" v="2752" actId="14100"/>
          <ac:picMkLst>
            <pc:docMk/>
            <pc:sldMk cId="4154608805" sldId="528"/>
            <ac:picMk id="11" creationId="{507496CA-B7E8-117B-85DD-8E38C8858309}"/>
          </ac:picMkLst>
        </pc:picChg>
      </pc:sldChg>
      <pc:sldChg chg="addSp modSp new mod">
        <pc:chgData name="Julie James (BW)" userId="93e92b37-7776-4217-a0d0-6fda138908ce" providerId="ADAL" clId="{E8647786-F955-4E77-8816-1F01C1FE4EC2}" dt="2022-05-05T11:57:38.381" v="4420" actId="20577"/>
        <pc:sldMkLst>
          <pc:docMk/>
          <pc:sldMk cId="2623801769" sldId="529"/>
        </pc:sldMkLst>
        <pc:spChg chg="mod">
          <ac:chgData name="Julie James (BW)" userId="93e92b37-7776-4217-a0d0-6fda138908ce" providerId="ADAL" clId="{E8647786-F955-4E77-8816-1F01C1FE4EC2}" dt="2022-05-04T19:35:37.621" v="2810" actId="108"/>
          <ac:spMkLst>
            <pc:docMk/>
            <pc:sldMk cId="2623801769" sldId="529"/>
            <ac:spMk id="2" creationId="{189CA452-E17D-8BF7-CF6F-D362B73F320C}"/>
          </ac:spMkLst>
        </pc:spChg>
        <pc:spChg chg="mod">
          <ac:chgData name="Julie James (BW)" userId="93e92b37-7776-4217-a0d0-6fda138908ce" providerId="ADAL" clId="{E8647786-F955-4E77-8816-1F01C1FE4EC2}" dt="2022-05-05T11:57:19.374" v="4384" actId="20577"/>
          <ac:spMkLst>
            <pc:docMk/>
            <pc:sldMk cId="2623801769" sldId="529"/>
            <ac:spMk id="3" creationId="{4895F04D-E7AA-C8DF-CFE4-FC69A3F62083}"/>
          </ac:spMkLst>
        </pc:spChg>
        <pc:spChg chg="add mod">
          <ac:chgData name="Julie James (BW)" userId="93e92b37-7776-4217-a0d0-6fda138908ce" providerId="ADAL" clId="{E8647786-F955-4E77-8816-1F01C1FE4EC2}" dt="2022-05-05T11:57:38.381" v="4420" actId="20577"/>
          <ac:spMkLst>
            <pc:docMk/>
            <pc:sldMk cId="2623801769" sldId="529"/>
            <ac:spMk id="4" creationId="{CBFDDF15-3657-5646-1548-A7A4AF8C2DFD}"/>
          </ac:spMkLst>
        </pc:spChg>
      </pc:sldChg>
      <pc:sldChg chg="modSp new mod ord">
        <pc:chgData name="Julie James (BW)" userId="93e92b37-7776-4217-a0d0-6fda138908ce" providerId="ADAL" clId="{E8647786-F955-4E77-8816-1F01C1FE4EC2}" dt="2022-05-05T16:51:03.689" v="7528" actId="14100"/>
        <pc:sldMkLst>
          <pc:docMk/>
          <pc:sldMk cId="420714569" sldId="530"/>
        </pc:sldMkLst>
        <pc:spChg chg="mod">
          <ac:chgData name="Julie James (BW)" userId="93e92b37-7776-4217-a0d0-6fda138908ce" providerId="ADAL" clId="{E8647786-F955-4E77-8816-1F01C1FE4EC2}" dt="2022-05-05T14:59:07.844" v="4530" actId="20577"/>
          <ac:spMkLst>
            <pc:docMk/>
            <pc:sldMk cId="420714569" sldId="530"/>
            <ac:spMk id="2" creationId="{DC9442A2-0D29-9815-2207-15397489C822}"/>
          </ac:spMkLst>
        </pc:spChg>
        <pc:spChg chg="mod">
          <ac:chgData name="Julie James (BW)" userId="93e92b37-7776-4217-a0d0-6fda138908ce" providerId="ADAL" clId="{E8647786-F955-4E77-8816-1F01C1FE4EC2}" dt="2022-05-05T16:51:03.689" v="7528" actId="14100"/>
          <ac:spMkLst>
            <pc:docMk/>
            <pc:sldMk cId="420714569" sldId="530"/>
            <ac:spMk id="3" creationId="{8BCE4973-8AA2-7AEE-CEB7-C28B46D648E8}"/>
          </ac:spMkLst>
        </pc:spChg>
      </pc:sldChg>
      <pc:sldChg chg="addSp modSp add mod">
        <pc:chgData name="Julie James (BW)" userId="93e92b37-7776-4217-a0d0-6fda138908ce" providerId="ADAL" clId="{E8647786-F955-4E77-8816-1F01C1FE4EC2}" dt="2022-05-05T16:49:49.110" v="7413" actId="14100"/>
        <pc:sldMkLst>
          <pc:docMk/>
          <pc:sldMk cId="139783354" sldId="531"/>
        </pc:sldMkLst>
        <pc:spChg chg="mod">
          <ac:chgData name="Julie James (BW)" userId="93e92b37-7776-4217-a0d0-6fda138908ce" providerId="ADAL" clId="{E8647786-F955-4E77-8816-1F01C1FE4EC2}" dt="2022-05-05T15:14:02.818" v="5351" actId="20577"/>
          <ac:spMkLst>
            <pc:docMk/>
            <pc:sldMk cId="139783354" sldId="531"/>
            <ac:spMk id="2" creationId="{348D1C62-CD33-43DA-8336-01E1E739B33E}"/>
          </ac:spMkLst>
        </pc:spChg>
        <pc:spChg chg="add mod">
          <ac:chgData name="Julie James (BW)" userId="93e92b37-7776-4217-a0d0-6fda138908ce" providerId="ADAL" clId="{E8647786-F955-4E77-8816-1F01C1FE4EC2}" dt="2022-05-05T16:49:20.108" v="7396" actId="1076"/>
          <ac:spMkLst>
            <pc:docMk/>
            <pc:sldMk cId="139783354" sldId="531"/>
            <ac:spMk id="5" creationId="{7CF58F24-2FF9-3933-4CB3-841FE6563D9A}"/>
          </ac:spMkLst>
        </pc:spChg>
        <pc:spChg chg="add mod">
          <ac:chgData name="Julie James (BW)" userId="93e92b37-7776-4217-a0d0-6fda138908ce" providerId="ADAL" clId="{E8647786-F955-4E77-8816-1F01C1FE4EC2}" dt="2022-05-05T16:49:49.110" v="7413" actId="14100"/>
          <ac:spMkLst>
            <pc:docMk/>
            <pc:sldMk cId="139783354" sldId="531"/>
            <ac:spMk id="6" creationId="{4799D659-1B72-6A6D-0D03-574FB7558B98}"/>
          </ac:spMkLst>
        </pc:spChg>
        <pc:graphicFrameChg chg="mod modGraphic">
          <ac:chgData name="Julie James (BW)" userId="93e92b37-7776-4217-a0d0-6fda138908ce" providerId="ADAL" clId="{E8647786-F955-4E77-8816-1F01C1FE4EC2}" dt="2022-05-05T16:48:56.567" v="7387"/>
          <ac:graphicFrameMkLst>
            <pc:docMk/>
            <pc:sldMk cId="139783354" sldId="531"/>
            <ac:graphicFrameMk id="4" creationId="{D9751732-8DEE-460F-B3CB-CBA1E2159BD7}"/>
          </ac:graphicFrameMkLst>
        </pc:graphicFrameChg>
      </pc:sldChg>
      <pc:sldChg chg="modSp add mod">
        <pc:chgData name="Julie James (BW)" userId="93e92b37-7776-4217-a0d0-6fda138908ce" providerId="ADAL" clId="{E8647786-F955-4E77-8816-1F01C1FE4EC2}" dt="2022-05-05T16:40:09.880" v="7340" actId="20577"/>
        <pc:sldMkLst>
          <pc:docMk/>
          <pc:sldMk cId="1497368896" sldId="532"/>
        </pc:sldMkLst>
        <pc:spChg chg="mod">
          <ac:chgData name="Julie James (BW)" userId="93e92b37-7776-4217-a0d0-6fda138908ce" providerId="ADAL" clId="{E8647786-F955-4E77-8816-1F01C1FE4EC2}" dt="2022-05-05T16:03:59.666" v="6069" actId="20577"/>
          <ac:spMkLst>
            <pc:docMk/>
            <pc:sldMk cId="1497368896" sldId="532"/>
            <ac:spMk id="2" creationId="{DC9442A2-0D29-9815-2207-15397489C822}"/>
          </ac:spMkLst>
        </pc:spChg>
        <pc:spChg chg="mod">
          <ac:chgData name="Julie James (BW)" userId="93e92b37-7776-4217-a0d0-6fda138908ce" providerId="ADAL" clId="{E8647786-F955-4E77-8816-1F01C1FE4EC2}" dt="2022-05-05T16:40:09.880" v="7340" actId="20577"/>
          <ac:spMkLst>
            <pc:docMk/>
            <pc:sldMk cId="1497368896" sldId="532"/>
            <ac:spMk id="3" creationId="{8BCE4973-8AA2-7AEE-CEB7-C28B46D648E8}"/>
          </ac:spMkLst>
        </pc:spChg>
      </pc:sldChg>
      <pc:sldChg chg="add del">
        <pc:chgData name="Julie James (BW)" userId="93e92b37-7776-4217-a0d0-6fda138908ce" providerId="ADAL" clId="{E8647786-F955-4E77-8816-1F01C1FE4EC2}" dt="2022-05-05T16:03:39.053" v="5991"/>
        <pc:sldMkLst>
          <pc:docMk/>
          <pc:sldMk cId="2475895125" sldId="53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669B21-1356-48D8-872C-A7AC70352715}"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en-GB"/>
        </a:p>
      </dgm:t>
    </dgm:pt>
    <dgm:pt modelId="{EDE95EB3-9F6D-4D36-877E-44F01BF2B99A}">
      <dgm:prSet phldrT="[Text]"/>
      <dgm:spPr/>
      <dgm:t>
        <a:bodyPr/>
        <a:lstStyle/>
        <a:p>
          <a:r>
            <a:rPr lang="en-GB" dirty="0"/>
            <a:t>Pulmonary PDF</a:t>
          </a:r>
        </a:p>
      </dgm:t>
    </dgm:pt>
    <dgm:pt modelId="{2B19962A-7AB8-44A5-B623-D7514E5D27C2}" type="parTrans" cxnId="{E0DB7FE7-15AD-49D5-8133-7C52C4894378}">
      <dgm:prSet/>
      <dgm:spPr/>
      <dgm:t>
        <a:bodyPr/>
        <a:lstStyle/>
        <a:p>
          <a:endParaRPr lang="en-GB"/>
        </a:p>
      </dgm:t>
    </dgm:pt>
    <dgm:pt modelId="{17FD86E9-829F-4AF3-885F-FABB9DE5C512}" type="sibTrans" cxnId="{E0DB7FE7-15AD-49D5-8133-7C52C4894378}">
      <dgm:prSet/>
      <dgm:spPr/>
      <dgm:t>
        <a:bodyPr/>
        <a:lstStyle/>
        <a:p>
          <a:endParaRPr lang="en-GB"/>
        </a:p>
      </dgm:t>
    </dgm:pt>
    <dgm:pt modelId="{BC16DC58-C9B3-4EA8-BFC3-EF5F2EA9BB0B}">
      <dgm:prSet phldrT="[Text]"/>
      <dgm:spPr/>
      <dgm:t>
        <a:bodyPr/>
        <a:lstStyle/>
        <a:p>
          <a:r>
            <a:rPr lang="en-GB" b="0" i="0" dirty="0"/>
            <a:t>385207009</a:t>
          </a:r>
          <a:r>
            <a:rPr lang="en-GB" dirty="0"/>
            <a:t>| Conv </a:t>
          </a:r>
          <a:r>
            <a:rPr lang="en-GB" dirty="0" err="1"/>
            <a:t>rel</a:t>
          </a:r>
          <a:r>
            <a:rPr lang="en-GB" dirty="0"/>
            <a:t> powder for inhalation</a:t>
          </a:r>
        </a:p>
      </dgm:t>
    </dgm:pt>
    <dgm:pt modelId="{5C1EF1FD-C37F-4D55-BD10-971587C1CAC7}" type="parTrans" cxnId="{4D4A675F-E6D8-4236-83C2-54BA3640D1EE}">
      <dgm:prSet/>
      <dgm:spPr/>
      <dgm:t>
        <a:bodyPr/>
        <a:lstStyle/>
        <a:p>
          <a:endParaRPr lang="en-GB"/>
        </a:p>
      </dgm:t>
    </dgm:pt>
    <dgm:pt modelId="{9FCAC8F1-AAF7-4D0A-953B-4906E3EB19CF}" type="sibTrans" cxnId="{4D4A675F-E6D8-4236-83C2-54BA3640D1EE}">
      <dgm:prSet/>
      <dgm:spPr/>
      <dgm:t>
        <a:bodyPr/>
        <a:lstStyle/>
        <a:p>
          <a:endParaRPr lang="en-GB"/>
        </a:p>
      </dgm:t>
    </dgm:pt>
    <dgm:pt modelId="{00678A9E-AE38-4DF6-9F9E-82D82F9416C1}">
      <dgm:prSet phldrT="[Text]"/>
      <dgm:spPr/>
      <dgm:t>
        <a:bodyPr/>
        <a:lstStyle/>
        <a:p>
          <a:r>
            <a:rPr lang="en-GB" b="0" i="0" dirty="0"/>
            <a:t>385211003 </a:t>
          </a:r>
          <a:r>
            <a:rPr lang="en-GB" dirty="0"/>
            <a:t> | Conv vapor powder for inhalation</a:t>
          </a:r>
        </a:p>
      </dgm:t>
    </dgm:pt>
    <dgm:pt modelId="{633A3FD7-5B86-496D-828D-A9790B58FA6C}" type="parTrans" cxnId="{4409E79C-1D4C-47E1-9DBA-8E6940A9788C}">
      <dgm:prSet/>
      <dgm:spPr/>
      <dgm:t>
        <a:bodyPr/>
        <a:lstStyle/>
        <a:p>
          <a:endParaRPr lang="en-GB"/>
        </a:p>
      </dgm:t>
    </dgm:pt>
    <dgm:pt modelId="{826CC837-98AE-403A-8BF7-871B1746C4A7}" type="sibTrans" cxnId="{4409E79C-1D4C-47E1-9DBA-8E6940A9788C}">
      <dgm:prSet/>
      <dgm:spPr/>
      <dgm:t>
        <a:bodyPr/>
        <a:lstStyle/>
        <a:p>
          <a:endParaRPr lang="en-GB"/>
        </a:p>
      </dgm:t>
    </dgm:pt>
    <dgm:pt modelId="{2CCD00DA-E18F-4948-9813-7ED43BDC8ABC}" type="pres">
      <dgm:prSet presAssocID="{56669B21-1356-48D8-872C-A7AC70352715}" presName="diagram" presStyleCnt="0">
        <dgm:presLayoutVars>
          <dgm:chPref val="1"/>
          <dgm:dir/>
          <dgm:animOne val="branch"/>
          <dgm:animLvl val="lvl"/>
          <dgm:resizeHandles val="exact"/>
        </dgm:presLayoutVars>
      </dgm:prSet>
      <dgm:spPr/>
    </dgm:pt>
    <dgm:pt modelId="{AF197FA8-92C4-400E-B857-613A389477D2}" type="pres">
      <dgm:prSet presAssocID="{EDE95EB3-9F6D-4D36-877E-44F01BF2B99A}" presName="root1" presStyleCnt="0"/>
      <dgm:spPr/>
    </dgm:pt>
    <dgm:pt modelId="{AD79489D-9B88-403E-8272-B1CD655F6DC0}" type="pres">
      <dgm:prSet presAssocID="{EDE95EB3-9F6D-4D36-877E-44F01BF2B99A}" presName="LevelOneTextNode" presStyleLbl="node0" presStyleIdx="0" presStyleCnt="1">
        <dgm:presLayoutVars>
          <dgm:chPref val="3"/>
        </dgm:presLayoutVars>
      </dgm:prSet>
      <dgm:spPr/>
    </dgm:pt>
    <dgm:pt modelId="{6E84A978-5971-4CC7-B98B-D69BC6BA486A}" type="pres">
      <dgm:prSet presAssocID="{EDE95EB3-9F6D-4D36-877E-44F01BF2B99A}" presName="level2hierChild" presStyleCnt="0"/>
      <dgm:spPr/>
    </dgm:pt>
    <dgm:pt modelId="{BB849E78-7048-4ED9-A7DA-AD083A507496}" type="pres">
      <dgm:prSet presAssocID="{5C1EF1FD-C37F-4D55-BD10-971587C1CAC7}" presName="conn2-1" presStyleLbl="parChTrans1D2" presStyleIdx="0" presStyleCnt="1"/>
      <dgm:spPr/>
    </dgm:pt>
    <dgm:pt modelId="{BF55C670-2110-410B-9613-D11E0B6B83EA}" type="pres">
      <dgm:prSet presAssocID="{5C1EF1FD-C37F-4D55-BD10-971587C1CAC7}" presName="connTx" presStyleLbl="parChTrans1D2" presStyleIdx="0" presStyleCnt="1"/>
      <dgm:spPr/>
    </dgm:pt>
    <dgm:pt modelId="{1CF122CB-E58F-48C6-874F-0C84A42CF1C7}" type="pres">
      <dgm:prSet presAssocID="{BC16DC58-C9B3-4EA8-BFC3-EF5F2EA9BB0B}" presName="root2" presStyleCnt="0"/>
      <dgm:spPr/>
    </dgm:pt>
    <dgm:pt modelId="{1262FBA7-498E-407F-BBDF-978C9321F2D1}" type="pres">
      <dgm:prSet presAssocID="{BC16DC58-C9B3-4EA8-BFC3-EF5F2EA9BB0B}" presName="LevelTwoTextNode" presStyleLbl="node2" presStyleIdx="0" presStyleCnt="1">
        <dgm:presLayoutVars>
          <dgm:chPref val="3"/>
        </dgm:presLayoutVars>
      </dgm:prSet>
      <dgm:spPr/>
    </dgm:pt>
    <dgm:pt modelId="{54DE2FDF-A05B-4146-89DE-B4A73840FF06}" type="pres">
      <dgm:prSet presAssocID="{BC16DC58-C9B3-4EA8-BFC3-EF5F2EA9BB0B}" presName="level3hierChild" presStyleCnt="0"/>
      <dgm:spPr/>
    </dgm:pt>
    <dgm:pt modelId="{AC76F410-D933-408F-8494-01DC0621B06D}" type="pres">
      <dgm:prSet presAssocID="{633A3FD7-5B86-496D-828D-A9790B58FA6C}" presName="conn2-1" presStyleLbl="parChTrans1D3" presStyleIdx="0" presStyleCnt="1"/>
      <dgm:spPr/>
    </dgm:pt>
    <dgm:pt modelId="{3D9BF33B-E919-4485-B0EC-F958C51CB868}" type="pres">
      <dgm:prSet presAssocID="{633A3FD7-5B86-496D-828D-A9790B58FA6C}" presName="connTx" presStyleLbl="parChTrans1D3" presStyleIdx="0" presStyleCnt="1"/>
      <dgm:spPr/>
    </dgm:pt>
    <dgm:pt modelId="{0CDD8571-5AF8-4528-A563-52D314B3E2F4}" type="pres">
      <dgm:prSet presAssocID="{00678A9E-AE38-4DF6-9F9E-82D82F9416C1}" presName="root2" presStyleCnt="0"/>
      <dgm:spPr/>
    </dgm:pt>
    <dgm:pt modelId="{18289028-3B62-44B4-A813-3D8A748EA04A}" type="pres">
      <dgm:prSet presAssocID="{00678A9E-AE38-4DF6-9F9E-82D82F9416C1}" presName="LevelTwoTextNode" presStyleLbl="node3" presStyleIdx="0" presStyleCnt="1">
        <dgm:presLayoutVars>
          <dgm:chPref val="3"/>
        </dgm:presLayoutVars>
      </dgm:prSet>
      <dgm:spPr/>
    </dgm:pt>
    <dgm:pt modelId="{7536DF79-A962-4B0B-B741-ED8426AE7F31}" type="pres">
      <dgm:prSet presAssocID="{00678A9E-AE38-4DF6-9F9E-82D82F9416C1}" presName="level3hierChild" presStyleCnt="0"/>
      <dgm:spPr/>
    </dgm:pt>
  </dgm:ptLst>
  <dgm:cxnLst>
    <dgm:cxn modelId="{D1E71314-239F-4D64-A5F2-7D75F8D9080A}" type="presOf" srcId="{56669B21-1356-48D8-872C-A7AC70352715}" destId="{2CCD00DA-E18F-4948-9813-7ED43BDC8ABC}" srcOrd="0" destOrd="0" presId="urn:microsoft.com/office/officeart/2005/8/layout/hierarchy2"/>
    <dgm:cxn modelId="{E6A53320-1C9D-4BF8-AFF1-92F619258A6B}" type="presOf" srcId="{00678A9E-AE38-4DF6-9F9E-82D82F9416C1}" destId="{18289028-3B62-44B4-A813-3D8A748EA04A}" srcOrd="0" destOrd="0" presId="urn:microsoft.com/office/officeart/2005/8/layout/hierarchy2"/>
    <dgm:cxn modelId="{4D4A675F-E6D8-4236-83C2-54BA3640D1EE}" srcId="{EDE95EB3-9F6D-4D36-877E-44F01BF2B99A}" destId="{BC16DC58-C9B3-4EA8-BFC3-EF5F2EA9BB0B}" srcOrd="0" destOrd="0" parTransId="{5C1EF1FD-C37F-4D55-BD10-971587C1CAC7}" sibTransId="{9FCAC8F1-AAF7-4D0A-953B-4906E3EB19CF}"/>
    <dgm:cxn modelId="{5F0C7641-01E4-49C3-9D18-5FD16B89DA7B}" type="presOf" srcId="{5C1EF1FD-C37F-4D55-BD10-971587C1CAC7}" destId="{BF55C670-2110-410B-9613-D11E0B6B83EA}" srcOrd="1" destOrd="0" presId="urn:microsoft.com/office/officeart/2005/8/layout/hierarchy2"/>
    <dgm:cxn modelId="{DBE81953-9303-425B-AA86-442F5F57514B}" type="presOf" srcId="{BC16DC58-C9B3-4EA8-BFC3-EF5F2EA9BB0B}" destId="{1262FBA7-498E-407F-BBDF-978C9321F2D1}" srcOrd="0" destOrd="0" presId="urn:microsoft.com/office/officeart/2005/8/layout/hierarchy2"/>
    <dgm:cxn modelId="{63723386-A34D-449F-85F4-D0BEB3D89C50}" type="presOf" srcId="{5C1EF1FD-C37F-4D55-BD10-971587C1CAC7}" destId="{BB849E78-7048-4ED9-A7DA-AD083A507496}" srcOrd="0" destOrd="0" presId="urn:microsoft.com/office/officeart/2005/8/layout/hierarchy2"/>
    <dgm:cxn modelId="{4409E79C-1D4C-47E1-9DBA-8E6940A9788C}" srcId="{BC16DC58-C9B3-4EA8-BFC3-EF5F2EA9BB0B}" destId="{00678A9E-AE38-4DF6-9F9E-82D82F9416C1}" srcOrd="0" destOrd="0" parTransId="{633A3FD7-5B86-496D-828D-A9790B58FA6C}" sibTransId="{826CC837-98AE-403A-8BF7-871B1746C4A7}"/>
    <dgm:cxn modelId="{F3BC8AA2-99E6-4288-AEA1-A29798BA0D11}" type="presOf" srcId="{633A3FD7-5B86-496D-828D-A9790B58FA6C}" destId="{AC76F410-D933-408F-8494-01DC0621B06D}" srcOrd="0" destOrd="0" presId="urn:microsoft.com/office/officeart/2005/8/layout/hierarchy2"/>
    <dgm:cxn modelId="{DF7C8DDC-18C7-4CBC-A703-DB5CDFC511DB}" type="presOf" srcId="{633A3FD7-5B86-496D-828D-A9790B58FA6C}" destId="{3D9BF33B-E919-4485-B0EC-F958C51CB868}" srcOrd="1" destOrd="0" presId="urn:microsoft.com/office/officeart/2005/8/layout/hierarchy2"/>
    <dgm:cxn modelId="{E0DB7FE7-15AD-49D5-8133-7C52C4894378}" srcId="{56669B21-1356-48D8-872C-A7AC70352715}" destId="{EDE95EB3-9F6D-4D36-877E-44F01BF2B99A}" srcOrd="0" destOrd="0" parTransId="{2B19962A-7AB8-44A5-B623-D7514E5D27C2}" sibTransId="{17FD86E9-829F-4AF3-885F-FABB9DE5C512}"/>
    <dgm:cxn modelId="{F5F9A0F2-84FA-488D-976F-7CB14496EEEA}" type="presOf" srcId="{EDE95EB3-9F6D-4D36-877E-44F01BF2B99A}" destId="{AD79489D-9B88-403E-8272-B1CD655F6DC0}" srcOrd="0" destOrd="0" presId="urn:microsoft.com/office/officeart/2005/8/layout/hierarchy2"/>
    <dgm:cxn modelId="{B5443F84-C190-4047-A781-D447EA8AC525}" type="presParOf" srcId="{2CCD00DA-E18F-4948-9813-7ED43BDC8ABC}" destId="{AF197FA8-92C4-400E-B857-613A389477D2}" srcOrd="0" destOrd="0" presId="urn:microsoft.com/office/officeart/2005/8/layout/hierarchy2"/>
    <dgm:cxn modelId="{2108359F-ED02-4BE2-9CC2-64738903B812}" type="presParOf" srcId="{AF197FA8-92C4-400E-B857-613A389477D2}" destId="{AD79489D-9B88-403E-8272-B1CD655F6DC0}" srcOrd="0" destOrd="0" presId="urn:microsoft.com/office/officeart/2005/8/layout/hierarchy2"/>
    <dgm:cxn modelId="{E5BED09D-2E50-47D9-9001-05ACE6F2D430}" type="presParOf" srcId="{AF197FA8-92C4-400E-B857-613A389477D2}" destId="{6E84A978-5971-4CC7-B98B-D69BC6BA486A}" srcOrd="1" destOrd="0" presId="urn:microsoft.com/office/officeart/2005/8/layout/hierarchy2"/>
    <dgm:cxn modelId="{D3F99E75-F180-4A38-8AA8-F9B6105A1263}" type="presParOf" srcId="{6E84A978-5971-4CC7-B98B-D69BC6BA486A}" destId="{BB849E78-7048-4ED9-A7DA-AD083A507496}" srcOrd="0" destOrd="0" presId="urn:microsoft.com/office/officeart/2005/8/layout/hierarchy2"/>
    <dgm:cxn modelId="{961B2C97-CE8F-4BFF-94AD-109354345CD3}" type="presParOf" srcId="{BB849E78-7048-4ED9-A7DA-AD083A507496}" destId="{BF55C670-2110-410B-9613-D11E0B6B83EA}" srcOrd="0" destOrd="0" presId="urn:microsoft.com/office/officeart/2005/8/layout/hierarchy2"/>
    <dgm:cxn modelId="{28EDEF6D-AD16-4F77-B9E4-F57A3A7B242D}" type="presParOf" srcId="{6E84A978-5971-4CC7-B98B-D69BC6BA486A}" destId="{1CF122CB-E58F-48C6-874F-0C84A42CF1C7}" srcOrd="1" destOrd="0" presId="urn:microsoft.com/office/officeart/2005/8/layout/hierarchy2"/>
    <dgm:cxn modelId="{F3DF592A-8D75-4DF2-8B05-3B017EE9C62E}" type="presParOf" srcId="{1CF122CB-E58F-48C6-874F-0C84A42CF1C7}" destId="{1262FBA7-498E-407F-BBDF-978C9321F2D1}" srcOrd="0" destOrd="0" presId="urn:microsoft.com/office/officeart/2005/8/layout/hierarchy2"/>
    <dgm:cxn modelId="{59C2C3A3-8ACE-45D7-ABB6-058C63560494}" type="presParOf" srcId="{1CF122CB-E58F-48C6-874F-0C84A42CF1C7}" destId="{54DE2FDF-A05B-4146-89DE-B4A73840FF06}" srcOrd="1" destOrd="0" presId="urn:microsoft.com/office/officeart/2005/8/layout/hierarchy2"/>
    <dgm:cxn modelId="{C2B78F37-0716-4BF4-8130-912D5255A211}" type="presParOf" srcId="{54DE2FDF-A05B-4146-89DE-B4A73840FF06}" destId="{AC76F410-D933-408F-8494-01DC0621B06D}" srcOrd="0" destOrd="0" presId="urn:microsoft.com/office/officeart/2005/8/layout/hierarchy2"/>
    <dgm:cxn modelId="{5AB73683-52A1-426A-B239-CA79B399ABFA}" type="presParOf" srcId="{AC76F410-D933-408F-8494-01DC0621B06D}" destId="{3D9BF33B-E919-4485-B0EC-F958C51CB868}" srcOrd="0" destOrd="0" presId="urn:microsoft.com/office/officeart/2005/8/layout/hierarchy2"/>
    <dgm:cxn modelId="{BFB06348-3352-476F-B639-110490947A3B}" type="presParOf" srcId="{54DE2FDF-A05B-4146-89DE-B4A73840FF06}" destId="{0CDD8571-5AF8-4528-A563-52D314B3E2F4}" srcOrd="1" destOrd="0" presId="urn:microsoft.com/office/officeart/2005/8/layout/hierarchy2"/>
    <dgm:cxn modelId="{B1DE04C8-1827-4591-9A72-3347919DF40A}" type="presParOf" srcId="{0CDD8571-5AF8-4528-A563-52D314B3E2F4}" destId="{18289028-3B62-44B4-A813-3D8A748EA04A}" srcOrd="0" destOrd="0" presId="urn:microsoft.com/office/officeart/2005/8/layout/hierarchy2"/>
    <dgm:cxn modelId="{B4248409-7912-4D82-B61F-14E7E8167C6B}" type="presParOf" srcId="{0CDD8571-5AF8-4528-A563-52D314B3E2F4}" destId="{7536DF79-A962-4B0B-B741-ED8426AE7F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9489D-9B88-403E-8272-B1CD655F6DC0}">
      <dsp:nvSpPr>
        <dsp:cNvPr id="0" name=""/>
        <dsp:cNvSpPr/>
      </dsp:nvSpPr>
      <dsp:spPr>
        <a:xfrm>
          <a:off x="3687" y="1290648"/>
          <a:ext cx="1752377" cy="87618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Pulmonary PDF</a:t>
          </a:r>
        </a:p>
      </dsp:txBody>
      <dsp:txXfrm>
        <a:off x="29350" y="1316311"/>
        <a:ext cx="1701051" cy="824862"/>
      </dsp:txXfrm>
    </dsp:sp>
    <dsp:sp modelId="{BB849E78-7048-4ED9-A7DA-AD083A507496}">
      <dsp:nvSpPr>
        <dsp:cNvPr id="0" name=""/>
        <dsp:cNvSpPr/>
      </dsp:nvSpPr>
      <dsp:spPr>
        <a:xfrm>
          <a:off x="1756065" y="1705934"/>
          <a:ext cx="700951" cy="45615"/>
        </a:xfrm>
        <a:custGeom>
          <a:avLst/>
          <a:gdLst/>
          <a:ahLst/>
          <a:cxnLst/>
          <a:rect l="0" t="0" r="0" b="0"/>
          <a:pathLst>
            <a:path>
              <a:moveTo>
                <a:pt x="0" y="22807"/>
              </a:moveTo>
              <a:lnTo>
                <a:pt x="700951" y="228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089017" y="1711218"/>
        <a:ext cx="35047" cy="35047"/>
      </dsp:txXfrm>
    </dsp:sp>
    <dsp:sp modelId="{1262FBA7-498E-407F-BBDF-978C9321F2D1}">
      <dsp:nvSpPr>
        <dsp:cNvPr id="0" name=""/>
        <dsp:cNvSpPr/>
      </dsp:nvSpPr>
      <dsp:spPr>
        <a:xfrm>
          <a:off x="2457016" y="1290648"/>
          <a:ext cx="1752377" cy="87618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b="0" i="0" kern="1200" dirty="0"/>
            <a:t>385207009</a:t>
          </a:r>
          <a:r>
            <a:rPr lang="en-GB" sz="1500" kern="1200" dirty="0"/>
            <a:t>| Conv </a:t>
          </a:r>
          <a:r>
            <a:rPr lang="en-GB" sz="1500" kern="1200" dirty="0" err="1"/>
            <a:t>rel</a:t>
          </a:r>
          <a:r>
            <a:rPr lang="en-GB" sz="1500" kern="1200" dirty="0"/>
            <a:t> powder for inhalation</a:t>
          </a:r>
        </a:p>
      </dsp:txBody>
      <dsp:txXfrm>
        <a:off x="2482679" y="1316311"/>
        <a:ext cx="1701051" cy="824862"/>
      </dsp:txXfrm>
    </dsp:sp>
    <dsp:sp modelId="{AC76F410-D933-408F-8494-01DC0621B06D}">
      <dsp:nvSpPr>
        <dsp:cNvPr id="0" name=""/>
        <dsp:cNvSpPr/>
      </dsp:nvSpPr>
      <dsp:spPr>
        <a:xfrm>
          <a:off x="4209394" y="1705934"/>
          <a:ext cx="700951" cy="45615"/>
        </a:xfrm>
        <a:custGeom>
          <a:avLst/>
          <a:gdLst/>
          <a:ahLst/>
          <a:cxnLst/>
          <a:rect l="0" t="0" r="0" b="0"/>
          <a:pathLst>
            <a:path>
              <a:moveTo>
                <a:pt x="0" y="22807"/>
              </a:moveTo>
              <a:lnTo>
                <a:pt x="700951" y="2280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542346" y="1711218"/>
        <a:ext cx="35047" cy="35047"/>
      </dsp:txXfrm>
    </dsp:sp>
    <dsp:sp modelId="{18289028-3B62-44B4-A813-3D8A748EA04A}">
      <dsp:nvSpPr>
        <dsp:cNvPr id="0" name=""/>
        <dsp:cNvSpPr/>
      </dsp:nvSpPr>
      <dsp:spPr>
        <a:xfrm>
          <a:off x="4910345" y="1290648"/>
          <a:ext cx="1752377" cy="876188"/>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b="0" i="0" kern="1200" dirty="0"/>
            <a:t>385211003 </a:t>
          </a:r>
          <a:r>
            <a:rPr lang="en-GB" sz="1500" kern="1200" dirty="0"/>
            <a:t> | Conv vapor powder for inhalation</a:t>
          </a:r>
        </a:p>
      </dsp:txBody>
      <dsp:txXfrm>
        <a:off x="4936008" y="1316311"/>
        <a:ext cx="1701051" cy="82486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6568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66692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6</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2092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89991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1001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8">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7" Type="http://schemas.openxmlformats.org/officeDocument/2006/relationships/hyperlink" Target="https://confluence.ihtsdotools.org/display/USRG/Recommendation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251367"/>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a:t>
            </a:r>
            <a:r>
              <a:rPr lang="en" sz="1500" dirty="0">
                <a:solidFill>
                  <a:schemeClr val="lt2"/>
                </a:solidFill>
                <a:latin typeface="Trebuchet MS"/>
                <a:ea typeface="Trebuchet MS"/>
                <a:cs typeface="Trebuchet MS"/>
                <a:sym typeface="Trebuchet MS"/>
              </a:rPr>
              <a:t>5</a:t>
            </a:r>
            <a:r>
              <a:rPr lang="en" sz="1500" baseline="30000" dirty="0">
                <a:solidFill>
                  <a:schemeClr val="lt2"/>
                </a:solidFill>
                <a:latin typeface="Trebuchet MS"/>
                <a:ea typeface="Trebuchet MS"/>
                <a:cs typeface="Trebuchet MS"/>
                <a:sym typeface="Trebuchet MS"/>
              </a:rPr>
              <a:t>th</a:t>
            </a:r>
            <a:r>
              <a:rPr lang="en" sz="1500" dirty="0">
                <a:solidFill>
                  <a:schemeClr val="lt2"/>
                </a:solidFill>
                <a:latin typeface="Trebuchet MS"/>
                <a:ea typeface="Trebuchet MS"/>
                <a:cs typeface="Trebuchet MS"/>
                <a:sym typeface="Trebuchet MS"/>
              </a:rPr>
              <a:t> May </a:t>
            </a:r>
            <a:r>
              <a:rPr lang="en" sz="1500" b="0" i="0" u="none" strike="noStrike" cap="none" dirty="0">
                <a:solidFill>
                  <a:schemeClr val="lt2"/>
                </a:solidFill>
                <a:latin typeface="Trebuchet MS"/>
                <a:ea typeface="Trebuchet MS"/>
                <a:cs typeface="Trebuchet MS"/>
                <a:sym typeface="Trebuchet MS"/>
              </a:rPr>
              <a:t>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70AFF-A590-4C4E-A911-8831C54EF01A}"/>
              </a:ext>
            </a:extLst>
          </p:cNvPr>
          <p:cNvSpPr txBox="1">
            <a:spLocks/>
          </p:cNvSpPr>
          <p:nvPr/>
        </p:nvSpPr>
        <p:spPr>
          <a:xfrm>
            <a:off x="633048" y="1150379"/>
            <a:ext cx="7455876" cy="248071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800" b="1" dirty="0">
                <a:solidFill>
                  <a:schemeClr val="dk2"/>
                </a:solidFill>
              </a:rPr>
              <a:t>What does an “Inhalation powder, tablet” look like?  </a:t>
            </a:r>
          </a:p>
          <a:p>
            <a:r>
              <a:rPr lang="en-GB" sz="1800" dirty="0">
                <a:solidFill>
                  <a:schemeClr val="tx1"/>
                </a:solidFill>
              </a:rPr>
              <a:t>Explained by a German expert (?) – the inhaler has a blade that scrapes powder off the tablet and this is what is inhaled – it is metered (somehow)</a:t>
            </a:r>
          </a:p>
          <a:p>
            <a:r>
              <a:rPr lang="en-GB" sz="1800" dirty="0">
                <a:solidFill>
                  <a:schemeClr val="tx1"/>
                </a:solidFill>
              </a:rPr>
              <a:t>None of us have ever come across this (and nor had the ST experts!)</a:t>
            </a:r>
          </a:p>
          <a:p>
            <a:r>
              <a:rPr lang="en-GB" sz="1800" dirty="0">
                <a:solidFill>
                  <a:schemeClr val="tx1"/>
                </a:solidFill>
              </a:rPr>
              <a:t>We will say “no map”</a:t>
            </a:r>
          </a:p>
          <a:p>
            <a:endParaRPr lang="en-GB" sz="1800" dirty="0">
              <a:solidFill>
                <a:schemeClr val="tx1"/>
              </a:solidFill>
            </a:endParaRPr>
          </a:p>
        </p:txBody>
      </p:sp>
    </p:spTree>
    <p:extLst>
      <p:ext uri="{BB962C8B-B14F-4D97-AF65-F5344CB8AC3E}">
        <p14:creationId xmlns:p14="http://schemas.microsoft.com/office/powerpoint/2010/main" val="249745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70AFF-A590-4C4E-A911-8831C54EF01A}"/>
              </a:ext>
            </a:extLst>
          </p:cNvPr>
          <p:cNvSpPr txBox="1">
            <a:spLocks/>
          </p:cNvSpPr>
          <p:nvPr/>
        </p:nvSpPr>
        <p:spPr>
          <a:xfrm>
            <a:off x="8163" y="-7008"/>
            <a:ext cx="8234225" cy="94059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800" b="1" dirty="0">
                <a:solidFill>
                  <a:schemeClr val="dk2"/>
                </a:solidFill>
              </a:rPr>
              <a:t>How to manage “a container” for inhalation powder?</a:t>
            </a:r>
          </a:p>
        </p:txBody>
      </p:sp>
      <p:pic>
        <p:nvPicPr>
          <p:cNvPr id="4" name="Picture 3">
            <a:extLst>
              <a:ext uri="{FF2B5EF4-FFF2-40B4-BE49-F238E27FC236}">
                <a16:creationId xmlns:a16="http://schemas.microsoft.com/office/drawing/2014/main" id="{7A414E99-6815-416F-9502-E279CD14DEFF}"/>
              </a:ext>
            </a:extLst>
          </p:cNvPr>
          <p:cNvPicPr>
            <a:picLocks noChangeAspect="1"/>
          </p:cNvPicPr>
          <p:nvPr/>
        </p:nvPicPr>
        <p:blipFill>
          <a:blip r:embed="rId2"/>
          <a:stretch>
            <a:fillRect/>
          </a:stretch>
        </p:blipFill>
        <p:spPr>
          <a:xfrm>
            <a:off x="591488" y="1253344"/>
            <a:ext cx="2422571" cy="2636812"/>
          </a:xfrm>
          <a:prstGeom prst="rect">
            <a:avLst/>
          </a:prstGeom>
        </p:spPr>
      </p:pic>
      <p:sp>
        <p:nvSpPr>
          <p:cNvPr id="5" name="TextBox 4">
            <a:extLst>
              <a:ext uri="{FF2B5EF4-FFF2-40B4-BE49-F238E27FC236}">
                <a16:creationId xmlns:a16="http://schemas.microsoft.com/office/drawing/2014/main" id="{F28664DC-804A-4AB0-BF32-121E2B252E68}"/>
              </a:ext>
            </a:extLst>
          </p:cNvPr>
          <p:cNvSpPr txBox="1"/>
          <p:nvPr/>
        </p:nvSpPr>
        <p:spPr>
          <a:xfrm>
            <a:off x="3264085" y="596349"/>
            <a:ext cx="5038402" cy="3970318"/>
          </a:xfrm>
          <a:prstGeom prst="rect">
            <a:avLst/>
          </a:prstGeom>
          <a:noFill/>
        </p:spPr>
        <p:txBody>
          <a:bodyPr wrap="square" rtlCol="0">
            <a:spAutoFit/>
          </a:bodyPr>
          <a:lstStyle/>
          <a:p>
            <a:r>
              <a:rPr lang="en-GB" dirty="0"/>
              <a:t>EDQM has “no transformation” for any of these concepts, but it is not the hard capsule that is inhaled….just the powder inside it</a:t>
            </a:r>
          </a:p>
          <a:p>
            <a:endParaRPr lang="en-GB" dirty="0"/>
          </a:p>
          <a:p>
            <a:r>
              <a:rPr lang="en-GB" dirty="0"/>
              <a:t>And pre-dispensed is even harder…..</a:t>
            </a:r>
          </a:p>
          <a:p>
            <a:endParaRPr lang="en-GB" dirty="0"/>
          </a:p>
          <a:p>
            <a:r>
              <a:rPr lang="en-GB" b="1" dirty="0">
                <a:highlight>
                  <a:srgbClr val="FFFF00"/>
                </a:highlight>
              </a:rPr>
              <a:t>For now, map this is a “many to one”…..</a:t>
            </a:r>
            <a:r>
              <a:rPr lang="en-GB" dirty="0">
                <a:highlight>
                  <a:srgbClr val="FFFF00"/>
                </a:highlight>
              </a:rPr>
              <a:t>Also possibly a direct discussion with SNOMED CT Content as there is no good solution</a:t>
            </a:r>
          </a:p>
          <a:p>
            <a:endParaRPr lang="en-GB" dirty="0"/>
          </a:p>
          <a:p>
            <a:r>
              <a:rPr lang="en-GB" dirty="0"/>
              <a:t>Chris: Note the BDF – it is </a:t>
            </a:r>
            <a:r>
              <a:rPr lang="en-GB" b="1" dirty="0"/>
              <a:t>powder</a:t>
            </a:r>
            <a:r>
              <a:rPr lang="en-GB" dirty="0"/>
              <a:t> not capsule</a:t>
            </a:r>
            <a:br>
              <a:rPr lang="en-GB" dirty="0"/>
            </a:br>
            <a:r>
              <a:rPr lang="en-GB" dirty="0"/>
              <a:t>There are also the “sprinkle capsules” – the capsule is the container and is not swallowed (although it is not such an issue if it is). Products have “capsule for opening” on the licence but this is not a standard PDF – in ST it is “oral powder in single dose container” (which is a Combined Term)</a:t>
            </a:r>
          </a:p>
          <a:p>
            <a:r>
              <a:rPr lang="en-GB" dirty="0"/>
              <a:t>These PDFs in EDQM are more like CT, but </a:t>
            </a:r>
            <a:r>
              <a:rPr lang="en-GB" i="1" dirty="0"/>
              <a:t>for now </a:t>
            </a:r>
            <a:r>
              <a:rPr lang="en-GB" dirty="0"/>
              <a:t>they </a:t>
            </a:r>
            <a:r>
              <a:rPr lang="en-GB" b="1" dirty="0"/>
              <a:t>are</a:t>
            </a:r>
            <a:r>
              <a:rPr lang="en-GB" dirty="0"/>
              <a:t> PDFs</a:t>
            </a:r>
          </a:p>
        </p:txBody>
      </p:sp>
      <p:sp>
        <p:nvSpPr>
          <p:cNvPr id="3" name="Oval 2">
            <a:extLst>
              <a:ext uri="{FF2B5EF4-FFF2-40B4-BE49-F238E27FC236}">
                <a16:creationId xmlns:a16="http://schemas.microsoft.com/office/drawing/2014/main" id="{B67FE26C-81FB-7A57-4E4D-A206963BF513}"/>
              </a:ext>
            </a:extLst>
          </p:cNvPr>
          <p:cNvSpPr/>
          <p:nvPr/>
        </p:nvSpPr>
        <p:spPr>
          <a:xfrm>
            <a:off x="841513" y="2286000"/>
            <a:ext cx="1020417" cy="3511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7912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1B3F9-339A-A5CD-F076-A109E3FE6E9D}"/>
              </a:ext>
            </a:extLst>
          </p:cNvPr>
          <p:cNvSpPr>
            <a:spLocks noGrp="1"/>
          </p:cNvSpPr>
          <p:nvPr>
            <p:ph type="title"/>
          </p:nvPr>
        </p:nvSpPr>
        <p:spPr/>
        <p:txBody>
          <a:bodyPr/>
          <a:lstStyle/>
          <a:p>
            <a:pPr>
              <a:lnSpc>
                <a:spcPct val="100000"/>
              </a:lnSpc>
              <a:buClr>
                <a:srgbClr val="000000"/>
              </a:buClr>
              <a:buFont typeface="Arial"/>
            </a:pPr>
            <a:r>
              <a:rPr lang="en-GB" sz="2800" b="1" dirty="0">
                <a:solidFill>
                  <a:schemeClr val="dk2"/>
                </a:solidFill>
                <a:latin typeface="Arial"/>
                <a:cs typeface="Arial"/>
                <a:sym typeface="Arial"/>
              </a:rPr>
              <a:t>Administration methods</a:t>
            </a:r>
          </a:p>
        </p:txBody>
      </p:sp>
      <p:sp>
        <p:nvSpPr>
          <p:cNvPr id="3" name="Text Placeholder 2">
            <a:extLst>
              <a:ext uri="{FF2B5EF4-FFF2-40B4-BE49-F238E27FC236}">
                <a16:creationId xmlns:a16="http://schemas.microsoft.com/office/drawing/2014/main" id="{5A983F28-86E7-142D-4420-2259F42F20FE}"/>
              </a:ext>
            </a:extLst>
          </p:cNvPr>
          <p:cNvSpPr>
            <a:spLocks noGrp="1"/>
          </p:cNvSpPr>
          <p:nvPr>
            <p:ph type="body" idx="1"/>
          </p:nvPr>
        </p:nvSpPr>
        <p:spPr/>
        <p:txBody>
          <a:bodyPr>
            <a:normAutofit lnSpcReduction="10000"/>
          </a:bodyPr>
          <a:lstStyle/>
          <a:p>
            <a:r>
              <a:rPr lang="en-GB" dirty="0"/>
              <a:t>To discuss</a:t>
            </a:r>
          </a:p>
          <a:p>
            <a:pPr lvl="1"/>
            <a:r>
              <a:rPr lang="en-GB" dirty="0"/>
              <a:t>A body cavity (rectum, vagina, endocervix, urethra) should not be a body surface?</a:t>
            </a:r>
          </a:p>
          <a:p>
            <a:pPr lvl="2"/>
            <a:r>
              <a:rPr lang="en-GB" dirty="0"/>
              <a:t>If so, should not use “apply” as a method – but what should it use?</a:t>
            </a:r>
          </a:p>
          <a:p>
            <a:pPr lvl="2"/>
            <a:r>
              <a:rPr lang="en-GB" dirty="0"/>
              <a:t>Can solutions and foams be “inserted”?</a:t>
            </a:r>
          </a:p>
          <a:p>
            <a:pPr lvl="2"/>
            <a:r>
              <a:rPr lang="en-GB" dirty="0"/>
              <a:t>Could “placing” be “introducing”?</a:t>
            </a:r>
          </a:p>
          <a:p>
            <a:pPr lvl="1"/>
            <a:r>
              <a:rPr lang="en-GB" dirty="0"/>
              <a:t>Anything </a:t>
            </a:r>
            <a:r>
              <a:rPr lang="en-GB" dirty="0" err="1"/>
              <a:t>oromucosal</a:t>
            </a:r>
            <a:r>
              <a:rPr lang="en-GB" dirty="0"/>
              <a:t> is a body surface?</a:t>
            </a:r>
          </a:p>
          <a:p>
            <a:pPr lvl="2"/>
            <a:r>
              <a:rPr lang="en-GB" dirty="0"/>
              <a:t>If so, can use “apply” as a method</a:t>
            </a:r>
          </a:p>
          <a:p>
            <a:pPr lvl="2"/>
            <a:r>
              <a:rPr lang="en-GB" dirty="0"/>
              <a:t>What about oropharyngeal???</a:t>
            </a:r>
          </a:p>
          <a:p>
            <a:pPr lvl="1"/>
            <a:r>
              <a:rPr lang="en-GB" dirty="0"/>
              <a:t>Anything nasal is a body surface?</a:t>
            </a:r>
          </a:p>
          <a:p>
            <a:pPr lvl="2"/>
            <a:r>
              <a:rPr lang="en-GB" dirty="0"/>
              <a:t>If so, can use “apply” as a method</a:t>
            </a:r>
          </a:p>
          <a:p>
            <a:pPr lvl="1"/>
            <a:r>
              <a:rPr lang="en-GB" dirty="0"/>
              <a:t>Buccal and sublingual tablets – “administer”….can we do any better?</a:t>
            </a:r>
          </a:p>
        </p:txBody>
      </p:sp>
    </p:spTree>
    <p:extLst>
      <p:ext uri="{BB962C8B-B14F-4D97-AF65-F5344CB8AC3E}">
        <p14:creationId xmlns:p14="http://schemas.microsoft.com/office/powerpoint/2010/main" val="3902749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2157D3-74E8-C503-18B1-ADDCCF059A7A}"/>
              </a:ext>
            </a:extLst>
          </p:cNvPr>
          <p:cNvPicPr>
            <a:picLocks noChangeAspect="1"/>
          </p:cNvPicPr>
          <p:nvPr/>
        </p:nvPicPr>
        <p:blipFill>
          <a:blip r:embed="rId2"/>
          <a:stretch>
            <a:fillRect/>
          </a:stretch>
        </p:blipFill>
        <p:spPr>
          <a:xfrm>
            <a:off x="218660" y="811589"/>
            <a:ext cx="5423452" cy="1850547"/>
          </a:xfrm>
          <a:prstGeom prst="rect">
            <a:avLst/>
          </a:prstGeom>
        </p:spPr>
      </p:pic>
      <p:pic>
        <p:nvPicPr>
          <p:cNvPr id="7" name="Picture 6">
            <a:extLst>
              <a:ext uri="{FF2B5EF4-FFF2-40B4-BE49-F238E27FC236}">
                <a16:creationId xmlns:a16="http://schemas.microsoft.com/office/drawing/2014/main" id="{C7D0B971-5971-1C5C-260C-4BC74F07A335}"/>
              </a:ext>
            </a:extLst>
          </p:cNvPr>
          <p:cNvPicPr>
            <a:picLocks noChangeAspect="1"/>
          </p:cNvPicPr>
          <p:nvPr/>
        </p:nvPicPr>
        <p:blipFill>
          <a:blip r:embed="rId3"/>
          <a:stretch>
            <a:fillRect/>
          </a:stretch>
        </p:blipFill>
        <p:spPr>
          <a:xfrm>
            <a:off x="377687" y="267314"/>
            <a:ext cx="3992217" cy="415319"/>
          </a:xfrm>
          <a:prstGeom prst="rect">
            <a:avLst/>
          </a:prstGeom>
        </p:spPr>
      </p:pic>
      <p:pic>
        <p:nvPicPr>
          <p:cNvPr id="9" name="Picture 8">
            <a:extLst>
              <a:ext uri="{FF2B5EF4-FFF2-40B4-BE49-F238E27FC236}">
                <a16:creationId xmlns:a16="http://schemas.microsoft.com/office/drawing/2014/main" id="{EEDA53DB-CEFB-1CCF-FE6B-5714A7BAEA08}"/>
              </a:ext>
            </a:extLst>
          </p:cNvPr>
          <p:cNvPicPr>
            <a:picLocks noChangeAspect="1"/>
          </p:cNvPicPr>
          <p:nvPr/>
        </p:nvPicPr>
        <p:blipFill>
          <a:blip r:embed="rId4"/>
          <a:stretch>
            <a:fillRect/>
          </a:stretch>
        </p:blipFill>
        <p:spPr>
          <a:xfrm>
            <a:off x="2653748" y="3227490"/>
            <a:ext cx="6411679" cy="1798398"/>
          </a:xfrm>
          <a:prstGeom prst="rect">
            <a:avLst/>
          </a:prstGeom>
        </p:spPr>
      </p:pic>
      <p:pic>
        <p:nvPicPr>
          <p:cNvPr id="11" name="Picture 10">
            <a:extLst>
              <a:ext uri="{FF2B5EF4-FFF2-40B4-BE49-F238E27FC236}">
                <a16:creationId xmlns:a16="http://schemas.microsoft.com/office/drawing/2014/main" id="{EA56EB5E-22AA-1209-F35B-3852F996617A}"/>
              </a:ext>
            </a:extLst>
          </p:cNvPr>
          <p:cNvPicPr>
            <a:picLocks noChangeAspect="1"/>
          </p:cNvPicPr>
          <p:nvPr/>
        </p:nvPicPr>
        <p:blipFill>
          <a:blip r:embed="rId5"/>
          <a:stretch>
            <a:fillRect/>
          </a:stretch>
        </p:blipFill>
        <p:spPr>
          <a:xfrm>
            <a:off x="4969565" y="2947533"/>
            <a:ext cx="3863009" cy="457892"/>
          </a:xfrm>
          <a:prstGeom prst="rect">
            <a:avLst/>
          </a:prstGeom>
        </p:spPr>
      </p:pic>
    </p:spTree>
    <p:extLst>
      <p:ext uri="{BB962C8B-B14F-4D97-AF65-F5344CB8AC3E}">
        <p14:creationId xmlns:p14="http://schemas.microsoft.com/office/powerpoint/2010/main" val="410996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B12EB2-9763-0BD1-A064-E64061DFB256}"/>
              </a:ext>
            </a:extLst>
          </p:cNvPr>
          <p:cNvPicPr>
            <a:picLocks noChangeAspect="1"/>
          </p:cNvPicPr>
          <p:nvPr/>
        </p:nvPicPr>
        <p:blipFill>
          <a:blip r:embed="rId2"/>
          <a:stretch>
            <a:fillRect/>
          </a:stretch>
        </p:blipFill>
        <p:spPr>
          <a:xfrm>
            <a:off x="245165" y="1134090"/>
            <a:ext cx="6964018" cy="1099806"/>
          </a:xfrm>
          <a:prstGeom prst="rect">
            <a:avLst/>
          </a:prstGeom>
        </p:spPr>
      </p:pic>
      <p:pic>
        <p:nvPicPr>
          <p:cNvPr id="7" name="Picture 6">
            <a:extLst>
              <a:ext uri="{FF2B5EF4-FFF2-40B4-BE49-F238E27FC236}">
                <a16:creationId xmlns:a16="http://schemas.microsoft.com/office/drawing/2014/main" id="{5C9ACC9B-86BA-13BE-48CD-70ECF7259F3A}"/>
              </a:ext>
            </a:extLst>
          </p:cNvPr>
          <p:cNvPicPr>
            <a:picLocks noChangeAspect="1"/>
          </p:cNvPicPr>
          <p:nvPr/>
        </p:nvPicPr>
        <p:blipFill>
          <a:blip r:embed="rId3"/>
          <a:stretch>
            <a:fillRect/>
          </a:stretch>
        </p:blipFill>
        <p:spPr>
          <a:xfrm>
            <a:off x="245165" y="390355"/>
            <a:ext cx="4750904" cy="442131"/>
          </a:xfrm>
          <a:prstGeom prst="rect">
            <a:avLst/>
          </a:prstGeom>
        </p:spPr>
      </p:pic>
      <p:pic>
        <p:nvPicPr>
          <p:cNvPr id="9" name="Picture 8">
            <a:extLst>
              <a:ext uri="{FF2B5EF4-FFF2-40B4-BE49-F238E27FC236}">
                <a16:creationId xmlns:a16="http://schemas.microsoft.com/office/drawing/2014/main" id="{ABC547AD-DBB2-64C9-C8D0-1891CC0DAFD8}"/>
              </a:ext>
            </a:extLst>
          </p:cNvPr>
          <p:cNvPicPr>
            <a:picLocks noChangeAspect="1"/>
          </p:cNvPicPr>
          <p:nvPr/>
        </p:nvPicPr>
        <p:blipFill>
          <a:blip r:embed="rId4"/>
          <a:stretch>
            <a:fillRect/>
          </a:stretch>
        </p:blipFill>
        <p:spPr>
          <a:xfrm>
            <a:off x="3810000" y="2477565"/>
            <a:ext cx="4863548" cy="463195"/>
          </a:xfrm>
          <a:prstGeom prst="rect">
            <a:avLst/>
          </a:prstGeom>
        </p:spPr>
      </p:pic>
      <p:pic>
        <p:nvPicPr>
          <p:cNvPr id="11" name="Picture 10">
            <a:extLst>
              <a:ext uri="{FF2B5EF4-FFF2-40B4-BE49-F238E27FC236}">
                <a16:creationId xmlns:a16="http://schemas.microsoft.com/office/drawing/2014/main" id="{507496CA-B7E8-117B-85DD-8E38C8858309}"/>
              </a:ext>
            </a:extLst>
          </p:cNvPr>
          <p:cNvPicPr>
            <a:picLocks noChangeAspect="1"/>
          </p:cNvPicPr>
          <p:nvPr/>
        </p:nvPicPr>
        <p:blipFill>
          <a:blip r:embed="rId5"/>
          <a:stretch>
            <a:fillRect/>
          </a:stretch>
        </p:blipFill>
        <p:spPr>
          <a:xfrm>
            <a:off x="1622219" y="3146347"/>
            <a:ext cx="7389259" cy="1127479"/>
          </a:xfrm>
          <a:prstGeom prst="rect">
            <a:avLst/>
          </a:prstGeom>
        </p:spPr>
      </p:pic>
    </p:spTree>
    <p:extLst>
      <p:ext uri="{BB962C8B-B14F-4D97-AF65-F5344CB8AC3E}">
        <p14:creationId xmlns:p14="http://schemas.microsoft.com/office/powerpoint/2010/main" val="4154608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A452-E17D-8BF7-CF6F-D362B73F320C}"/>
              </a:ext>
            </a:extLst>
          </p:cNvPr>
          <p:cNvSpPr>
            <a:spLocks noGrp="1"/>
          </p:cNvSpPr>
          <p:nvPr>
            <p:ph type="title"/>
          </p:nvPr>
        </p:nvSpPr>
        <p:spPr/>
        <p:txBody>
          <a:bodyPr/>
          <a:lstStyle/>
          <a:p>
            <a:pPr>
              <a:lnSpc>
                <a:spcPct val="100000"/>
              </a:lnSpc>
              <a:buClr>
                <a:srgbClr val="000000"/>
              </a:buClr>
              <a:buFont typeface="Arial"/>
            </a:pPr>
            <a:r>
              <a:rPr lang="en-GB" sz="2800" b="1" dirty="0">
                <a:solidFill>
                  <a:schemeClr val="dk2"/>
                </a:solidFill>
                <a:latin typeface="Arial"/>
                <a:cs typeface="Arial"/>
                <a:sym typeface="Arial"/>
              </a:rPr>
              <a:t>What might be appropriate?</a:t>
            </a:r>
          </a:p>
        </p:txBody>
      </p:sp>
      <p:sp>
        <p:nvSpPr>
          <p:cNvPr id="3" name="Text Placeholder 2">
            <a:extLst>
              <a:ext uri="{FF2B5EF4-FFF2-40B4-BE49-F238E27FC236}">
                <a16:creationId xmlns:a16="http://schemas.microsoft.com/office/drawing/2014/main" id="{4895F04D-E7AA-C8DF-CFE4-FC69A3F62083}"/>
              </a:ext>
            </a:extLst>
          </p:cNvPr>
          <p:cNvSpPr>
            <a:spLocks noGrp="1"/>
          </p:cNvSpPr>
          <p:nvPr>
            <p:ph type="body" idx="1"/>
          </p:nvPr>
        </p:nvSpPr>
        <p:spPr/>
        <p:txBody>
          <a:bodyPr/>
          <a:lstStyle/>
          <a:p>
            <a:r>
              <a:rPr lang="en-GB" dirty="0"/>
              <a:t>“Place” (as a verb/gerund)? Might work for S/L but NOT vaginal/rectal</a:t>
            </a:r>
          </a:p>
          <a:p>
            <a:r>
              <a:rPr lang="en-GB" dirty="0"/>
              <a:t>Insert? </a:t>
            </a:r>
            <a:r>
              <a:rPr lang="en-GB" b="1" dirty="0"/>
              <a:t>Only works for solid dose forms into a cavity</a:t>
            </a:r>
          </a:p>
          <a:p>
            <a:pPr lvl="1"/>
            <a:r>
              <a:rPr lang="en-GB" dirty="0"/>
              <a:t>“administering” a liquid or semi-solid usually uses a device…which is solid…but the applicator is removed….but the liquid stays behind</a:t>
            </a:r>
          </a:p>
          <a:p>
            <a:r>
              <a:rPr lang="en-GB" dirty="0"/>
              <a:t>Do we really need to change “administer”?  We have the CRS to change the definition to “A generic method of administering a dose form” ….</a:t>
            </a:r>
          </a:p>
        </p:txBody>
      </p:sp>
      <p:sp>
        <p:nvSpPr>
          <p:cNvPr id="4" name="Wave 3">
            <a:extLst>
              <a:ext uri="{FF2B5EF4-FFF2-40B4-BE49-F238E27FC236}">
                <a16:creationId xmlns:a16="http://schemas.microsoft.com/office/drawing/2014/main" id="{CBFDDF15-3657-5646-1548-A7A4AF8C2DFD}"/>
              </a:ext>
            </a:extLst>
          </p:cNvPr>
          <p:cNvSpPr/>
          <p:nvPr/>
        </p:nvSpPr>
        <p:spPr>
          <a:xfrm>
            <a:off x="6029739" y="4055165"/>
            <a:ext cx="2090531" cy="814491"/>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We will come back to this topic</a:t>
            </a:r>
          </a:p>
        </p:txBody>
      </p:sp>
    </p:spTree>
    <p:extLst>
      <p:ext uri="{BB962C8B-B14F-4D97-AF65-F5344CB8AC3E}">
        <p14:creationId xmlns:p14="http://schemas.microsoft.com/office/powerpoint/2010/main" val="2623801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442A2-0D29-9815-2207-15397489C822}"/>
              </a:ext>
            </a:extLst>
          </p:cNvPr>
          <p:cNvSpPr>
            <a:spLocks noGrp="1"/>
          </p:cNvSpPr>
          <p:nvPr>
            <p:ph type="title"/>
          </p:nvPr>
        </p:nvSpPr>
        <p:spPr/>
        <p:txBody>
          <a:bodyPr/>
          <a:lstStyle/>
          <a:p>
            <a:r>
              <a:rPr lang="en-GB" sz="3600" b="1" dirty="0">
                <a:solidFill>
                  <a:schemeClr val="dk2"/>
                </a:solidFill>
                <a:latin typeface="Arial"/>
                <a:cs typeface="Arial"/>
                <a:sym typeface="Arial"/>
              </a:rPr>
              <a:t>Specialist dose forms discussion</a:t>
            </a:r>
            <a:endParaRPr lang="en-GB" dirty="0"/>
          </a:p>
        </p:txBody>
      </p:sp>
      <p:sp>
        <p:nvSpPr>
          <p:cNvPr id="3" name="Text Placeholder 2">
            <a:extLst>
              <a:ext uri="{FF2B5EF4-FFF2-40B4-BE49-F238E27FC236}">
                <a16:creationId xmlns:a16="http://schemas.microsoft.com/office/drawing/2014/main" id="{8BCE4973-8AA2-7AEE-CEB7-C28B46D648E8}"/>
              </a:ext>
            </a:extLst>
          </p:cNvPr>
          <p:cNvSpPr>
            <a:spLocks noGrp="1"/>
          </p:cNvSpPr>
          <p:nvPr>
            <p:ph type="body" idx="1"/>
          </p:nvPr>
        </p:nvSpPr>
        <p:spPr>
          <a:xfrm>
            <a:off x="628650" y="1212574"/>
            <a:ext cx="7886700" cy="3657082"/>
          </a:xfrm>
        </p:spPr>
        <p:txBody>
          <a:bodyPr>
            <a:normAutofit fontScale="85000" lnSpcReduction="20000"/>
          </a:bodyPr>
          <a:lstStyle/>
          <a:p>
            <a:r>
              <a:rPr lang="en-GB" dirty="0"/>
              <a:t>We need these specialist dose forms for national extensions – there are lots of products</a:t>
            </a:r>
          </a:p>
          <a:p>
            <a:pPr lvl="1"/>
            <a:r>
              <a:rPr lang="en-GB" dirty="0"/>
              <a:t>Some extensions have already had to create some of their own terms for these which unfortunately is not great for interoperability…</a:t>
            </a:r>
          </a:p>
          <a:p>
            <a:r>
              <a:rPr lang="en-GB" dirty="0"/>
              <a:t>Some of them are “old terms” in EDQM ST but….</a:t>
            </a:r>
          </a:p>
          <a:p>
            <a:r>
              <a:rPr lang="en-GB" dirty="0"/>
              <a:t>They have explicit monographs and explicit pharmaceutical requirements/standards, particularly for the extracorporeal solutions</a:t>
            </a:r>
          </a:p>
          <a:p>
            <a:r>
              <a:rPr lang="en-GB" dirty="0" err="1"/>
              <a:t>Haemodiafiltration</a:t>
            </a:r>
            <a:r>
              <a:rPr lang="en-GB" dirty="0"/>
              <a:t> is different from haemodialysis and uses different types of solutions because some are not purely extracorporeal….</a:t>
            </a:r>
          </a:p>
          <a:p>
            <a:r>
              <a:rPr lang="en-GB" dirty="0"/>
              <a:t>The allergen (skin prick) dose forms are also used and are not “parenteral” so cannot really just be “solution for injection”</a:t>
            </a:r>
          </a:p>
          <a:p>
            <a:r>
              <a:rPr lang="en-GB" dirty="0"/>
              <a:t>We all have the sealant products – they are challenging to make into CDs/RCDs but we all have them; not sure how to model them – need to come back to this</a:t>
            </a:r>
          </a:p>
        </p:txBody>
      </p:sp>
    </p:spTree>
    <p:extLst>
      <p:ext uri="{BB962C8B-B14F-4D97-AF65-F5344CB8AC3E}">
        <p14:creationId xmlns:p14="http://schemas.microsoft.com/office/powerpoint/2010/main" val="420714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442A2-0D29-9815-2207-15397489C822}"/>
              </a:ext>
            </a:extLst>
          </p:cNvPr>
          <p:cNvSpPr>
            <a:spLocks noGrp="1"/>
          </p:cNvSpPr>
          <p:nvPr>
            <p:ph type="title"/>
          </p:nvPr>
        </p:nvSpPr>
        <p:spPr/>
        <p:txBody>
          <a:bodyPr>
            <a:normAutofit fontScale="90000"/>
          </a:bodyPr>
          <a:lstStyle/>
          <a:p>
            <a:r>
              <a:rPr lang="en-GB" sz="3600" b="1" dirty="0">
                <a:solidFill>
                  <a:schemeClr val="dk2"/>
                </a:solidFill>
                <a:latin typeface="Arial"/>
                <a:cs typeface="Arial"/>
                <a:sym typeface="Arial"/>
              </a:rPr>
              <a:t>In addition to requesting the concepts themselves…. We will need</a:t>
            </a:r>
            <a:endParaRPr lang="en-GB" dirty="0"/>
          </a:p>
        </p:txBody>
      </p:sp>
      <p:sp>
        <p:nvSpPr>
          <p:cNvPr id="3" name="Text Placeholder 2">
            <a:extLst>
              <a:ext uri="{FF2B5EF4-FFF2-40B4-BE49-F238E27FC236}">
                <a16:creationId xmlns:a16="http://schemas.microsoft.com/office/drawing/2014/main" id="{8BCE4973-8AA2-7AEE-CEB7-C28B46D648E8}"/>
              </a:ext>
            </a:extLst>
          </p:cNvPr>
          <p:cNvSpPr>
            <a:spLocks noGrp="1"/>
          </p:cNvSpPr>
          <p:nvPr>
            <p:ph type="body" idx="1"/>
          </p:nvPr>
        </p:nvSpPr>
        <p:spPr/>
        <p:txBody>
          <a:bodyPr>
            <a:normAutofit fontScale="92500" lnSpcReduction="20000"/>
          </a:bodyPr>
          <a:lstStyle/>
          <a:p>
            <a:r>
              <a:rPr lang="en-GB" dirty="0"/>
              <a:t>A “dialysis” method of administration</a:t>
            </a:r>
          </a:p>
          <a:p>
            <a:pPr lvl="1"/>
            <a:r>
              <a:rPr lang="en-GB" dirty="0"/>
              <a:t>A method of administration of a dose form through a dialysis (separation membrane) system </a:t>
            </a:r>
          </a:p>
          <a:p>
            <a:r>
              <a:rPr lang="en-GB" dirty="0"/>
              <a:t>An “extracorporeal” intended site</a:t>
            </a:r>
          </a:p>
          <a:p>
            <a:pPr lvl="1"/>
            <a:r>
              <a:rPr lang="en-GB" dirty="0"/>
              <a:t>An intended site for administration of a dose form that is initially outside of the body but is subsequently returned into the body</a:t>
            </a:r>
          </a:p>
          <a:p>
            <a:pPr lvl="1"/>
            <a:r>
              <a:rPr lang="en-GB" dirty="0"/>
              <a:t>NB: EDQM has “parenteral” and “extracorporeal” but are two sites useful? Does the “parenteral” adds anything to the concepts? (except for the cardioplegia/organ preservation where both do apply)</a:t>
            </a:r>
          </a:p>
          <a:p>
            <a:r>
              <a:rPr lang="en-GB" dirty="0"/>
              <a:t>Unfortunately, some of these concepts will be primitive, as there is no easy way to give them unique logical definitions without (for example) adding granularity to the dialysis method – which seems more effort than value (at least for now)</a:t>
            </a:r>
          </a:p>
        </p:txBody>
      </p:sp>
    </p:spTree>
    <p:extLst>
      <p:ext uri="{BB962C8B-B14F-4D97-AF65-F5344CB8AC3E}">
        <p14:creationId xmlns:p14="http://schemas.microsoft.com/office/powerpoint/2010/main" val="14973688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1C62-CD33-43DA-8336-01E1E739B33E}"/>
              </a:ext>
            </a:extLst>
          </p:cNvPr>
          <p:cNvSpPr>
            <a:spLocks noGrp="1"/>
          </p:cNvSpPr>
          <p:nvPr>
            <p:ph type="title"/>
          </p:nvPr>
        </p:nvSpPr>
        <p:spPr>
          <a:xfrm>
            <a:off x="223701" y="117090"/>
            <a:ext cx="7886700" cy="777716"/>
          </a:xfrm>
        </p:spPr>
        <p:txBody>
          <a:bodyPr>
            <a:normAutofit/>
          </a:bodyPr>
          <a:lstStyle/>
          <a:p>
            <a:pPr>
              <a:lnSpc>
                <a:spcPct val="100000"/>
              </a:lnSpc>
              <a:buClr>
                <a:srgbClr val="000000"/>
              </a:buClr>
              <a:buFont typeface="Arial"/>
            </a:pPr>
            <a:r>
              <a:rPr lang="en-GB" sz="2800" b="1" dirty="0">
                <a:solidFill>
                  <a:schemeClr val="dk2"/>
                </a:solidFill>
                <a:latin typeface="Arial"/>
                <a:cs typeface="Arial"/>
                <a:sym typeface="Arial"/>
              </a:rPr>
              <a:t>Specialist dose forms (solutions mostly)(1)</a:t>
            </a:r>
          </a:p>
        </p:txBody>
      </p:sp>
      <p:graphicFrame>
        <p:nvGraphicFramePr>
          <p:cNvPr id="4" name="Table 4">
            <a:extLst>
              <a:ext uri="{FF2B5EF4-FFF2-40B4-BE49-F238E27FC236}">
                <a16:creationId xmlns:a16="http://schemas.microsoft.com/office/drawing/2014/main" id="{D9751732-8DEE-460F-B3CB-CBA1E2159BD7}"/>
              </a:ext>
            </a:extLst>
          </p:cNvPr>
          <p:cNvGraphicFramePr>
            <a:graphicFrameLocks noGrp="1"/>
          </p:cNvGraphicFramePr>
          <p:nvPr>
            <p:extLst>
              <p:ext uri="{D42A27DB-BD31-4B8C-83A1-F6EECF244321}">
                <p14:modId xmlns:p14="http://schemas.microsoft.com/office/powerpoint/2010/main" val="897150356"/>
              </p:ext>
            </p:extLst>
          </p:nvPr>
        </p:nvGraphicFramePr>
        <p:xfrm>
          <a:off x="223701" y="860919"/>
          <a:ext cx="8515846" cy="3083451"/>
        </p:xfrm>
        <a:graphic>
          <a:graphicData uri="http://schemas.openxmlformats.org/drawingml/2006/table">
            <a:tbl>
              <a:tblPr firstRow="1" bandRow="1">
                <a:tableStyleId>{5C22544A-7EE6-4342-B048-85BDC9FD1C3A}</a:tableStyleId>
              </a:tblPr>
              <a:tblGrid>
                <a:gridCol w="1505352">
                  <a:extLst>
                    <a:ext uri="{9D8B030D-6E8A-4147-A177-3AD203B41FA5}">
                      <a16:colId xmlns:a16="http://schemas.microsoft.com/office/drawing/2014/main" val="1016661840"/>
                    </a:ext>
                  </a:extLst>
                </a:gridCol>
                <a:gridCol w="2080091">
                  <a:extLst>
                    <a:ext uri="{9D8B030D-6E8A-4147-A177-3AD203B41FA5}">
                      <a16:colId xmlns:a16="http://schemas.microsoft.com/office/drawing/2014/main" val="3431821446"/>
                    </a:ext>
                  </a:extLst>
                </a:gridCol>
                <a:gridCol w="4930403">
                  <a:extLst>
                    <a:ext uri="{9D8B030D-6E8A-4147-A177-3AD203B41FA5}">
                      <a16:colId xmlns:a16="http://schemas.microsoft.com/office/drawing/2014/main" val="4271498968"/>
                    </a:ext>
                  </a:extLst>
                </a:gridCol>
              </a:tblGrid>
              <a:tr h="275481">
                <a:tc>
                  <a:txBody>
                    <a:bodyPr/>
                    <a:lstStyle/>
                    <a:p>
                      <a:pPr algn="l"/>
                      <a:r>
                        <a:rPr lang="en-GB" sz="1100" dirty="0">
                          <a:latin typeface="+mn-lt"/>
                        </a:rPr>
                        <a:t>EDQM ID</a:t>
                      </a:r>
                    </a:p>
                  </a:txBody>
                  <a:tcPr/>
                </a:tc>
                <a:tc>
                  <a:txBody>
                    <a:bodyPr/>
                    <a:lstStyle/>
                    <a:p>
                      <a:pPr algn="l"/>
                      <a:r>
                        <a:rPr lang="en-GB" sz="1100">
                          <a:latin typeface="+mn-lt"/>
                        </a:rPr>
                        <a:t>EDQM Term</a:t>
                      </a:r>
                    </a:p>
                  </a:txBody>
                  <a:tcPr/>
                </a:tc>
                <a:tc>
                  <a:txBody>
                    <a:bodyPr/>
                    <a:lstStyle/>
                    <a:p>
                      <a:pPr algn="l"/>
                      <a:r>
                        <a:rPr lang="en-GB" sz="1100">
                          <a:latin typeface="+mn-lt"/>
                        </a:rPr>
                        <a:t>Notes from mappers</a:t>
                      </a:r>
                    </a:p>
                  </a:txBody>
                  <a:tcPr/>
                </a:tc>
                <a:extLst>
                  <a:ext uri="{0D108BD9-81ED-4DB2-BD59-A6C34878D82A}">
                    <a16:rowId xmlns:a16="http://schemas.microsoft.com/office/drawing/2014/main" val="2696303518"/>
                  </a:ext>
                </a:extLst>
              </a:tr>
              <a:tr h="1066254">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11209500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Solution for cardioplegia</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S-CT has Cardioplegia solution (product) SCTID 353410005 with a parent Medicinal product categorized by therapeutic role (product)</a:t>
                      </a:r>
                      <a:br>
                        <a:rPr lang="en-GB" sz="1100" b="0" i="0" u="none" strike="noStrike" cap="none" dirty="0">
                          <a:solidFill>
                            <a:schemeClr val="dk1"/>
                          </a:solidFill>
                          <a:effectLst/>
                          <a:latin typeface="Calibri" panose="020F0502020204030204" pitchFamily="34" charset="0"/>
                          <a:ea typeface="+mn-ea"/>
                          <a:cs typeface="+mn-cs"/>
                          <a:sym typeface="Arial"/>
                        </a:rPr>
                      </a:br>
                      <a:r>
                        <a:rPr lang="en-GB" sz="1100" b="0" i="0" u="none" strike="noStrike" cap="none" dirty="0">
                          <a:solidFill>
                            <a:schemeClr val="dk1"/>
                          </a:solidFill>
                          <a:effectLst/>
                          <a:latin typeface="Calibri" panose="020F0502020204030204" pitchFamily="34" charset="0"/>
                          <a:ea typeface="+mn-ea"/>
                          <a:cs typeface="+mn-cs"/>
                          <a:sym typeface="Arial"/>
                        </a:rPr>
                        <a:t>SCTID: 763087004. EDQM have this as a dose form with a definition </a:t>
                      </a:r>
                      <a:br>
                        <a:rPr lang="en-GB" sz="1100" b="0" i="0" u="none" strike="noStrike" cap="none" dirty="0">
                          <a:solidFill>
                            <a:schemeClr val="dk1"/>
                          </a:solidFill>
                          <a:effectLst/>
                          <a:latin typeface="Calibri" panose="020F0502020204030204" pitchFamily="34" charset="0"/>
                          <a:ea typeface="+mn-ea"/>
                          <a:cs typeface="+mn-cs"/>
                          <a:sym typeface="Arial"/>
                        </a:rPr>
                      </a:br>
                      <a:r>
                        <a:rPr lang="en-GB" sz="1100" b="0" i="0" u="none" strike="noStrike" cap="none" dirty="0">
                          <a:solidFill>
                            <a:schemeClr val="dk1"/>
                          </a:solidFill>
                          <a:effectLst/>
                          <a:latin typeface="Calibri" panose="020F0502020204030204" pitchFamily="34" charset="0"/>
                          <a:ea typeface="+mn-ea"/>
                          <a:cs typeface="+mn-cs"/>
                          <a:sym typeface="Arial"/>
                        </a:rPr>
                        <a:t>Liquid sterile preparation consisting of an aqueous solution intended for use in inducing cardiac arrest during heart surgery. </a:t>
                      </a:r>
                    </a:p>
                    <a:p>
                      <a:pPr marR="0" algn="l" rtl="0" fontAlgn="ctr">
                        <a:lnSpc>
                          <a:spcPct val="100000"/>
                        </a:lnSpc>
                        <a:spcBef>
                          <a:spcPts val="0"/>
                        </a:spcBef>
                        <a:spcAft>
                          <a:spcPts val="0"/>
                        </a:spcAft>
                        <a:buClr>
                          <a:srgbClr val="000000"/>
                        </a:buClr>
                        <a:buFont typeface="Arial"/>
                      </a:pPr>
                      <a:r>
                        <a:rPr lang="en-GB" sz="1100" b="0" i="0" u="none" strike="noStrike" cap="none" dirty="0">
                          <a:solidFill>
                            <a:srgbClr val="00B0F0"/>
                          </a:solidFill>
                          <a:effectLst/>
                          <a:latin typeface="Calibri" panose="020F0502020204030204" pitchFamily="34" charset="0"/>
                          <a:ea typeface="+mn-ea"/>
                          <a:cs typeface="+mn-cs"/>
                          <a:sym typeface="Arial"/>
                        </a:rPr>
                        <a:t>A few products exist – e.g. BRETSCHNEIDER, “Martindale solution for Cardioplegia”</a:t>
                      </a:r>
                    </a:p>
                  </a:txBody>
                  <a:tcPr/>
                </a:tc>
                <a:extLst>
                  <a:ext uri="{0D108BD9-81ED-4DB2-BD59-A6C34878D82A}">
                    <a16:rowId xmlns:a16="http://schemas.microsoft.com/office/drawing/2014/main" val="4034283529"/>
                  </a:ext>
                </a:extLst>
              </a:tr>
              <a:tr h="275599">
                <a:tc>
                  <a:txBody>
                    <a:bodyPr/>
                    <a:lstStyle/>
                    <a:p>
                      <a:pPr algn="l" rtl="0" fontAlgn="ctr"/>
                      <a:r>
                        <a:rPr lang="en-GB" sz="1100" b="0" dirty="0">
                          <a:effectLst/>
                          <a:latin typeface="Calibri" panose="020F0502020204030204" pitchFamily="34" charset="0"/>
                        </a:rPr>
                        <a:t>11401000</a:t>
                      </a:r>
                    </a:p>
                  </a:txBody>
                  <a:tcPr marL="14288" marR="14288" marT="9525" marB="9525" anchor="ctr"/>
                </a:tc>
                <a:tc>
                  <a:txBody>
                    <a:bodyPr/>
                    <a:lstStyle/>
                    <a:p>
                      <a:pPr algn="l" rtl="0" fontAlgn="ctr"/>
                      <a:r>
                        <a:rPr lang="en-GB" sz="1100" b="0" dirty="0">
                          <a:effectLst/>
                          <a:latin typeface="Calibri" panose="020F0502020204030204" pitchFamily="34" charset="0"/>
                        </a:rPr>
                        <a:t>Solution for peritoneal dialysis</a:t>
                      </a:r>
                    </a:p>
                  </a:txBody>
                  <a:tcPr marL="14288" marR="14288" marT="9525" marB="9525" anchor="ctr"/>
                </a:tc>
                <a:tc>
                  <a:txBody>
                    <a:bodyPr/>
                    <a:lstStyle/>
                    <a:p>
                      <a:pPr marL="0" algn="l" defTabSz="914400" rtl="0" eaLnBrk="1" fontAlgn="ctr" latinLnBrk="0" hangingPunct="1"/>
                      <a:r>
                        <a:rPr lang="en-GB" sz="1100" b="0" i="1" kern="1200" dirty="0">
                          <a:solidFill>
                            <a:schemeClr val="dk1"/>
                          </a:solidFill>
                          <a:effectLst/>
                          <a:latin typeface="Calibri" panose="020F0502020204030204" pitchFamily="34" charset="0"/>
                          <a:ea typeface="+mn-ea"/>
                          <a:cs typeface="+mn-cs"/>
                        </a:rPr>
                        <a:t>8 “products” (not MPs – no attributes – no active ingredient substance)</a:t>
                      </a:r>
                    </a:p>
                    <a:p>
                      <a:pPr marL="0" algn="l" defTabSz="914400" rtl="0" eaLnBrk="1" fontAlgn="ctr" latinLnBrk="0" hangingPunct="1"/>
                      <a:r>
                        <a:rPr lang="en-GB" sz="1100" b="0" i="0" kern="1200" dirty="0">
                          <a:solidFill>
                            <a:srgbClr val="00B0F0"/>
                          </a:solidFill>
                          <a:effectLst/>
                          <a:latin typeface="Calibri" panose="020F0502020204030204" pitchFamily="34" charset="0"/>
                          <a:ea typeface="+mn-ea"/>
                          <a:cs typeface="+mn-cs"/>
                        </a:rPr>
                        <a:t>Many RCD products in national extensions – 50+ (!) e.g. EXTRANEAL</a:t>
                      </a:r>
                    </a:p>
                  </a:txBody>
                  <a:tcPr/>
                </a:tc>
                <a:extLst>
                  <a:ext uri="{0D108BD9-81ED-4DB2-BD59-A6C34878D82A}">
                    <a16:rowId xmlns:a16="http://schemas.microsoft.com/office/drawing/2014/main" val="3278445048"/>
                  </a:ext>
                </a:extLst>
              </a:tr>
              <a:tr h="344311">
                <a:tc>
                  <a:txBody>
                    <a:bodyPr/>
                    <a:lstStyle/>
                    <a:p>
                      <a:pPr algn="l" rtl="0" fontAlgn="ctr"/>
                      <a:r>
                        <a:rPr lang="en-GB" sz="1100" b="0">
                          <a:effectLst/>
                          <a:latin typeface="Calibri" panose="020F0502020204030204" pitchFamily="34" charset="0"/>
                        </a:rPr>
                        <a:t>11402000</a:t>
                      </a:r>
                    </a:p>
                  </a:txBody>
                  <a:tcPr marL="14288" marR="14288" marT="9525" marB="9525" anchor="ctr"/>
                </a:tc>
                <a:tc>
                  <a:txBody>
                    <a:bodyPr/>
                    <a:lstStyle/>
                    <a:p>
                      <a:pPr algn="l" rtl="0" fontAlgn="ctr"/>
                      <a:r>
                        <a:rPr lang="en-GB" sz="1100" b="0" dirty="0">
                          <a:effectLst/>
                          <a:latin typeface="Calibri" panose="020F0502020204030204" pitchFamily="34" charset="0"/>
                        </a:rPr>
                        <a:t>Solution for </a:t>
                      </a:r>
                      <a:r>
                        <a:rPr lang="en-GB" sz="1100" b="0" dirty="0" err="1">
                          <a:effectLst/>
                          <a:latin typeface="Calibri" panose="020F0502020204030204" pitchFamily="34" charset="0"/>
                        </a:rPr>
                        <a:t>haemofiltration</a:t>
                      </a:r>
                      <a:endParaRPr lang="en-GB" sz="1100" b="0" dirty="0">
                        <a:effectLst/>
                        <a:latin typeface="Calibri" panose="020F0502020204030204" pitchFamily="34" charset="0"/>
                      </a:endParaRP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dirty="0">
                          <a:effectLst/>
                          <a:latin typeface="Calibri" panose="020F0502020204030204" pitchFamily="34" charset="0"/>
                        </a:rPr>
                        <a:t>no notion of the use "</a:t>
                      </a:r>
                      <a:r>
                        <a:rPr lang="en-GB" sz="1100" b="0" dirty="0" err="1">
                          <a:effectLst/>
                          <a:latin typeface="Calibri" panose="020F0502020204030204" pitchFamily="34" charset="0"/>
                        </a:rPr>
                        <a:t>haemofiltration</a:t>
                      </a:r>
                      <a:r>
                        <a:rPr lang="en-GB" sz="1100" b="0" dirty="0">
                          <a:effectLst/>
                          <a:latin typeface="Calibri" panose="020F0502020204030204" pitchFamily="34" charset="0"/>
                        </a:rPr>
                        <a:t>" BDF in SNCT</a:t>
                      </a:r>
                      <a:endParaRPr lang="en-GB" sz="1100" b="0" i="1" kern="1200" dirty="0">
                        <a:solidFill>
                          <a:schemeClr val="dk1"/>
                        </a:solidFill>
                        <a:effectLst/>
                        <a:latin typeface="Calibri" panose="020F0502020204030204" pitchFamily="34" charset="0"/>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1" kern="1200" dirty="0">
                          <a:solidFill>
                            <a:schemeClr val="dk1"/>
                          </a:solidFill>
                          <a:effectLst/>
                          <a:latin typeface="Calibri" panose="020F0502020204030204" pitchFamily="34" charset="0"/>
                          <a:ea typeface="+mn-ea"/>
                          <a:cs typeface="+mn-cs"/>
                        </a:rPr>
                        <a:t>5 “products” (not MPs – no attributes – no active ingredient substance)</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kern="1200" dirty="0">
                          <a:solidFill>
                            <a:srgbClr val="00B0F0"/>
                          </a:solidFill>
                          <a:effectLst/>
                          <a:latin typeface="Calibri" panose="020F0502020204030204" pitchFamily="34" charset="0"/>
                          <a:ea typeface="+mn-ea"/>
                          <a:cs typeface="+mn-cs"/>
                        </a:rPr>
                        <a:t> Various RCD products in national extensions – e.g. REGIOCIT</a:t>
                      </a:r>
                    </a:p>
                  </a:txBody>
                  <a:tcPr marL="14288" marR="14288" marT="9525" marB="9525" anchor="ctr"/>
                </a:tc>
                <a:extLst>
                  <a:ext uri="{0D108BD9-81ED-4DB2-BD59-A6C34878D82A}">
                    <a16:rowId xmlns:a16="http://schemas.microsoft.com/office/drawing/2014/main" val="2922578337"/>
                  </a:ext>
                </a:extLst>
              </a:tr>
              <a:tr h="344311">
                <a:tc>
                  <a:txBody>
                    <a:bodyPr/>
                    <a:lstStyle/>
                    <a:p>
                      <a:pPr algn="l" rtl="0" fontAlgn="ctr"/>
                      <a:r>
                        <a:rPr lang="en-GB" sz="1100" b="0" dirty="0">
                          <a:effectLst/>
                          <a:latin typeface="Calibri" panose="020F0502020204030204" pitchFamily="34" charset="0"/>
                        </a:rPr>
                        <a:t>10518500</a:t>
                      </a:r>
                    </a:p>
                  </a:txBody>
                  <a:tcPr marL="14288" marR="14288" marT="9525" marB="9525" anchor="ctr"/>
                </a:tc>
                <a:tc>
                  <a:txBody>
                    <a:bodyPr/>
                    <a:lstStyle/>
                    <a:p>
                      <a:pPr algn="l" rtl="0" fontAlgn="ctr"/>
                      <a:r>
                        <a:rPr lang="da-DK" sz="1100" b="0" dirty="0">
                          <a:effectLst/>
                          <a:latin typeface="Calibri" panose="020F0502020204030204" pitchFamily="34" charset="0"/>
                        </a:rPr>
                        <a:t>Powder for solution for iontophoresis</a:t>
                      </a:r>
                    </a:p>
                  </a:txBody>
                  <a:tcPr marL="14288" marR="14288" marT="9525" marB="9525" anchor="ctr"/>
                </a:tc>
                <a:tc>
                  <a:txBody>
                    <a:bodyPr/>
                    <a:lstStyle/>
                    <a:p>
                      <a:pPr marL="0" algn="l" defTabSz="914400" rtl="0" eaLnBrk="1" fontAlgn="ctr" latinLnBrk="0" hangingPunct="1"/>
                      <a:r>
                        <a:rPr lang="en-GB" sz="1100" b="0" kern="1200" dirty="0">
                          <a:solidFill>
                            <a:schemeClr val="dk1"/>
                          </a:solidFill>
                          <a:effectLst/>
                          <a:latin typeface="Calibri" panose="020F0502020204030204" pitchFamily="34" charset="0"/>
                          <a:ea typeface="+mn-ea"/>
                          <a:cs typeface="+mn-cs"/>
                        </a:rPr>
                        <a:t>Is a “solution for iontophoresis” dose form already exists; this “makes” that</a:t>
                      </a:r>
                    </a:p>
                    <a:p>
                      <a:pPr marL="0" algn="l" defTabSz="914400" rtl="0" eaLnBrk="1" fontAlgn="ctr" latinLnBrk="0" hangingPunct="1"/>
                      <a:r>
                        <a:rPr lang="en-GB" sz="1100" b="0" kern="1200" dirty="0">
                          <a:solidFill>
                            <a:srgbClr val="00B0F0"/>
                          </a:solidFill>
                          <a:effectLst/>
                          <a:latin typeface="Calibri" panose="020F0502020204030204" pitchFamily="34" charset="0"/>
                          <a:ea typeface="+mn-ea"/>
                          <a:cs typeface="+mn-cs"/>
                        </a:rPr>
                        <a:t>Glycopyrrolate products (</a:t>
                      </a:r>
                      <a:r>
                        <a:rPr lang="en-GB" sz="1100" b="0" kern="1200" dirty="0" err="1">
                          <a:solidFill>
                            <a:srgbClr val="00B0F0"/>
                          </a:solidFill>
                          <a:effectLst/>
                          <a:latin typeface="Calibri" panose="020F0502020204030204" pitchFamily="34" charset="0"/>
                          <a:ea typeface="+mn-ea"/>
                          <a:cs typeface="+mn-cs"/>
                        </a:rPr>
                        <a:t>Robinul</a:t>
                      </a:r>
                      <a:r>
                        <a:rPr lang="en-GB" sz="1100" b="0" kern="1200" dirty="0">
                          <a:solidFill>
                            <a:srgbClr val="00B0F0"/>
                          </a:solidFill>
                          <a:effectLst/>
                          <a:latin typeface="Calibri" panose="020F0502020204030204" pitchFamily="34" charset="0"/>
                          <a:ea typeface="+mn-ea"/>
                          <a:cs typeface="+mn-cs"/>
                        </a:rPr>
                        <a:t>); otherwise uses sterile water or sterile saline</a:t>
                      </a:r>
                    </a:p>
                    <a:p>
                      <a:pPr marL="0" algn="l" defTabSz="914400" rtl="0" eaLnBrk="1" fontAlgn="ctr" latinLnBrk="0" hangingPunct="1"/>
                      <a:r>
                        <a:rPr lang="en-GB" sz="1100" b="0" kern="1200" dirty="0">
                          <a:solidFill>
                            <a:srgbClr val="00B0F0"/>
                          </a:solidFill>
                          <a:effectLst/>
                          <a:latin typeface="Calibri" panose="020F0502020204030204" pitchFamily="34" charset="0"/>
                          <a:ea typeface="+mn-ea"/>
                          <a:cs typeface="+mn-cs"/>
                        </a:rPr>
                        <a:t>Can also be done with lidocaine, silver or antifungal agents, sometimes even anti-inflammatory medications (possibly no authorised products available)</a:t>
                      </a:r>
                    </a:p>
                  </a:txBody>
                  <a:tcPr/>
                </a:tc>
                <a:extLst>
                  <a:ext uri="{0D108BD9-81ED-4DB2-BD59-A6C34878D82A}">
                    <a16:rowId xmlns:a16="http://schemas.microsoft.com/office/drawing/2014/main" val="2821688470"/>
                  </a:ext>
                </a:extLst>
              </a:tr>
            </a:tbl>
          </a:graphicData>
        </a:graphic>
      </p:graphicFrame>
    </p:spTree>
    <p:extLst>
      <p:ext uri="{BB962C8B-B14F-4D97-AF65-F5344CB8AC3E}">
        <p14:creationId xmlns:p14="http://schemas.microsoft.com/office/powerpoint/2010/main" val="3059162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1C62-CD33-43DA-8336-01E1E739B33E}"/>
              </a:ext>
            </a:extLst>
          </p:cNvPr>
          <p:cNvSpPr>
            <a:spLocks noGrp="1"/>
          </p:cNvSpPr>
          <p:nvPr>
            <p:ph type="title"/>
          </p:nvPr>
        </p:nvSpPr>
        <p:spPr>
          <a:xfrm>
            <a:off x="223701" y="117090"/>
            <a:ext cx="7886700" cy="777716"/>
          </a:xfrm>
        </p:spPr>
        <p:txBody>
          <a:bodyPr>
            <a:normAutofit/>
          </a:bodyPr>
          <a:lstStyle/>
          <a:p>
            <a:pPr>
              <a:lnSpc>
                <a:spcPct val="100000"/>
              </a:lnSpc>
              <a:buClr>
                <a:srgbClr val="000000"/>
              </a:buClr>
              <a:buFont typeface="Arial"/>
            </a:pPr>
            <a:r>
              <a:rPr lang="en-GB" sz="2800" b="1" dirty="0">
                <a:solidFill>
                  <a:schemeClr val="dk2"/>
                </a:solidFill>
                <a:latin typeface="Arial"/>
                <a:cs typeface="Arial"/>
                <a:sym typeface="Arial"/>
              </a:rPr>
              <a:t>Specialist dose forms (solutions mostly)(2)</a:t>
            </a:r>
          </a:p>
        </p:txBody>
      </p:sp>
      <p:graphicFrame>
        <p:nvGraphicFramePr>
          <p:cNvPr id="4" name="Table 4">
            <a:extLst>
              <a:ext uri="{FF2B5EF4-FFF2-40B4-BE49-F238E27FC236}">
                <a16:creationId xmlns:a16="http://schemas.microsoft.com/office/drawing/2014/main" id="{D9751732-8DEE-460F-B3CB-CBA1E2159BD7}"/>
              </a:ext>
            </a:extLst>
          </p:cNvPr>
          <p:cNvGraphicFramePr>
            <a:graphicFrameLocks noGrp="1"/>
          </p:cNvGraphicFramePr>
          <p:nvPr>
            <p:extLst>
              <p:ext uri="{D42A27DB-BD31-4B8C-83A1-F6EECF244321}">
                <p14:modId xmlns:p14="http://schemas.microsoft.com/office/powerpoint/2010/main" val="3615491525"/>
              </p:ext>
            </p:extLst>
          </p:nvPr>
        </p:nvGraphicFramePr>
        <p:xfrm>
          <a:off x="223701" y="860919"/>
          <a:ext cx="8515846" cy="3468684"/>
        </p:xfrm>
        <a:graphic>
          <a:graphicData uri="http://schemas.openxmlformats.org/drawingml/2006/table">
            <a:tbl>
              <a:tblPr firstRow="1" bandRow="1">
                <a:tableStyleId>{5C22544A-7EE6-4342-B048-85BDC9FD1C3A}</a:tableStyleId>
              </a:tblPr>
              <a:tblGrid>
                <a:gridCol w="1505352">
                  <a:extLst>
                    <a:ext uri="{9D8B030D-6E8A-4147-A177-3AD203B41FA5}">
                      <a16:colId xmlns:a16="http://schemas.microsoft.com/office/drawing/2014/main" val="1016661840"/>
                    </a:ext>
                  </a:extLst>
                </a:gridCol>
                <a:gridCol w="2080091">
                  <a:extLst>
                    <a:ext uri="{9D8B030D-6E8A-4147-A177-3AD203B41FA5}">
                      <a16:colId xmlns:a16="http://schemas.microsoft.com/office/drawing/2014/main" val="3431821446"/>
                    </a:ext>
                  </a:extLst>
                </a:gridCol>
                <a:gridCol w="4930403">
                  <a:extLst>
                    <a:ext uri="{9D8B030D-6E8A-4147-A177-3AD203B41FA5}">
                      <a16:colId xmlns:a16="http://schemas.microsoft.com/office/drawing/2014/main" val="4271498968"/>
                    </a:ext>
                  </a:extLst>
                </a:gridCol>
              </a:tblGrid>
              <a:tr h="275481">
                <a:tc>
                  <a:txBody>
                    <a:bodyPr/>
                    <a:lstStyle/>
                    <a:p>
                      <a:pPr algn="l"/>
                      <a:r>
                        <a:rPr lang="en-GB" sz="1100" dirty="0">
                          <a:latin typeface="+mn-lt"/>
                        </a:rPr>
                        <a:t>EDQM ID</a:t>
                      </a:r>
                    </a:p>
                  </a:txBody>
                  <a:tcPr/>
                </a:tc>
                <a:tc>
                  <a:txBody>
                    <a:bodyPr/>
                    <a:lstStyle/>
                    <a:p>
                      <a:pPr algn="l"/>
                      <a:r>
                        <a:rPr lang="en-GB" sz="1100">
                          <a:latin typeface="+mn-lt"/>
                        </a:rPr>
                        <a:t>EDQM Term</a:t>
                      </a:r>
                    </a:p>
                  </a:txBody>
                  <a:tcPr/>
                </a:tc>
                <a:tc>
                  <a:txBody>
                    <a:bodyPr/>
                    <a:lstStyle/>
                    <a:p>
                      <a:pPr algn="l"/>
                      <a:r>
                        <a:rPr lang="en-GB" sz="1100">
                          <a:latin typeface="+mn-lt"/>
                        </a:rPr>
                        <a:t>Notes from mappers</a:t>
                      </a:r>
                    </a:p>
                  </a:txBody>
                  <a:tcPr/>
                </a:tc>
                <a:extLst>
                  <a:ext uri="{0D108BD9-81ED-4DB2-BD59-A6C34878D82A}">
                    <a16:rowId xmlns:a16="http://schemas.microsoft.com/office/drawing/2014/main" val="2696303518"/>
                  </a:ext>
                </a:extLst>
              </a:tr>
              <a:tr h="344311">
                <a:tc>
                  <a:txBody>
                    <a:bodyPr/>
                    <a:lstStyle/>
                    <a:p>
                      <a:pPr algn="l" rtl="0" fontAlgn="ctr"/>
                      <a:r>
                        <a:rPr lang="en-GB" sz="1100" b="0">
                          <a:effectLst/>
                          <a:latin typeface="Calibri" panose="020F0502020204030204" pitchFamily="34" charset="0"/>
                        </a:rPr>
                        <a:t>11403000</a:t>
                      </a:r>
                    </a:p>
                  </a:txBody>
                  <a:tcPr marL="14288" marR="14288" marT="9525" marB="9525" anchor="ctr"/>
                </a:tc>
                <a:tc>
                  <a:txBody>
                    <a:bodyPr/>
                    <a:lstStyle/>
                    <a:p>
                      <a:pPr algn="l" rtl="0" fontAlgn="ctr"/>
                      <a:r>
                        <a:rPr lang="en-GB" sz="1100" b="0" dirty="0">
                          <a:effectLst/>
                          <a:latin typeface="Calibri" panose="020F0502020204030204" pitchFamily="34" charset="0"/>
                        </a:rPr>
                        <a:t>Solution for </a:t>
                      </a:r>
                      <a:r>
                        <a:rPr lang="en-GB" sz="1100" b="0" dirty="0" err="1">
                          <a:effectLst/>
                          <a:latin typeface="Calibri" panose="020F0502020204030204" pitchFamily="34" charset="0"/>
                        </a:rPr>
                        <a:t>haemodiafiltration</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latin typeface="Calibri" panose="020F0502020204030204" pitchFamily="34" charset="0"/>
                        </a:rPr>
                        <a:t>no notion of the use "</a:t>
                      </a:r>
                      <a:r>
                        <a:rPr lang="en-GB" sz="1100" b="0" dirty="0" err="1">
                          <a:effectLst/>
                          <a:latin typeface="Calibri" panose="020F0502020204030204" pitchFamily="34" charset="0"/>
                        </a:rPr>
                        <a:t>haemodiafiltration</a:t>
                      </a:r>
                      <a:r>
                        <a:rPr lang="en-GB" sz="1100" b="0" dirty="0">
                          <a:effectLst/>
                          <a:latin typeface="Calibri" panose="020F0502020204030204" pitchFamily="34" charset="0"/>
                        </a:rPr>
                        <a:t>" BDF in SNCT</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1" kern="1200" dirty="0">
                          <a:solidFill>
                            <a:schemeClr val="dk1"/>
                          </a:solidFill>
                          <a:effectLst/>
                          <a:latin typeface="Calibri" panose="020F0502020204030204" pitchFamily="34" charset="0"/>
                          <a:ea typeface="+mn-ea"/>
                          <a:cs typeface="+mn-cs"/>
                        </a:rPr>
                        <a:t>No “products” for </a:t>
                      </a:r>
                      <a:r>
                        <a:rPr lang="en-GB" sz="1100" b="0" i="1" kern="1200" dirty="0" err="1">
                          <a:solidFill>
                            <a:schemeClr val="dk1"/>
                          </a:solidFill>
                          <a:effectLst/>
                          <a:latin typeface="Calibri" panose="020F0502020204030204" pitchFamily="34" charset="0"/>
                          <a:ea typeface="+mn-ea"/>
                          <a:cs typeface="+mn-cs"/>
                        </a:rPr>
                        <a:t>haemodiafiltration</a:t>
                      </a:r>
                      <a:endParaRPr lang="en-GB" sz="1100" b="0" i="1" kern="1200" dirty="0">
                        <a:solidFill>
                          <a:schemeClr val="dk1"/>
                        </a:solidFill>
                        <a:effectLst/>
                        <a:latin typeface="Calibri" panose="020F0502020204030204" pitchFamily="34" charset="0"/>
                        <a:ea typeface="+mn-ea"/>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0" u="none" strike="noStrike" cap="none" dirty="0">
                          <a:solidFill>
                            <a:srgbClr val="00B0F0"/>
                          </a:solidFill>
                          <a:effectLst/>
                          <a:latin typeface="Calibri" panose="020F0502020204030204" pitchFamily="34" charset="0"/>
                          <a:ea typeface="+mn-ea"/>
                          <a:cs typeface="+mn-cs"/>
                          <a:sym typeface="Arial"/>
                        </a:rPr>
                        <a:t>Some products exist – e.g. </a:t>
                      </a:r>
                      <a:r>
                        <a:rPr lang="en-GB" sz="1100" b="0" i="0" u="none" strike="noStrike" cap="none" dirty="0" err="1">
                          <a:solidFill>
                            <a:srgbClr val="00B0F0"/>
                          </a:solidFill>
                          <a:effectLst/>
                          <a:latin typeface="Calibri" panose="020F0502020204030204" pitchFamily="34" charset="0"/>
                          <a:ea typeface="+mn-ea"/>
                          <a:cs typeface="+mn-cs"/>
                          <a:sym typeface="Arial"/>
                        </a:rPr>
                        <a:t>MultiFiltrate</a:t>
                      </a:r>
                      <a:endParaRPr lang="en-GB" sz="1100" b="0" i="0" u="none" strike="noStrike" cap="none" dirty="0">
                        <a:solidFill>
                          <a:srgbClr val="00B0F0"/>
                        </a:solidFill>
                        <a:effectLst/>
                        <a:latin typeface="Calibri" panose="020F0502020204030204" pitchFamily="34" charset="0"/>
                        <a:ea typeface="+mn-ea"/>
                        <a:cs typeface="+mn-cs"/>
                        <a:sym typeface="Arial"/>
                      </a:endParaRPr>
                    </a:p>
                  </a:txBody>
                  <a:tcPr marL="14288" marR="14288" marT="9525" marB="9525" anchor="ctr"/>
                </a:tc>
                <a:extLst>
                  <a:ext uri="{0D108BD9-81ED-4DB2-BD59-A6C34878D82A}">
                    <a16:rowId xmlns:a16="http://schemas.microsoft.com/office/drawing/2014/main" val="2647457512"/>
                  </a:ext>
                </a:extLst>
              </a:tr>
              <a:tr h="577554">
                <a:tc>
                  <a:txBody>
                    <a:bodyPr/>
                    <a:lstStyle/>
                    <a:p>
                      <a:pPr algn="l" rtl="0" fontAlgn="ctr"/>
                      <a:r>
                        <a:rPr lang="en-GB" sz="1100" b="0">
                          <a:effectLst/>
                          <a:latin typeface="Calibri" panose="020F0502020204030204" pitchFamily="34" charset="0"/>
                        </a:rPr>
                        <a:t>11404000</a:t>
                      </a:r>
                    </a:p>
                  </a:txBody>
                  <a:tcPr marL="14288" marR="14288" marT="9525" marB="9525" anchor="ctr"/>
                </a:tc>
                <a:tc>
                  <a:txBody>
                    <a:bodyPr/>
                    <a:lstStyle/>
                    <a:p>
                      <a:pPr algn="l" rtl="0" fontAlgn="ctr"/>
                      <a:r>
                        <a:rPr lang="en-GB" sz="1100" b="0" dirty="0">
                          <a:effectLst/>
                          <a:latin typeface="Calibri" panose="020F0502020204030204" pitchFamily="34" charset="0"/>
                        </a:rPr>
                        <a:t>Solution for haemodialysis</a:t>
                      </a:r>
                    </a:p>
                  </a:txBody>
                  <a:tcPr marL="14288" marR="14288" marT="9525" marB="9525" anchor="ctr"/>
                </a:tc>
                <a:tc>
                  <a:txBody>
                    <a:bodyPr/>
                    <a:lstStyle/>
                    <a:p>
                      <a:pPr marL="0" algn="l" defTabSz="914400" rtl="0" eaLnBrk="1" fontAlgn="ctr" latinLnBrk="0" hangingPunct="1"/>
                      <a:r>
                        <a:rPr lang="en-GB" sz="1100" b="0" kern="1200" dirty="0">
                          <a:solidFill>
                            <a:schemeClr val="dk1"/>
                          </a:solidFill>
                          <a:effectLst/>
                          <a:latin typeface="Calibri" panose="020F0502020204030204" pitchFamily="34" charset="0"/>
                          <a:ea typeface="+mn-ea"/>
                          <a:cs typeface="+mn-cs"/>
                        </a:rPr>
                        <a:t>no notion of the use "haemodialysis" BDF in SNCT</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100" b="0" i="1" kern="1200" dirty="0">
                          <a:solidFill>
                            <a:schemeClr val="dk1"/>
                          </a:solidFill>
                          <a:effectLst/>
                          <a:latin typeface="Calibri" panose="020F0502020204030204" pitchFamily="34" charset="0"/>
                          <a:ea typeface="+mn-ea"/>
                          <a:cs typeface="+mn-cs"/>
                        </a:rPr>
                        <a:t>8 “products” (not MPs – no attributes – no active ingredient substance)</a:t>
                      </a:r>
                      <a:endParaRPr lang="en-GB" sz="1100" b="0" dirty="0">
                        <a:effectLst/>
                        <a:latin typeface="Calibri" panose="020F0502020204030204" pitchFamily="34" charset="0"/>
                      </a:endParaRPr>
                    </a:p>
                    <a:p>
                      <a:pPr marL="0" algn="l" defTabSz="914400" rtl="0" eaLnBrk="1" fontAlgn="ctr" latinLnBrk="0" hangingPunct="1"/>
                      <a:r>
                        <a:rPr lang="en-GB" sz="1100" b="0" i="1" kern="1200" dirty="0">
                          <a:solidFill>
                            <a:schemeClr val="dk1"/>
                          </a:solidFill>
                          <a:effectLst/>
                          <a:latin typeface="Calibri" panose="020F0502020204030204" pitchFamily="34" charset="0"/>
                          <a:ea typeface="+mn-ea"/>
                          <a:cs typeface="+mn-cs"/>
                        </a:rPr>
                        <a:t>Note: some concepts are “xxx free” (</a:t>
                      </a:r>
                      <a:r>
                        <a:rPr lang="en-GB" sz="1100" b="0" i="1" kern="1200" dirty="0" err="1">
                          <a:solidFill>
                            <a:schemeClr val="dk1"/>
                          </a:solidFill>
                          <a:effectLst/>
                          <a:latin typeface="Calibri" panose="020F0502020204030204" pitchFamily="34" charset="0"/>
                          <a:ea typeface="+mn-ea"/>
                          <a:cs typeface="+mn-cs"/>
                        </a:rPr>
                        <a:t>e.g.lactate</a:t>
                      </a:r>
                      <a:r>
                        <a:rPr lang="en-GB" sz="1100" b="0" i="1" kern="1200" dirty="0">
                          <a:solidFill>
                            <a:schemeClr val="dk1"/>
                          </a:solidFill>
                          <a:effectLst/>
                          <a:latin typeface="Calibri" panose="020F0502020204030204" pitchFamily="34" charset="0"/>
                          <a:ea typeface="+mn-ea"/>
                          <a:cs typeface="+mn-cs"/>
                        </a:rPr>
                        <a:t> free)</a:t>
                      </a:r>
                    </a:p>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B0F0"/>
                          </a:solidFill>
                          <a:effectLst/>
                          <a:latin typeface="Calibri" panose="020F0502020204030204" pitchFamily="34" charset="0"/>
                          <a:ea typeface="+mn-ea"/>
                          <a:cs typeface="+mn-cs"/>
                          <a:sym typeface="Arial"/>
                        </a:rPr>
                        <a:t>Many products exist – e.g. BICART, CLEANCART</a:t>
                      </a:r>
                    </a:p>
                  </a:txBody>
                  <a:tcPr/>
                </a:tc>
                <a:extLst>
                  <a:ext uri="{0D108BD9-81ED-4DB2-BD59-A6C34878D82A}">
                    <a16:rowId xmlns:a16="http://schemas.microsoft.com/office/drawing/2014/main" val="3620856602"/>
                  </a:ext>
                </a:extLst>
              </a:tr>
              <a:tr h="344311">
                <a:tc>
                  <a:txBody>
                    <a:bodyPr/>
                    <a:lstStyle/>
                    <a:p>
                      <a:pPr algn="l" rtl="0" fontAlgn="ctr"/>
                      <a:r>
                        <a:rPr lang="en-GB" sz="1100" b="0">
                          <a:effectLst/>
                          <a:latin typeface="Calibri" panose="020F0502020204030204" pitchFamily="34" charset="0"/>
                        </a:rPr>
                        <a:t>13107000</a:t>
                      </a:r>
                    </a:p>
                  </a:txBody>
                  <a:tcPr marL="14288" marR="14288" marT="9525" marB="9525" anchor="ctr"/>
                </a:tc>
                <a:tc>
                  <a:txBody>
                    <a:bodyPr/>
                    <a:lstStyle/>
                    <a:p>
                      <a:pPr algn="l" rtl="0" fontAlgn="ctr"/>
                      <a:r>
                        <a:rPr lang="en-GB" sz="1100" b="0" dirty="0">
                          <a:effectLst/>
                          <a:latin typeface="Calibri" panose="020F0502020204030204" pitchFamily="34" charset="0"/>
                        </a:rPr>
                        <a:t>Solution for cardioplegia/organ preservation</a:t>
                      </a:r>
                    </a:p>
                  </a:txBody>
                  <a:tcPr marL="14288" marR="14288" marT="9525" marB="9525" anchor="ctr"/>
                </a:tc>
                <a:tc>
                  <a:txBody>
                    <a:bodyPr/>
                    <a:lstStyle/>
                    <a:p>
                      <a:pPr rtl="0" fontAlgn="ctr"/>
                      <a:r>
                        <a:rPr lang="en-GB" sz="1100" b="0" dirty="0">
                          <a:effectLst/>
                          <a:latin typeface="Calibri" panose="020F0502020204030204" pitchFamily="34" charset="0"/>
                        </a:rPr>
                        <a:t>no BDF in SNCT</a:t>
                      </a:r>
                    </a:p>
                    <a:p>
                      <a:pPr rtl="0" fontAlgn="ctr"/>
                      <a:r>
                        <a:rPr lang="en-GB" sz="1100" b="0" i="1" dirty="0">
                          <a:effectLst/>
                          <a:latin typeface="Calibri" panose="020F0502020204030204" pitchFamily="34" charset="0"/>
                        </a:rPr>
                        <a:t>Organ preservation solution is a physical object in SNOMED CT</a:t>
                      </a:r>
                    </a:p>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B0F0"/>
                          </a:solidFill>
                          <a:effectLst/>
                          <a:latin typeface="Calibri" panose="020F0502020204030204" pitchFamily="34" charset="0"/>
                          <a:ea typeface="+mn-ea"/>
                          <a:cs typeface="+mn-cs"/>
                          <a:sym typeface="Arial"/>
                        </a:rPr>
                        <a:t>A few products exist – e.g. PERISOC</a:t>
                      </a:r>
                    </a:p>
                  </a:txBody>
                  <a:tcPr marL="14288" marR="14288" marT="9525" marB="9525" anchor="ctr"/>
                </a:tc>
                <a:extLst>
                  <a:ext uri="{0D108BD9-81ED-4DB2-BD59-A6C34878D82A}">
                    <a16:rowId xmlns:a16="http://schemas.microsoft.com/office/drawing/2014/main" val="1066605470"/>
                  </a:ext>
                </a:extLst>
              </a:tr>
              <a:tr h="344311">
                <a:tc>
                  <a:txBody>
                    <a:bodyPr/>
                    <a:lstStyle/>
                    <a:p>
                      <a:pPr algn="l" rtl="0" fontAlgn="ctr"/>
                      <a:r>
                        <a:rPr lang="en-GB" sz="1100" b="0">
                          <a:effectLst/>
                          <a:latin typeface="Calibri" panose="020F0502020204030204" pitchFamily="34" charset="0"/>
                        </a:rPr>
                        <a:t>50057000</a:t>
                      </a:r>
                    </a:p>
                  </a:txBody>
                  <a:tcPr marL="14288" marR="14288" marT="9525" marB="9525" anchor="ctr"/>
                </a:tc>
                <a:tc>
                  <a:txBody>
                    <a:bodyPr/>
                    <a:lstStyle/>
                    <a:p>
                      <a:pPr algn="l" rtl="0" fontAlgn="ctr"/>
                      <a:r>
                        <a:rPr lang="en-GB" sz="1100" b="0" dirty="0">
                          <a:effectLst/>
                          <a:latin typeface="Calibri" panose="020F0502020204030204" pitchFamily="34" charset="0"/>
                        </a:rPr>
                        <a:t>Solution for haemodialysis/</a:t>
                      </a:r>
                      <a:r>
                        <a:rPr lang="en-GB" sz="1100" b="0" dirty="0" err="1">
                          <a:effectLst/>
                          <a:latin typeface="Calibri" panose="020F0502020204030204" pitchFamily="34" charset="0"/>
                        </a:rPr>
                        <a:t>haemofiltration</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latin typeface="Calibri" panose="020F0502020204030204" pitchFamily="34" charset="0"/>
                        </a:rPr>
                        <a:t>no notion of the use "haemodialysis/</a:t>
                      </a:r>
                      <a:r>
                        <a:rPr lang="en-GB" sz="1100" b="0" dirty="0" err="1">
                          <a:effectLst/>
                          <a:latin typeface="Calibri" panose="020F0502020204030204" pitchFamily="34" charset="0"/>
                        </a:rPr>
                        <a:t>haemofiltration</a:t>
                      </a:r>
                      <a:r>
                        <a:rPr lang="en-GB" sz="1100" b="0" dirty="0">
                          <a:effectLst/>
                          <a:latin typeface="Calibri" panose="020F0502020204030204" pitchFamily="34" charset="0"/>
                        </a:rPr>
                        <a:t>" BDF in SNCT</a:t>
                      </a:r>
                    </a:p>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B0F0"/>
                          </a:solidFill>
                          <a:effectLst/>
                          <a:latin typeface="Calibri" panose="020F0502020204030204" pitchFamily="34" charset="0"/>
                          <a:ea typeface="+mn-ea"/>
                          <a:cs typeface="+mn-cs"/>
                          <a:sym typeface="Arial"/>
                        </a:rPr>
                        <a:t>Many products exist – e.g. </a:t>
                      </a:r>
                      <a:r>
                        <a:rPr lang="en-GB" sz="1100" b="0" i="0" u="none" strike="noStrike" cap="none" dirty="0" err="1">
                          <a:solidFill>
                            <a:srgbClr val="00B0F0"/>
                          </a:solidFill>
                          <a:effectLst/>
                          <a:latin typeface="Calibri" panose="020F0502020204030204" pitchFamily="34" charset="0"/>
                          <a:ea typeface="+mn-ea"/>
                          <a:cs typeface="+mn-cs"/>
                          <a:sym typeface="Arial"/>
                        </a:rPr>
                        <a:t>Hemasol</a:t>
                      </a:r>
                      <a:r>
                        <a:rPr lang="en-GB" sz="1100" b="0" i="0" u="none" strike="noStrike" cap="none" dirty="0">
                          <a:solidFill>
                            <a:srgbClr val="00B0F0"/>
                          </a:solidFill>
                          <a:effectLst/>
                          <a:latin typeface="Calibri" panose="020F0502020204030204" pitchFamily="34" charset="0"/>
                          <a:ea typeface="+mn-ea"/>
                          <a:cs typeface="+mn-cs"/>
                          <a:sym typeface="Arial"/>
                        </a:rPr>
                        <a:t> B0, </a:t>
                      </a:r>
                      <a:r>
                        <a:rPr lang="en-GB" sz="1100" b="0" i="0" u="none" strike="noStrike" cap="none" dirty="0" err="1">
                          <a:solidFill>
                            <a:srgbClr val="00B0F0"/>
                          </a:solidFill>
                          <a:effectLst/>
                          <a:latin typeface="Calibri" panose="020F0502020204030204" pitchFamily="34" charset="0"/>
                          <a:ea typeface="+mn-ea"/>
                          <a:cs typeface="+mn-cs"/>
                          <a:sym typeface="Arial"/>
                        </a:rPr>
                        <a:t>Prismasol</a:t>
                      </a:r>
                      <a:r>
                        <a:rPr lang="en-GB" sz="1100" b="0" i="0" u="none" strike="noStrike" cap="none" dirty="0">
                          <a:solidFill>
                            <a:srgbClr val="00B0F0"/>
                          </a:solidFill>
                          <a:effectLst/>
                          <a:latin typeface="Calibri" panose="020F0502020204030204" pitchFamily="34" charset="0"/>
                          <a:ea typeface="+mn-ea"/>
                          <a:cs typeface="+mn-cs"/>
                          <a:sym typeface="Arial"/>
                        </a:rPr>
                        <a:t>, </a:t>
                      </a:r>
                      <a:r>
                        <a:rPr lang="en-GB" sz="1100" b="0" i="0" u="none" strike="noStrike" cap="none" dirty="0" err="1">
                          <a:solidFill>
                            <a:srgbClr val="00B0F0"/>
                          </a:solidFill>
                          <a:effectLst/>
                          <a:latin typeface="Calibri" panose="020F0502020204030204" pitchFamily="34" charset="0"/>
                          <a:ea typeface="+mn-ea"/>
                          <a:cs typeface="+mn-cs"/>
                          <a:sym typeface="Arial"/>
                        </a:rPr>
                        <a:t>multiBic</a:t>
                      </a:r>
                      <a:r>
                        <a:rPr lang="en-GB" sz="1100" b="0" i="0" u="none" strike="noStrike" cap="none" dirty="0">
                          <a:solidFill>
                            <a:srgbClr val="00B0F0"/>
                          </a:solidFill>
                          <a:effectLst/>
                          <a:latin typeface="Calibri" panose="020F0502020204030204" pitchFamily="34" charset="0"/>
                          <a:ea typeface="+mn-ea"/>
                          <a:cs typeface="+mn-cs"/>
                          <a:sym typeface="Arial"/>
                        </a:rPr>
                        <a:t>, </a:t>
                      </a:r>
                      <a:r>
                        <a:rPr lang="en-GB" sz="1100" b="0" i="0" u="none" strike="noStrike" cap="none" dirty="0" err="1">
                          <a:solidFill>
                            <a:srgbClr val="00B0F0"/>
                          </a:solidFill>
                          <a:effectLst/>
                          <a:latin typeface="Calibri" panose="020F0502020204030204" pitchFamily="34" charset="0"/>
                          <a:ea typeface="+mn-ea"/>
                          <a:cs typeface="+mn-cs"/>
                          <a:sym typeface="Arial"/>
                        </a:rPr>
                        <a:t>Phoxilium</a:t>
                      </a:r>
                      <a:endParaRPr lang="en-GB" sz="1100" b="0" i="0" u="none" strike="noStrike" cap="none" dirty="0">
                        <a:solidFill>
                          <a:srgbClr val="00B0F0"/>
                        </a:solidFill>
                        <a:effectLst/>
                        <a:latin typeface="Calibri" panose="020F0502020204030204" pitchFamily="34" charset="0"/>
                        <a:ea typeface="+mn-ea"/>
                        <a:cs typeface="+mn-cs"/>
                        <a:sym typeface="Arial"/>
                      </a:endParaRPr>
                    </a:p>
                  </a:txBody>
                  <a:tcPr marL="14288" marR="14288" marT="9525" marB="9525" anchor="ctr"/>
                </a:tc>
                <a:extLst>
                  <a:ext uri="{0D108BD9-81ED-4DB2-BD59-A6C34878D82A}">
                    <a16:rowId xmlns:a16="http://schemas.microsoft.com/office/drawing/2014/main" val="1096957909"/>
                  </a:ext>
                </a:extLst>
              </a:tr>
              <a:tr h="344311">
                <a:tc>
                  <a:txBody>
                    <a:bodyPr/>
                    <a:lstStyle/>
                    <a:p>
                      <a:pPr algn="l" rtl="0" fontAlgn="ctr"/>
                      <a:endParaRPr lang="en-GB" sz="1100" b="0" dirty="0">
                        <a:effectLst/>
                        <a:latin typeface="Calibri" panose="020F0502020204030204" pitchFamily="34" charset="0"/>
                      </a:endParaRPr>
                    </a:p>
                  </a:txBody>
                  <a:tcPr marL="14288" marR="14288" marT="9525" marB="9525" anchor="ctr"/>
                </a:tc>
                <a:tc>
                  <a:txBody>
                    <a:bodyPr/>
                    <a:lstStyle/>
                    <a:p>
                      <a:pPr algn="l" rtl="0" fontAlgn="ctr"/>
                      <a:endParaRPr lang="en-GB" sz="1100" b="0" dirty="0">
                        <a:effectLst/>
                        <a:latin typeface="Calibri" panose="020F0502020204030204" pitchFamily="34" charset="0"/>
                      </a:endParaRP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rgbClr val="00B0F0"/>
                        </a:solidFill>
                        <a:effectLst/>
                        <a:latin typeface="Calibri" panose="020F0502020204030204" pitchFamily="34" charset="0"/>
                        <a:ea typeface="+mn-ea"/>
                        <a:cs typeface="+mn-cs"/>
                        <a:sym typeface="Arial"/>
                      </a:endParaRPr>
                    </a:p>
                  </a:txBody>
                  <a:tcPr marL="14288" marR="14288" marT="9525" marB="9525" anchor="ctr"/>
                </a:tc>
                <a:extLst>
                  <a:ext uri="{0D108BD9-81ED-4DB2-BD59-A6C34878D82A}">
                    <a16:rowId xmlns:a16="http://schemas.microsoft.com/office/drawing/2014/main" val="148231192"/>
                  </a:ext>
                </a:extLst>
              </a:tr>
              <a:tr h="344311">
                <a:tc>
                  <a:txBody>
                    <a:bodyPr/>
                    <a:lstStyle/>
                    <a:p>
                      <a:pPr algn="l" rtl="0" fontAlgn="ctr"/>
                      <a:r>
                        <a:rPr lang="en-GB" sz="1100" b="0" dirty="0">
                          <a:effectLst/>
                          <a:latin typeface="Calibri" panose="020F0502020204030204" pitchFamily="34" charset="0"/>
                        </a:rPr>
                        <a:t>13042000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err="1">
                          <a:solidFill>
                            <a:schemeClr val="dk1"/>
                          </a:solidFill>
                          <a:effectLst/>
                          <a:latin typeface="Calibri" panose="020F0502020204030204" pitchFamily="34" charset="0"/>
                          <a:ea typeface="+mn-ea"/>
                          <a:cs typeface="+mn-cs"/>
                          <a:sym typeface="Arial"/>
                        </a:rPr>
                        <a:t>Epilesional</a:t>
                      </a:r>
                      <a:r>
                        <a:rPr lang="en-GB" sz="1100" b="0" i="0" u="none" strike="noStrike" cap="none" dirty="0">
                          <a:solidFill>
                            <a:schemeClr val="dk1"/>
                          </a:solidFill>
                          <a:effectLst/>
                          <a:latin typeface="Calibri" panose="020F0502020204030204" pitchFamily="34" charset="0"/>
                          <a:ea typeface="+mn-ea"/>
                          <a:cs typeface="+mn-cs"/>
                          <a:sym typeface="Arial"/>
                        </a:rPr>
                        <a:t> solution</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  Administered onto a lesion</a:t>
                      </a:r>
                    </a:p>
                  </a:txBody>
                  <a:tcPr marL="14288" marR="14288" marT="9525" marB="9525" anchor="ctr"/>
                </a:tc>
                <a:extLst>
                  <a:ext uri="{0D108BD9-81ED-4DB2-BD59-A6C34878D82A}">
                    <a16:rowId xmlns:a16="http://schemas.microsoft.com/office/drawing/2014/main" val="2908085142"/>
                  </a:ext>
                </a:extLst>
              </a:tr>
              <a:tr h="344311">
                <a:tc>
                  <a:txBody>
                    <a:bodyPr/>
                    <a:lstStyle/>
                    <a:p>
                      <a:pPr algn="l" rtl="0" fontAlgn="ctr"/>
                      <a:r>
                        <a:rPr lang="en-GB" sz="1100" b="0" dirty="0">
                          <a:effectLst/>
                          <a:latin typeface="Calibri" panose="020F0502020204030204" pitchFamily="34" charset="0"/>
                        </a:rPr>
                        <a:t>50049300</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Powder for </a:t>
                      </a:r>
                      <a:r>
                        <a:rPr lang="en-GB" sz="1100" b="0" i="0" u="none" strike="noStrike" cap="none" dirty="0" err="1">
                          <a:solidFill>
                            <a:schemeClr val="dk1"/>
                          </a:solidFill>
                          <a:effectLst/>
                          <a:latin typeface="Calibri" panose="020F0502020204030204" pitchFamily="34" charset="0"/>
                          <a:ea typeface="+mn-ea"/>
                          <a:cs typeface="+mn-cs"/>
                          <a:sym typeface="Arial"/>
                        </a:rPr>
                        <a:t>epilesional</a:t>
                      </a:r>
                      <a:r>
                        <a:rPr lang="en-GB" sz="1100" b="0" i="0" u="none" strike="noStrike" cap="none" dirty="0">
                          <a:solidFill>
                            <a:schemeClr val="dk1"/>
                          </a:solidFill>
                          <a:effectLst/>
                          <a:latin typeface="Calibri" panose="020F0502020204030204" pitchFamily="34" charset="0"/>
                          <a:ea typeface="+mn-ea"/>
                          <a:cs typeface="+mn-cs"/>
                          <a:sym typeface="Arial"/>
                        </a:rPr>
                        <a:t> solution</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 Administered onto a lesion</a:t>
                      </a:r>
                    </a:p>
                  </a:txBody>
                  <a:tcPr marL="14288" marR="14288" marT="9525" marB="9525" anchor="ctr"/>
                </a:tc>
                <a:extLst>
                  <a:ext uri="{0D108BD9-81ED-4DB2-BD59-A6C34878D82A}">
                    <a16:rowId xmlns:a16="http://schemas.microsoft.com/office/drawing/2014/main" val="176056569"/>
                  </a:ext>
                </a:extLst>
              </a:tr>
            </a:tbl>
          </a:graphicData>
        </a:graphic>
      </p:graphicFrame>
      <p:sp>
        <p:nvSpPr>
          <p:cNvPr id="5" name="Speech Bubble: Oval 4">
            <a:extLst>
              <a:ext uri="{FF2B5EF4-FFF2-40B4-BE49-F238E27FC236}">
                <a16:creationId xmlns:a16="http://schemas.microsoft.com/office/drawing/2014/main" id="{7CF58F24-2FF9-3933-4CB3-841FE6563D9A}"/>
              </a:ext>
            </a:extLst>
          </p:cNvPr>
          <p:cNvSpPr/>
          <p:nvPr/>
        </p:nvSpPr>
        <p:spPr>
          <a:xfrm>
            <a:off x="6055434" y="4282581"/>
            <a:ext cx="2565105" cy="614137"/>
          </a:xfrm>
          <a:prstGeom prst="wedgeEllipseCallout">
            <a:avLst>
              <a:gd name="adj1" fmla="val -68858"/>
              <a:gd name="adj2" fmla="val -102006"/>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100" dirty="0" err="1"/>
              <a:t>Epilesional</a:t>
            </a:r>
            <a:r>
              <a:rPr lang="en-GB" sz="1100" dirty="0"/>
              <a:t> DF have unknown/</a:t>
            </a:r>
            <a:r>
              <a:rPr lang="en-GB" sz="1100" dirty="0" err="1"/>
              <a:t>misc</a:t>
            </a:r>
            <a:r>
              <a:rPr lang="en-GB" sz="1100" dirty="0"/>
              <a:t> intended site in EDQM</a:t>
            </a:r>
          </a:p>
        </p:txBody>
      </p:sp>
      <p:sp>
        <p:nvSpPr>
          <p:cNvPr id="6" name="Wave 5">
            <a:extLst>
              <a:ext uri="{FF2B5EF4-FFF2-40B4-BE49-F238E27FC236}">
                <a16:creationId xmlns:a16="http://schemas.microsoft.com/office/drawing/2014/main" id="{4799D659-1B72-6A6D-0D03-574FB7558B98}"/>
              </a:ext>
            </a:extLst>
          </p:cNvPr>
          <p:cNvSpPr/>
          <p:nvPr/>
        </p:nvSpPr>
        <p:spPr>
          <a:xfrm>
            <a:off x="6911009" y="3715466"/>
            <a:ext cx="1888042" cy="614137"/>
          </a:xfrm>
          <a:prstGeom prst="wav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Not discussed</a:t>
            </a:r>
          </a:p>
        </p:txBody>
      </p:sp>
    </p:spTree>
    <p:extLst>
      <p:ext uri="{BB962C8B-B14F-4D97-AF65-F5344CB8AC3E}">
        <p14:creationId xmlns:p14="http://schemas.microsoft.com/office/powerpoint/2010/main" val="139783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1C62-CD33-43DA-8336-01E1E739B33E}"/>
              </a:ext>
            </a:extLst>
          </p:cNvPr>
          <p:cNvSpPr>
            <a:spLocks noGrp="1"/>
          </p:cNvSpPr>
          <p:nvPr>
            <p:ph type="title"/>
          </p:nvPr>
        </p:nvSpPr>
        <p:spPr>
          <a:xfrm>
            <a:off x="223701" y="117090"/>
            <a:ext cx="7886700" cy="777716"/>
          </a:xfrm>
        </p:spPr>
        <p:txBody>
          <a:bodyPr>
            <a:normAutofit/>
          </a:bodyPr>
          <a:lstStyle/>
          <a:p>
            <a:pPr>
              <a:lnSpc>
                <a:spcPct val="100000"/>
              </a:lnSpc>
              <a:buClr>
                <a:srgbClr val="000000"/>
              </a:buClr>
            </a:pPr>
            <a:r>
              <a:rPr lang="en-GB" sz="2800" b="1" dirty="0">
                <a:solidFill>
                  <a:schemeClr val="dk2"/>
                </a:solidFill>
                <a:latin typeface="Arial"/>
                <a:cs typeface="Arial"/>
              </a:rPr>
              <a:t>Specialist dose forms (3)</a:t>
            </a:r>
          </a:p>
        </p:txBody>
      </p:sp>
      <p:graphicFrame>
        <p:nvGraphicFramePr>
          <p:cNvPr id="4" name="Table 4">
            <a:extLst>
              <a:ext uri="{FF2B5EF4-FFF2-40B4-BE49-F238E27FC236}">
                <a16:creationId xmlns:a16="http://schemas.microsoft.com/office/drawing/2014/main" id="{D9751732-8DEE-460F-B3CB-CBA1E2159BD7}"/>
              </a:ext>
            </a:extLst>
          </p:cNvPr>
          <p:cNvGraphicFramePr>
            <a:graphicFrameLocks noGrp="1"/>
          </p:cNvGraphicFramePr>
          <p:nvPr>
            <p:extLst>
              <p:ext uri="{D42A27DB-BD31-4B8C-83A1-F6EECF244321}">
                <p14:modId xmlns:p14="http://schemas.microsoft.com/office/powerpoint/2010/main" val="1618108564"/>
              </p:ext>
            </p:extLst>
          </p:nvPr>
        </p:nvGraphicFramePr>
        <p:xfrm>
          <a:off x="210638" y="1012040"/>
          <a:ext cx="8515846" cy="3903363"/>
        </p:xfrm>
        <a:graphic>
          <a:graphicData uri="http://schemas.openxmlformats.org/drawingml/2006/table">
            <a:tbl>
              <a:tblPr firstRow="1" bandRow="1">
                <a:tableStyleId>{5C22544A-7EE6-4342-B048-85BDC9FD1C3A}</a:tableStyleId>
              </a:tblPr>
              <a:tblGrid>
                <a:gridCol w="1505352">
                  <a:extLst>
                    <a:ext uri="{9D8B030D-6E8A-4147-A177-3AD203B41FA5}">
                      <a16:colId xmlns:a16="http://schemas.microsoft.com/office/drawing/2014/main" val="1016661840"/>
                    </a:ext>
                  </a:extLst>
                </a:gridCol>
                <a:gridCol w="2080091">
                  <a:extLst>
                    <a:ext uri="{9D8B030D-6E8A-4147-A177-3AD203B41FA5}">
                      <a16:colId xmlns:a16="http://schemas.microsoft.com/office/drawing/2014/main" val="3431821446"/>
                    </a:ext>
                  </a:extLst>
                </a:gridCol>
                <a:gridCol w="4930403">
                  <a:extLst>
                    <a:ext uri="{9D8B030D-6E8A-4147-A177-3AD203B41FA5}">
                      <a16:colId xmlns:a16="http://schemas.microsoft.com/office/drawing/2014/main" val="4271498968"/>
                    </a:ext>
                  </a:extLst>
                </a:gridCol>
              </a:tblGrid>
              <a:tr h="275481">
                <a:tc>
                  <a:txBody>
                    <a:bodyPr/>
                    <a:lstStyle/>
                    <a:p>
                      <a:pPr algn="l"/>
                      <a:r>
                        <a:rPr lang="en-GB" sz="1100">
                          <a:latin typeface="+mn-lt"/>
                        </a:rPr>
                        <a:t>EDQM ID</a:t>
                      </a:r>
                    </a:p>
                  </a:txBody>
                  <a:tcPr/>
                </a:tc>
                <a:tc>
                  <a:txBody>
                    <a:bodyPr/>
                    <a:lstStyle/>
                    <a:p>
                      <a:pPr algn="l"/>
                      <a:r>
                        <a:rPr lang="en-GB" sz="1100">
                          <a:latin typeface="+mn-lt"/>
                        </a:rPr>
                        <a:t>EDQM Term</a:t>
                      </a:r>
                    </a:p>
                  </a:txBody>
                  <a:tcPr/>
                </a:tc>
                <a:tc>
                  <a:txBody>
                    <a:bodyPr/>
                    <a:lstStyle/>
                    <a:p>
                      <a:pPr algn="l"/>
                      <a:r>
                        <a:rPr lang="en-GB" sz="1100">
                          <a:latin typeface="+mn-lt"/>
                        </a:rPr>
                        <a:t>Notes from mappers</a:t>
                      </a:r>
                    </a:p>
                  </a:txBody>
                  <a:tcPr/>
                </a:tc>
                <a:extLst>
                  <a:ext uri="{0D108BD9-81ED-4DB2-BD59-A6C34878D82A}">
                    <a16:rowId xmlns:a16="http://schemas.microsoft.com/office/drawing/2014/main" val="2696303518"/>
                  </a:ext>
                </a:extLst>
              </a:tr>
              <a:tr h="323869">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10548000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Solution for skin prick test</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Purpose included?</a:t>
                      </a:r>
                    </a:p>
                  </a:txBody>
                  <a:tcPr anchor="ctr"/>
                </a:tc>
                <a:extLst>
                  <a:ext uri="{0D108BD9-81ED-4DB2-BD59-A6C34878D82A}">
                    <a16:rowId xmlns:a16="http://schemas.microsoft.com/office/drawing/2014/main" val="4034283529"/>
                  </a:ext>
                </a:extLst>
              </a:tr>
              <a:tr h="275599">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10549000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Solution for skin scratch test</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Purpose included?</a:t>
                      </a:r>
                    </a:p>
                  </a:txBody>
                  <a:tcPr anchor="ctr"/>
                </a:tc>
                <a:extLst>
                  <a:ext uri="{0D108BD9-81ED-4DB2-BD59-A6C34878D82A}">
                    <a16:rowId xmlns:a16="http://schemas.microsoft.com/office/drawing/2014/main" val="3278445048"/>
                  </a:ext>
                </a:extLst>
              </a:tr>
              <a:tr h="344311">
                <a:tc>
                  <a:txBody>
                    <a:bodyPr/>
                    <a:lstStyle/>
                    <a:p>
                      <a:pPr algn="l" rtl="0" fontAlgn="ctr"/>
                      <a:r>
                        <a:rPr lang="en-GB" sz="1100" b="0" dirty="0">
                          <a:effectLst/>
                          <a:latin typeface="Calibri" panose="020F0502020204030204" pitchFamily="34" charset="0"/>
                        </a:rPr>
                        <a:t>13051000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Solution for injection/skin prick test</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chemeClr val="dk1"/>
                        </a:solidFill>
                        <a:effectLst/>
                        <a:latin typeface="Calibri" panose="020F0502020204030204" pitchFamily="34" charset="0"/>
                        <a:ea typeface="+mn-ea"/>
                        <a:cs typeface="+mn-cs"/>
                        <a:sym typeface="Arial"/>
                      </a:endParaRPr>
                    </a:p>
                  </a:txBody>
                  <a:tcPr marL="14288" marR="14288" marT="9525" marB="9525" anchor="ctr"/>
                </a:tc>
                <a:extLst>
                  <a:ext uri="{0D108BD9-81ED-4DB2-BD59-A6C34878D82A}">
                    <a16:rowId xmlns:a16="http://schemas.microsoft.com/office/drawing/2014/main" val="1000433789"/>
                  </a:ext>
                </a:extLst>
              </a:tr>
              <a:tr h="344311">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12101000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Denture lacquer</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tx1"/>
                          </a:solidFill>
                          <a:effectLst/>
                          <a:latin typeface="Calibri" panose="020F0502020204030204" pitchFamily="34" charset="0"/>
                          <a:ea typeface="+mn-ea"/>
                          <a:cs typeface="+mn-cs"/>
                          <a:sym typeface="Arial"/>
                        </a:rPr>
                        <a:t>Applied to dentures to form lacquer.  Might be possible to add if the new basic dose form of lacquer is available, but intended site would be challenging – dentures are physical objects in SNOMED CT</a:t>
                      </a:r>
                    </a:p>
                    <a:p>
                      <a:pPr marR="0" algn="l" rtl="0" fontAlgn="ctr">
                        <a:lnSpc>
                          <a:spcPct val="100000"/>
                        </a:lnSpc>
                        <a:spcBef>
                          <a:spcPts val="0"/>
                        </a:spcBef>
                        <a:spcAft>
                          <a:spcPts val="0"/>
                        </a:spcAft>
                        <a:buClr>
                          <a:srgbClr val="000000"/>
                        </a:buClr>
                        <a:buFont typeface="Arial"/>
                      </a:pPr>
                      <a:r>
                        <a:rPr lang="en-GB" sz="1100" b="0" i="0" u="none" strike="noStrike" cap="none" dirty="0">
                          <a:solidFill>
                            <a:srgbClr val="00B0F0"/>
                          </a:solidFill>
                          <a:effectLst/>
                          <a:latin typeface="Calibri" panose="020F0502020204030204" pitchFamily="34" charset="0"/>
                          <a:ea typeface="+mn-ea"/>
                          <a:cs typeface="+mn-cs"/>
                          <a:sym typeface="Arial"/>
                        </a:rPr>
                        <a:t>No map for now</a:t>
                      </a:r>
                    </a:p>
                  </a:txBody>
                  <a:tcPr/>
                </a:tc>
                <a:extLst>
                  <a:ext uri="{0D108BD9-81ED-4DB2-BD59-A6C34878D82A}">
                    <a16:rowId xmlns:a16="http://schemas.microsoft.com/office/drawing/2014/main" val="3219977218"/>
                  </a:ext>
                </a:extLst>
              </a:tr>
              <a:tr h="344311">
                <a:tc>
                  <a:txBody>
                    <a:bodyPr/>
                    <a:lstStyle/>
                    <a:p>
                      <a:pPr algn="l" rtl="0" fontAlgn="ctr"/>
                      <a:r>
                        <a:rPr lang="en-GB" sz="1100" b="0" dirty="0">
                          <a:effectLst/>
                          <a:latin typeface="Calibri" panose="020F0502020204030204" pitchFamily="34" charset="0"/>
                        </a:rPr>
                        <a:t>12115000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Sealant</a:t>
                      </a: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mn-cs"/>
                          <a:sym typeface="Arial"/>
                        </a:rPr>
                        <a:t>  Liquid, more or less viscous, sterile preparation intended for use as a tissue glue</a:t>
                      </a:r>
                    </a:p>
                  </a:txBody>
                  <a:tcPr marL="14288" marR="14288" marT="9525" marB="9525" anchor="ctr"/>
                </a:tc>
                <a:extLst>
                  <a:ext uri="{0D108BD9-81ED-4DB2-BD59-A6C34878D82A}">
                    <a16:rowId xmlns:a16="http://schemas.microsoft.com/office/drawing/2014/main" val="2922578337"/>
                  </a:ext>
                </a:extLst>
              </a:tr>
              <a:tr h="344311">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dirty="0">
                          <a:effectLst/>
                          <a:latin typeface="Calibri" panose="020F0502020204030204" pitchFamily="34" charset="0"/>
                        </a:rPr>
                        <a:t>12115100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Sealant matrix</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  Solid, sterile prep – pliable piece of material impregnated or coated with sealant or powder that forms a sealant after contact with appropriate fluid</a:t>
                      </a:r>
                    </a:p>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  Usually absorbed by the body</a:t>
                      </a:r>
                    </a:p>
                  </a:txBody>
                  <a:tcPr marL="14288" marR="14288" marT="9525" marB="9525" anchor="ctr"/>
                </a:tc>
                <a:extLst>
                  <a:ext uri="{0D108BD9-81ED-4DB2-BD59-A6C34878D82A}">
                    <a16:rowId xmlns:a16="http://schemas.microsoft.com/office/drawing/2014/main" val="2647457512"/>
                  </a:ext>
                </a:extLst>
              </a:tr>
              <a:tr h="36720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12115200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Sealant powder</a:t>
                      </a:r>
                    </a:p>
                  </a:txBody>
                  <a:tcPr marL="14288" marR="14288" marT="9525" marB="9525"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Intended to be applied to form a haemostatic agent or tissue glue</a:t>
                      </a:r>
                    </a:p>
                  </a:txBody>
                  <a:tcPr anchor="ctr"/>
                </a:tc>
                <a:extLst>
                  <a:ext uri="{0D108BD9-81ED-4DB2-BD59-A6C34878D82A}">
                    <a16:rowId xmlns:a16="http://schemas.microsoft.com/office/drawing/2014/main" val="3620856602"/>
                  </a:ext>
                </a:extLst>
              </a:tr>
              <a:tr h="344311">
                <a:tc>
                  <a:txBody>
                    <a:bodyPr/>
                    <a:lstStyle/>
                    <a:p>
                      <a:pPr algn="l" rtl="0" fontAlgn="ctr"/>
                      <a:r>
                        <a:rPr lang="en-GB" sz="1100" b="0" dirty="0">
                          <a:effectLst/>
                          <a:latin typeface="Calibri" panose="020F0502020204030204" pitchFamily="34" charset="0"/>
                        </a:rPr>
                        <a:t>13031000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Powder for sealant</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  Intended to be </a:t>
                      </a:r>
                      <a:r>
                        <a:rPr lang="en-GB" sz="1100" b="1" i="0" u="none" strike="noStrike" cap="none" dirty="0">
                          <a:solidFill>
                            <a:schemeClr val="dk1"/>
                          </a:solidFill>
                          <a:effectLst/>
                          <a:latin typeface="Calibri" panose="020F0502020204030204" pitchFamily="34" charset="0"/>
                          <a:ea typeface="+mn-ea"/>
                          <a:cs typeface="+mn-cs"/>
                          <a:sym typeface="Arial"/>
                        </a:rPr>
                        <a:t>dissolved</a:t>
                      </a:r>
                      <a:r>
                        <a:rPr lang="en-GB" sz="1100" b="0" i="0" u="none" strike="noStrike" cap="none" dirty="0">
                          <a:solidFill>
                            <a:schemeClr val="dk1"/>
                          </a:solidFill>
                          <a:effectLst/>
                          <a:latin typeface="Calibri" panose="020F0502020204030204" pitchFamily="34" charset="0"/>
                          <a:ea typeface="+mn-ea"/>
                          <a:cs typeface="+mn-cs"/>
                          <a:sym typeface="Arial"/>
                        </a:rPr>
                        <a:t> in a specified liquid to obtain a sealant</a:t>
                      </a:r>
                    </a:p>
                  </a:txBody>
                  <a:tcPr marL="14288" marR="14288" marT="9525" marB="9525" anchor="ctr"/>
                </a:tc>
                <a:extLst>
                  <a:ext uri="{0D108BD9-81ED-4DB2-BD59-A6C34878D82A}">
                    <a16:rowId xmlns:a16="http://schemas.microsoft.com/office/drawing/2014/main" val="1066605470"/>
                  </a:ext>
                </a:extLst>
              </a:tr>
              <a:tr h="344311">
                <a:tc>
                  <a:txBody>
                    <a:bodyPr/>
                    <a:lstStyle/>
                    <a:p>
                      <a:pPr algn="l" rtl="0" fontAlgn="ctr"/>
                      <a:r>
                        <a:rPr lang="en-GB" sz="1100" b="0" dirty="0">
                          <a:effectLst/>
                          <a:latin typeface="Calibri" panose="020F0502020204030204" pitchFamily="34" charset="0"/>
                        </a:rPr>
                        <a:t>50061500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Solution for sealant</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  Intended for the preparation of a sealant</a:t>
                      </a:r>
                    </a:p>
                  </a:txBody>
                  <a:tcPr marL="14288" marR="14288" marT="9525" marB="9525" anchor="ctr"/>
                </a:tc>
                <a:extLst>
                  <a:ext uri="{0D108BD9-81ED-4DB2-BD59-A6C34878D82A}">
                    <a16:rowId xmlns:a16="http://schemas.microsoft.com/office/drawing/2014/main" val="1096957909"/>
                  </a:ext>
                </a:extLst>
              </a:tr>
            </a:tbl>
          </a:graphicData>
        </a:graphic>
      </p:graphicFrame>
      <p:sp>
        <p:nvSpPr>
          <p:cNvPr id="3" name="Speech Bubble: Oval 2">
            <a:extLst>
              <a:ext uri="{FF2B5EF4-FFF2-40B4-BE49-F238E27FC236}">
                <a16:creationId xmlns:a16="http://schemas.microsoft.com/office/drawing/2014/main" id="{CD1D1D7C-8BA4-BA47-1567-78221838F12A}"/>
              </a:ext>
            </a:extLst>
          </p:cNvPr>
          <p:cNvSpPr/>
          <p:nvPr/>
        </p:nvSpPr>
        <p:spPr>
          <a:xfrm>
            <a:off x="6415050" y="4307879"/>
            <a:ext cx="2382818" cy="614137"/>
          </a:xfrm>
          <a:prstGeom prst="wedgeEllipseCallout">
            <a:avLst>
              <a:gd name="adj1" fmla="val -56597"/>
              <a:gd name="adj2" fmla="val -53454"/>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100" dirty="0"/>
              <a:t>Sealants have unknown/</a:t>
            </a:r>
            <a:r>
              <a:rPr lang="en-GB" sz="1100" dirty="0" err="1"/>
              <a:t>misc</a:t>
            </a:r>
            <a:r>
              <a:rPr lang="en-GB" sz="1100" dirty="0"/>
              <a:t> intended site in EDQM</a:t>
            </a:r>
          </a:p>
        </p:txBody>
      </p:sp>
    </p:spTree>
    <p:extLst>
      <p:ext uri="{BB962C8B-B14F-4D97-AF65-F5344CB8AC3E}">
        <p14:creationId xmlns:p14="http://schemas.microsoft.com/office/powerpoint/2010/main" val="1932885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54086" y="86139"/>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19</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May</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09:00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21</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906201"/>
            <a:ext cx="7960200" cy="406262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Recommendations</a:t>
            </a:r>
          </a:p>
          <a:p>
            <a:pPr marL="0" lvl="0" indent="0" algn="l" rtl="0">
              <a:spcBef>
                <a:spcPts val="0"/>
              </a:spcBef>
              <a:spcAft>
                <a:spcPts val="0"/>
              </a:spcAft>
              <a:buNone/>
            </a:pPr>
            <a:r>
              <a:rPr lang="en-GB" dirty="0">
                <a:latin typeface="Calibri"/>
                <a:ea typeface="Calibri"/>
                <a:cs typeface="Calibri"/>
                <a:sym typeface="Calibri"/>
                <a:hlinkClick r:id="rId7"/>
              </a:rPr>
              <a:t>https://confluence.ihtsdotools.org/display/USRG/Recommendations</a:t>
            </a:r>
            <a:r>
              <a:rPr lang="en-GB"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8561" y="0"/>
            <a:ext cx="7886700" cy="66688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2323713241"/>
              </p:ext>
            </p:extLst>
          </p:nvPr>
        </p:nvGraphicFramePr>
        <p:xfrm>
          <a:off x="380669" y="643890"/>
          <a:ext cx="7738455" cy="422656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412230">
                  <a:extLst>
                    <a:ext uri="{9D8B030D-6E8A-4147-A177-3AD203B41FA5}">
                      <a16:colId xmlns:a16="http://schemas.microsoft.com/office/drawing/2014/main" val="2990042140"/>
                    </a:ext>
                  </a:extLst>
                </a:gridCol>
                <a:gridCol w="158252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r h="370840">
                <a:tc>
                  <a:txBody>
                    <a:bodyPr/>
                    <a:lstStyle/>
                    <a:p>
                      <a:r>
                        <a:rPr lang="en-GB" dirty="0"/>
                        <a:t>10:03:2022</a:t>
                      </a:r>
                    </a:p>
                  </a:txBody>
                  <a:tcPr/>
                </a:tc>
                <a:tc>
                  <a:txBody>
                    <a:bodyPr/>
                    <a:lstStyle/>
                    <a:p>
                      <a:pPr algn="ctr"/>
                      <a:r>
                        <a:rPr lang="en-GB" dirty="0"/>
                        <a:t>163</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65</a:t>
                      </a:r>
                    </a:p>
                  </a:txBody>
                  <a:tcPr/>
                </a:tc>
                <a:tc>
                  <a:txBody>
                    <a:bodyPr/>
                    <a:lstStyle/>
                    <a:p>
                      <a:pPr algn="ctr"/>
                      <a:r>
                        <a:rPr lang="en-GB" dirty="0"/>
                        <a:t>20</a:t>
                      </a:r>
                    </a:p>
                  </a:txBody>
                  <a:tcPr/>
                </a:tc>
                <a:tc>
                  <a:txBody>
                    <a:bodyPr/>
                    <a:lstStyle/>
                    <a:p>
                      <a:pPr algn="ctr"/>
                      <a:r>
                        <a:rPr lang="en-GB" dirty="0"/>
                        <a:t>17</a:t>
                      </a:r>
                    </a:p>
                  </a:txBody>
                  <a:tcPr/>
                </a:tc>
                <a:extLst>
                  <a:ext uri="{0D108BD9-81ED-4DB2-BD59-A6C34878D82A}">
                    <a16:rowId xmlns:a16="http://schemas.microsoft.com/office/drawing/2014/main" val="1991219792"/>
                  </a:ext>
                </a:extLst>
              </a:tr>
              <a:tr h="370840">
                <a:tc>
                  <a:txBody>
                    <a:bodyPr/>
                    <a:lstStyle/>
                    <a:p>
                      <a:r>
                        <a:rPr lang="en-GB" dirty="0"/>
                        <a:t>24:03.2022</a:t>
                      </a:r>
                    </a:p>
                  </a:txBody>
                  <a:tcPr/>
                </a:tc>
                <a:tc>
                  <a:txBody>
                    <a:bodyPr/>
                    <a:lstStyle/>
                    <a:p>
                      <a:pPr algn="ctr"/>
                      <a:r>
                        <a:rPr lang="en-GB" dirty="0"/>
                        <a:t>157</a:t>
                      </a:r>
                    </a:p>
                  </a:txBody>
                  <a:tcPr/>
                </a:tc>
                <a:tc>
                  <a:txBody>
                    <a:bodyPr/>
                    <a:lstStyle/>
                    <a:p>
                      <a:pPr algn="ctr"/>
                      <a:r>
                        <a:rPr lang="en-GB" dirty="0"/>
                        <a:t>142</a:t>
                      </a:r>
                    </a:p>
                  </a:txBody>
                  <a:tcPr/>
                </a:tc>
                <a:tc>
                  <a:txBody>
                    <a:bodyPr/>
                    <a:lstStyle/>
                    <a:p>
                      <a:pPr algn="ctr"/>
                      <a:r>
                        <a:rPr lang="en-GB" dirty="0"/>
                        <a:t>14</a:t>
                      </a:r>
                    </a:p>
                  </a:txBody>
                  <a:tcPr/>
                </a:tc>
                <a:tc>
                  <a:txBody>
                    <a:bodyPr/>
                    <a:lstStyle/>
                    <a:p>
                      <a:pPr algn="ctr"/>
                      <a:r>
                        <a:rPr lang="en-GB" dirty="0"/>
                        <a:t>68</a:t>
                      </a:r>
                    </a:p>
                  </a:txBody>
                  <a:tcPr/>
                </a:tc>
                <a:tc>
                  <a:txBody>
                    <a:bodyPr/>
                    <a:lstStyle/>
                    <a:p>
                      <a:pPr algn="ctr"/>
                      <a:r>
                        <a:rPr lang="en-GB" dirty="0"/>
                        <a:t>28</a:t>
                      </a:r>
                    </a:p>
                  </a:txBody>
                  <a:tcPr/>
                </a:tc>
                <a:tc>
                  <a:txBody>
                    <a:bodyPr/>
                    <a:lstStyle/>
                    <a:p>
                      <a:pPr algn="ctr"/>
                      <a:r>
                        <a:rPr lang="en-GB" dirty="0"/>
                        <a:t>22</a:t>
                      </a:r>
                    </a:p>
                  </a:txBody>
                  <a:tcPr/>
                </a:tc>
                <a:extLst>
                  <a:ext uri="{0D108BD9-81ED-4DB2-BD59-A6C34878D82A}">
                    <a16:rowId xmlns:a16="http://schemas.microsoft.com/office/drawing/2014/main" val="4114216593"/>
                  </a:ext>
                </a:extLst>
              </a:tr>
              <a:tr h="370840">
                <a:tc>
                  <a:txBody>
                    <a:bodyPr/>
                    <a:lstStyle/>
                    <a:p>
                      <a:r>
                        <a:rPr lang="en-GB" dirty="0"/>
                        <a:t>07:04:2022</a:t>
                      </a:r>
                    </a:p>
                  </a:txBody>
                  <a:tcPr/>
                </a:tc>
                <a:tc>
                  <a:txBody>
                    <a:bodyPr/>
                    <a:lstStyle/>
                    <a:p>
                      <a:pPr algn="ctr"/>
                      <a:r>
                        <a:rPr lang="en-GB" dirty="0"/>
                        <a:t>147</a:t>
                      </a:r>
                    </a:p>
                  </a:txBody>
                  <a:tcPr/>
                </a:tc>
                <a:tc>
                  <a:txBody>
                    <a:bodyPr/>
                    <a:lstStyle/>
                    <a:p>
                      <a:pPr algn="ctr"/>
                      <a:r>
                        <a:rPr lang="en-GB" dirty="0"/>
                        <a:t>146</a:t>
                      </a:r>
                    </a:p>
                  </a:txBody>
                  <a:tcPr/>
                </a:tc>
                <a:tc>
                  <a:txBody>
                    <a:bodyPr/>
                    <a:lstStyle/>
                    <a:p>
                      <a:pPr algn="ctr"/>
                      <a:r>
                        <a:rPr lang="en-GB" dirty="0"/>
                        <a:t>27</a:t>
                      </a:r>
                    </a:p>
                  </a:txBody>
                  <a:tcPr/>
                </a:tc>
                <a:tc>
                  <a:txBody>
                    <a:bodyPr/>
                    <a:lstStyle/>
                    <a:p>
                      <a:pPr algn="ctr"/>
                      <a:r>
                        <a:rPr lang="en-GB" dirty="0"/>
                        <a:t>61</a:t>
                      </a:r>
                    </a:p>
                  </a:txBody>
                  <a:tcPr/>
                </a:tc>
                <a:tc>
                  <a:txBody>
                    <a:bodyPr/>
                    <a:lstStyle/>
                    <a:p>
                      <a:pPr algn="ctr"/>
                      <a:r>
                        <a:rPr lang="en-GB" dirty="0"/>
                        <a:t>39</a:t>
                      </a:r>
                    </a:p>
                  </a:txBody>
                  <a:tcPr/>
                </a:tc>
                <a:tc>
                  <a:txBody>
                    <a:bodyPr/>
                    <a:lstStyle/>
                    <a:p>
                      <a:pPr algn="ctr"/>
                      <a:r>
                        <a:rPr lang="en-GB" dirty="0"/>
                        <a:t>32</a:t>
                      </a:r>
                    </a:p>
                  </a:txBody>
                  <a:tcPr/>
                </a:tc>
                <a:extLst>
                  <a:ext uri="{0D108BD9-81ED-4DB2-BD59-A6C34878D82A}">
                    <a16:rowId xmlns:a16="http://schemas.microsoft.com/office/drawing/2014/main" val="4120361314"/>
                  </a:ext>
                </a:extLst>
              </a:tr>
              <a:tr h="370840">
                <a:tc>
                  <a:txBody>
                    <a:bodyPr/>
                    <a:lstStyle/>
                    <a:p>
                      <a:r>
                        <a:rPr lang="en-GB" dirty="0"/>
                        <a:t>21:04:2022</a:t>
                      </a:r>
                    </a:p>
                  </a:txBody>
                  <a:tcPr/>
                </a:tc>
                <a:tc>
                  <a:txBody>
                    <a:bodyPr/>
                    <a:lstStyle/>
                    <a:p>
                      <a:pPr algn="ctr"/>
                      <a:r>
                        <a:rPr lang="en-GB" dirty="0"/>
                        <a:t>124</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162</a:t>
                      </a:r>
                    </a:p>
                  </a:txBody>
                  <a:tcPr/>
                </a:tc>
                <a:tc>
                  <a:txBody>
                    <a:bodyPr/>
                    <a:lstStyle/>
                    <a:p>
                      <a:pPr algn="ctr"/>
                      <a:r>
                        <a:rPr lang="en-GB" dirty="0"/>
                        <a:t>30</a:t>
                      </a:r>
                    </a:p>
                  </a:txBody>
                  <a:tcPr/>
                </a:tc>
                <a:tc>
                  <a:txBody>
                    <a:bodyPr/>
                    <a:lstStyle/>
                    <a:p>
                      <a:pPr algn="ctr"/>
                      <a:r>
                        <a:rPr lang="en-GB" dirty="0"/>
                        <a:t>80</a:t>
                      </a:r>
                    </a:p>
                  </a:txBody>
                  <a:tcPr/>
                </a:tc>
                <a:tc>
                  <a:txBody>
                    <a:bodyPr/>
                    <a:lstStyle/>
                    <a:p>
                      <a:pPr algn="ctr"/>
                      <a:r>
                        <a:rPr lang="en-GB" dirty="0"/>
                        <a:t>58</a:t>
                      </a:r>
                    </a:p>
                  </a:txBody>
                  <a:tcPr/>
                </a:tc>
                <a:tc>
                  <a:txBody>
                    <a:bodyPr/>
                    <a:lstStyle/>
                    <a:p>
                      <a:pPr algn="ctr"/>
                      <a:r>
                        <a:rPr lang="en-GB" dirty="0"/>
                        <a:t>35</a:t>
                      </a:r>
                    </a:p>
                  </a:txBody>
                  <a:tcPr/>
                </a:tc>
                <a:extLst>
                  <a:ext uri="{0D108BD9-81ED-4DB2-BD59-A6C34878D82A}">
                    <a16:rowId xmlns:a16="http://schemas.microsoft.com/office/drawing/2014/main" val="3522190799"/>
                  </a:ext>
                </a:extLst>
              </a:tr>
              <a:tr h="370840">
                <a:tc>
                  <a:txBody>
                    <a:bodyPr/>
                    <a:lstStyle/>
                    <a:p>
                      <a:r>
                        <a:rPr lang="en-GB" dirty="0"/>
                        <a:t>05:05:2022</a:t>
                      </a:r>
                    </a:p>
                  </a:txBody>
                  <a:tcPr/>
                </a:tc>
                <a:tc>
                  <a:txBody>
                    <a:bodyPr/>
                    <a:lstStyle/>
                    <a:p>
                      <a:pPr algn="ctr"/>
                      <a:r>
                        <a:rPr lang="en-GB" dirty="0"/>
                        <a:t>91</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163</a:t>
                      </a:r>
                    </a:p>
                  </a:txBody>
                  <a:tcPr/>
                </a:tc>
                <a:tc>
                  <a:txBody>
                    <a:bodyPr/>
                    <a:lstStyle/>
                    <a:p>
                      <a:pPr algn="ctr"/>
                      <a:r>
                        <a:rPr lang="en-GB" dirty="0"/>
                        <a:t>45</a:t>
                      </a:r>
                    </a:p>
                  </a:txBody>
                  <a:tcPr/>
                </a:tc>
                <a:tc>
                  <a:txBody>
                    <a:bodyPr/>
                    <a:lstStyle/>
                    <a:p>
                      <a:pPr algn="ctr"/>
                      <a:r>
                        <a:rPr lang="en-GB" dirty="0"/>
                        <a:t>97</a:t>
                      </a:r>
                    </a:p>
                  </a:txBody>
                  <a:tcPr/>
                </a:tc>
                <a:tc>
                  <a:txBody>
                    <a:bodyPr/>
                    <a:lstStyle/>
                    <a:p>
                      <a:pPr algn="ctr"/>
                      <a:r>
                        <a:rPr lang="en-GB" dirty="0"/>
                        <a:t>68</a:t>
                      </a:r>
                    </a:p>
                  </a:txBody>
                  <a:tcPr/>
                </a:tc>
                <a:tc>
                  <a:txBody>
                    <a:bodyPr/>
                    <a:lstStyle/>
                    <a:p>
                      <a:pPr algn="ctr"/>
                      <a:r>
                        <a:rPr lang="en-GB" dirty="0"/>
                        <a:t>52</a:t>
                      </a:r>
                    </a:p>
                  </a:txBody>
                  <a:tcPr/>
                </a:tc>
                <a:extLst>
                  <a:ext uri="{0D108BD9-81ED-4DB2-BD59-A6C34878D82A}">
                    <a16:rowId xmlns:a16="http://schemas.microsoft.com/office/drawing/2014/main" val="2831713273"/>
                  </a:ext>
                </a:extLst>
              </a:tr>
            </a:tbl>
          </a:graphicData>
        </a:graphic>
      </p:graphicFrame>
    </p:spTree>
    <p:extLst>
      <p:ext uri="{BB962C8B-B14F-4D97-AF65-F5344CB8AC3E}">
        <p14:creationId xmlns:p14="http://schemas.microsoft.com/office/powerpoint/2010/main" val="2075997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7F7573C-250F-4CBE-B39B-D9078317ADA6}"/>
              </a:ext>
            </a:extLst>
          </p:cNvPr>
          <p:cNvSpPr txBox="1">
            <a:spLocks/>
          </p:cNvSpPr>
          <p:nvPr/>
        </p:nvSpPr>
        <p:spPr>
          <a:xfrm>
            <a:off x="8164" y="-7008"/>
            <a:ext cx="7886700" cy="60789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800" b="1" dirty="0">
                <a:solidFill>
                  <a:schemeClr val="dk2"/>
                </a:solidFill>
              </a:rPr>
              <a:t>Some “exec decisions”</a:t>
            </a:r>
          </a:p>
        </p:txBody>
      </p:sp>
      <p:graphicFrame>
        <p:nvGraphicFramePr>
          <p:cNvPr id="4" name="Table 2">
            <a:extLst>
              <a:ext uri="{FF2B5EF4-FFF2-40B4-BE49-F238E27FC236}">
                <a16:creationId xmlns:a16="http://schemas.microsoft.com/office/drawing/2014/main" id="{DAC256FE-8330-D888-E0EA-37424AEAEE79}"/>
              </a:ext>
            </a:extLst>
          </p:cNvPr>
          <p:cNvGraphicFramePr>
            <a:graphicFrameLocks noGrp="1"/>
          </p:cNvGraphicFramePr>
          <p:nvPr>
            <p:extLst>
              <p:ext uri="{D42A27DB-BD31-4B8C-83A1-F6EECF244321}">
                <p14:modId xmlns:p14="http://schemas.microsoft.com/office/powerpoint/2010/main" val="1127126248"/>
              </p:ext>
            </p:extLst>
          </p:nvPr>
        </p:nvGraphicFramePr>
        <p:xfrm>
          <a:off x="242987" y="643890"/>
          <a:ext cx="8568504" cy="4394200"/>
        </p:xfrm>
        <a:graphic>
          <a:graphicData uri="http://schemas.openxmlformats.org/drawingml/2006/table">
            <a:tbl>
              <a:tblPr firstRow="1" bandRow="1">
                <a:tableStyleId>{21E4AEA4-8DFA-4A89-87EB-49C32662AFE0}</a:tableStyleId>
              </a:tblPr>
              <a:tblGrid>
                <a:gridCol w="1170267">
                  <a:extLst>
                    <a:ext uri="{9D8B030D-6E8A-4147-A177-3AD203B41FA5}">
                      <a16:colId xmlns:a16="http://schemas.microsoft.com/office/drawing/2014/main" val="1116023101"/>
                    </a:ext>
                  </a:extLst>
                </a:gridCol>
                <a:gridCol w="1980668">
                  <a:extLst>
                    <a:ext uri="{9D8B030D-6E8A-4147-A177-3AD203B41FA5}">
                      <a16:colId xmlns:a16="http://schemas.microsoft.com/office/drawing/2014/main" val="4243105203"/>
                    </a:ext>
                  </a:extLst>
                </a:gridCol>
                <a:gridCol w="1059335">
                  <a:extLst>
                    <a:ext uri="{9D8B030D-6E8A-4147-A177-3AD203B41FA5}">
                      <a16:colId xmlns:a16="http://schemas.microsoft.com/office/drawing/2014/main" val="3782330234"/>
                    </a:ext>
                  </a:extLst>
                </a:gridCol>
                <a:gridCol w="1910090">
                  <a:extLst>
                    <a:ext uri="{9D8B030D-6E8A-4147-A177-3AD203B41FA5}">
                      <a16:colId xmlns:a16="http://schemas.microsoft.com/office/drawing/2014/main" val="755852865"/>
                    </a:ext>
                  </a:extLst>
                </a:gridCol>
                <a:gridCol w="2448144">
                  <a:extLst>
                    <a:ext uri="{9D8B030D-6E8A-4147-A177-3AD203B41FA5}">
                      <a16:colId xmlns:a16="http://schemas.microsoft.com/office/drawing/2014/main" val="2509502792"/>
                    </a:ext>
                  </a:extLst>
                </a:gridCol>
              </a:tblGrid>
              <a:tr h="370840">
                <a:tc>
                  <a:txBody>
                    <a:bodyPr/>
                    <a:lstStyle/>
                    <a:p>
                      <a:r>
                        <a:rPr lang="en-GB" sz="1200" dirty="0"/>
                        <a:t>EDQM ID</a:t>
                      </a:r>
                    </a:p>
                  </a:txBody>
                  <a:tcPr/>
                </a:tc>
                <a:tc>
                  <a:txBody>
                    <a:bodyPr/>
                    <a:lstStyle/>
                    <a:p>
                      <a:pPr algn="ctr"/>
                      <a:r>
                        <a:rPr lang="en-GB" sz="1200" dirty="0"/>
                        <a:t>EDQM Term</a:t>
                      </a:r>
                    </a:p>
                  </a:txBody>
                  <a:tcPr/>
                </a:tc>
                <a:tc>
                  <a:txBody>
                    <a:bodyPr/>
                    <a:lstStyle/>
                    <a:p>
                      <a:pPr algn="ctr"/>
                      <a:r>
                        <a:rPr lang="en-GB" sz="1200" dirty="0"/>
                        <a:t>Action</a:t>
                      </a:r>
                    </a:p>
                  </a:txBody>
                  <a:tcPr/>
                </a:tc>
                <a:tc>
                  <a:txBody>
                    <a:bodyPr/>
                    <a:lstStyle/>
                    <a:p>
                      <a:pPr algn="ctr"/>
                      <a:r>
                        <a:rPr lang="en-GB" sz="1200" dirty="0"/>
                        <a:t>Justification</a:t>
                      </a:r>
                    </a:p>
                  </a:txBody>
                  <a:tcPr/>
                </a:tc>
                <a:tc>
                  <a:txBody>
                    <a:bodyPr/>
                    <a:lstStyle/>
                    <a:p>
                      <a:pPr algn="ctr"/>
                      <a:r>
                        <a:rPr lang="en-GB" sz="1200" dirty="0"/>
                        <a:t>In “holding”</a:t>
                      </a:r>
                    </a:p>
                  </a:txBody>
                  <a:tcPr/>
                </a:tc>
                <a:extLst>
                  <a:ext uri="{0D108BD9-81ED-4DB2-BD59-A6C34878D82A}">
                    <a16:rowId xmlns:a16="http://schemas.microsoft.com/office/drawing/2014/main" val="550098014"/>
                  </a:ext>
                </a:extLst>
              </a:tr>
              <a:tr h="370840">
                <a:tc>
                  <a:txBody>
                    <a:bodyPr/>
                    <a:lstStyle/>
                    <a:p>
                      <a:r>
                        <a:rPr lang="en-GB" sz="1200" dirty="0"/>
                        <a:t>10546400</a:t>
                      </a:r>
                    </a:p>
                  </a:txBody>
                  <a:tcPr/>
                </a:tc>
                <a:tc>
                  <a:txBody>
                    <a:bodyPr/>
                    <a:lstStyle/>
                    <a:p>
                      <a:pPr algn="ctr"/>
                      <a:r>
                        <a:rPr lang="en-GB" sz="1200" dirty="0"/>
                        <a:t>Transdermal solution</a:t>
                      </a:r>
                    </a:p>
                  </a:txBody>
                  <a:tcPr/>
                </a:tc>
                <a:tc>
                  <a:txBody>
                    <a:bodyPr/>
                    <a:lstStyle/>
                    <a:p>
                      <a:pPr algn="ctr"/>
                      <a:r>
                        <a:rPr lang="en-GB" sz="1200" dirty="0"/>
                        <a:t>Request new</a:t>
                      </a:r>
                    </a:p>
                  </a:txBody>
                  <a:tcPr/>
                </a:tc>
                <a:tc>
                  <a:txBody>
                    <a:bodyPr/>
                    <a:lstStyle/>
                    <a:p>
                      <a:pPr algn="ctr"/>
                      <a:r>
                        <a:rPr lang="en-GB" sz="1200" dirty="0"/>
                        <a:t>Some products (e.g. in US)</a:t>
                      </a:r>
                    </a:p>
                  </a:txBody>
                  <a:tcPr/>
                </a:tc>
                <a:tc>
                  <a:txBody>
                    <a:bodyPr/>
                    <a:lstStyle/>
                    <a:p>
                      <a:pPr algn="l"/>
                      <a:r>
                        <a:rPr lang="en-GB" sz="1200" dirty="0"/>
                        <a:t>BDF: Solution</a:t>
                      </a:r>
                    </a:p>
                    <a:p>
                      <a:pPr algn="l"/>
                      <a:r>
                        <a:rPr lang="en-GB" sz="1200" dirty="0"/>
                        <a:t>Int Site: Transdermal</a:t>
                      </a:r>
                    </a:p>
                    <a:p>
                      <a:pPr algn="l"/>
                      <a:r>
                        <a:rPr lang="en-GB" sz="1200" dirty="0" err="1"/>
                        <a:t>Rel</a:t>
                      </a:r>
                      <a:r>
                        <a:rPr lang="en-GB" sz="1200" dirty="0"/>
                        <a:t> Char: Conv release</a:t>
                      </a:r>
                    </a:p>
                    <a:p>
                      <a:pPr algn="l"/>
                      <a:r>
                        <a:rPr lang="en-GB" sz="1200" dirty="0"/>
                        <a:t>Admin Method: Apply</a:t>
                      </a:r>
                    </a:p>
                    <a:p>
                      <a:pPr algn="l"/>
                      <a:r>
                        <a:rPr lang="en-GB" sz="1200" dirty="0"/>
                        <a:t>Transform: No transform</a:t>
                      </a:r>
                    </a:p>
                  </a:txBody>
                  <a:tcPr/>
                </a:tc>
                <a:extLst>
                  <a:ext uri="{0D108BD9-81ED-4DB2-BD59-A6C34878D82A}">
                    <a16:rowId xmlns:a16="http://schemas.microsoft.com/office/drawing/2014/main" val="3669481408"/>
                  </a:ext>
                </a:extLst>
              </a:tr>
              <a:tr h="370840">
                <a:tc>
                  <a:txBody>
                    <a:bodyPr/>
                    <a:lstStyle/>
                    <a:p>
                      <a:r>
                        <a:rPr lang="en-GB" sz="1200" dirty="0"/>
                        <a:t>10546500</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Transdermal solution</a:t>
                      </a:r>
                    </a:p>
                    <a:p>
                      <a:pPr algn="ctr"/>
                      <a:r>
                        <a:rPr lang="en-GB" sz="1200" dirty="0"/>
                        <a:t> (spray)</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Request new</a:t>
                      </a:r>
                    </a:p>
                    <a:p>
                      <a:pPr algn="ct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Several products (e.g. buprenorphine)</a:t>
                      </a:r>
                    </a:p>
                  </a:txBody>
                  <a:tcPr/>
                </a:tc>
                <a:tc>
                  <a:txBody>
                    <a:bodyPr/>
                    <a:lstStyle/>
                    <a:p>
                      <a:pPr algn="l"/>
                      <a:r>
                        <a:rPr lang="en-GB" sz="1200" dirty="0"/>
                        <a:t>BDF: Solution</a:t>
                      </a:r>
                    </a:p>
                    <a:p>
                      <a:pPr algn="l"/>
                      <a:r>
                        <a:rPr lang="en-GB" sz="1200" dirty="0"/>
                        <a:t>Int Site: Transdermal</a:t>
                      </a:r>
                    </a:p>
                    <a:p>
                      <a:pPr algn="l"/>
                      <a:r>
                        <a:rPr lang="en-GB" sz="1200" dirty="0" err="1"/>
                        <a:t>Rel</a:t>
                      </a:r>
                      <a:r>
                        <a:rPr lang="en-GB" sz="1200" dirty="0"/>
                        <a:t> Char: Conv release</a:t>
                      </a:r>
                    </a:p>
                    <a:p>
                      <a:pPr algn="l"/>
                      <a:r>
                        <a:rPr lang="en-GB" sz="1200" dirty="0"/>
                        <a:t>Admin Method: Spray</a:t>
                      </a:r>
                    </a:p>
                    <a:p>
                      <a:pPr algn="l"/>
                      <a:r>
                        <a:rPr lang="en-GB" sz="1200" dirty="0"/>
                        <a:t>Transform: No transform</a:t>
                      </a:r>
                    </a:p>
                  </a:txBody>
                  <a:tcPr/>
                </a:tc>
                <a:extLst>
                  <a:ext uri="{0D108BD9-81ED-4DB2-BD59-A6C34878D82A}">
                    <a16:rowId xmlns:a16="http://schemas.microsoft.com/office/drawing/2014/main" val="3564130672"/>
                  </a:ext>
                </a:extLst>
              </a:tr>
              <a:tr h="370840">
                <a:tc>
                  <a:txBody>
                    <a:bodyPr/>
                    <a:lstStyle/>
                    <a:p>
                      <a:r>
                        <a:rPr lang="en-GB" sz="1200" dirty="0"/>
                        <a:t>10308100</a:t>
                      </a:r>
                    </a:p>
                  </a:txBody>
                  <a:tcPr/>
                </a:tc>
                <a:tc>
                  <a:txBody>
                    <a:bodyPr/>
                    <a:lstStyle/>
                    <a:p>
                      <a:pPr algn="ctr"/>
                      <a:r>
                        <a:rPr lang="en-GB" sz="1200" dirty="0" err="1"/>
                        <a:t>Oromucosal</a:t>
                      </a:r>
                      <a:r>
                        <a:rPr lang="en-GB" sz="1200" dirty="0"/>
                        <a:t> spray, emulsion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Request new</a:t>
                      </a:r>
                    </a:p>
                  </a:txBody>
                  <a:tcPr/>
                </a:tc>
                <a:tc>
                  <a:txBody>
                    <a:bodyPr/>
                    <a:lstStyle/>
                    <a:p>
                      <a:pPr algn="ctr"/>
                      <a:r>
                        <a:rPr lang="en-GB" sz="1200" dirty="0"/>
                        <a:t>Some products (e.g. melatonin)</a:t>
                      </a:r>
                    </a:p>
                  </a:txBody>
                  <a:tcPr/>
                </a:tc>
                <a:tc>
                  <a:txBody>
                    <a:bodyPr/>
                    <a:lstStyle/>
                    <a:p>
                      <a:pPr algn="l"/>
                      <a:r>
                        <a:rPr lang="en-GB" sz="1200" dirty="0"/>
                        <a:t>BDF: Emulsion</a:t>
                      </a:r>
                    </a:p>
                    <a:p>
                      <a:pPr algn="l"/>
                      <a:r>
                        <a:rPr lang="en-GB" sz="1200" dirty="0"/>
                        <a:t>Int Site: </a:t>
                      </a:r>
                      <a:r>
                        <a:rPr lang="en-GB" sz="1200" dirty="0" err="1"/>
                        <a:t>Oromucosal</a:t>
                      </a:r>
                      <a:endParaRPr lang="en-GB" sz="1200" dirty="0"/>
                    </a:p>
                    <a:p>
                      <a:pPr algn="l"/>
                      <a:r>
                        <a:rPr lang="en-GB" sz="1200" dirty="0" err="1"/>
                        <a:t>Rel</a:t>
                      </a:r>
                      <a:r>
                        <a:rPr lang="en-GB" sz="1200" dirty="0"/>
                        <a:t> Char: Conv release</a:t>
                      </a:r>
                    </a:p>
                    <a:p>
                      <a:pPr algn="l"/>
                      <a:r>
                        <a:rPr lang="en-GB" sz="1200" dirty="0"/>
                        <a:t>Admin Method: </a:t>
                      </a:r>
                      <a:r>
                        <a:rPr lang="en-GB" sz="1200" dirty="0">
                          <a:solidFill>
                            <a:schemeClr val="tx1"/>
                          </a:solidFill>
                        </a:rPr>
                        <a:t>Spray</a:t>
                      </a:r>
                    </a:p>
                    <a:p>
                      <a:pPr algn="l"/>
                      <a:r>
                        <a:rPr lang="en-GB" sz="1200" dirty="0"/>
                        <a:t>Transform: No transform</a:t>
                      </a:r>
                    </a:p>
                  </a:txBody>
                  <a:tcPr/>
                </a:tc>
                <a:extLst>
                  <a:ext uri="{0D108BD9-81ED-4DB2-BD59-A6C34878D82A}">
                    <a16:rowId xmlns:a16="http://schemas.microsoft.com/office/drawing/2014/main" val="507548596"/>
                  </a:ext>
                </a:extLst>
              </a:tr>
              <a:tr h="370840">
                <a:tc>
                  <a:txBody>
                    <a:bodyPr/>
                    <a:lstStyle/>
                    <a:p>
                      <a:r>
                        <a:rPr lang="en-GB" sz="1200" dirty="0"/>
                        <a:t>10512000</a:t>
                      </a:r>
                    </a:p>
                  </a:txBody>
                  <a:tcPr/>
                </a:tc>
                <a:tc>
                  <a:txBody>
                    <a:bodyPr/>
                    <a:lstStyle/>
                    <a:p>
                      <a:pPr algn="ctr"/>
                      <a:r>
                        <a:rPr lang="en-GB" sz="1200" dirty="0"/>
                        <a:t>Cutaneous liquid</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Request new</a:t>
                      </a:r>
                    </a:p>
                  </a:txBody>
                  <a:tcPr/>
                </a:tc>
                <a:tc>
                  <a:txBody>
                    <a:bodyPr/>
                    <a:lstStyle/>
                    <a:p>
                      <a:pPr algn="ctr"/>
                      <a:r>
                        <a:rPr lang="en-GB" sz="1200" dirty="0"/>
                        <a:t>Pure liquid products such as arachis oil, almond oil, coconut oil</a:t>
                      </a:r>
                    </a:p>
                  </a:txBody>
                  <a:tcPr/>
                </a:tc>
                <a:tc>
                  <a:txBody>
                    <a:bodyPr/>
                    <a:lstStyle/>
                    <a:p>
                      <a:pPr algn="l"/>
                      <a:r>
                        <a:rPr lang="en-GB" sz="1200" dirty="0"/>
                        <a:t>BDF: (Pure) liquid</a:t>
                      </a:r>
                    </a:p>
                    <a:p>
                      <a:pPr algn="l"/>
                      <a:r>
                        <a:rPr lang="en-GB" sz="1200" dirty="0"/>
                        <a:t>Int Site: Cutaneous</a:t>
                      </a:r>
                    </a:p>
                    <a:p>
                      <a:pPr algn="l"/>
                      <a:r>
                        <a:rPr lang="en-GB" sz="1200" dirty="0" err="1"/>
                        <a:t>Rel</a:t>
                      </a:r>
                      <a:r>
                        <a:rPr lang="en-GB" sz="1200" dirty="0"/>
                        <a:t> Char: Conv release</a:t>
                      </a:r>
                    </a:p>
                    <a:p>
                      <a:pPr algn="l"/>
                      <a:r>
                        <a:rPr lang="en-GB" sz="1200" dirty="0"/>
                        <a:t>Admin Method: </a:t>
                      </a:r>
                      <a:r>
                        <a:rPr lang="en-GB" sz="1200" dirty="0">
                          <a:solidFill>
                            <a:schemeClr val="tx1"/>
                          </a:solidFill>
                        </a:rPr>
                        <a:t>Apply</a:t>
                      </a:r>
                    </a:p>
                    <a:p>
                      <a:pPr algn="l"/>
                      <a:r>
                        <a:rPr lang="en-GB" sz="1200" dirty="0"/>
                        <a:t>Transform: No transform</a:t>
                      </a:r>
                    </a:p>
                  </a:txBody>
                  <a:tcPr/>
                </a:tc>
                <a:extLst>
                  <a:ext uri="{0D108BD9-81ED-4DB2-BD59-A6C34878D82A}">
                    <a16:rowId xmlns:a16="http://schemas.microsoft.com/office/drawing/2014/main" val="2831713273"/>
                  </a:ext>
                </a:extLst>
              </a:tr>
            </a:tbl>
          </a:graphicData>
        </a:graphic>
      </p:graphicFrame>
    </p:spTree>
    <p:extLst>
      <p:ext uri="{BB962C8B-B14F-4D97-AF65-F5344CB8AC3E}">
        <p14:creationId xmlns:p14="http://schemas.microsoft.com/office/powerpoint/2010/main" val="4028275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5F0AE43-B5C2-4195-AD7B-45455C773ACE}"/>
              </a:ext>
            </a:extLst>
          </p:cNvPr>
          <p:cNvGraphicFramePr>
            <a:graphicFrameLocks noGrp="1"/>
          </p:cNvGraphicFramePr>
          <p:nvPr>
            <p:extLst>
              <p:ext uri="{D42A27DB-BD31-4B8C-83A1-F6EECF244321}">
                <p14:modId xmlns:p14="http://schemas.microsoft.com/office/powerpoint/2010/main" val="3572743189"/>
              </p:ext>
            </p:extLst>
          </p:nvPr>
        </p:nvGraphicFramePr>
        <p:xfrm>
          <a:off x="117020" y="500143"/>
          <a:ext cx="8714016" cy="3909060"/>
        </p:xfrm>
        <a:graphic>
          <a:graphicData uri="http://schemas.openxmlformats.org/drawingml/2006/table">
            <a:tbl>
              <a:tblPr firstRow="1" bandRow="1">
                <a:tableStyleId>{284E427A-3D55-4303-BF80-6455036E1DE7}</a:tableStyleId>
              </a:tblPr>
              <a:tblGrid>
                <a:gridCol w="879022">
                  <a:extLst>
                    <a:ext uri="{9D8B030D-6E8A-4147-A177-3AD203B41FA5}">
                      <a16:colId xmlns:a16="http://schemas.microsoft.com/office/drawing/2014/main" val="1990978464"/>
                    </a:ext>
                  </a:extLst>
                </a:gridCol>
                <a:gridCol w="1665515">
                  <a:extLst>
                    <a:ext uri="{9D8B030D-6E8A-4147-A177-3AD203B41FA5}">
                      <a16:colId xmlns:a16="http://schemas.microsoft.com/office/drawing/2014/main" val="2964047887"/>
                    </a:ext>
                  </a:extLst>
                </a:gridCol>
                <a:gridCol w="955221">
                  <a:extLst>
                    <a:ext uri="{9D8B030D-6E8A-4147-A177-3AD203B41FA5}">
                      <a16:colId xmlns:a16="http://schemas.microsoft.com/office/drawing/2014/main" val="4072464829"/>
                    </a:ext>
                  </a:extLst>
                </a:gridCol>
                <a:gridCol w="1445079">
                  <a:extLst>
                    <a:ext uri="{9D8B030D-6E8A-4147-A177-3AD203B41FA5}">
                      <a16:colId xmlns:a16="http://schemas.microsoft.com/office/drawing/2014/main" val="3219878400"/>
                    </a:ext>
                  </a:extLst>
                </a:gridCol>
                <a:gridCol w="2316843">
                  <a:extLst>
                    <a:ext uri="{9D8B030D-6E8A-4147-A177-3AD203B41FA5}">
                      <a16:colId xmlns:a16="http://schemas.microsoft.com/office/drawing/2014/main" val="24110372"/>
                    </a:ext>
                  </a:extLst>
                </a:gridCol>
                <a:gridCol w="1452336">
                  <a:extLst>
                    <a:ext uri="{9D8B030D-6E8A-4147-A177-3AD203B41FA5}">
                      <a16:colId xmlns:a16="http://schemas.microsoft.com/office/drawing/2014/main" val="2241163964"/>
                    </a:ext>
                  </a:extLst>
                </a:gridCol>
              </a:tblGrid>
              <a:tr h="370840">
                <a:tc>
                  <a:txBody>
                    <a:bodyPr/>
                    <a:lstStyle/>
                    <a:p>
                      <a:pPr algn="l"/>
                      <a:r>
                        <a:rPr lang="en-GB" sz="1400" dirty="0"/>
                        <a:t>EDQM ID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lt1"/>
                          </a:solidFill>
                          <a:latin typeface="+mn-lt"/>
                          <a:ea typeface="+mn-ea"/>
                          <a:cs typeface="+mn-cs"/>
                        </a:rPr>
                        <a:t>EDQM Term</a:t>
                      </a:r>
                    </a:p>
                  </a:txBody>
                  <a:tcPr/>
                </a:tc>
                <a:tc>
                  <a:txBody>
                    <a:bodyPr/>
                    <a:lstStyle/>
                    <a:p>
                      <a:pPr marL="0" algn="l" defTabSz="914400" rtl="0" eaLnBrk="1" latinLnBrk="0" hangingPunct="1"/>
                      <a:r>
                        <a:rPr lang="en-GB" sz="1400" b="1" kern="1200" dirty="0">
                          <a:solidFill>
                            <a:schemeClr val="lt1"/>
                          </a:solidFill>
                          <a:latin typeface="+mn-lt"/>
                          <a:ea typeface="+mn-ea"/>
                          <a:cs typeface="+mn-cs"/>
                        </a:rPr>
                        <a:t>S-CT ID</a:t>
                      </a:r>
                    </a:p>
                  </a:txBody>
                  <a:tcPr/>
                </a:tc>
                <a:tc>
                  <a:txBody>
                    <a:bodyPr/>
                    <a:lstStyle/>
                    <a:p>
                      <a:pPr marL="0" algn="l" defTabSz="914400" rtl="0" eaLnBrk="1" latinLnBrk="0" hangingPunct="1"/>
                      <a:r>
                        <a:rPr lang="en-GB" sz="1400" b="1" kern="1200" dirty="0">
                          <a:solidFill>
                            <a:schemeClr val="lt1"/>
                          </a:solidFill>
                          <a:latin typeface="+mn-lt"/>
                          <a:ea typeface="+mn-ea"/>
                          <a:cs typeface="+mn-cs"/>
                        </a:rPr>
                        <a:t>FSN</a:t>
                      </a:r>
                    </a:p>
                  </a:txBody>
                  <a:tcPr/>
                </a:tc>
                <a:tc>
                  <a:txBody>
                    <a:bodyPr/>
                    <a:lstStyle/>
                    <a:p>
                      <a:pPr marL="0" algn="l" defTabSz="914400" rtl="0" eaLnBrk="1" latinLnBrk="0" hangingPunct="1"/>
                      <a:r>
                        <a:rPr lang="en-GB" sz="1400" b="1" kern="1200" dirty="0">
                          <a:solidFill>
                            <a:schemeClr val="lt1"/>
                          </a:solidFill>
                          <a:latin typeface="+mn-lt"/>
                          <a:ea typeface="+mn-ea"/>
                          <a:cs typeface="+mn-cs"/>
                        </a:rPr>
                        <a:t>Comments etc. from mapper</a:t>
                      </a:r>
                    </a:p>
                  </a:txBody>
                  <a:tcPr/>
                </a:tc>
                <a:tc>
                  <a:txBody>
                    <a:bodyPr/>
                    <a:lstStyle/>
                    <a:p>
                      <a:pPr algn="l"/>
                      <a:endParaRPr lang="en-GB" dirty="0"/>
                    </a:p>
                  </a:txBody>
                  <a:tcPr/>
                </a:tc>
                <a:extLst>
                  <a:ext uri="{0D108BD9-81ED-4DB2-BD59-A6C34878D82A}">
                    <a16:rowId xmlns:a16="http://schemas.microsoft.com/office/drawing/2014/main" val="2498248591"/>
                  </a:ext>
                </a:extLst>
              </a:tr>
              <a:tr h="370840">
                <a:tc>
                  <a:txBody>
                    <a:bodyPr/>
                    <a:lstStyle/>
                    <a:p>
                      <a:r>
                        <a:rPr lang="en-GB"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11109000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28575" marR="28575" marT="19050" marB="19050" anchor="b"/>
                </a:tc>
                <a:tc>
                  <a:txBody>
                    <a:bodyPr/>
                    <a:lstStyle/>
                    <a:p>
                      <a:r>
                        <a:rPr lang="en-GB"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Inhalation powder</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28575" marR="28575" marT="19050" marB="19050" anchor="b"/>
                </a:tc>
                <a:tc>
                  <a:txBody>
                    <a:bodyPr/>
                    <a:lstStyle/>
                    <a:p>
                      <a:r>
                        <a:rPr lang="en-GB"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385207009</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28575" marR="28575" marT="19050" marB="19050" anchor="b"/>
                </a:tc>
                <a:tc>
                  <a:txBody>
                    <a:bodyPr/>
                    <a:lstStyle/>
                    <a:p>
                      <a:r>
                        <a:rPr lang="en-GB"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Conventional release powder for inhalation (dose form)</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28575" marR="28575" marT="19050" marB="19050" anchor="b"/>
                </a:tc>
                <a:tc>
                  <a:txBody>
                    <a:bodyPr/>
                    <a:lstStyle/>
                    <a:p>
                      <a:r>
                        <a:rPr lang="en-GB" sz="1100" dirty="0">
                          <a:effectLst/>
                          <a:latin typeface="Calibri" panose="020F0502020204030204" pitchFamily="34" charset="0"/>
                          <a:ea typeface="Calibri" panose="020F0502020204030204" pitchFamily="34" charset="0"/>
                          <a:cs typeface="Arial" panose="020B0604020202020204" pitchFamily="34" charset="0"/>
                        </a:rPr>
                        <a:t>To be used for metered dose dry powder inhalers</a:t>
                      </a:r>
                    </a:p>
                  </a:txBody>
                  <a:tcPr marL="28575" marR="28575" marT="19050" marB="19050" anchor="ctr"/>
                </a:tc>
                <a:tc>
                  <a:txBody>
                    <a:bodyPr/>
                    <a:lstStyle/>
                    <a:p>
                      <a:r>
                        <a:rPr lang="en-GB" sz="1100" dirty="0" err="1">
                          <a:effectLst/>
                          <a:latin typeface="Calibri" panose="020F0502020204030204" pitchFamily="34" charset="0"/>
                          <a:ea typeface="Calibri" panose="020F0502020204030204" pitchFamily="34" charset="0"/>
                          <a:cs typeface="Arial" panose="020B0604020202020204" pitchFamily="34" charset="0"/>
                        </a:rPr>
                        <a:t>Bricanyl</a:t>
                      </a:r>
                      <a:r>
                        <a:rPr lang="en-GB" sz="1100" dirty="0">
                          <a:effectLst/>
                          <a:latin typeface="Calibri" panose="020F0502020204030204" pitchFamily="34" charset="0"/>
                          <a:ea typeface="Calibri" panose="020F0502020204030204" pitchFamily="34" charset="0"/>
                          <a:cs typeface="Arial" panose="020B0604020202020204" pitchFamily="34" charset="0"/>
                        </a:rPr>
                        <a:t> ® </a:t>
                      </a:r>
                      <a:r>
                        <a:rPr lang="en-GB" sz="1100" dirty="0" err="1">
                          <a:effectLst/>
                          <a:latin typeface="Calibri" panose="020F0502020204030204" pitchFamily="34" charset="0"/>
                          <a:ea typeface="Calibri" panose="020F0502020204030204" pitchFamily="34" charset="0"/>
                          <a:cs typeface="Arial" panose="020B0604020202020204" pitchFamily="34" charset="0"/>
                        </a:rPr>
                        <a:t>Turbohaler</a:t>
                      </a:r>
                      <a:r>
                        <a:rPr lang="en-GB" sz="1100" dirty="0">
                          <a:effectLst/>
                          <a:latin typeface="Calibri" panose="020F0502020204030204" pitchFamily="34" charset="0"/>
                          <a:ea typeface="Calibri" panose="020F0502020204030204" pitchFamily="34" charset="0"/>
                          <a:cs typeface="Arial" panose="020B0604020202020204" pitchFamily="34" charset="0"/>
                        </a:rPr>
                        <a:t> etc</a:t>
                      </a:r>
                    </a:p>
                  </a:txBody>
                  <a:tcPr/>
                </a:tc>
                <a:extLst>
                  <a:ext uri="{0D108BD9-81ED-4DB2-BD59-A6C34878D82A}">
                    <a16:rowId xmlns:a16="http://schemas.microsoft.com/office/drawing/2014/main" val="3483605710"/>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11110000</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Inhalation powder, hard capsule</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1" u="none" strike="noStrike" cap="none" dirty="0">
                          <a:solidFill>
                            <a:schemeClr val="bg1">
                              <a:lumMod val="65000"/>
                            </a:schemeClr>
                          </a:solidFill>
                          <a:effectLst/>
                          <a:latin typeface="Calibri" panose="020F0502020204030204" pitchFamily="34" charset="0"/>
                          <a:ea typeface="+mn-ea"/>
                          <a:cs typeface="+mn-cs"/>
                          <a:sym typeface="Arial"/>
                        </a:rPr>
                        <a:t>385207009</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1" u="none" strike="noStrike" cap="none" dirty="0">
                          <a:solidFill>
                            <a:schemeClr val="bg1">
                              <a:lumMod val="65000"/>
                            </a:schemeClr>
                          </a:solidFill>
                          <a:effectLst/>
                          <a:latin typeface="Calibri" panose="020F0502020204030204" pitchFamily="34" charset="0"/>
                          <a:ea typeface="+mn-ea"/>
                          <a:cs typeface="+mn-cs"/>
                          <a:sym typeface="Arial"/>
                        </a:rPr>
                        <a:t>Conventional release powder for inhalation (dose form)</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Hard capsule can be viewed as a container</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err="1">
                          <a:solidFill>
                            <a:schemeClr val="dk1"/>
                          </a:solidFill>
                          <a:effectLst/>
                          <a:latin typeface="Calibri" panose="020F0502020204030204" pitchFamily="34" charset="0"/>
                          <a:ea typeface="+mn-ea"/>
                          <a:cs typeface="+mn-cs"/>
                          <a:sym typeface="Arial"/>
                        </a:rPr>
                        <a:t>Rotacaps</a:t>
                      </a:r>
                      <a:r>
                        <a:rPr lang="en-GB" sz="1100" b="0" i="0" u="none" strike="noStrike" cap="none" dirty="0">
                          <a:solidFill>
                            <a:schemeClr val="dk1"/>
                          </a:solidFill>
                          <a:effectLst/>
                          <a:latin typeface="Calibri" panose="020F0502020204030204" pitchFamily="34" charset="0"/>
                          <a:ea typeface="+mn-ea"/>
                          <a:cs typeface="+mn-cs"/>
                          <a:sym typeface="Arial"/>
                        </a:rPr>
                        <a:t>® etc</a:t>
                      </a:r>
                    </a:p>
                  </a:txBody>
                  <a:tcPr/>
                </a:tc>
                <a:extLst>
                  <a:ext uri="{0D108BD9-81ED-4DB2-BD59-A6C34878D82A}">
                    <a16:rowId xmlns:a16="http://schemas.microsoft.com/office/drawing/2014/main" val="759788420"/>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11111000</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Inhalation powder, pre-dispensed</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1" u="none" strike="noStrike" cap="none" dirty="0">
                          <a:solidFill>
                            <a:schemeClr val="bg1">
                              <a:lumMod val="65000"/>
                            </a:schemeClr>
                          </a:solidFill>
                          <a:effectLst/>
                          <a:latin typeface="Calibri" panose="020F0502020204030204" pitchFamily="34" charset="0"/>
                          <a:ea typeface="+mn-ea"/>
                          <a:cs typeface="+mn-cs"/>
                          <a:sym typeface="Arial"/>
                        </a:rPr>
                        <a:t>385207009</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1" u="none" strike="noStrike" cap="none" dirty="0">
                          <a:solidFill>
                            <a:schemeClr val="bg1">
                              <a:lumMod val="65000"/>
                            </a:schemeClr>
                          </a:solidFill>
                          <a:effectLst/>
                          <a:latin typeface="Calibri" panose="020F0502020204030204" pitchFamily="34" charset="0"/>
                          <a:ea typeface="+mn-ea"/>
                          <a:cs typeface="+mn-cs"/>
                          <a:sym typeface="Arial"/>
                        </a:rPr>
                        <a:t>Conventional release powder for inhalation (dose form)</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S-CT concept has no sense of the "pre-dispensed"</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err="1">
                          <a:solidFill>
                            <a:schemeClr val="dk1"/>
                          </a:solidFill>
                          <a:effectLst/>
                          <a:latin typeface="Calibri" panose="020F0502020204030204" pitchFamily="34" charset="0"/>
                          <a:ea typeface="+mn-ea"/>
                          <a:cs typeface="+mn-cs"/>
                          <a:sym typeface="Arial"/>
                        </a:rPr>
                        <a:t>Ventodisks</a:t>
                      </a:r>
                      <a:r>
                        <a:rPr lang="en-GB" sz="1100" b="0" i="0" u="none" strike="noStrike" cap="none" dirty="0">
                          <a:solidFill>
                            <a:schemeClr val="dk1"/>
                          </a:solidFill>
                          <a:effectLst/>
                          <a:latin typeface="Calibri" panose="020F0502020204030204" pitchFamily="34" charset="0"/>
                          <a:ea typeface="+mn-ea"/>
                          <a:cs typeface="+mn-cs"/>
                          <a:sym typeface="Arial"/>
                        </a:rPr>
                        <a:t> ® ® Ellipta ® </a:t>
                      </a:r>
                      <a:r>
                        <a:rPr lang="en-GB" sz="1100" b="0" i="0" u="none" strike="noStrike" cap="none" dirty="0" err="1">
                          <a:solidFill>
                            <a:schemeClr val="dk1"/>
                          </a:solidFill>
                          <a:effectLst/>
                          <a:latin typeface="Calibri" panose="020F0502020204030204" pitchFamily="34" charset="0"/>
                          <a:ea typeface="+mn-ea"/>
                          <a:cs typeface="+mn-cs"/>
                          <a:sym typeface="Arial"/>
                        </a:rPr>
                        <a:t>Twisthaler</a:t>
                      </a:r>
                      <a:r>
                        <a:rPr lang="en-GB" sz="1100" b="0" i="0" u="none" strike="noStrike" cap="none" dirty="0">
                          <a:solidFill>
                            <a:schemeClr val="dk1"/>
                          </a:solidFill>
                          <a:effectLst/>
                          <a:latin typeface="Calibri" panose="020F0502020204030204" pitchFamily="34" charset="0"/>
                          <a:ea typeface="+mn-ea"/>
                          <a:cs typeface="+mn-cs"/>
                          <a:sym typeface="Arial"/>
                        </a:rPr>
                        <a:t> ®etc. – powder in a blister in a disk or a unit dose container</a:t>
                      </a:r>
                    </a:p>
                  </a:txBody>
                  <a:tcPr/>
                </a:tc>
                <a:extLst>
                  <a:ext uri="{0D108BD9-81ED-4DB2-BD59-A6C34878D82A}">
                    <a16:rowId xmlns:a16="http://schemas.microsoft.com/office/drawing/2014/main" val="2263913530"/>
                  </a:ext>
                </a:extLst>
              </a:tr>
              <a:tr h="370840">
                <a:tc>
                  <a:txBody>
                    <a:bodyPr/>
                    <a:lstStyle/>
                    <a:p>
                      <a:pPr algn="l" rtl="0" fontAlgn="ctr"/>
                      <a:r>
                        <a:rPr lang="en-GB" sz="1100" b="0" dirty="0">
                          <a:effectLst/>
                          <a:latin typeface="Calibri" panose="020F0502020204030204" pitchFamily="34" charset="0"/>
                        </a:rPr>
                        <a:t>50030000</a:t>
                      </a:r>
                    </a:p>
                  </a:txBody>
                  <a:tcPr marL="28575" marR="28575" marT="19050" marB="19050" anchor="ctr"/>
                </a:tc>
                <a:tc>
                  <a:txBody>
                    <a:bodyPr/>
                    <a:lstStyle/>
                    <a:p>
                      <a:pPr algn="l" rtl="0" fontAlgn="ctr"/>
                      <a:r>
                        <a:rPr lang="en-GB" sz="1100" b="0" dirty="0">
                          <a:effectLst/>
                          <a:latin typeface="Calibri" panose="020F0502020204030204" pitchFamily="34" charset="0"/>
                        </a:rPr>
                        <a:t>Inhalation powder, tablet</a:t>
                      </a:r>
                    </a:p>
                  </a:txBody>
                  <a:tcPr marL="28575" marR="28575" marT="19050" marB="19050" anchor="ctr"/>
                </a:tc>
                <a:tc>
                  <a:txBody>
                    <a:bodyPr/>
                    <a:lstStyle/>
                    <a:p>
                      <a:pPr algn="l" rtl="0" fontAlgn="ctr"/>
                      <a:endParaRPr lang="en-GB" dirty="0">
                        <a:effectLst/>
                      </a:endParaRPr>
                    </a:p>
                  </a:txBody>
                  <a:tcPr marL="28575" marR="28575" marT="19050" marB="19050" anchor="ctr"/>
                </a:tc>
                <a:tc>
                  <a:txBody>
                    <a:bodyPr/>
                    <a:lstStyle/>
                    <a:p>
                      <a:pPr algn="l" rtl="0" fontAlgn="ctr"/>
                      <a:endParaRPr lang="en-GB" sz="1100" b="0" dirty="0">
                        <a:effectLst/>
                        <a:latin typeface="Calibri" panose="020F0502020204030204" pitchFamily="34" charset="0"/>
                      </a:endParaRPr>
                    </a:p>
                  </a:txBody>
                  <a:tcPr marL="28575" marR="28575" marT="19050" marB="19050" anchor="ctr"/>
                </a:tc>
                <a:tc>
                  <a:txBody>
                    <a:bodyPr/>
                    <a:lstStyle/>
                    <a:p>
                      <a:pPr algn="l" rtl="0" fontAlgn="ctr"/>
                      <a:r>
                        <a:rPr lang="en-GB" sz="1100" b="0" dirty="0">
                          <a:effectLst/>
                          <a:latin typeface="Calibri" panose="020F0502020204030204" pitchFamily="34" charset="0"/>
                        </a:rPr>
                        <a:t>EDQM definition is Solid multidose preparation intended for inhalation use. The dose of inhalation powder is generated from the tablet by a metering mechanism within the inhaler, for example by scraping off a small amount of powder from the tablet. </a:t>
                      </a:r>
                    </a:p>
                  </a:txBody>
                  <a:tcPr marL="28575" marR="28575" marT="19050" marB="19050" anchor="ctr"/>
                </a:tc>
                <a:tc>
                  <a:txBody>
                    <a:bodyPr/>
                    <a:lstStyle/>
                    <a:p>
                      <a:endParaRPr lang="en-GB" dirty="0"/>
                    </a:p>
                  </a:txBody>
                  <a:tcPr/>
                </a:tc>
                <a:extLst>
                  <a:ext uri="{0D108BD9-81ED-4DB2-BD59-A6C34878D82A}">
                    <a16:rowId xmlns:a16="http://schemas.microsoft.com/office/drawing/2014/main" val="3564547274"/>
                  </a:ext>
                </a:extLst>
              </a:tr>
            </a:tbl>
          </a:graphicData>
        </a:graphic>
      </p:graphicFrame>
      <p:sp>
        <p:nvSpPr>
          <p:cNvPr id="3" name="Title 1">
            <a:extLst>
              <a:ext uri="{FF2B5EF4-FFF2-40B4-BE49-F238E27FC236}">
                <a16:creationId xmlns:a16="http://schemas.microsoft.com/office/drawing/2014/main" id="{A7F7573C-250F-4CBE-B39B-D9078317ADA6}"/>
              </a:ext>
            </a:extLst>
          </p:cNvPr>
          <p:cNvSpPr txBox="1">
            <a:spLocks/>
          </p:cNvSpPr>
          <p:nvPr/>
        </p:nvSpPr>
        <p:spPr>
          <a:xfrm>
            <a:off x="8164" y="-7008"/>
            <a:ext cx="7886700" cy="60789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800" b="1" dirty="0">
                <a:solidFill>
                  <a:schemeClr val="dk2"/>
                </a:solidFill>
              </a:rPr>
              <a:t>Inhaling aerosol powders…(2)</a:t>
            </a:r>
          </a:p>
        </p:txBody>
      </p:sp>
    </p:spTree>
    <p:extLst>
      <p:ext uri="{BB962C8B-B14F-4D97-AF65-F5344CB8AC3E}">
        <p14:creationId xmlns:p14="http://schemas.microsoft.com/office/powerpoint/2010/main" val="2996548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446B72BD-AD5C-4A30-B154-C1C499BCB3FD}"/>
              </a:ext>
            </a:extLst>
          </p:cNvPr>
          <p:cNvGraphicFramePr/>
          <p:nvPr>
            <p:extLst>
              <p:ext uri="{D42A27DB-BD31-4B8C-83A1-F6EECF244321}">
                <p14:modId xmlns:p14="http://schemas.microsoft.com/office/powerpoint/2010/main" val="2205200941"/>
              </p:ext>
            </p:extLst>
          </p:nvPr>
        </p:nvGraphicFramePr>
        <p:xfrm>
          <a:off x="877387" y="983886"/>
          <a:ext cx="6666411" cy="3457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peech Bubble: Rectangle with Corners Rounded 4">
            <a:extLst>
              <a:ext uri="{FF2B5EF4-FFF2-40B4-BE49-F238E27FC236}">
                <a16:creationId xmlns:a16="http://schemas.microsoft.com/office/drawing/2014/main" id="{549F4F5B-30DE-4D7A-8453-71D3CDAE42F7}"/>
              </a:ext>
            </a:extLst>
          </p:cNvPr>
          <p:cNvSpPr/>
          <p:nvPr/>
        </p:nvSpPr>
        <p:spPr>
          <a:xfrm>
            <a:off x="2810691" y="891541"/>
            <a:ext cx="2586446" cy="822960"/>
          </a:xfrm>
          <a:prstGeom prst="wedgeRoundRectCallout">
            <a:avLst>
              <a:gd name="adj1" fmla="val 13333"/>
              <a:gd name="adj2" fmla="val 112128"/>
              <a:gd name="adj3" fmla="val 1666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200" dirty="0">
                <a:solidFill>
                  <a:srgbClr val="7030A0"/>
                </a:solidFill>
              </a:rPr>
              <a:t>Is already correctly mapped to “Inhalation powder” – the metered dose dry powder inhalers</a:t>
            </a:r>
            <a:endParaRPr lang="en-GB" sz="1200" dirty="0"/>
          </a:p>
        </p:txBody>
      </p:sp>
      <p:sp>
        <p:nvSpPr>
          <p:cNvPr id="3" name="TextBox 2">
            <a:extLst>
              <a:ext uri="{FF2B5EF4-FFF2-40B4-BE49-F238E27FC236}">
                <a16:creationId xmlns:a16="http://schemas.microsoft.com/office/drawing/2014/main" id="{4FE6D8A8-28B6-4783-AE69-B52C16EB8A37}"/>
              </a:ext>
            </a:extLst>
          </p:cNvPr>
          <p:cNvSpPr txBox="1"/>
          <p:nvPr/>
        </p:nvSpPr>
        <p:spPr>
          <a:xfrm>
            <a:off x="816428" y="280957"/>
            <a:ext cx="7093131" cy="307777"/>
          </a:xfrm>
          <a:prstGeom prst="rect">
            <a:avLst/>
          </a:prstGeom>
          <a:noFill/>
        </p:spPr>
        <p:txBody>
          <a:bodyPr wrap="square" rtlCol="0">
            <a:spAutoFit/>
          </a:bodyPr>
          <a:lstStyle/>
          <a:p>
            <a:r>
              <a:rPr lang="en-GB" dirty="0"/>
              <a:t>Other pulmonary powders are “powder for…” e.g. Powder for conv </a:t>
            </a:r>
            <a:r>
              <a:rPr lang="en-GB" dirty="0" err="1"/>
              <a:t>rel</a:t>
            </a:r>
            <a:r>
              <a:rPr lang="en-GB" dirty="0"/>
              <a:t> nebulizer solution </a:t>
            </a:r>
          </a:p>
        </p:txBody>
      </p:sp>
      <p:sp>
        <p:nvSpPr>
          <p:cNvPr id="7" name="TextBox 6">
            <a:extLst>
              <a:ext uri="{FF2B5EF4-FFF2-40B4-BE49-F238E27FC236}">
                <a16:creationId xmlns:a16="http://schemas.microsoft.com/office/drawing/2014/main" id="{7A4178FD-1F5C-430F-BC0E-EAB52FB70289}"/>
              </a:ext>
            </a:extLst>
          </p:cNvPr>
          <p:cNvSpPr txBox="1"/>
          <p:nvPr/>
        </p:nvSpPr>
        <p:spPr>
          <a:xfrm>
            <a:off x="877387" y="3651069"/>
            <a:ext cx="7752680" cy="738664"/>
          </a:xfrm>
          <a:prstGeom prst="rect">
            <a:avLst/>
          </a:prstGeom>
          <a:noFill/>
        </p:spPr>
        <p:txBody>
          <a:bodyPr wrap="square" rtlCol="0">
            <a:spAutoFit/>
          </a:bodyPr>
          <a:lstStyle/>
          <a:p>
            <a:r>
              <a:rPr lang="en-GB" dirty="0"/>
              <a:t>How to map “Inhalation powder, hard capsule” and “Inhalation powder, pre-dispensed”?</a:t>
            </a:r>
          </a:p>
          <a:p>
            <a:r>
              <a:rPr lang="en-GB" dirty="0"/>
              <a:t>And…. Inhalation powder, tablet</a:t>
            </a:r>
          </a:p>
          <a:p>
            <a:endParaRPr lang="en-GB" dirty="0"/>
          </a:p>
        </p:txBody>
      </p:sp>
      <p:sp>
        <p:nvSpPr>
          <p:cNvPr id="6" name="Speech Bubble: Rectangle with Corners Rounded 5">
            <a:extLst>
              <a:ext uri="{FF2B5EF4-FFF2-40B4-BE49-F238E27FC236}">
                <a16:creationId xmlns:a16="http://schemas.microsoft.com/office/drawing/2014/main" id="{47FB819E-BBB5-DF0E-8737-B59F568E6050}"/>
              </a:ext>
            </a:extLst>
          </p:cNvPr>
          <p:cNvSpPr/>
          <p:nvPr/>
        </p:nvSpPr>
        <p:spPr>
          <a:xfrm>
            <a:off x="5840574" y="891540"/>
            <a:ext cx="2855818" cy="943653"/>
          </a:xfrm>
          <a:prstGeom prst="wedgeRoundRectCallout">
            <a:avLst>
              <a:gd name="adj1" fmla="val 13333"/>
              <a:gd name="adj2" fmla="val 112128"/>
              <a:gd name="adj3" fmla="val 1666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200" dirty="0">
                <a:solidFill>
                  <a:srgbClr val="7030A0"/>
                </a:solidFill>
              </a:rPr>
              <a:t>Will move to not be an (uncomfortable) child of this concept with the new “vaporize” transform and will be fully defined </a:t>
            </a:r>
            <a:endParaRPr lang="en-GB" sz="1200" dirty="0"/>
          </a:p>
        </p:txBody>
      </p:sp>
    </p:spTree>
    <p:extLst>
      <p:ext uri="{BB962C8B-B14F-4D97-AF65-F5344CB8AC3E}">
        <p14:creationId xmlns:p14="http://schemas.microsoft.com/office/powerpoint/2010/main" val="4179017064"/>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2.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22951</TotalTime>
  <Words>2092</Words>
  <Application>Microsoft Office PowerPoint</Application>
  <PresentationFormat>On-screen Show (16:9)</PresentationFormat>
  <Paragraphs>323</Paragraphs>
  <Slides>22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Helvetica Neue</vt:lpstr>
      <vt:lpstr>Arial</vt:lpstr>
      <vt:lpstr>Trebuchet MS</vt:lpstr>
      <vt:lpstr>Calibri</vt:lpstr>
      <vt:lpstr>Office Theme</vt:lpstr>
      <vt:lpstr>SNOMED CT DEUSG Subgroup EDQM Dose Form Mapping</vt:lpstr>
      <vt:lpstr>PowerPoint Presentation</vt:lpstr>
      <vt:lpstr>PowerPoint Presentation</vt:lpstr>
      <vt:lpstr>Our documentation</vt:lpstr>
      <vt:lpstr>Our numbers</vt:lpstr>
      <vt:lpstr>PowerPoint Presentation</vt:lpstr>
      <vt:lpstr>PowerPoint Presentation</vt:lpstr>
      <vt:lpstr>PowerPoint Presentation</vt:lpstr>
      <vt:lpstr>PowerPoint Presentation</vt:lpstr>
      <vt:lpstr>PowerPoint Presentation</vt:lpstr>
      <vt:lpstr>PowerPoint Presentation</vt:lpstr>
      <vt:lpstr>Administration methods</vt:lpstr>
      <vt:lpstr>PowerPoint Presentation</vt:lpstr>
      <vt:lpstr>PowerPoint Presentation</vt:lpstr>
      <vt:lpstr>What might be appropriate?</vt:lpstr>
      <vt:lpstr>Specialist dose forms discussion</vt:lpstr>
      <vt:lpstr>In addition to requesting the concepts themselves…. We will need</vt:lpstr>
      <vt:lpstr>Specialist dose forms (solutions mostly)(1)</vt:lpstr>
      <vt:lpstr>Specialist dose forms (solutions mostly)(2)</vt:lpstr>
      <vt:lpstr>Specialist dose forms (3)</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 James (BW)</cp:lastModifiedBy>
  <cp:revision>26</cp:revision>
  <dcterms:modified xsi:type="dcterms:W3CDTF">2022-05-05T16:55:31Z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