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4"/>
  </p:sldMasterIdLst>
  <p:notesMasterIdLst>
    <p:notesMasterId r:id="rId37"/>
  </p:notesMasterIdLst>
  <p:sldIdLst>
    <p:sldId id="256" r:id="rId5"/>
    <p:sldId id="257" r:id="rId6"/>
    <p:sldId id="258" r:id="rId7"/>
    <p:sldId id="259" r:id="rId8"/>
    <p:sldId id="424" r:id="rId9"/>
    <p:sldId id="299" r:id="rId10"/>
    <p:sldId id="497" r:id="rId11"/>
    <p:sldId id="498" r:id="rId12"/>
    <p:sldId id="499" r:id="rId13"/>
    <p:sldId id="500" r:id="rId14"/>
    <p:sldId id="501" r:id="rId15"/>
    <p:sldId id="503" r:id="rId16"/>
    <p:sldId id="504" r:id="rId17"/>
    <p:sldId id="505" r:id="rId18"/>
    <p:sldId id="502" r:id="rId19"/>
    <p:sldId id="506" r:id="rId20"/>
    <p:sldId id="507" r:id="rId21"/>
    <p:sldId id="512" r:id="rId22"/>
    <p:sldId id="511" r:id="rId23"/>
    <p:sldId id="513" r:id="rId24"/>
    <p:sldId id="514" r:id="rId25"/>
    <p:sldId id="515" r:id="rId26"/>
    <p:sldId id="516" r:id="rId27"/>
    <p:sldId id="518" r:id="rId28"/>
    <p:sldId id="519" r:id="rId29"/>
    <p:sldId id="517" r:id="rId30"/>
    <p:sldId id="520" r:id="rId31"/>
    <p:sldId id="508" r:id="rId32"/>
    <p:sldId id="509" r:id="rId33"/>
    <p:sldId id="496" r:id="rId34"/>
    <p:sldId id="282" r:id="rId35"/>
    <p:sldId id="283" r:id="rId3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8"/>
      <p:bold r:id="rId39"/>
      <p:italic r:id="rId40"/>
      <p:boldItalic r:id="rId41"/>
    </p:embeddedFont>
    <p:embeddedFont>
      <p:font typeface="Open Sans" panose="020B0606030504020204" pitchFamily="34" charset="0"/>
      <p:regular r:id="rId42"/>
      <p:bold r:id="rId43"/>
      <p:italic r:id="rId44"/>
      <p:boldItalic r:id="rId45"/>
    </p:embeddedFont>
    <p:embeddedFont>
      <p:font typeface="Trebuchet MS" panose="020B0603020202020204" pitchFamily="3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72ACE8-A1F4-49C1-B171-9C4C2023F9EB}" v="476" dt="2022-04-22T11:50:57.765"/>
  </p1510:revLst>
</p1510:revInfo>
</file>

<file path=ppt/tableStyles.xml><?xml version="1.0" encoding="utf-8"?>
<a:tblStyleLst xmlns:a="http://schemas.openxmlformats.org/drawingml/2006/main" def="{D6F7878D-4083-4F37-8A3B-88BDCE471C18}">
  <a:tblStyle styleId="{D6F7878D-4083-4F37-8A3B-88BDCE471C1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0" autoAdjust="0"/>
    <p:restoredTop sz="94484" autoAdjust="0"/>
  </p:normalViewPr>
  <p:slideViewPr>
    <p:cSldViewPr snapToGrid="0">
      <p:cViewPr varScale="1">
        <p:scale>
          <a:sx n="143" d="100"/>
          <a:sy n="143" d="100"/>
        </p:scale>
        <p:origin x="126" y="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2.fntdata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font" Target="fonts/font4.fntdata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" userId="01467a90-d4f5-454b-aa5f-891feffaa140" providerId="ADAL" clId="{CC72ACE8-A1F4-49C1-B171-9C4C2023F9EB}"/>
    <pc:docChg chg="undo custSel addSld delSld modSld sldOrd">
      <pc:chgData name="Julie" userId="01467a90-d4f5-454b-aa5f-891feffaa140" providerId="ADAL" clId="{CC72ACE8-A1F4-49C1-B171-9C4C2023F9EB}" dt="2022-04-22T11:51:48.693" v="5993" actId="14100"/>
      <pc:docMkLst>
        <pc:docMk/>
      </pc:docMkLst>
      <pc:sldChg chg="modSp mod">
        <pc:chgData name="Julie" userId="01467a90-d4f5-454b-aa5f-891feffaa140" providerId="ADAL" clId="{CC72ACE8-A1F4-49C1-B171-9C4C2023F9EB}" dt="2022-04-21T08:58:52.674" v="3783" actId="20577"/>
        <pc:sldMkLst>
          <pc:docMk/>
          <pc:sldMk cId="0" sldId="256"/>
        </pc:sldMkLst>
        <pc:spChg chg="mod">
          <ac:chgData name="Julie" userId="01467a90-d4f5-454b-aa5f-891feffaa140" providerId="ADAL" clId="{CC72ACE8-A1F4-49C1-B171-9C4C2023F9EB}" dt="2022-04-21T08:58:52.674" v="3783" actId="20577"/>
          <ac:spMkLst>
            <pc:docMk/>
            <pc:sldMk cId="0" sldId="256"/>
            <ac:spMk id="91" creationId="{00000000-0000-0000-0000-000000000000}"/>
          </ac:spMkLst>
        </pc:spChg>
      </pc:sldChg>
      <pc:sldChg chg="modSp mod">
        <pc:chgData name="Julie" userId="01467a90-d4f5-454b-aa5f-891feffaa140" providerId="ADAL" clId="{CC72ACE8-A1F4-49C1-B171-9C4C2023F9EB}" dt="2022-04-20T16:23:34.939" v="26" actId="20577"/>
        <pc:sldMkLst>
          <pc:docMk/>
          <pc:sldMk cId="0" sldId="259"/>
        </pc:sldMkLst>
        <pc:spChg chg="mod">
          <ac:chgData name="Julie" userId="01467a90-d4f5-454b-aa5f-891feffaa140" providerId="ADAL" clId="{CC72ACE8-A1F4-49C1-B171-9C4C2023F9EB}" dt="2022-04-20T16:23:34.939" v="26" actId="20577"/>
          <ac:spMkLst>
            <pc:docMk/>
            <pc:sldMk cId="0" sldId="259"/>
            <ac:spMk id="118" creationId="{00000000-0000-0000-0000-000000000000}"/>
          </ac:spMkLst>
        </pc:spChg>
      </pc:sldChg>
      <pc:sldChg chg="modSp mod">
        <pc:chgData name="Julie" userId="01467a90-d4f5-454b-aa5f-891feffaa140" providerId="ADAL" clId="{CC72ACE8-A1F4-49C1-B171-9C4C2023F9EB}" dt="2022-04-21T10:03:16.262" v="3961" actId="1076"/>
        <pc:sldMkLst>
          <pc:docMk/>
          <pc:sldMk cId="0" sldId="282"/>
        </pc:sldMkLst>
        <pc:spChg chg="mod">
          <ac:chgData name="Julie" userId="01467a90-d4f5-454b-aa5f-891feffaa140" providerId="ADAL" clId="{CC72ACE8-A1F4-49C1-B171-9C4C2023F9EB}" dt="2022-04-21T10:03:16.262" v="3961" actId="1076"/>
          <ac:spMkLst>
            <pc:docMk/>
            <pc:sldMk cId="0" sldId="282"/>
            <ac:spMk id="292" creationId="{00000000-0000-0000-0000-000000000000}"/>
          </ac:spMkLst>
        </pc:spChg>
      </pc:sldChg>
      <pc:sldChg chg="del">
        <pc:chgData name="Julie" userId="01467a90-d4f5-454b-aa5f-891feffaa140" providerId="ADAL" clId="{CC72ACE8-A1F4-49C1-B171-9C4C2023F9EB}" dt="2022-04-20T16:23:47.534" v="27" actId="47"/>
        <pc:sldMkLst>
          <pc:docMk/>
          <pc:sldMk cId="1914664602" sldId="328"/>
        </pc:sldMkLst>
      </pc:sldChg>
      <pc:sldChg chg="modSp mod">
        <pc:chgData name="Julie" userId="01467a90-d4f5-454b-aa5f-891feffaa140" providerId="ADAL" clId="{CC72ACE8-A1F4-49C1-B171-9C4C2023F9EB}" dt="2022-04-20T18:21:26.537" v="1903" actId="20577"/>
        <pc:sldMkLst>
          <pc:docMk/>
          <pc:sldMk cId="2075997292" sldId="424"/>
        </pc:sldMkLst>
        <pc:graphicFrameChg chg="mod modGraphic">
          <ac:chgData name="Julie" userId="01467a90-d4f5-454b-aa5f-891feffaa140" providerId="ADAL" clId="{CC72ACE8-A1F4-49C1-B171-9C4C2023F9EB}" dt="2022-04-20T18:21:26.537" v="1903" actId="20577"/>
          <ac:graphicFrameMkLst>
            <pc:docMk/>
            <pc:sldMk cId="2075997292" sldId="424"/>
            <ac:graphicFrameMk id="2" creationId="{9BD171BF-CA2C-4BDB-AB8A-D72CBF03729C}"/>
          </ac:graphicFrameMkLst>
        </pc:graphicFrameChg>
      </pc:sldChg>
      <pc:sldChg chg="del">
        <pc:chgData name="Julie" userId="01467a90-d4f5-454b-aa5f-891feffaa140" providerId="ADAL" clId="{CC72ACE8-A1F4-49C1-B171-9C4C2023F9EB}" dt="2022-04-20T16:50:51.920" v="578" actId="47"/>
        <pc:sldMkLst>
          <pc:docMk/>
          <pc:sldMk cId="418271765" sldId="478"/>
        </pc:sldMkLst>
      </pc:sldChg>
      <pc:sldChg chg="del">
        <pc:chgData name="Julie" userId="01467a90-d4f5-454b-aa5f-891feffaa140" providerId="ADAL" clId="{CC72ACE8-A1F4-49C1-B171-9C4C2023F9EB}" dt="2022-04-20T16:50:52.459" v="579" actId="47"/>
        <pc:sldMkLst>
          <pc:docMk/>
          <pc:sldMk cId="2620144210" sldId="479"/>
        </pc:sldMkLst>
      </pc:sldChg>
      <pc:sldChg chg="del">
        <pc:chgData name="Julie" userId="01467a90-d4f5-454b-aa5f-891feffaa140" providerId="ADAL" clId="{CC72ACE8-A1F4-49C1-B171-9C4C2023F9EB}" dt="2022-04-20T16:50:53.045" v="580" actId="47"/>
        <pc:sldMkLst>
          <pc:docMk/>
          <pc:sldMk cId="1477247304" sldId="480"/>
        </pc:sldMkLst>
      </pc:sldChg>
      <pc:sldChg chg="del">
        <pc:chgData name="Julie" userId="01467a90-d4f5-454b-aa5f-891feffaa140" providerId="ADAL" clId="{CC72ACE8-A1F4-49C1-B171-9C4C2023F9EB}" dt="2022-04-20T16:50:53.731" v="581" actId="47"/>
        <pc:sldMkLst>
          <pc:docMk/>
          <pc:sldMk cId="290959483" sldId="481"/>
        </pc:sldMkLst>
      </pc:sldChg>
      <pc:sldChg chg="del">
        <pc:chgData name="Julie" userId="01467a90-d4f5-454b-aa5f-891feffaa140" providerId="ADAL" clId="{CC72ACE8-A1F4-49C1-B171-9C4C2023F9EB}" dt="2022-04-20T16:23:02.360" v="7" actId="2696"/>
        <pc:sldMkLst>
          <pc:docMk/>
          <pc:sldMk cId="4253759804" sldId="487"/>
        </pc:sldMkLst>
      </pc:sldChg>
      <pc:sldChg chg="del">
        <pc:chgData name="Julie" userId="01467a90-d4f5-454b-aa5f-891feffaa140" providerId="ADAL" clId="{CC72ACE8-A1F4-49C1-B171-9C4C2023F9EB}" dt="2022-04-20T16:50:48.316" v="575" actId="47"/>
        <pc:sldMkLst>
          <pc:docMk/>
          <pc:sldMk cId="679923568" sldId="488"/>
        </pc:sldMkLst>
      </pc:sldChg>
      <pc:sldChg chg="del">
        <pc:chgData name="Julie" userId="01467a90-d4f5-454b-aa5f-891feffaa140" providerId="ADAL" clId="{CC72ACE8-A1F4-49C1-B171-9C4C2023F9EB}" dt="2022-04-20T16:39:34.824" v="287" actId="47"/>
        <pc:sldMkLst>
          <pc:docMk/>
          <pc:sldMk cId="908536932" sldId="489"/>
        </pc:sldMkLst>
      </pc:sldChg>
      <pc:sldChg chg="del">
        <pc:chgData name="Julie" userId="01467a90-d4f5-454b-aa5f-891feffaa140" providerId="ADAL" clId="{CC72ACE8-A1F4-49C1-B171-9C4C2023F9EB}" dt="2022-04-20T16:50:50.523" v="576" actId="47"/>
        <pc:sldMkLst>
          <pc:docMk/>
          <pc:sldMk cId="3146531786" sldId="490"/>
        </pc:sldMkLst>
      </pc:sldChg>
      <pc:sldChg chg="del">
        <pc:chgData name="Julie" userId="01467a90-d4f5-454b-aa5f-891feffaa140" providerId="ADAL" clId="{CC72ACE8-A1F4-49C1-B171-9C4C2023F9EB}" dt="2022-04-20T16:50:51.055" v="577" actId="47"/>
        <pc:sldMkLst>
          <pc:docMk/>
          <pc:sldMk cId="878375256" sldId="491"/>
        </pc:sldMkLst>
      </pc:sldChg>
      <pc:sldChg chg="del">
        <pc:chgData name="Julie" userId="01467a90-d4f5-454b-aa5f-891feffaa140" providerId="ADAL" clId="{CC72ACE8-A1F4-49C1-B171-9C4C2023F9EB}" dt="2022-04-20T16:28:11.845" v="70" actId="47"/>
        <pc:sldMkLst>
          <pc:docMk/>
          <pc:sldMk cId="3885155771" sldId="492"/>
        </pc:sldMkLst>
      </pc:sldChg>
      <pc:sldChg chg="del">
        <pc:chgData name="Julie" userId="01467a90-d4f5-454b-aa5f-891feffaa140" providerId="ADAL" clId="{CC72ACE8-A1F4-49C1-B171-9C4C2023F9EB}" dt="2022-04-20T16:50:54.496" v="582" actId="47"/>
        <pc:sldMkLst>
          <pc:docMk/>
          <pc:sldMk cId="3475777933" sldId="493"/>
        </pc:sldMkLst>
      </pc:sldChg>
      <pc:sldChg chg="del">
        <pc:chgData name="Julie" userId="01467a90-d4f5-454b-aa5f-891feffaa140" providerId="ADAL" clId="{CC72ACE8-A1F4-49C1-B171-9C4C2023F9EB}" dt="2022-04-20T16:50:55.450" v="583" actId="47"/>
        <pc:sldMkLst>
          <pc:docMk/>
          <pc:sldMk cId="3743688433" sldId="494"/>
        </pc:sldMkLst>
      </pc:sldChg>
      <pc:sldChg chg="del">
        <pc:chgData name="Julie" userId="01467a90-d4f5-454b-aa5f-891feffaa140" providerId="ADAL" clId="{CC72ACE8-A1F4-49C1-B171-9C4C2023F9EB}" dt="2022-04-20T16:50:56.283" v="584" actId="47"/>
        <pc:sldMkLst>
          <pc:docMk/>
          <pc:sldMk cId="396105090" sldId="495"/>
        </pc:sldMkLst>
      </pc:sldChg>
      <pc:sldChg chg="delSp modSp mod">
        <pc:chgData name="Julie" userId="01467a90-d4f5-454b-aa5f-891feffaa140" providerId="ADAL" clId="{CC72ACE8-A1F4-49C1-B171-9C4C2023F9EB}" dt="2022-04-20T16:51:24.958" v="587" actId="1076"/>
        <pc:sldMkLst>
          <pc:docMk/>
          <pc:sldMk cId="3059162554" sldId="496"/>
        </pc:sldMkLst>
        <pc:spChg chg="del">
          <ac:chgData name="Julie" userId="01467a90-d4f5-454b-aa5f-891feffaa140" providerId="ADAL" clId="{CC72ACE8-A1F4-49C1-B171-9C4C2023F9EB}" dt="2022-04-20T16:51:12.759" v="585" actId="478"/>
          <ac:spMkLst>
            <pc:docMk/>
            <pc:sldMk cId="3059162554" sldId="496"/>
            <ac:spMk id="5" creationId="{43D11FEB-4D5A-4AA7-BCE5-52D58DE22021}"/>
          </ac:spMkLst>
        </pc:spChg>
        <pc:graphicFrameChg chg="mod modGraphic">
          <ac:chgData name="Julie" userId="01467a90-d4f5-454b-aa5f-891feffaa140" providerId="ADAL" clId="{CC72ACE8-A1F4-49C1-B171-9C4C2023F9EB}" dt="2022-04-20T16:51:24.958" v="587" actId="1076"/>
          <ac:graphicFrameMkLst>
            <pc:docMk/>
            <pc:sldMk cId="3059162554" sldId="496"/>
            <ac:graphicFrameMk id="4" creationId="{D9751732-8DEE-460F-B3CB-CBA1E2159BD7}"/>
          </ac:graphicFrameMkLst>
        </pc:graphicFrameChg>
      </pc:sldChg>
      <pc:sldChg chg="addSp delSp modSp new mod">
        <pc:chgData name="Julie" userId="01467a90-d4f5-454b-aa5f-891feffaa140" providerId="ADAL" clId="{CC72ACE8-A1F4-49C1-B171-9C4C2023F9EB}" dt="2022-04-21T13:35:49.417" v="4218" actId="20577"/>
        <pc:sldMkLst>
          <pc:docMk/>
          <pc:sldMk cId="3761914689" sldId="497"/>
        </pc:sldMkLst>
        <pc:spChg chg="mod">
          <ac:chgData name="Julie" userId="01467a90-d4f5-454b-aa5f-891feffaa140" providerId="ADAL" clId="{CC72ACE8-A1F4-49C1-B171-9C4C2023F9EB}" dt="2022-04-20T16:32:45.536" v="115" actId="1076"/>
          <ac:spMkLst>
            <pc:docMk/>
            <pc:sldMk cId="3761914689" sldId="497"/>
            <ac:spMk id="2" creationId="{C718E529-6099-4CD2-A346-3678AEB44CA7}"/>
          </ac:spMkLst>
        </pc:spChg>
        <pc:spChg chg="del">
          <ac:chgData name="Julie" userId="01467a90-d4f5-454b-aa5f-891feffaa140" providerId="ADAL" clId="{CC72ACE8-A1F4-49C1-B171-9C4C2023F9EB}" dt="2022-04-20T16:30:15.720" v="72" actId="478"/>
          <ac:spMkLst>
            <pc:docMk/>
            <pc:sldMk cId="3761914689" sldId="497"/>
            <ac:spMk id="3" creationId="{D94B6D93-9771-47A5-B867-26F02A0C6200}"/>
          </ac:spMkLst>
        </pc:spChg>
        <pc:graphicFrameChg chg="add mod modGraphic">
          <ac:chgData name="Julie" userId="01467a90-d4f5-454b-aa5f-891feffaa140" providerId="ADAL" clId="{CC72ACE8-A1F4-49C1-B171-9C4C2023F9EB}" dt="2022-04-21T13:35:49.417" v="4218" actId="20577"/>
          <ac:graphicFrameMkLst>
            <pc:docMk/>
            <pc:sldMk cId="3761914689" sldId="497"/>
            <ac:graphicFrameMk id="4" creationId="{4C37A05E-D29C-4550-BCE0-717E797783E5}"/>
          </ac:graphicFrameMkLst>
        </pc:graphicFrameChg>
      </pc:sldChg>
      <pc:sldChg chg="addSp delSp modSp new mod">
        <pc:chgData name="Julie" userId="01467a90-d4f5-454b-aa5f-891feffaa140" providerId="ADAL" clId="{CC72ACE8-A1F4-49C1-B171-9C4C2023F9EB}" dt="2022-04-22T07:54:32.583" v="5402" actId="692"/>
        <pc:sldMkLst>
          <pc:docMk/>
          <pc:sldMk cId="876240154" sldId="498"/>
        </pc:sldMkLst>
        <pc:spChg chg="del">
          <ac:chgData name="Julie" userId="01467a90-d4f5-454b-aa5f-891feffaa140" providerId="ADAL" clId="{CC72ACE8-A1F4-49C1-B171-9C4C2023F9EB}" dt="2022-04-20T16:33:18.292" v="119" actId="478"/>
          <ac:spMkLst>
            <pc:docMk/>
            <pc:sldMk cId="876240154" sldId="498"/>
            <ac:spMk id="2" creationId="{4B1457D1-4942-4188-AC5E-7CE302F13836}"/>
          </ac:spMkLst>
        </pc:spChg>
        <pc:spChg chg="del">
          <ac:chgData name="Julie" userId="01467a90-d4f5-454b-aa5f-891feffaa140" providerId="ADAL" clId="{CC72ACE8-A1F4-49C1-B171-9C4C2023F9EB}" dt="2022-04-20T16:33:21.593" v="121" actId="478"/>
          <ac:spMkLst>
            <pc:docMk/>
            <pc:sldMk cId="876240154" sldId="498"/>
            <ac:spMk id="3" creationId="{0E9E2E4E-C364-4787-A88B-E67D6CA216D9}"/>
          </ac:spMkLst>
        </pc:spChg>
        <pc:spChg chg="add mod">
          <ac:chgData name="Julie" userId="01467a90-d4f5-454b-aa5f-891feffaa140" providerId="ADAL" clId="{CC72ACE8-A1F4-49C1-B171-9C4C2023F9EB}" dt="2022-04-20T16:34:53.403" v="126" actId="20577"/>
          <ac:spMkLst>
            <pc:docMk/>
            <pc:sldMk cId="876240154" sldId="498"/>
            <ac:spMk id="4" creationId="{DD4EC4D0-D5EE-4204-8CDF-A80485404C41}"/>
          </ac:spMkLst>
        </pc:spChg>
        <pc:spChg chg="add mod">
          <ac:chgData name="Julie" userId="01467a90-d4f5-454b-aa5f-891feffaa140" providerId="ADAL" clId="{CC72ACE8-A1F4-49C1-B171-9C4C2023F9EB}" dt="2022-04-21T13:41:25.240" v="4544" actId="1076"/>
          <ac:spMkLst>
            <pc:docMk/>
            <pc:sldMk cId="876240154" sldId="498"/>
            <ac:spMk id="8" creationId="{9A6F149D-D4FE-42B0-A2B3-F00DAAF05E4D}"/>
          </ac:spMkLst>
        </pc:spChg>
        <pc:spChg chg="add del mod">
          <ac:chgData name="Julie" userId="01467a90-d4f5-454b-aa5f-891feffaa140" providerId="ADAL" clId="{CC72ACE8-A1F4-49C1-B171-9C4C2023F9EB}" dt="2022-04-21T13:32:09.294" v="4009" actId="478"/>
          <ac:spMkLst>
            <pc:docMk/>
            <pc:sldMk cId="876240154" sldId="498"/>
            <ac:spMk id="9" creationId="{00512C22-AD91-4C4E-A344-9E9C9640CFD9}"/>
          </ac:spMkLst>
        </pc:spChg>
        <pc:spChg chg="add mod">
          <ac:chgData name="Julie" userId="01467a90-d4f5-454b-aa5f-891feffaa140" providerId="ADAL" clId="{CC72ACE8-A1F4-49C1-B171-9C4C2023F9EB}" dt="2022-04-22T07:54:32.583" v="5402" actId="692"/>
          <ac:spMkLst>
            <pc:docMk/>
            <pc:sldMk cId="876240154" sldId="498"/>
            <ac:spMk id="10" creationId="{5CE0A9AF-94F5-415A-B1E6-F2CE8B7BC000}"/>
          </ac:spMkLst>
        </pc:spChg>
        <pc:graphicFrameChg chg="add mod">
          <ac:chgData name="Julie" userId="01467a90-d4f5-454b-aa5f-891feffaa140" providerId="ADAL" clId="{CC72ACE8-A1F4-49C1-B171-9C4C2023F9EB}" dt="2022-04-20T16:35:32.685" v="129" actId="1076"/>
          <ac:graphicFrameMkLst>
            <pc:docMk/>
            <pc:sldMk cId="876240154" sldId="498"/>
            <ac:graphicFrameMk id="7" creationId="{E86A2F9E-DEF4-4A53-9C48-61F79C04C066}"/>
          </ac:graphicFrameMkLst>
        </pc:graphicFrameChg>
        <pc:picChg chg="add mod">
          <ac:chgData name="Julie" userId="01467a90-d4f5-454b-aa5f-891feffaa140" providerId="ADAL" clId="{CC72ACE8-A1F4-49C1-B171-9C4C2023F9EB}" dt="2022-04-20T16:34:32.531" v="124" actId="1076"/>
          <ac:picMkLst>
            <pc:docMk/>
            <pc:sldMk cId="876240154" sldId="498"/>
            <ac:picMk id="6" creationId="{59B8151D-8C99-450B-B4BA-A9394B86CF1D}"/>
          </ac:picMkLst>
        </pc:picChg>
      </pc:sldChg>
      <pc:sldChg chg="addSp delSp modSp new mod">
        <pc:chgData name="Julie" userId="01467a90-d4f5-454b-aa5f-891feffaa140" providerId="ADAL" clId="{CC72ACE8-A1F4-49C1-B171-9C4C2023F9EB}" dt="2022-04-22T07:55:03.262" v="5404" actId="1036"/>
        <pc:sldMkLst>
          <pc:docMk/>
          <pc:sldMk cId="2948988436" sldId="499"/>
        </pc:sldMkLst>
        <pc:spChg chg="del">
          <ac:chgData name="Julie" userId="01467a90-d4f5-454b-aa5f-891feffaa140" providerId="ADAL" clId="{CC72ACE8-A1F4-49C1-B171-9C4C2023F9EB}" dt="2022-04-20T16:37:31.747" v="183" actId="478"/>
          <ac:spMkLst>
            <pc:docMk/>
            <pc:sldMk cId="2948988436" sldId="499"/>
            <ac:spMk id="2" creationId="{D52357F3-9314-49DA-BAB6-62AFA4DC9FE4}"/>
          </ac:spMkLst>
        </pc:spChg>
        <pc:spChg chg="del">
          <ac:chgData name="Julie" userId="01467a90-d4f5-454b-aa5f-891feffaa140" providerId="ADAL" clId="{CC72ACE8-A1F4-49C1-B171-9C4C2023F9EB}" dt="2022-04-20T16:37:33.806" v="184" actId="478"/>
          <ac:spMkLst>
            <pc:docMk/>
            <pc:sldMk cId="2948988436" sldId="499"/>
            <ac:spMk id="3" creationId="{87594CCB-364F-4750-BB47-1FD9D3273458}"/>
          </ac:spMkLst>
        </pc:spChg>
        <pc:spChg chg="add mod">
          <ac:chgData name="Julie" userId="01467a90-d4f5-454b-aa5f-891feffaa140" providerId="ADAL" clId="{CC72ACE8-A1F4-49C1-B171-9C4C2023F9EB}" dt="2022-04-20T16:37:43.343" v="197" actId="20577"/>
          <ac:spMkLst>
            <pc:docMk/>
            <pc:sldMk cId="2948988436" sldId="499"/>
            <ac:spMk id="4" creationId="{A3530279-4403-4B1E-919B-76767A8D1DC6}"/>
          </ac:spMkLst>
        </pc:spChg>
        <pc:spChg chg="add mod">
          <ac:chgData name="Julie" userId="01467a90-d4f5-454b-aa5f-891feffaa140" providerId="ADAL" clId="{CC72ACE8-A1F4-49C1-B171-9C4C2023F9EB}" dt="2022-04-20T16:41:13.762" v="348" actId="1076"/>
          <ac:spMkLst>
            <pc:docMk/>
            <pc:sldMk cId="2948988436" sldId="499"/>
            <ac:spMk id="8" creationId="{82746D39-ACCF-4EC4-8C73-3067CD087E21}"/>
          </ac:spMkLst>
        </pc:spChg>
        <pc:spChg chg="add del mod">
          <ac:chgData name="Julie" userId="01467a90-d4f5-454b-aa5f-891feffaa140" providerId="ADAL" clId="{CC72ACE8-A1F4-49C1-B171-9C4C2023F9EB}" dt="2022-04-21T13:40:33.666" v="4452" actId="478"/>
          <ac:spMkLst>
            <pc:docMk/>
            <pc:sldMk cId="2948988436" sldId="499"/>
            <ac:spMk id="9" creationId="{2CD46D64-2CEF-48AE-AA1A-A4DAE6C55ED2}"/>
          </ac:spMkLst>
        </pc:spChg>
        <pc:spChg chg="add mod">
          <ac:chgData name="Julie" userId="01467a90-d4f5-454b-aa5f-891feffaa140" providerId="ADAL" clId="{CC72ACE8-A1F4-49C1-B171-9C4C2023F9EB}" dt="2022-04-22T07:55:03.262" v="5404" actId="1036"/>
          <ac:spMkLst>
            <pc:docMk/>
            <pc:sldMk cId="2948988436" sldId="499"/>
            <ac:spMk id="10" creationId="{8358CC05-8464-4402-B3F6-C0B214471A4D}"/>
          </ac:spMkLst>
        </pc:spChg>
        <pc:graphicFrameChg chg="add mod modGraphic">
          <ac:chgData name="Julie" userId="01467a90-d4f5-454b-aa5f-891feffaa140" providerId="ADAL" clId="{CC72ACE8-A1F4-49C1-B171-9C4C2023F9EB}" dt="2022-04-20T16:42:27.522" v="355" actId="1076"/>
          <ac:graphicFrameMkLst>
            <pc:docMk/>
            <pc:sldMk cId="2948988436" sldId="499"/>
            <ac:graphicFrameMk id="7" creationId="{A6190321-F38D-4732-85A3-EE05D0D85FDA}"/>
          </ac:graphicFrameMkLst>
        </pc:graphicFrameChg>
        <pc:picChg chg="add mod">
          <ac:chgData name="Julie" userId="01467a90-d4f5-454b-aa5f-891feffaa140" providerId="ADAL" clId="{CC72ACE8-A1F4-49C1-B171-9C4C2023F9EB}" dt="2022-04-20T16:38:29.477" v="200" actId="1076"/>
          <ac:picMkLst>
            <pc:docMk/>
            <pc:sldMk cId="2948988436" sldId="499"/>
            <ac:picMk id="6" creationId="{A517704E-646D-4803-A723-D7113889799B}"/>
          </ac:picMkLst>
        </pc:picChg>
      </pc:sldChg>
      <pc:sldChg chg="addSp delSp modSp new mod">
        <pc:chgData name="Julie" userId="01467a90-d4f5-454b-aa5f-891feffaa140" providerId="ADAL" clId="{CC72ACE8-A1F4-49C1-B171-9C4C2023F9EB}" dt="2022-04-22T07:55:28.446" v="5408" actId="207"/>
        <pc:sldMkLst>
          <pc:docMk/>
          <pc:sldMk cId="3522787437" sldId="500"/>
        </pc:sldMkLst>
        <pc:spChg chg="del">
          <ac:chgData name="Julie" userId="01467a90-d4f5-454b-aa5f-891feffaa140" providerId="ADAL" clId="{CC72ACE8-A1F4-49C1-B171-9C4C2023F9EB}" dt="2022-04-20T16:42:09.919" v="352" actId="478"/>
          <ac:spMkLst>
            <pc:docMk/>
            <pc:sldMk cId="3522787437" sldId="500"/>
            <ac:spMk id="2" creationId="{42942ACF-CD33-45D7-A63A-63DDA6BC09E0}"/>
          </ac:spMkLst>
        </pc:spChg>
        <pc:spChg chg="del">
          <ac:chgData name="Julie" userId="01467a90-d4f5-454b-aa5f-891feffaa140" providerId="ADAL" clId="{CC72ACE8-A1F4-49C1-B171-9C4C2023F9EB}" dt="2022-04-20T16:42:12.941" v="353" actId="478"/>
          <ac:spMkLst>
            <pc:docMk/>
            <pc:sldMk cId="3522787437" sldId="500"/>
            <ac:spMk id="3" creationId="{53CE6922-4593-4946-A746-DCDAE2BC2F63}"/>
          </ac:spMkLst>
        </pc:spChg>
        <pc:spChg chg="add mod">
          <ac:chgData name="Julie" userId="01467a90-d4f5-454b-aa5f-891feffaa140" providerId="ADAL" clId="{CC72ACE8-A1F4-49C1-B171-9C4C2023F9EB}" dt="2022-04-20T16:42:38.486" v="371" actId="20577"/>
          <ac:spMkLst>
            <pc:docMk/>
            <pc:sldMk cId="3522787437" sldId="500"/>
            <ac:spMk id="4" creationId="{2CF88A28-B7E3-47FF-A9CD-2A28B0F056B7}"/>
          </ac:spMkLst>
        </pc:spChg>
        <pc:spChg chg="add mod">
          <ac:chgData name="Julie" userId="01467a90-d4f5-454b-aa5f-891feffaa140" providerId="ADAL" clId="{CC72ACE8-A1F4-49C1-B171-9C4C2023F9EB}" dt="2022-04-20T16:50:23.673" v="553" actId="1076"/>
          <ac:spMkLst>
            <pc:docMk/>
            <pc:sldMk cId="3522787437" sldId="500"/>
            <ac:spMk id="12" creationId="{FAA0D8E7-85B2-4887-9E59-E259F31E1628}"/>
          </ac:spMkLst>
        </pc:spChg>
        <pc:spChg chg="add mod">
          <ac:chgData name="Julie" userId="01467a90-d4f5-454b-aa5f-891feffaa140" providerId="ADAL" clId="{CC72ACE8-A1F4-49C1-B171-9C4C2023F9EB}" dt="2022-04-21T14:59:08.721" v="5038" actId="1076"/>
          <ac:spMkLst>
            <pc:docMk/>
            <pc:sldMk cId="3522787437" sldId="500"/>
            <ac:spMk id="13" creationId="{5D245859-AAA2-4C92-B85A-67F0ECD83A2B}"/>
          </ac:spMkLst>
        </pc:spChg>
        <pc:spChg chg="add mod">
          <ac:chgData name="Julie" userId="01467a90-d4f5-454b-aa5f-891feffaa140" providerId="ADAL" clId="{CC72ACE8-A1F4-49C1-B171-9C4C2023F9EB}" dt="2022-04-22T07:55:28.446" v="5408" actId="207"/>
          <ac:spMkLst>
            <pc:docMk/>
            <pc:sldMk cId="3522787437" sldId="500"/>
            <ac:spMk id="16" creationId="{E3F88D04-B4B4-403F-805A-583AB633983F}"/>
          </ac:spMkLst>
        </pc:spChg>
        <pc:spChg chg="add mod">
          <ac:chgData name="Julie" userId="01467a90-d4f5-454b-aa5f-891feffaa140" providerId="ADAL" clId="{CC72ACE8-A1F4-49C1-B171-9C4C2023F9EB}" dt="2022-04-22T07:55:07.828" v="5405" actId="108"/>
          <ac:spMkLst>
            <pc:docMk/>
            <pc:sldMk cId="3522787437" sldId="500"/>
            <ac:spMk id="18" creationId="{1E7C136B-954A-4DA9-B3A5-E3EF9486DD34}"/>
          </ac:spMkLst>
        </pc:spChg>
        <pc:graphicFrameChg chg="add mod">
          <ac:chgData name="Julie" userId="01467a90-d4f5-454b-aa5f-891feffaa140" providerId="ADAL" clId="{CC72ACE8-A1F4-49C1-B171-9C4C2023F9EB}" dt="2022-04-21T09:18:55.456" v="3784" actId="1076"/>
          <ac:graphicFrameMkLst>
            <pc:docMk/>
            <pc:sldMk cId="3522787437" sldId="500"/>
            <ac:graphicFrameMk id="11" creationId="{29D62890-0068-4BD3-8E2F-90A9887A361E}"/>
          </ac:graphicFrameMkLst>
        </pc:graphicFrameChg>
        <pc:picChg chg="add mod">
          <ac:chgData name="Julie" userId="01467a90-d4f5-454b-aa5f-891feffaa140" providerId="ADAL" clId="{CC72ACE8-A1F4-49C1-B171-9C4C2023F9EB}" dt="2022-04-20T16:50:17.218" v="552" actId="1076"/>
          <ac:picMkLst>
            <pc:docMk/>
            <pc:sldMk cId="3522787437" sldId="500"/>
            <ac:picMk id="6" creationId="{94566EF4-58E9-4CC8-B24B-91EE8D92754E}"/>
          </ac:picMkLst>
        </pc:picChg>
        <pc:picChg chg="add mod">
          <ac:chgData name="Julie" userId="01467a90-d4f5-454b-aa5f-891feffaa140" providerId="ADAL" clId="{CC72ACE8-A1F4-49C1-B171-9C4C2023F9EB}" dt="2022-04-20T16:50:17.218" v="552" actId="1076"/>
          <ac:picMkLst>
            <pc:docMk/>
            <pc:sldMk cId="3522787437" sldId="500"/>
            <ac:picMk id="8" creationId="{50EF72C1-52E4-4E2D-AAD0-BCBFE0D98B8C}"/>
          </ac:picMkLst>
        </pc:picChg>
        <pc:picChg chg="add mod">
          <ac:chgData name="Julie" userId="01467a90-d4f5-454b-aa5f-891feffaa140" providerId="ADAL" clId="{CC72ACE8-A1F4-49C1-B171-9C4C2023F9EB}" dt="2022-04-20T16:50:17.218" v="552" actId="1076"/>
          <ac:picMkLst>
            <pc:docMk/>
            <pc:sldMk cId="3522787437" sldId="500"/>
            <ac:picMk id="15" creationId="{3ECB141E-8895-43D3-9F1E-396E592425F5}"/>
          </ac:picMkLst>
        </pc:picChg>
        <pc:cxnChg chg="add mod">
          <ac:chgData name="Julie" userId="01467a90-d4f5-454b-aa5f-891feffaa140" providerId="ADAL" clId="{CC72ACE8-A1F4-49C1-B171-9C4C2023F9EB}" dt="2022-04-20T16:50:17.218" v="552" actId="1076"/>
          <ac:cxnSpMkLst>
            <pc:docMk/>
            <pc:sldMk cId="3522787437" sldId="500"/>
            <ac:cxnSpMk id="10" creationId="{7638B846-541E-462B-8F2F-9FD468219A31}"/>
          </ac:cxnSpMkLst>
        </pc:cxnChg>
      </pc:sldChg>
      <pc:sldChg chg="addSp delSp modSp new mod modClrScheme chgLayout">
        <pc:chgData name="Julie" userId="01467a90-d4f5-454b-aa5f-891feffaa140" providerId="ADAL" clId="{CC72ACE8-A1F4-49C1-B171-9C4C2023F9EB}" dt="2022-04-22T07:58:23.702" v="5410" actId="20577"/>
        <pc:sldMkLst>
          <pc:docMk/>
          <pc:sldMk cId="1399993600" sldId="501"/>
        </pc:sldMkLst>
        <pc:spChg chg="del">
          <ac:chgData name="Julie" userId="01467a90-d4f5-454b-aa5f-891feffaa140" providerId="ADAL" clId="{CC72ACE8-A1F4-49C1-B171-9C4C2023F9EB}" dt="2022-04-20T16:51:47.823" v="589" actId="700"/>
          <ac:spMkLst>
            <pc:docMk/>
            <pc:sldMk cId="1399993600" sldId="501"/>
            <ac:spMk id="2" creationId="{6B484A08-36E2-4EE5-8DAE-E381AF0A008F}"/>
          </ac:spMkLst>
        </pc:spChg>
        <pc:spChg chg="del">
          <ac:chgData name="Julie" userId="01467a90-d4f5-454b-aa5f-891feffaa140" providerId="ADAL" clId="{CC72ACE8-A1F4-49C1-B171-9C4C2023F9EB}" dt="2022-04-20T16:51:47.823" v="589" actId="700"/>
          <ac:spMkLst>
            <pc:docMk/>
            <pc:sldMk cId="1399993600" sldId="501"/>
            <ac:spMk id="3" creationId="{91CA7154-8855-4EF6-AE2F-9F6E65B4C70F}"/>
          </ac:spMkLst>
        </pc:spChg>
        <pc:spChg chg="add mod">
          <ac:chgData name="Julie" userId="01467a90-d4f5-454b-aa5f-891feffaa140" providerId="ADAL" clId="{CC72ACE8-A1F4-49C1-B171-9C4C2023F9EB}" dt="2022-04-20T16:51:59.406" v="596" actId="20577"/>
          <ac:spMkLst>
            <pc:docMk/>
            <pc:sldMk cId="1399993600" sldId="501"/>
            <ac:spMk id="4" creationId="{27FDA0E6-957F-40E9-BB18-DABAC50B4D40}"/>
          </ac:spMkLst>
        </pc:spChg>
        <pc:spChg chg="add del mod">
          <ac:chgData name="Julie" userId="01467a90-d4f5-454b-aa5f-891feffaa140" providerId="ADAL" clId="{CC72ACE8-A1F4-49C1-B171-9C4C2023F9EB}" dt="2022-04-20T16:52:09.106" v="598"/>
          <ac:spMkLst>
            <pc:docMk/>
            <pc:sldMk cId="1399993600" sldId="501"/>
            <ac:spMk id="5" creationId="{D9C4E5F5-BD0C-4C09-8D07-091B5D824D5B}"/>
          </ac:spMkLst>
        </pc:spChg>
        <pc:graphicFrameChg chg="add mod modGraphic">
          <ac:chgData name="Julie" userId="01467a90-d4f5-454b-aa5f-891feffaa140" providerId="ADAL" clId="{CC72ACE8-A1F4-49C1-B171-9C4C2023F9EB}" dt="2022-04-22T07:58:23.702" v="5410" actId="20577"/>
          <ac:graphicFrameMkLst>
            <pc:docMk/>
            <pc:sldMk cId="1399993600" sldId="501"/>
            <ac:graphicFrameMk id="6" creationId="{9F79944B-B8E1-4E4C-AA72-6E31C4522A90}"/>
          </ac:graphicFrameMkLst>
        </pc:graphicFrameChg>
      </pc:sldChg>
      <pc:sldChg chg="addSp delSp modSp add mod">
        <pc:chgData name="Julie" userId="01467a90-d4f5-454b-aa5f-891feffaa140" providerId="ADAL" clId="{CC72ACE8-A1F4-49C1-B171-9C4C2023F9EB}" dt="2022-04-22T08:00:13.906" v="5440" actId="20577"/>
        <pc:sldMkLst>
          <pc:docMk/>
          <pc:sldMk cId="1462396090" sldId="502"/>
        </pc:sldMkLst>
        <pc:spChg chg="add mod">
          <ac:chgData name="Julie" userId="01467a90-d4f5-454b-aa5f-891feffaa140" providerId="ADAL" clId="{CC72ACE8-A1F4-49C1-B171-9C4C2023F9EB}" dt="2022-04-20T17:33:28.200" v="1216" actId="1076"/>
          <ac:spMkLst>
            <pc:docMk/>
            <pc:sldMk cId="1462396090" sldId="502"/>
            <ac:spMk id="2" creationId="{4C595AF4-3BA2-4707-BCD6-02C2513B2D2B}"/>
          </ac:spMkLst>
        </pc:spChg>
        <pc:spChg chg="mod">
          <ac:chgData name="Julie" userId="01467a90-d4f5-454b-aa5f-891feffaa140" providerId="ADAL" clId="{CC72ACE8-A1F4-49C1-B171-9C4C2023F9EB}" dt="2022-04-20T16:53:27.717" v="619" actId="20577"/>
          <ac:spMkLst>
            <pc:docMk/>
            <pc:sldMk cId="1462396090" sldId="502"/>
            <ac:spMk id="4" creationId="{27FDA0E6-957F-40E9-BB18-DABAC50B4D40}"/>
          </ac:spMkLst>
        </pc:spChg>
        <pc:spChg chg="add mod">
          <ac:chgData name="Julie" userId="01467a90-d4f5-454b-aa5f-891feffaa140" providerId="ADAL" clId="{CC72ACE8-A1F4-49C1-B171-9C4C2023F9EB}" dt="2022-04-21T14:56:08.883" v="4975" actId="1076"/>
          <ac:spMkLst>
            <pc:docMk/>
            <pc:sldMk cId="1462396090" sldId="502"/>
            <ac:spMk id="9" creationId="{50D7273F-8FB5-41BA-A8A5-E8732FA1EB23}"/>
          </ac:spMkLst>
        </pc:spChg>
        <pc:graphicFrameChg chg="mod modGraphic">
          <ac:chgData name="Julie" userId="01467a90-d4f5-454b-aa5f-891feffaa140" providerId="ADAL" clId="{CC72ACE8-A1F4-49C1-B171-9C4C2023F9EB}" dt="2022-04-22T08:00:13.906" v="5440" actId="20577"/>
          <ac:graphicFrameMkLst>
            <pc:docMk/>
            <pc:sldMk cId="1462396090" sldId="502"/>
            <ac:graphicFrameMk id="6" creationId="{9F79944B-B8E1-4E4C-AA72-6E31C4522A90}"/>
          </ac:graphicFrameMkLst>
        </pc:graphicFrameChg>
        <pc:picChg chg="add del">
          <ac:chgData name="Julie" userId="01467a90-d4f5-454b-aa5f-891feffaa140" providerId="ADAL" clId="{CC72ACE8-A1F4-49C1-B171-9C4C2023F9EB}" dt="2022-04-20T17:29:28.136" v="1121" actId="22"/>
          <ac:picMkLst>
            <pc:docMk/>
            <pc:sldMk cId="1462396090" sldId="502"/>
            <ac:picMk id="5" creationId="{EB406AD7-85B5-408D-8419-DE7CADD50484}"/>
          </ac:picMkLst>
        </pc:picChg>
        <pc:picChg chg="add mod">
          <ac:chgData name="Julie" userId="01467a90-d4f5-454b-aa5f-891feffaa140" providerId="ADAL" clId="{CC72ACE8-A1F4-49C1-B171-9C4C2023F9EB}" dt="2022-04-20T17:33:36.489" v="1219" actId="1076"/>
          <ac:picMkLst>
            <pc:docMk/>
            <pc:sldMk cId="1462396090" sldId="502"/>
            <ac:picMk id="8" creationId="{1B1CCF63-2C6B-4D05-B17A-B6CDB0682763}"/>
          </ac:picMkLst>
        </pc:picChg>
      </pc:sldChg>
      <pc:sldChg chg="addSp modSp new mod">
        <pc:chgData name="Julie" userId="01467a90-d4f5-454b-aa5f-891feffaa140" providerId="ADAL" clId="{CC72ACE8-A1F4-49C1-B171-9C4C2023F9EB}" dt="2022-04-22T07:59:08.289" v="5412" actId="207"/>
        <pc:sldMkLst>
          <pc:docMk/>
          <pc:sldMk cId="4258201606" sldId="503"/>
        </pc:sldMkLst>
        <pc:spChg chg="add mod">
          <ac:chgData name="Julie" userId="01467a90-d4f5-454b-aa5f-891feffaa140" providerId="ADAL" clId="{CC72ACE8-A1F4-49C1-B171-9C4C2023F9EB}" dt="2022-04-20T17:16:39.032" v="789" actId="20577"/>
          <ac:spMkLst>
            <pc:docMk/>
            <pc:sldMk cId="4258201606" sldId="503"/>
            <ac:spMk id="4" creationId="{DAE184AF-A22A-4E2F-AAD9-CB3B7DC5C3B7}"/>
          </ac:spMkLst>
        </pc:spChg>
        <pc:spChg chg="add mod">
          <ac:chgData name="Julie" userId="01467a90-d4f5-454b-aa5f-891feffaa140" providerId="ADAL" clId="{CC72ACE8-A1F4-49C1-B171-9C4C2023F9EB}" dt="2022-04-22T07:59:08.289" v="5412" actId="207"/>
          <ac:spMkLst>
            <pc:docMk/>
            <pc:sldMk cId="4258201606" sldId="503"/>
            <ac:spMk id="6" creationId="{434E4F0C-3847-44F5-83D2-E1AA376E52F0}"/>
          </ac:spMkLst>
        </pc:spChg>
        <pc:graphicFrameChg chg="add mod modGraphic">
          <ac:chgData name="Julie" userId="01467a90-d4f5-454b-aa5f-891feffaa140" providerId="ADAL" clId="{CC72ACE8-A1F4-49C1-B171-9C4C2023F9EB}" dt="2022-04-20T17:16:45.637" v="790" actId="21"/>
          <ac:graphicFrameMkLst>
            <pc:docMk/>
            <pc:sldMk cId="4258201606" sldId="503"/>
            <ac:graphicFrameMk id="5" creationId="{FD620D9D-50BA-460C-A523-DB446F45192D}"/>
          </ac:graphicFrameMkLst>
        </pc:graphicFrameChg>
        <pc:picChg chg="add mod">
          <ac:chgData name="Julie" userId="01467a90-d4f5-454b-aa5f-891feffaa140" providerId="ADAL" clId="{CC72ACE8-A1F4-49C1-B171-9C4C2023F9EB}" dt="2022-04-20T17:04:59.337" v="631" actId="1076"/>
          <ac:picMkLst>
            <pc:docMk/>
            <pc:sldMk cId="4258201606" sldId="503"/>
            <ac:picMk id="3" creationId="{B9CAD92B-0447-4E48-A2CB-6A4810D7E55F}"/>
          </ac:picMkLst>
        </pc:picChg>
      </pc:sldChg>
      <pc:sldChg chg="add del">
        <pc:chgData name="Julie" userId="01467a90-d4f5-454b-aa5f-891feffaa140" providerId="ADAL" clId="{CC72ACE8-A1F4-49C1-B171-9C4C2023F9EB}" dt="2022-04-20T17:15:18.697" v="771" actId="47"/>
        <pc:sldMkLst>
          <pc:docMk/>
          <pc:sldMk cId="1527953526" sldId="504"/>
        </pc:sldMkLst>
      </pc:sldChg>
      <pc:sldChg chg="addSp delSp modSp add mod">
        <pc:chgData name="Julie" userId="01467a90-d4f5-454b-aa5f-891feffaa140" providerId="ADAL" clId="{CC72ACE8-A1F4-49C1-B171-9C4C2023F9EB}" dt="2022-04-22T07:59:41.003" v="5433" actId="207"/>
        <pc:sldMkLst>
          <pc:docMk/>
          <pc:sldMk cId="4000315779" sldId="504"/>
        </pc:sldMkLst>
        <pc:spChg chg="mod">
          <ac:chgData name="Julie" userId="01467a90-d4f5-454b-aa5f-891feffaa140" providerId="ADAL" clId="{CC72ACE8-A1F4-49C1-B171-9C4C2023F9EB}" dt="2022-04-20T17:17:26.318" v="862" actId="20577"/>
          <ac:spMkLst>
            <pc:docMk/>
            <pc:sldMk cId="4000315779" sldId="504"/>
            <ac:spMk id="4" creationId="{DAE184AF-A22A-4E2F-AAD9-CB3B7DC5C3B7}"/>
          </ac:spMkLst>
        </pc:spChg>
        <pc:spChg chg="del mod">
          <ac:chgData name="Julie" userId="01467a90-d4f5-454b-aa5f-891feffaa140" providerId="ADAL" clId="{CC72ACE8-A1F4-49C1-B171-9C4C2023F9EB}" dt="2022-04-20T17:17:33.828" v="865" actId="478"/>
          <ac:spMkLst>
            <pc:docMk/>
            <pc:sldMk cId="4000315779" sldId="504"/>
            <ac:spMk id="6" creationId="{434E4F0C-3847-44F5-83D2-E1AA376E52F0}"/>
          </ac:spMkLst>
        </pc:spChg>
        <pc:spChg chg="add del mod">
          <ac:chgData name="Julie" userId="01467a90-d4f5-454b-aa5f-891feffaa140" providerId="ADAL" clId="{CC72ACE8-A1F4-49C1-B171-9C4C2023F9EB}" dt="2022-04-20T17:16:33.057" v="786"/>
          <ac:spMkLst>
            <pc:docMk/>
            <pc:sldMk cId="4000315779" sldId="504"/>
            <ac:spMk id="8" creationId="{D2FC3ADF-0C6A-4014-B19D-FA82F3A2068E}"/>
          </ac:spMkLst>
        </pc:spChg>
        <pc:spChg chg="add mod">
          <ac:chgData name="Julie" userId="01467a90-d4f5-454b-aa5f-891feffaa140" providerId="ADAL" clId="{CC72ACE8-A1F4-49C1-B171-9C4C2023F9EB}" dt="2022-04-22T07:59:41.003" v="5433" actId="207"/>
          <ac:spMkLst>
            <pc:docMk/>
            <pc:sldMk cId="4000315779" sldId="504"/>
            <ac:spMk id="13" creationId="{1EC0A3A1-FB01-4102-BF69-A4E52BD8C0BF}"/>
          </ac:spMkLst>
        </pc:spChg>
        <pc:spChg chg="add mod">
          <ac:chgData name="Julie" userId="01467a90-d4f5-454b-aa5f-891feffaa140" providerId="ADAL" clId="{CC72ACE8-A1F4-49C1-B171-9C4C2023F9EB}" dt="2022-04-22T07:59:19.852" v="5413" actId="108"/>
          <ac:spMkLst>
            <pc:docMk/>
            <pc:sldMk cId="4000315779" sldId="504"/>
            <ac:spMk id="14" creationId="{C5D680B6-3130-4778-A17E-535D01229EF3}"/>
          </ac:spMkLst>
        </pc:spChg>
        <pc:graphicFrameChg chg="mod modGraphic">
          <ac:chgData name="Julie" userId="01467a90-d4f5-454b-aa5f-891feffaa140" providerId="ADAL" clId="{CC72ACE8-A1F4-49C1-B171-9C4C2023F9EB}" dt="2022-04-20T17:16:30.400" v="783" actId="1076"/>
          <ac:graphicFrameMkLst>
            <pc:docMk/>
            <pc:sldMk cId="4000315779" sldId="504"/>
            <ac:graphicFrameMk id="5" creationId="{FD620D9D-50BA-460C-A523-DB446F45192D}"/>
          </ac:graphicFrameMkLst>
        </pc:graphicFrameChg>
        <pc:picChg chg="del">
          <ac:chgData name="Julie" userId="01467a90-d4f5-454b-aa5f-891feffaa140" providerId="ADAL" clId="{CC72ACE8-A1F4-49C1-B171-9C4C2023F9EB}" dt="2022-04-20T17:15:26.001" v="773" actId="478"/>
          <ac:picMkLst>
            <pc:docMk/>
            <pc:sldMk cId="4000315779" sldId="504"/>
            <ac:picMk id="3" creationId="{B9CAD92B-0447-4E48-A2CB-6A4810D7E55F}"/>
          </ac:picMkLst>
        </pc:picChg>
        <pc:picChg chg="add mod">
          <ac:chgData name="Julie" userId="01467a90-d4f5-454b-aa5f-891feffaa140" providerId="ADAL" clId="{CC72ACE8-A1F4-49C1-B171-9C4C2023F9EB}" dt="2022-04-20T17:15:46.170" v="775" actId="1076"/>
          <ac:picMkLst>
            <pc:docMk/>
            <pc:sldMk cId="4000315779" sldId="504"/>
            <ac:picMk id="7" creationId="{8E1681E9-1C21-4854-A95A-BB744B98CB58}"/>
          </ac:picMkLst>
        </pc:picChg>
        <pc:picChg chg="add mod">
          <ac:chgData name="Julie" userId="01467a90-d4f5-454b-aa5f-891feffaa140" providerId="ADAL" clId="{CC72ACE8-A1F4-49C1-B171-9C4C2023F9EB}" dt="2022-04-20T17:16:32.161" v="784" actId="1076"/>
          <ac:picMkLst>
            <pc:docMk/>
            <pc:sldMk cId="4000315779" sldId="504"/>
            <ac:picMk id="10" creationId="{458818E1-764B-4D07-8C5C-504F09FDAEDC}"/>
          </ac:picMkLst>
        </pc:picChg>
        <pc:picChg chg="add mod">
          <ac:chgData name="Julie" userId="01467a90-d4f5-454b-aa5f-891feffaa140" providerId="ADAL" clId="{CC72ACE8-A1F4-49C1-B171-9C4C2023F9EB}" dt="2022-04-20T17:18:04.800" v="868" actId="1076"/>
          <ac:picMkLst>
            <pc:docMk/>
            <pc:sldMk cId="4000315779" sldId="504"/>
            <ac:picMk id="12" creationId="{3BB6410C-0793-486C-98FA-6A3AF3F9E2BA}"/>
          </ac:picMkLst>
        </pc:picChg>
      </pc:sldChg>
      <pc:sldChg chg="addSp delSp modSp add mod">
        <pc:chgData name="Julie" userId="01467a90-d4f5-454b-aa5f-891feffaa140" providerId="ADAL" clId="{CC72ACE8-A1F4-49C1-B171-9C4C2023F9EB}" dt="2022-04-22T07:59:58.892" v="5438" actId="108"/>
        <pc:sldMkLst>
          <pc:docMk/>
          <pc:sldMk cId="3140321440" sldId="505"/>
        </pc:sldMkLst>
        <pc:spChg chg="mod">
          <ac:chgData name="Julie" userId="01467a90-d4f5-454b-aa5f-891feffaa140" providerId="ADAL" clId="{CC72ACE8-A1F4-49C1-B171-9C4C2023F9EB}" dt="2022-04-20T17:18:45.568" v="903" actId="20577"/>
          <ac:spMkLst>
            <pc:docMk/>
            <pc:sldMk cId="3140321440" sldId="505"/>
            <ac:spMk id="4" creationId="{DAE184AF-A22A-4E2F-AAD9-CB3B7DC5C3B7}"/>
          </ac:spMkLst>
        </pc:spChg>
        <pc:spChg chg="del">
          <ac:chgData name="Julie" userId="01467a90-d4f5-454b-aa5f-891feffaa140" providerId="ADAL" clId="{CC72ACE8-A1F4-49C1-B171-9C4C2023F9EB}" dt="2022-04-20T17:18:40.787" v="900" actId="478"/>
          <ac:spMkLst>
            <pc:docMk/>
            <pc:sldMk cId="3140321440" sldId="505"/>
            <ac:spMk id="13" creationId="{1EC0A3A1-FB01-4102-BF69-A4E52BD8C0BF}"/>
          </ac:spMkLst>
        </pc:spChg>
        <pc:spChg chg="add mod">
          <ac:chgData name="Julie" userId="01467a90-d4f5-454b-aa5f-891feffaa140" providerId="ADAL" clId="{CC72ACE8-A1F4-49C1-B171-9C4C2023F9EB}" dt="2022-04-22T07:59:58.892" v="5438" actId="108"/>
          <ac:spMkLst>
            <pc:docMk/>
            <pc:sldMk cId="3140321440" sldId="505"/>
            <ac:spMk id="15" creationId="{9AC0C1B5-BBF3-4AE6-993A-E276D82667E6}"/>
          </ac:spMkLst>
        </pc:spChg>
        <pc:graphicFrameChg chg="add mod">
          <ac:chgData name="Julie" userId="01467a90-d4f5-454b-aa5f-891feffaa140" providerId="ADAL" clId="{CC72ACE8-A1F4-49C1-B171-9C4C2023F9EB}" dt="2022-04-20T17:20:33.962" v="917" actId="1076"/>
          <ac:graphicFrameMkLst>
            <pc:docMk/>
            <pc:sldMk cId="3140321440" sldId="505"/>
            <ac:graphicFrameMk id="2" creationId="{D1A1DB7A-E5FD-417C-A1D4-97C3F304F90A}"/>
          </ac:graphicFrameMkLst>
        </pc:graphicFrameChg>
        <pc:graphicFrameChg chg="del modGraphic">
          <ac:chgData name="Julie" userId="01467a90-d4f5-454b-aa5f-891feffaa140" providerId="ADAL" clId="{CC72ACE8-A1F4-49C1-B171-9C4C2023F9EB}" dt="2022-04-20T17:18:43.508" v="902" actId="478"/>
          <ac:graphicFrameMkLst>
            <pc:docMk/>
            <pc:sldMk cId="3140321440" sldId="505"/>
            <ac:graphicFrameMk id="5" creationId="{FD620D9D-50BA-460C-A523-DB446F45192D}"/>
          </ac:graphicFrameMkLst>
        </pc:graphicFrameChg>
        <pc:picChg chg="add mod">
          <ac:chgData name="Julie" userId="01467a90-d4f5-454b-aa5f-891feffaa140" providerId="ADAL" clId="{CC72ACE8-A1F4-49C1-B171-9C4C2023F9EB}" dt="2022-04-20T17:20:37.931" v="919" actId="1076"/>
          <ac:picMkLst>
            <pc:docMk/>
            <pc:sldMk cId="3140321440" sldId="505"/>
            <ac:picMk id="6" creationId="{61B1CF34-58A6-4A92-A57C-B1D843E799AE}"/>
          </ac:picMkLst>
        </pc:picChg>
        <pc:picChg chg="del">
          <ac:chgData name="Julie" userId="01467a90-d4f5-454b-aa5f-891feffaa140" providerId="ADAL" clId="{CC72ACE8-A1F4-49C1-B171-9C4C2023F9EB}" dt="2022-04-20T17:18:37.344" v="897" actId="478"/>
          <ac:picMkLst>
            <pc:docMk/>
            <pc:sldMk cId="3140321440" sldId="505"/>
            <ac:picMk id="7" creationId="{8E1681E9-1C21-4854-A95A-BB744B98CB58}"/>
          </ac:picMkLst>
        </pc:picChg>
        <pc:picChg chg="add mod">
          <ac:chgData name="Julie" userId="01467a90-d4f5-454b-aa5f-891feffaa140" providerId="ADAL" clId="{CC72ACE8-A1F4-49C1-B171-9C4C2023F9EB}" dt="2022-04-20T17:20:36.258" v="918" actId="1076"/>
          <ac:picMkLst>
            <pc:docMk/>
            <pc:sldMk cId="3140321440" sldId="505"/>
            <ac:picMk id="9" creationId="{2116295F-9769-491F-8D96-1B0C1A054316}"/>
          </ac:picMkLst>
        </pc:picChg>
        <pc:picChg chg="del">
          <ac:chgData name="Julie" userId="01467a90-d4f5-454b-aa5f-891feffaa140" providerId="ADAL" clId="{CC72ACE8-A1F4-49C1-B171-9C4C2023F9EB}" dt="2022-04-20T17:18:38.362" v="898" actId="478"/>
          <ac:picMkLst>
            <pc:docMk/>
            <pc:sldMk cId="3140321440" sldId="505"/>
            <ac:picMk id="10" creationId="{458818E1-764B-4D07-8C5C-504F09FDAEDC}"/>
          </ac:picMkLst>
        </pc:picChg>
        <pc:picChg chg="del">
          <ac:chgData name="Julie" userId="01467a90-d4f5-454b-aa5f-891feffaa140" providerId="ADAL" clId="{CC72ACE8-A1F4-49C1-B171-9C4C2023F9EB}" dt="2022-04-20T17:18:39.048" v="899" actId="478"/>
          <ac:picMkLst>
            <pc:docMk/>
            <pc:sldMk cId="3140321440" sldId="505"/>
            <ac:picMk id="12" creationId="{3BB6410C-0793-486C-98FA-6A3AF3F9E2BA}"/>
          </ac:picMkLst>
        </pc:picChg>
        <pc:picChg chg="add mod">
          <ac:chgData name="Julie" userId="01467a90-d4f5-454b-aa5f-891feffaa140" providerId="ADAL" clId="{CC72ACE8-A1F4-49C1-B171-9C4C2023F9EB}" dt="2022-04-20T17:20:43.276" v="922" actId="1076"/>
          <ac:picMkLst>
            <pc:docMk/>
            <pc:sldMk cId="3140321440" sldId="505"/>
            <ac:picMk id="14" creationId="{7B175179-49ED-4125-A43B-918911D13AD1}"/>
          </ac:picMkLst>
        </pc:picChg>
      </pc:sldChg>
      <pc:sldChg chg="addSp delSp modSp new mod">
        <pc:chgData name="Julie" userId="01467a90-d4f5-454b-aa5f-891feffaa140" providerId="ADAL" clId="{CC72ACE8-A1F4-49C1-B171-9C4C2023F9EB}" dt="2022-04-22T11:46:12.778" v="5442" actId="113"/>
        <pc:sldMkLst>
          <pc:docMk/>
          <pc:sldMk cId="2846778670" sldId="506"/>
        </pc:sldMkLst>
        <pc:spChg chg="add mod">
          <ac:chgData name="Julie" userId="01467a90-d4f5-454b-aa5f-891feffaa140" providerId="ADAL" clId="{CC72ACE8-A1F4-49C1-B171-9C4C2023F9EB}" dt="2022-04-21T09:39:49.140" v="3872" actId="1076"/>
          <ac:spMkLst>
            <pc:docMk/>
            <pc:sldMk cId="2846778670" sldId="506"/>
            <ac:spMk id="2" creationId="{6A760FF9-D334-4962-9138-055F538FF914}"/>
          </ac:spMkLst>
        </pc:spChg>
        <pc:spChg chg="add del mod">
          <ac:chgData name="Julie" userId="01467a90-d4f5-454b-aa5f-891feffaa140" providerId="ADAL" clId="{CC72ACE8-A1F4-49C1-B171-9C4C2023F9EB}" dt="2022-04-20T17:57:35.716" v="1545" actId="478"/>
          <ac:spMkLst>
            <pc:docMk/>
            <pc:sldMk cId="2846778670" sldId="506"/>
            <ac:spMk id="3" creationId="{E3B6FD6D-08A9-416A-8AFC-C2EB57DB1192}"/>
          </ac:spMkLst>
        </pc:spChg>
        <pc:spChg chg="add mod">
          <ac:chgData name="Julie" userId="01467a90-d4f5-454b-aa5f-891feffaa140" providerId="ADAL" clId="{CC72ACE8-A1F4-49C1-B171-9C4C2023F9EB}" dt="2022-04-21T14:57:44.903" v="4976" actId="1076"/>
          <ac:spMkLst>
            <pc:docMk/>
            <pc:sldMk cId="2846778670" sldId="506"/>
            <ac:spMk id="6" creationId="{1FBCCC5A-79A0-40DF-8F2A-B4737C1FCB46}"/>
          </ac:spMkLst>
        </pc:spChg>
        <pc:spChg chg="add mod">
          <ac:chgData name="Julie" userId="01467a90-d4f5-454b-aa5f-891feffaa140" providerId="ADAL" clId="{CC72ACE8-A1F4-49C1-B171-9C4C2023F9EB}" dt="2022-04-22T11:46:12.778" v="5442" actId="113"/>
          <ac:spMkLst>
            <pc:docMk/>
            <pc:sldMk cId="2846778670" sldId="506"/>
            <ac:spMk id="7" creationId="{E7031E1C-3884-489C-89B4-821B6265CF55}"/>
          </ac:spMkLst>
        </pc:spChg>
        <pc:picChg chg="add mod">
          <ac:chgData name="Julie" userId="01467a90-d4f5-454b-aa5f-891feffaa140" providerId="ADAL" clId="{CC72ACE8-A1F4-49C1-B171-9C4C2023F9EB}" dt="2022-04-20T17:58:50.035" v="1553" actId="1076"/>
          <ac:picMkLst>
            <pc:docMk/>
            <pc:sldMk cId="2846778670" sldId="506"/>
            <ac:picMk id="5" creationId="{83450D6F-A041-4865-8748-22269171C3DC}"/>
          </ac:picMkLst>
        </pc:picChg>
      </pc:sldChg>
      <pc:sldChg chg="addSp delSp modSp new mod">
        <pc:chgData name="Julie" userId="01467a90-d4f5-454b-aa5f-891feffaa140" providerId="ADAL" clId="{CC72ACE8-A1F4-49C1-B171-9C4C2023F9EB}" dt="2022-04-22T11:47:01.573" v="5521" actId="207"/>
        <pc:sldMkLst>
          <pc:docMk/>
          <pc:sldMk cId="1657967187" sldId="507"/>
        </pc:sldMkLst>
        <pc:spChg chg="add mod">
          <ac:chgData name="Julie" userId="01467a90-d4f5-454b-aa5f-891feffaa140" providerId="ADAL" clId="{CC72ACE8-A1F4-49C1-B171-9C4C2023F9EB}" dt="2022-04-20T18:00:17.073" v="1706" actId="20577"/>
          <ac:spMkLst>
            <pc:docMk/>
            <pc:sldMk cId="1657967187" sldId="507"/>
            <ac:spMk id="2" creationId="{70641F83-6DE0-4C30-B5AD-600E9BF190D1}"/>
          </ac:spMkLst>
        </pc:spChg>
        <pc:spChg chg="add del">
          <ac:chgData name="Julie" userId="01467a90-d4f5-454b-aa5f-891feffaa140" providerId="ADAL" clId="{CC72ACE8-A1F4-49C1-B171-9C4C2023F9EB}" dt="2022-04-20T18:00:25.171" v="1708" actId="22"/>
          <ac:spMkLst>
            <pc:docMk/>
            <pc:sldMk cId="1657967187" sldId="507"/>
            <ac:spMk id="4" creationId="{6A1F71FA-101D-4BB7-94E4-E143C90F511D}"/>
          </ac:spMkLst>
        </pc:spChg>
        <pc:spChg chg="add mod">
          <ac:chgData name="Julie" userId="01467a90-d4f5-454b-aa5f-891feffaa140" providerId="ADAL" clId="{CC72ACE8-A1F4-49C1-B171-9C4C2023F9EB}" dt="2022-04-22T11:47:01.573" v="5521" actId="207"/>
          <ac:spMkLst>
            <pc:docMk/>
            <pc:sldMk cId="1657967187" sldId="507"/>
            <ac:spMk id="6" creationId="{B09A2779-F261-4112-99CF-04CEE72211F5}"/>
          </ac:spMkLst>
        </pc:spChg>
        <pc:graphicFrameChg chg="add mod modGraphic">
          <ac:chgData name="Julie" userId="01467a90-d4f5-454b-aa5f-891feffaa140" providerId="ADAL" clId="{CC72ACE8-A1F4-49C1-B171-9C4C2023F9EB}" dt="2022-04-21T09:49:05.836" v="3948" actId="108"/>
          <ac:graphicFrameMkLst>
            <pc:docMk/>
            <pc:sldMk cId="1657967187" sldId="507"/>
            <ac:graphicFrameMk id="5" creationId="{1789BE25-AE50-417D-B39A-BDECADE80422}"/>
          </ac:graphicFrameMkLst>
        </pc:graphicFrameChg>
      </pc:sldChg>
      <pc:sldChg chg="addSp modSp new mod ord">
        <pc:chgData name="Julie" userId="01467a90-d4f5-454b-aa5f-891feffaa140" providerId="ADAL" clId="{CC72ACE8-A1F4-49C1-B171-9C4C2023F9EB}" dt="2022-04-21T07:12:10.609" v="2444"/>
        <pc:sldMkLst>
          <pc:docMk/>
          <pc:sldMk cId="1245776661" sldId="508"/>
        </pc:sldMkLst>
        <pc:spChg chg="add mod">
          <ac:chgData name="Julie" userId="01467a90-d4f5-454b-aa5f-891feffaa140" providerId="ADAL" clId="{CC72ACE8-A1F4-49C1-B171-9C4C2023F9EB}" dt="2022-04-20T18:16:18.969" v="1844" actId="20577"/>
          <ac:spMkLst>
            <pc:docMk/>
            <pc:sldMk cId="1245776661" sldId="508"/>
            <ac:spMk id="3" creationId="{A7F7573C-250F-4CBE-B39B-D9078317ADA6}"/>
          </ac:spMkLst>
        </pc:spChg>
        <pc:graphicFrameChg chg="add mod modGraphic">
          <ac:chgData name="Julie" userId="01467a90-d4f5-454b-aa5f-891feffaa140" providerId="ADAL" clId="{CC72ACE8-A1F4-49C1-B171-9C4C2023F9EB}" dt="2022-04-20T18:16:02.163" v="1815" actId="1076"/>
          <ac:graphicFrameMkLst>
            <pc:docMk/>
            <pc:sldMk cId="1245776661" sldId="508"/>
            <ac:graphicFrameMk id="2" creationId="{A5F0AE43-B5C2-4195-AD7B-45455C773ACE}"/>
          </ac:graphicFrameMkLst>
        </pc:graphicFrameChg>
      </pc:sldChg>
      <pc:sldChg chg="modSp add mod ord">
        <pc:chgData name="Julie" userId="01467a90-d4f5-454b-aa5f-891feffaa140" providerId="ADAL" clId="{CC72ACE8-A1F4-49C1-B171-9C4C2023F9EB}" dt="2022-04-21T07:12:13.912" v="2446"/>
        <pc:sldMkLst>
          <pc:docMk/>
          <pc:sldMk cId="3034247551" sldId="509"/>
        </pc:sldMkLst>
        <pc:spChg chg="mod">
          <ac:chgData name="Julie" userId="01467a90-d4f5-454b-aa5f-891feffaa140" providerId="ADAL" clId="{CC72ACE8-A1F4-49C1-B171-9C4C2023F9EB}" dt="2022-04-20T18:16:29.044" v="1848" actId="20577"/>
          <ac:spMkLst>
            <pc:docMk/>
            <pc:sldMk cId="3034247551" sldId="509"/>
            <ac:spMk id="3" creationId="{A7F7573C-250F-4CBE-B39B-D9078317ADA6}"/>
          </ac:spMkLst>
        </pc:spChg>
        <pc:graphicFrameChg chg="mod modGraphic">
          <ac:chgData name="Julie" userId="01467a90-d4f5-454b-aa5f-891feffaa140" providerId="ADAL" clId="{CC72ACE8-A1F4-49C1-B171-9C4C2023F9EB}" dt="2022-04-20T18:31:08.078" v="2010"/>
          <ac:graphicFrameMkLst>
            <pc:docMk/>
            <pc:sldMk cId="3034247551" sldId="509"/>
            <ac:graphicFrameMk id="2" creationId="{A5F0AE43-B5C2-4195-AD7B-45455C773ACE}"/>
          </ac:graphicFrameMkLst>
        </pc:graphicFrameChg>
      </pc:sldChg>
      <pc:sldChg chg="new del">
        <pc:chgData name="Julie" userId="01467a90-d4f5-454b-aa5f-891feffaa140" providerId="ADAL" clId="{CC72ACE8-A1F4-49C1-B171-9C4C2023F9EB}" dt="2022-04-20T18:17:37.860" v="1859" actId="47"/>
        <pc:sldMkLst>
          <pc:docMk/>
          <pc:sldMk cId="2950379597" sldId="510"/>
        </pc:sldMkLst>
      </pc:sldChg>
      <pc:sldChg chg="modSp add mod ord">
        <pc:chgData name="Julie" userId="01467a90-d4f5-454b-aa5f-891feffaa140" providerId="ADAL" clId="{CC72ACE8-A1F4-49C1-B171-9C4C2023F9EB}" dt="2022-04-20T18:36:54.950" v="2344" actId="20577"/>
        <pc:sldMkLst>
          <pc:docMk/>
          <pc:sldMk cId="2996548585" sldId="511"/>
        </pc:sldMkLst>
        <pc:spChg chg="mod">
          <ac:chgData name="Julie" userId="01467a90-d4f5-454b-aa5f-891feffaa140" providerId="ADAL" clId="{CC72ACE8-A1F4-49C1-B171-9C4C2023F9EB}" dt="2022-04-20T18:36:54.950" v="2344" actId="20577"/>
          <ac:spMkLst>
            <pc:docMk/>
            <pc:sldMk cId="2996548585" sldId="511"/>
            <ac:spMk id="3" creationId="{A7F7573C-250F-4CBE-B39B-D9078317ADA6}"/>
          </ac:spMkLst>
        </pc:spChg>
        <pc:graphicFrameChg chg="mod modGraphic">
          <ac:chgData name="Julie" userId="01467a90-d4f5-454b-aa5f-891feffaa140" providerId="ADAL" clId="{CC72ACE8-A1F4-49C1-B171-9C4C2023F9EB}" dt="2022-04-20T18:36:51.022" v="2337"/>
          <ac:graphicFrameMkLst>
            <pc:docMk/>
            <pc:sldMk cId="2996548585" sldId="511"/>
            <ac:graphicFrameMk id="2" creationId="{A5F0AE43-B5C2-4195-AD7B-45455C773ACE}"/>
          </ac:graphicFrameMkLst>
        </pc:graphicFrameChg>
      </pc:sldChg>
      <pc:sldChg chg="addSp modSp add mod">
        <pc:chgData name="Julie" userId="01467a90-d4f5-454b-aa5f-891feffaa140" providerId="ADAL" clId="{CC72ACE8-A1F4-49C1-B171-9C4C2023F9EB}" dt="2022-04-21T08:06:16.308" v="3543" actId="207"/>
        <pc:sldMkLst>
          <pc:docMk/>
          <pc:sldMk cId="1505523096" sldId="512"/>
        </pc:sldMkLst>
        <pc:spChg chg="mod">
          <ac:chgData name="Julie" userId="01467a90-d4f5-454b-aa5f-891feffaa140" providerId="ADAL" clId="{CC72ACE8-A1F4-49C1-B171-9C4C2023F9EB}" dt="2022-04-20T18:37:01.709" v="2351" actId="20577"/>
          <ac:spMkLst>
            <pc:docMk/>
            <pc:sldMk cId="1505523096" sldId="512"/>
            <ac:spMk id="3" creationId="{A7F7573C-250F-4CBE-B39B-D9078317ADA6}"/>
          </ac:spMkLst>
        </pc:spChg>
        <pc:spChg chg="add mod">
          <ac:chgData name="Julie" userId="01467a90-d4f5-454b-aa5f-891feffaa140" providerId="ADAL" clId="{CC72ACE8-A1F4-49C1-B171-9C4C2023F9EB}" dt="2022-04-21T08:06:16.308" v="3543" actId="207"/>
          <ac:spMkLst>
            <pc:docMk/>
            <pc:sldMk cId="1505523096" sldId="512"/>
            <ac:spMk id="4" creationId="{F8CE56D4-41EE-4741-860A-0BB46270EE25}"/>
          </ac:spMkLst>
        </pc:spChg>
        <pc:graphicFrameChg chg="mod modGraphic">
          <ac:chgData name="Julie" userId="01467a90-d4f5-454b-aa5f-891feffaa140" providerId="ADAL" clId="{CC72ACE8-A1F4-49C1-B171-9C4C2023F9EB}" dt="2022-04-20T18:36:45.981" v="2336" actId="21"/>
          <ac:graphicFrameMkLst>
            <pc:docMk/>
            <pc:sldMk cId="1505523096" sldId="512"/>
            <ac:graphicFrameMk id="2" creationId="{A5F0AE43-B5C2-4195-AD7B-45455C773ACE}"/>
          </ac:graphicFrameMkLst>
        </pc:graphicFrameChg>
      </pc:sldChg>
      <pc:sldChg chg="addSp modSp new mod ord">
        <pc:chgData name="Julie" userId="01467a90-d4f5-454b-aa5f-891feffaa140" providerId="ADAL" clId="{CC72ACE8-A1F4-49C1-B171-9C4C2023F9EB}" dt="2022-04-21T08:06:43.700" v="3544" actId="207"/>
        <pc:sldMkLst>
          <pc:docMk/>
          <pc:sldMk cId="3966546032" sldId="513"/>
        </pc:sldMkLst>
        <pc:spChg chg="add mod">
          <ac:chgData name="Julie" userId="01467a90-d4f5-454b-aa5f-891feffaa140" providerId="ADAL" clId="{CC72ACE8-A1F4-49C1-B171-9C4C2023F9EB}" dt="2022-04-20T18:28:13.664" v="1973" actId="20577"/>
          <ac:spMkLst>
            <pc:docMk/>
            <pc:sldMk cId="3966546032" sldId="513"/>
            <ac:spMk id="2" creationId="{13B85327-FD97-4F97-A973-ABB0EEEB4D51}"/>
          </ac:spMkLst>
        </pc:spChg>
        <pc:graphicFrameChg chg="add mod modGraphic">
          <ac:chgData name="Julie" userId="01467a90-d4f5-454b-aa5f-891feffaa140" providerId="ADAL" clId="{CC72ACE8-A1F4-49C1-B171-9C4C2023F9EB}" dt="2022-04-21T08:06:43.700" v="3544" actId="207"/>
          <ac:graphicFrameMkLst>
            <pc:docMk/>
            <pc:sldMk cId="3966546032" sldId="513"/>
            <ac:graphicFrameMk id="3" creationId="{A0B7FF6A-E070-48ED-9A65-2CA777E650FD}"/>
          </ac:graphicFrameMkLst>
        </pc:graphicFrameChg>
      </pc:sldChg>
      <pc:sldChg chg="addSp modSp new mod ord">
        <pc:chgData name="Julie" userId="01467a90-d4f5-454b-aa5f-891feffaa140" providerId="ADAL" clId="{CC72ACE8-A1F4-49C1-B171-9C4C2023F9EB}" dt="2022-04-21T07:12:23.107" v="2450"/>
        <pc:sldMkLst>
          <pc:docMk/>
          <pc:sldMk cId="3278933371" sldId="514"/>
        </pc:sldMkLst>
        <pc:spChg chg="add mod">
          <ac:chgData name="Julie" userId="01467a90-d4f5-454b-aa5f-891feffaa140" providerId="ADAL" clId="{CC72ACE8-A1F4-49C1-B171-9C4C2023F9EB}" dt="2022-04-20T18:28:46.455" v="1998" actId="20577"/>
          <ac:spMkLst>
            <pc:docMk/>
            <pc:sldMk cId="3278933371" sldId="514"/>
            <ac:spMk id="2" creationId="{574F0DAF-CAF5-4BFF-8687-A361142497F1}"/>
          </ac:spMkLst>
        </pc:spChg>
        <pc:spChg chg="add mod">
          <ac:chgData name="Julie" userId="01467a90-d4f5-454b-aa5f-891feffaa140" providerId="ADAL" clId="{CC72ACE8-A1F4-49C1-B171-9C4C2023F9EB}" dt="2022-04-20T18:38:08.575" v="2442" actId="20577"/>
          <ac:spMkLst>
            <pc:docMk/>
            <pc:sldMk cId="3278933371" sldId="514"/>
            <ac:spMk id="7" creationId="{6B074FF0-2B4A-4B66-9E16-3C03B161EBAC}"/>
          </ac:spMkLst>
        </pc:spChg>
        <pc:picChg chg="add mod">
          <ac:chgData name="Julie" userId="01467a90-d4f5-454b-aa5f-891feffaa140" providerId="ADAL" clId="{CC72ACE8-A1F4-49C1-B171-9C4C2023F9EB}" dt="2022-04-20T18:30:03.539" v="2005" actId="14100"/>
          <ac:picMkLst>
            <pc:docMk/>
            <pc:sldMk cId="3278933371" sldId="514"/>
            <ac:picMk id="4" creationId="{6EE4A645-8EAB-444B-8506-D145A0125944}"/>
          </ac:picMkLst>
        </pc:picChg>
        <pc:picChg chg="add mod">
          <ac:chgData name="Julie" userId="01467a90-d4f5-454b-aa5f-891feffaa140" providerId="ADAL" clId="{CC72ACE8-A1F4-49C1-B171-9C4C2023F9EB}" dt="2022-04-20T18:30:10.909" v="2008" actId="1076"/>
          <ac:picMkLst>
            <pc:docMk/>
            <pc:sldMk cId="3278933371" sldId="514"/>
            <ac:picMk id="6" creationId="{5E1759B6-7E94-48A7-A970-41B4C3CC31D8}"/>
          </ac:picMkLst>
        </pc:picChg>
      </pc:sldChg>
      <pc:sldChg chg="addSp delSp modSp new mod">
        <pc:chgData name="Julie" userId="01467a90-d4f5-454b-aa5f-891feffaa140" providerId="ADAL" clId="{CC72ACE8-A1F4-49C1-B171-9C4C2023F9EB}" dt="2022-04-21T07:32:58.354" v="3081" actId="1076"/>
        <pc:sldMkLst>
          <pc:docMk/>
          <pc:sldMk cId="1172433475" sldId="515"/>
        </pc:sldMkLst>
        <pc:spChg chg="add del mod">
          <ac:chgData name="Julie" userId="01467a90-d4f5-454b-aa5f-891feffaa140" providerId="ADAL" clId="{CC72ACE8-A1F4-49C1-B171-9C4C2023F9EB}" dt="2022-04-21T07:19:48.226" v="2566" actId="478"/>
          <ac:spMkLst>
            <pc:docMk/>
            <pc:sldMk cId="1172433475" sldId="515"/>
            <ac:spMk id="3" creationId="{2F11854B-FF50-4DD2-8129-019C6AAA217D}"/>
          </ac:spMkLst>
        </pc:spChg>
        <pc:spChg chg="add mod">
          <ac:chgData name="Julie" userId="01467a90-d4f5-454b-aa5f-891feffaa140" providerId="ADAL" clId="{CC72ACE8-A1F4-49C1-B171-9C4C2023F9EB}" dt="2022-04-21T07:21:08.750" v="2686" actId="313"/>
          <ac:spMkLst>
            <pc:docMk/>
            <pc:sldMk cId="1172433475" sldId="515"/>
            <ac:spMk id="4" creationId="{32E50453-E7A6-4494-8C64-00F2181C57E8}"/>
          </ac:spMkLst>
        </pc:spChg>
        <pc:spChg chg="add mod">
          <ac:chgData name="Julie" userId="01467a90-d4f5-454b-aa5f-891feffaa140" providerId="ADAL" clId="{CC72ACE8-A1F4-49C1-B171-9C4C2023F9EB}" dt="2022-04-21T07:32:08.619" v="3019" actId="20577"/>
          <ac:spMkLst>
            <pc:docMk/>
            <pc:sldMk cId="1172433475" sldId="515"/>
            <ac:spMk id="5" creationId="{549F4F5B-30DE-4D7A-8453-71D3CDAE42F7}"/>
          </ac:spMkLst>
        </pc:spChg>
        <pc:spChg chg="add mod">
          <ac:chgData name="Julie" userId="01467a90-d4f5-454b-aa5f-891feffaa140" providerId="ADAL" clId="{CC72ACE8-A1F4-49C1-B171-9C4C2023F9EB}" dt="2022-04-21T07:32:58.354" v="3081" actId="1076"/>
          <ac:spMkLst>
            <pc:docMk/>
            <pc:sldMk cId="1172433475" sldId="515"/>
            <ac:spMk id="6" creationId="{9FEC967D-70D9-4E83-86C0-35D547AE826F}"/>
          </ac:spMkLst>
        </pc:spChg>
        <pc:graphicFrameChg chg="add mod modGraphic">
          <ac:chgData name="Julie" userId="01467a90-d4f5-454b-aa5f-891feffaa140" providerId="ADAL" clId="{CC72ACE8-A1F4-49C1-B171-9C4C2023F9EB}" dt="2022-04-21T07:31:52.180" v="2981" actId="108"/>
          <ac:graphicFrameMkLst>
            <pc:docMk/>
            <pc:sldMk cId="1172433475" sldId="515"/>
            <ac:graphicFrameMk id="2" creationId="{446B72BD-AD5C-4A30-B154-C1C499BCB3FD}"/>
          </ac:graphicFrameMkLst>
        </pc:graphicFrameChg>
      </pc:sldChg>
      <pc:sldChg chg="addSp modSp new mod">
        <pc:chgData name="Julie" userId="01467a90-d4f5-454b-aa5f-891feffaa140" providerId="ADAL" clId="{CC72ACE8-A1F4-49C1-B171-9C4C2023F9EB}" dt="2022-04-21T07:46:02.346" v="3372" actId="20577"/>
        <pc:sldMkLst>
          <pc:docMk/>
          <pc:sldMk cId="984585390" sldId="516"/>
        </pc:sldMkLst>
        <pc:spChg chg="add mod">
          <ac:chgData name="Julie" userId="01467a90-d4f5-454b-aa5f-891feffaa140" providerId="ADAL" clId="{CC72ACE8-A1F4-49C1-B171-9C4C2023F9EB}" dt="2022-04-21T07:46:02.346" v="3372" actId="20577"/>
          <ac:spMkLst>
            <pc:docMk/>
            <pc:sldMk cId="984585390" sldId="516"/>
            <ac:spMk id="6" creationId="{B0EB9130-6F11-4A39-B652-E6E716731F53}"/>
          </ac:spMkLst>
        </pc:spChg>
        <pc:picChg chg="add mod">
          <ac:chgData name="Julie" userId="01467a90-d4f5-454b-aa5f-891feffaa140" providerId="ADAL" clId="{CC72ACE8-A1F4-49C1-B171-9C4C2023F9EB}" dt="2022-04-21T07:22:49.151" v="2756" actId="14100"/>
          <ac:picMkLst>
            <pc:docMk/>
            <pc:sldMk cId="984585390" sldId="516"/>
            <ac:picMk id="3" creationId="{C2705700-27D7-4DEA-8911-B2802D421703}"/>
          </ac:picMkLst>
        </pc:picChg>
        <pc:picChg chg="add mod">
          <ac:chgData name="Julie" userId="01467a90-d4f5-454b-aa5f-891feffaa140" providerId="ADAL" clId="{CC72ACE8-A1F4-49C1-B171-9C4C2023F9EB}" dt="2022-04-21T07:22:46.373" v="2755" actId="1076"/>
          <ac:picMkLst>
            <pc:docMk/>
            <pc:sldMk cId="984585390" sldId="516"/>
            <ac:picMk id="5" creationId="{68AECBE1-4176-4B77-AA99-4919393EA1CD}"/>
          </ac:picMkLst>
        </pc:picChg>
      </pc:sldChg>
      <pc:sldChg chg="addSp delSp modSp add mod">
        <pc:chgData name="Julie" userId="01467a90-d4f5-454b-aa5f-891feffaa140" providerId="ADAL" clId="{CC72ACE8-A1F4-49C1-B171-9C4C2023F9EB}" dt="2022-04-22T11:51:27.904" v="5977" actId="1076"/>
        <pc:sldMkLst>
          <pc:docMk/>
          <pc:sldMk cId="324911227" sldId="517"/>
        </pc:sldMkLst>
        <pc:spChg chg="add mod">
          <ac:chgData name="Julie" userId="01467a90-d4f5-454b-aa5f-891feffaa140" providerId="ADAL" clId="{CC72ACE8-A1F4-49C1-B171-9C4C2023F9EB}" dt="2022-04-22T11:50:45.897" v="5962" actId="1076"/>
          <ac:spMkLst>
            <pc:docMk/>
            <pc:sldMk cId="324911227" sldId="517"/>
            <ac:spMk id="3" creationId="{CDF6F69A-6390-4096-BDF9-3C812BBCA31C}"/>
          </ac:spMkLst>
        </pc:spChg>
        <pc:spChg chg="mod">
          <ac:chgData name="Julie" userId="01467a90-d4f5-454b-aa5f-891feffaa140" providerId="ADAL" clId="{CC72ACE8-A1F4-49C1-B171-9C4C2023F9EB}" dt="2022-04-21T08:07:14.628" v="3566" actId="207"/>
          <ac:spMkLst>
            <pc:docMk/>
            <pc:sldMk cId="324911227" sldId="517"/>
            <ac:spMk id="4" creationId="{32E50453-E7A6-4494-8C64-00F2181C57E8}"/>
          </ac:spMkLst>
        </pc:spChg>
        <pc:spChg chg="del">
          <ac:chgData name="Julie" userId="01467a90-d4f5-454b-aa5f-891feffaa140" providerId="ADAL" clId="{CC72ACE8-A1F4-49C1-B171-9C4C2023F9EB}" dt="2022-04-21T07:39:22.625" v="3228" actId="478"/>
          <ac:spMkLst>
            <pc:docMk/>
            <pc:sldMk cId="324911227" sldId="517"/>
            <ac:spMk id="5" creationId="{549F4F5B-30DE-4D7A-8453-71D3CDAE42F7}"/>
          </ac:spMkLst>
        </pc:spChg>
        <pc:spChg chg="add mod">
          <ac:chgData name="Julie" userId="01467a90-d4f5-454b-aa5f-891feffaa140" providerId="ADAL" clId="{CC72ACE8-A1F4-49C1-B171-9C4C2023F9EB}" dt="2022-04-21T09:55:45.465" v="3949" actId="1076"/>
          <ac:spMkLst>
            <pc:docMk/>
            <pc:sldMk cId="324911227" sldId="517"/>
            <ac:spMk id="6" creationId="{83E81455-319D-46E7-AC2B-B898659F3840}"/>
          </ac:spMkLst>
        </pc:spChg>
        <pc:spChg chg="add mod">
          <ac:chgData name="Julie" userId="01467a90-d4f5-454b-aa5f-891feffaa140" providerId="ADAL" clId="{CC72ACE8-A1F4-49C1-B171-9C4C2023F9EB}" dt="2022-04-21T09:56:13.084" v="3950" actId="1076"/>
          <ac:spMkLst>
            <pc:docMk/>
            <pc:sldMk cId="324911227" sldId="517"/>
            <ac:spMk id="7" creationId="{5223FC65-B783-4E6D-A499-488B20CB6216}"/>
          </ac:spMkLst>
        </pc:spChg>
        <pc:spChg chg="add mod">
          <ac:chgData name="Julie" userId="01467a90-d4f5-454b-aa5f-891feffaa140" providerId="ADAL" clId="{CC72ACE8-A1F4-49C1-B171-9C4C2023F9EB}" dt="2022-04-22T11:51:27.904" v="5977" actId="1076"/>
          <ac:spMkLst>
            <pc:docMk/>
            <pc:sldMk cId="324911227" sldId="517"/>
            <ac:spMk id="8" creationId="{62DB3AB6-FFD0-495C-922D-3D83FFE5F2AD}"/>
          </ac:spMkLst>
        </pc:spChg>
        <pc:graphicFrameChg chg="mod modGraphic">
          <ac:chgData name="Julie" userId="01467a90-d4f5-454b-aa5f-891feffaa140" providerId="ADAL" clId="{CC72ACE8-A1F4-49C1-B171-9C4C2023F9EB}" dt="2022-04-21T08:03:44.116" v="3471"/>
          <ac:graphicFrameMkLst>
            <pc:docMk/>
            <pc:sldMk cId="324911227" sldId="517"/>
            <ac:graphicFrameMk id="2" creationId="{446B72BD-AD5C-4A30-B154-C1C499BCB3FD}"/>
          </ac:graphicFrameMkLst>
        </pc:graphicFrameChg>
      </pc:sldChg>
      <pc:sldChg chg="new del">
        <pc:chgData name="Julie" userId="01467a90-d4f5-454b-aa5f-891feffaa140" providerId="ADAL" clId="{CC72ACE8-A1F4-49C1-B171-9C4C2023F9EB}" dt="2022-04-21T07:24:18.872" v="2836" actId="47"/>
        <pc:sldMkLst>
          <pc:docMk/>
          <pc:sldMk cId="327579451" sldId="517"/>
        </pc:sldMkLst>
      </pc:sldChg>
      <pc:sldChg chg="addSp delSp modSp add mod">
        <pc:chgData name="Julie" userId="01467a90-d4f5-454b-aa5f-891feffaa140" providerId="ADAL" clId="{CC72ACE8-A1F4-49C1-B171-9C4C2023F9EB}" dt="2022-04-22T11:51:17.246" v="5975"/>
        <pc:sldMkLst>
          <pc:docMk/>
          <pc:sldMk cId="83372301" sldId="518"/>
        </pc:sldMkLst>
        <pc:spChg chg="add del mod">
          <ac:chgData name="Julie" userId="01467a90-d4f5-454b-aa5f-891feffaa140" providerId="ADAL" clId="{CC72ACE8-A1F4-49C1-B171-9C4C2023F9EB}" dt="2022-04-21T07:36:18.243" v="3155" actId="478"/>
          <ac:spMkLst>
            <pc:docMk/>
            <pc:sldMk cId="83372301" sldId="518"/>
            <ac:spMk id="3" creationId="{0005BE6B-BCEA-4674-BE0B-8A92AF17278C}"/>
          </ac:spMkLst>
        </pc:spChg>
        <pc:spChg chg="mod">
          <ac:chgData name="Julie" userId="01467a90-d4f5-454b-aa5f-891feffaa140" providerId="ADAL" clId="{CC72ACE8-A1F4-49C1-B171-9C4C2023F9EB}" dt="2022-04-21T07:37:29.432" v="3196" actId="1076"/>
          <ac:spMkLst>
            <pc:docMk/>
            <pc:sldMk cId="83372301" sldId="518"/>
            <ac:spMk id="4" creationId="{32E50453-E7A6-4494-8C64-00F2181C57E8}"/>
          </ac:spMkLst>
        </pc:spChg>
        <pc:spChg chg="del mod">
          <ac:chgData name="Julie" userId="01467a90-d4f5-454b-aa5f-891feffaa140" providerId="ADAL" clId="{CC72ACE8-A1F4-49C1-B171-9C4C2023F9EB}" dt="2022-04-21T07:37:10.912" v="3191" actId="478"/>
          <ac:spMkLst>
            <pc:docMk/>
            <pc:sldMk cId="83372301" sldId="518"/>
            <ac:spMk id="5" creationId="{549F4F5B-30DE-4D7A-8453-71D3CDAE42F7}"/>
          </ac:spMkLst>
        </pc:spChg>
        <pc:spChg chg="add mod">
          <ac:chgData name="Julie" userId="01467a90-d4f5-454b-aa5f-891feffaa140" providerId="ADAL" clId="{CC72ACE8-A1F4-49C1-B171-9C4C2023F9EB}" dt="2022-04-21T07:37:33.864" v="3198" actId="1076"/>
          <ac:spMkLst>
            <pc:docMk/>
            <pc:sldMk cId="83372301" sldId="518"/>
            <ac:spMk id="6" creationId="{983C4311-489E-410E-BEC0-47F07104073C}"/>
          </ac:spMkLst>
        </pc:spChg>
        <pc:spChg chg="add mod">
          <ac:chgData name="Julie" userId="01467a90-d4f5-454b-aa5f-891feffaa140" providerId="ADAL" clId="{CC72ACE8-A1F4-49C1-B171-9C4C2023F9EB}" dt="2022-04-21T07:37:31.366" v="3197" actId="1076"/>
          <ac:spMkLst>
            <pc:docMk/>
            <pc:sldMk cId="83372301" sldId="518"/>
            <ac:spMk id="7" creationId="{087EC64B-F9FE-4665-AFAD-D0F14DE36F93}"/>
          </ac:spMkLst>
        </pc:spChg>
        <pc:spChg chg="add mod">
          <ac:chgData name="Julie" userId="01467a90-d4f5-454b-aa5f-891feffaa140" providerId="ADAL" clId="{CC72ACE8-A1F4-49C1-B171-9C4C2023F9EB}" dt="2022-04-21T07:38:06.290" v="3211" actId="20577"/>
          <ac:spMkLst>
            <pc:docMk/>
            <pc:sldMk cId="83372301" sldId="518"/>
            <ac:spMk id="8" creationId="{FDE2293E-22B2-4E98-80EB-C80A417FC901}"/>
          </ac:spMkLst>
        </pc:spChg>
        <pc:spChg chg="add mod">
          <ac:chgData name="Julie" userId="01467a90-d4f5-454b-aa5f-891feffaa140" providerId="ADAL" clId="{CC72ACE8-A1F4-49C1-B171-9C4C2023F9EB}" dt="2022-04-22T11:51:17.246" v="5975"/>
          <ac:spMkLst>
            <pc:docMk/>
            <pc:sldMk cId="83372301" sldId="518"/>
            <ac:spMk id="9" creationId="{D60912D3-3540-44D8-B4B1-BEE76DF0CDD9}"/>
          </ac:spMkLst>
        </pc:spChg>
        <pc:graphicFrameChg chg="mod modGraphic">
          <ac:chgData name="Julie" userId="01467a90-d4f5-454b-aa5f-891feffaa140" providerId="ADAL" clId="{CC72ACE8-A1F4-49C1-B171-9C4C2023F9EB}" dt="2022-04-21T07:41:56.330" v="3237"/>
          <ac:graphicFrameMkLst>
            <pc:docMk/>
            <pc:sldMk cId="83372301" sldId="518"/>
            <ac:graphicFrameMk id="2" creationId="{446B72BD-AD5C-4A30-B154-C1C499BCB3FD}"/>
          </ac:graphicFrameMkLst>
        </pc:graphicFrameChg>
      </pc:sldChg>
      <pc:sldChg chg="add del">
        <pc:chgData name="Julie" userId="01467a90-d4f5-454b-aa5f-891feffaa140" providerId="ADAL" clId="{CC72ACE8-A1F4-49C1-B171-9C4C2023F9EB}" dt="2022-04-21T07:26:04.992" v="2896"/>
        <pc:sldMkLst>
          <pc:docMk/>
          <pc:sldMk cId="2432911585" sldId="518"/>
        </pc:sldMkLst>
      </pc:sldChg>
      <pc:sldChg chg="addSp delSp modSp new mod">
        <pc:chgData name="Julie" userId="01467a90-d4f5-454b-aa5f-891feffaa140" providerId="ADAL" clId="{CC72ACE8-A1F4-49C1-B171-9C4C2023F9EB}" dt="2022-04-21T15:52:44.499" v="5120" actId="1076"/>
        <pc:sldMkLst>
          <pc:docMk/>
          <pc:sldMk cId="3920148876" sldId="519"/>
        </pc:sldMkLst>
        <pc:spChg chg="add mod">
          <ac:chgData name="Julie" userId="01467a90-d4f5-454b-aa5f-891feffaa140" providerId="ADAL" clId="{CC72ACE8-A1F4-49C1-B171-9C4C2023F9EB}" dt="2022-04-21T07:43:48.845" v="3256" actId="1076"/>
          <ac:spMkLst>
            <pc:docMk/>
            <pc:sldMk cId="3920148876" sldId="519"/>
            <ac:spMk id="6" creationId="{0D89538F-DE92-4F70-8426-D9951BDA7F3B}"/>
          </ac:spMkLst>
        </pc:spChg>
        <pc:spChg chg="add mod">
          <ac:chgData name="Julie" userId="01467a90-d4f5-454b-aa5f-891feffaa140" providerId="ADAL" clId="{CC72ACE8-A1F4-49C1-B171-9C4C2023F9EB}" dt="2022-04-21T07:45:34.347" v="3345" actId="1076"/>
          <ac:spMkLst>
            <pc:docMk/>
            <pc:sldMk cId="3920148876" sldId="519"/>
            <ac:spMk id="7" creationId="{3C891B7F-331B-4572-B2E2-713E9572D27C}"/>
          </ac:spMkLst>
        </pc:spChg>
        <pc:spChg chg="add del">
          <ac:chgData name="Julie" userId="01467a90-d4f5-454b-aa5f-891feffaa140" providerId="ADAL" clId="{CC72ACE8-A1F4-49C1-B171-9C4C2023F9EB}" dt="2022-04-21T07:45:06.374" v="3337" actId="22"/>
          <ac:spMkLst>
            <pc:docMk/>
            <pc:sldMk cId="3920148876" sldId="519"/>
            <ac:spMk id="9" creationId="{95615772-F938-4062-BAF7-F9CEECDF9FE8}"/>
          </ac:spMkLst>
        </pc:spChg>
        <pc:spChg chg="add del">
          <ac:chgData name="Julie" userId="01467a90-d4f5-454b-aa5f-891feffaa140" providerId="ADAL" clId="{CC72ACE8-A1F4-49C1-B171-9C4C2023F9EB}" dt="2022-04-21T07:45:11.340" v="3339" actId="22"/>
          <ac:spMkLst>
            <pc:docMk/>
            <pc:sldMk cId="3920148876" sldId="519"/>
            <ac:spMk id="11" creationId="{A1028D35-0B7E-4A58-B9C6-82F83E977888}"/>
          </ac:spMkLst>
        </pc:spChg>
        <pc:spChg chg="add mod">
          <ac:chgData name="Julie" userId="01467a90-d4f5-454b-aa5f-891feffaa140" providerId="ADAL" clId="{CC72ACE8-A1F4-49C1-B171-9C4C2023F9EB}" dt="2022-04-21T07:45:42.929" v="3347" actId="1076"/>
          <ac:spMkLst>
            <pc:docMk/>
            <pc:sldMk cId="3920148876" sldId="519"/>
            <ac:spMk id="14" creationId="{63497D56-6892-4EA6-AD36-6F9759B38B17}"/>
          </ac:spMkLst>
        </pc:spChg>
        <pc:spChg chg="add mod">
          <ac:chgData name="Julie" userId="01467a90-d4f5-454b-aa5f-891feffaa140" providerId="ADAL" clId="{CC72ACE8-A1F4-49C1-B171-9C4C2023F9EB}" dt="2022-04-21T07:46:33.737" v="3407" actId="14100"/>
          <ac:spMkLst>
            <pc:docMk/>
            <pc:sldMk cId="3920148876" sldId="519"/>
            <ac:spMk id="15" creationId="{23A2D189-1ED9-4E9D-982A-95823711FCE3}"/>
          </ac:spMkLst>
        </pc:spChg>
        <pc:picChg chg="add mod ord">
          <ac:chgData name="Julie" userId="01467a90-d4f5-454b-aa5f-891feffaa140" providerId="ADAL" clId="{CC72ACE8-A1F4-49C1-B171-9C4C2023F9EB}" dt="2022-04-21T07:45:27.201" v="3343" actId="1076"/>
          <ac:picMkLst>
            <pc:docMk/>
            <pc:sldMk cId="3920148876" sldId="519"/>
            <ac:picMk id="3" creationId="{1A39BB5C-1388-4591-B235-E7C96CEB6F5E}"/>
          </ac:picMkLst>
        </pc:picChg>
        <pc:picChg chg="add mod">
          <ac:chgData name="Julie" userId="01467a90-d4f5-454b-aa5f-891feffaa140" providerId="ADAL" clId="{CC72ACE8-A1F4-49C1-B171-9C4C2023F9EB}" dt="2022-04-21T15:52:44.499" v="5120" actId="1076"/>
          <ac:picMkLst>
            <pc:docMk/>
            <pc:sldMk cId="3920148876" sldId="519"/>
            <ac:picMk id="5" creationId="{79687911-B9D0-4233-AC75-7DD848C6F278}"/>
          </ac:picMkLst>
        </pc:picChg>
        <pc:picChg chg="add mod">
          <ac:chgData name="Julie" userId="01467a90-d4f5-454b-aa5f-891feffaa140" providerId="ADAL" clId="{CC72ACE8-A1F4-49C1-B171-9C4C2023F9EB}" dt="2022-04-21T07:46:34.316" v="3408" actId="1076"/>
          <ac:picMkLst>
            <pc:docMk/>
            <pc:sldMk cId="3920148876" sldId="519"/>
            <ac:picMk id="13" creationId="{E184CCA8-FA57-4419-AB0B-0CC56F69A585}"/>
          </ac:picMkLst>
        </pc:picChg>
      </pc:sldChg>
      <pc:sldChg chg="addSp delSp modSp add mod">
        <pc:chgData name="Julie" userId="01467a90-d4f5-454b-aa5f-891feffaa140" providerId="ADAL" clId="{CC72ACE8-A1F4-49C1-B171-9C4C2023F9EB}" dt="2022-04-22T11:51:48.693" v="5993" actId="14100"/>
        <pc:sldMkLst>
          <pc:docMk/>
          <pc:sldMk cId="4179017064" sldId="520"/>
        </pc:sldMkLst>
        <pc:spChg chg="add mod">
          <ac:chgData name="Julie" userId="01467a90-d4f5-454b-aa5f-891feffaa140" providerId="ADAL" clId="{CC72ACE8-A1F4-49C1-B171-9C4C2023F9EB}" dt="2022-04-21T08:14:53.368" v="3731" actId="1076"/>
          <ac:spMkLst>
            <pc:docMk/>
            <pc:sldMk cId="4179017064" sldId="520"/>
            <ac:spMk id="3" creationId="{4FE6D8A8-28B6-4783-AE69-B52C16EB8A37}"/>
          </ac:spMkLst>
        </pc:spChg>
        <pc:spChg chg="del">
          <ac:chgData name="Julie" userId="01467a90-d4f5-454b-aa5f-891feffaa140" providerId="ADAL" clId="{CC72ACE8-A1F4-49C1-B171-9C4C2023F9EB}" dt="2022-04-21T08:08:11.967" v="3568" actId="478"/>
          <ac:spMkLst>
            <pc:docMk/>
            <pc:sldMk cId="4179017064" sldId="520"/>
            <ac:spMk id="4" creationId="{32E50453-E7A6-4494-8C64-00F2181C57E8}"/>
          </ac:spMkLst>
        </pc:spChg>
        <pc:spChg chg="mod">
          <ac:chgData name="Julie" userId="01467a90-d4f5-454b-aa5f-891feffaa140" providerId="ADAL" clId="{CC72ACE8-A1F4-49C1-B171-9C4C2023F9EB}" dt="2022-04-21T08:11:08.885" v="3729" actId="1076"/>
          <ac:spMkLst>
            <pc:docMk/>
            <pc:sldMk cId="4179017064" sldId="520"/>
            <ac:spMk id="5" creationId="{549F4F5B-30DE-4D7A-8453-71D3CDAE42F7}"/>
          </ac:spMkLst>
        </pc:spChg>
        <pc:spChg chg="del">
          <ac:chgData name="Julie" userId="01467a90-d4f5-454b-aa5f-891feffaa140" providerId="ADAL" clId="{CC72ACE8-A1F4-49C1-B171-9C4C2023F9EB}" dt="2022-04-21T08:08:47.626" v="3604" actId="478"/>
          <ac:spMkLst>
            <pc:docMk/>
            <pc:sldMk cId="4179017064" sldId="520"/>
            <ac:spMk id="6" creationId="{9FEC967D-70D9-4E83-86C0-35D547AE826F}"/>
          </ac:spMkLst>
        </pc:spChg>
        <pc:spChg chg="add mod">
          <ac:chgData name="Julie" userId="01467a90-d4f5-454b-aa5f-891feffaa140" providerId="ADAL" clId="{CC72ACE8-A1F4-49C1-B171-9C4C2023F9EB}" dt="2022-04-21T08:15:45.311" v="3774" actId="14100"/>
          <ac:spMkLst>
            <pc:docMk/>
            <pc:sldMk cId="4179017064" sldId="520"/>
            <ac:spMk id="7" creationId="{7A4178FD-1F5C-430F-BC0E-EAB52FB70289}"/>
          </ac:spMkLst>
        </pc:spChg>
        <pc:spChg chg="add mod">
          <ac:chgData name="Julie" userId="01467a90-d4f5-454b-aa5f-891feffaa140" providerId="ADAL" clId="{CC72ACE8-A1F4-49C1-B171-9C4C2023F9EB}" dt="2022-04-22T11:51:48.693" v="5993" actId="14100"/>
          <ac:spMkLst>
            <pc:docMk/>
            <pc:sldMk cId="4179017064" sldId="520"/>
            <ac:spMk id="8" creationId="{D4871980-BAD0-47A6-9889-288582DA7D80}"/>
          </ac:spMkLst>
        </pc:spChg>
        <pc:graphicFrameChg chg="mod">
          <ac:chgData name="Julie" userId="01467a90-d4f5-454b-aa5f-891feffaa140" providerId="ADAL" clId="{CC72ACE8-A1F4-49C1-B171-9C4C2023F9EB}" dt="2022-04-21T08:08:49.433" v="3605" actId="478"/>
          <ac:graphicFrameMkLst>
            <pc:docMk/>
            <pc:sldMk cId="4179017064" sldId="520"/>
            <ac:graphicFrameMk id="2" creationId="{446B72BD-AD5C-4A30-B154-C1C499BCB3FD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dirty="0"/>
            <a:t>421056002| Conv </a:t>
          </a:r>
          <a:r>
            <a:rPr lang="en-GB" dirty="0" err="1"/>
            <a:t>rel</a:t>
          </a:r>
          <a:r>
            <a:rPr lang="en-GB" dirty="0"/>
            <a:t> emulsion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dirty="0"/>
            <a:t>385202003 | Conv </a:t>
          </a:r>
          <a:r>
            <a:rPr lang="en-GB" dirty="0" err="1"/>
            <a:t>rel</a:t>
          </a:r>
          <a:r>
            <a:rPr lang="en-GB" dirty="0"/>
            <a:t> emulsion for nebulizer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66C5CA28-35C3-4892-ADA6-3A50A7F4C2B6}">
      <dgm:prSet custT="1"/>
      <dgm:spPr/>
      <dgm:t>
        <a:bodyPr/>
        <a:lstStyle/>
        <a:p>
          <a:r>
            <a:rPr lang="en-GB" sz="1500" kern="1200" dirty="0"/>
            <a:t>385206000 | Conv </a:t>
          </a:r>
          <a:r>
            <a:rPr lang="en-GB" sz="1500" kern="1200" dirty="0" err="1"/>
            <a:t>rel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pressurized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424A55"/>
              </a:solidFill>
              <a:latin typeface="Arial"/>
              <a:ea typeface="+mn-ea"/>
              <a:cs typeface="+mn-cs"/>
            </a:rPr>
            <a:t>emulsion</a:t>
          </a:r>
          <a:r>
            <a:rPr lang="en-GB" sz="1500" kern="1200" dirty="0"/>
            <a:t> for inhalation</a:t>
          </a:r>
        </a:p>
      </dgm:t>
    </dgm:pt>
    <dgm:pt modelId="{3F245BC9-0B63-4097-AD11-51A8F9260205}" type="parTrans" cxnId="{7EAA9156-B15D-456B-A48C-8C1C491BC631}">
      <dgm:prSet/>
      <dgm:spPr/>
      <dgm:t>
        <a:bodyPr/>
        <a:lstStyle/>
        <a:p>
          <a:endParaRPr lang="en-GB"/>
        </a:p>
      </dgm:t>
    </dgm:pt>
    <dgm:pt modelId="{84B11DA3-C3FA-45DC-AD81-A12B9B8A0B95}" type="sibTrans" cxnId="{7EAA9156-B15D-456B-A48C-8C1C491BC631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2"/>
      <dgm:spPr/>
    </dgm:pt>
    <dgm:pt modelId="{BF55C670-2110-410B-9613-D11E0B6B83EA}" type="pres">
      <dgm:prSet presAssocID="{5C1EF1FD-C37F-4D55-BD10-971587C1CAC7}" presName="connTx" presStyleLbl="parChTrans1D2" presStyleIdx="0" presStyleCnt="2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2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1"/>
      <dgm:spPr/>
    </dgm:pt>
    <dgm:pt modelId="{3D9BF33B-E919-4485-B0EC-F958C51CB868}" type="pres">
      <dgm:prSet presAssocID="{633A3FD7-5B86-496D-828D-A9790B58FA6C}" presName="connTx" presStyleLbl="parChTrans1D3" presStyleIdx="0" presStyleCnt="1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1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  <dgm:pt modelId="{81CFC8EB-DDCB-4588-B4DA-C005EDBF614F}" type="pres">
      <dgm:prSet presAssocID="{3F245BC9-0B63-4097-AD11-51A8F9260205}" presName="conn2-1" presStyleLbl="parChTrans1D2" presStyleIdx="1" presStyleCnt="2"/>
      <dgm:spPr/>
    </dgm:pt>
    <dgm:pt modelId="{FC64DC92-B937-4E96-827C-7F899F32336C}" type="pres">
      <dgm:prSet presAssocID="{3F245BC9-0B63-4097-AD11-51A8F9260205}" presName="connTx" presStyleLbl="parChTrans1D2" presStyleIdx="1" presStyleCnt="2"/>
      <dgm:spPr/>
    </dgm:pt>
    <dgm:pt modelId="{5F62898A-0EA0-44B6-93F6-6A5571BD1AFC}" type="pres">
      <dgm:prSet presAssocID="{66C5CA28-35C3-4892-ADA6-3A50A7F4C2B6}" presName="root2" presStyleCnt="0"/>
      <dgm:spPr/>
    </dgm:pt>
    <dgm:pt modelId="{C8A731B3-F294-4696-A586-4F6867561402}" type="pres">
      <dgm:prSet presAssocID="{66C5CA28-35C3-4892-ADA6-3A50A7F4C2B6}" presName="LevelTwoTextNode" presStyleLbl="node2" presStyleIdx="1" presStyleCnt="2">
        <dgm:presLayoutVars>
          <dgm:chPref val="3"/>
        </dgm:presLayoutVars>
      </dgm:prSet>
      <dgm:spPr/>
    </dgm:pt>
    <dgm:pt modelId="{9C8C6910-727F-4DC4-BBC2-BDA35BE7307F}" type="pres">
      <dgm:prSet presAssocID="{66C5CA28-35C3-4892-ADA6-3A50A7F4C2B6}" presName="level3hierChild" presStyleCnt="0"/>
      <dgm:spPr/>
    </dgm:pt>
  </dgm:ptLst>
  <dgm:cxnLst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B7E31167-4CFB-45C3-91EC-9EA1CB9C57D2}" type="presOf" srcId="{3F245BC9-0B63-4097-AD11-51A8F9260205}" destId="{81CFC8EB-DDCB-4588-B4DA-C005EDBF614F}" srcOrd="0" destOrd="0" presId="urn:microsoft.com/office/officeart/2005/8/layout/hierarchy2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7EAA9156-B15D-456B-A48C-8C1C491BC631}" srcId="{EDE95EB3-9F6D-4D36-877E-44F01BF2B99A}" destId="{66C5CA28-35C3-4892-ADA6-3A50A7F4C2B6}" srcOrd="1" destOrd="0" parTransId="{3F245BC9-0B63-4097-AD11-51A8F9260205}" sibTransId="{84B11DA3-C3FA-45DC-AD81-A12B9B8A0B95}"/>
    <dgm:cxn modelId="{7BE5327C-8B9F-4BEE-9626-BCE5B7034885}" type="presOf" srcId="{3F245BC9-0B63-4097-AD11-51A8F9260205}" destId="{FC64DC92-B937-4E96-827C-7F899F32336C}" srcOrd="1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683B35A4-C75A-4878-AF2F-DED5BE78C1B1}" type="presOf" srcId="{66C5CA28-35C3-4892-ADA6-3A50A7F4C2B6}" destId="{C8A731B3-F294-4696-A586-4F6867561402}" srcOrd="0" destOrd="0" presId="urn:microsoft.com/office/officeart/2005/8/layout/hierarchy2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  <dgm:cxn modelId="{4C9F5016-F93C-4B42-B6A6-290C9D4F9988}" type="presParOf" srcId="{6E84A978-5971-4CC7-B98B-D69BC6BA486A}" destId="{81CFC8EB-DDCB-4588-B4DA-C005EDBF614F}" srcOrd="2" destOrd="0" presId="urn:microsoft.com/office/officeart/2005/8/layout/hierarchy2"/>
    <dgm:cxn modelId="{718E2547-EF7F-44EB-87A8-69F3DDAC13B8}" type="presParOf" srcId="{81CFC8EB-DDCB-4588-B4DA-C005EDBF614F}" destId="{FC64DC92-B937-4E96-827C-7F899F32336C}" srcOrd="0" destOrd="0" presId="urn:microsoft.com/office/officeart/2005/8/layout/hierarchy2"/>
    <dgm:cxn modelId="{56DA1248-81A2-48AD-A030-781198955BBA}" type="presParOf" srcId="{6E84A978-5971-4CC7-B98B-D69BC6BA486A}" destId="{5F62898A-0EA0-44B6-93F6-6A5571BD1AFC}" srcOrd="3" destOrd="0" presId="urn:microsoft.com/office/officeart/2005/8/layout/hierarchy2"/>
    <dgm:cxn modelId="{3D698A00-48C7-430A-BB9D-6A132224D5A0}" type="presParOf" srcId="{5F62898A-0EA0-44B6-93F6-6A5571BD1AFC}" destId="{C8A731B3-F294-4696-A586-4F6867561402}" srcOrd="0" destOrd="0" presId="urn:microsoft.com/office/officeart/2005/8/layout/hierarchy2"/>
    <dgm:cxn modelId="{AA684E5C-86CA-4D8C-8545-8F41B156B47E}" type="presParOf" srcId="{5F62898A-0EA0-44B6-93F6-6A5571BD1AFC}" destId="{9C8C6910-727F-4DC4-BBC2-BDA35BE730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dirty="0"/>
            <a:t>421221008 | Conv </a:t>
          </a:r>
          <a:r>
            <a:rPr lang="en-GB" dirty="0" err="1"/>
            <a:t>rel</a:t>
          </a:r>
          <a:r>
            <a:rPr lang="en-GB" dirty="0"/>
            <a:t> suspension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dirty="0"/>
            <a:t>385199008 | Conv </a:t>
          </a:r>
          <a:r>
            <a:rPr lang="en-GB" dirty="0" err="1"/>
            <a:t>rel</a:t>
          </a:r>
          <a:r>
            <a:rPr lang="en-GB" dirty="0"/>
            <a:t> suspension for nebulizer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66C5CA28-35C3-4892-ADA6-3A50A7F4C2B6}">
      <dgm:prSet/>
      <dgm:spPr/>
      <dgm:t>
        <a:bodyPr/>
        <a:lstStyle/>
        <a:p>
          <a:r>
            <a:rPr lang="en-GB" b="0" i="0" dirty="0"/>
            <a:t>385205001 | Pressurized c</a:t>
          </a:r>
          <a:r>
            <a:rPr lang="en-GB" dirty="0"/>
            <a:t>onv </a:t>
          </a:r>
          <a:r>
            <a:rPr lang="en-GB" dirty="0" err="1"/>
            <a:t>rel</a:t>
          </a:r>
          <a:r>
            <a:rPr lang="en-GB" dirty="0"/>
            <a:t> suspension for inhalation</a:t>
          </a:r>
        </a:p>
      </dgm:t>
    </dgm:pt>
    <dgm:pt modelId="{3F245BC9-0B63-4097-AD11-51A8F9260205}" type="parTrans" cxnId="{7EAA9156-B15D-456B-A48C-8C1C491BC631}">
      <dgm:prSet/>
      <dgm:spPr/>
      <dgm:t>
        <a:bodyPr/>
        <a:lstStyle/>
        <a:p>
          <a:endParaRPr lang="en-GB"/>
        </a:p>
      </dgm:t>
    </dgm:pt>
    <dgm:pt modelId="{84B11DA3-C3FA-45DC-AD81-A12B9B8A0B95}" type="sibTrans" cxnId="{7EAA9156-B15D-456B-A48C-8C1C491BC631}">
      <dgm:prSet/>
      <dgm:spPr/>
      <dgm:t>
        <a:bodyPr/>
        <a:lstStyle/>
        <a:p>
          <a:endParaRPr lang="en-GB"/>
        </a:p>
      </dgm:t>
    </dgm:pt>
    <dgm:pt modelId="{3C548DAD-FBFB-419C-B8B0-E570BA904C08}">
      <dgm:prSet/>
      <dgm:spPr/>
      <dgm:t>
        <a:bodyPr/>
        <a:lstStyle/>
        <a:p>
          <a:r>
            <a:rPr lang="en-GB" dirty="0"/>
            <a:t>420705007 | Conv </a:t>
          </a:r>
          <a:r>
            <a:rPr lang="en-GB" dirty="0" err="1"/>
            <a:t>rel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aerosol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suspension</a:t>
          </a:r>
          <a:r>
            <a:rPr lang="en-GB" dirty="0"/>
            <a:t> for inhalation</a:t>
          </a:r>
        </a:p>
      </dgm:t>
    </dgm:pt>
    <dgm:pt modelId="{7D3A9F08-43DC-456E-B3B0-CF426AEA60F8}" type="parTrans" cxnId="{2CFB1669-35FE-4B6A-935A-EBF256FA6469}">
      <dgm:prSet/>
      <dgm:spPr/>
      <dgm:t>
        <a:bodyPr/>
        <a:lstStyle/>
        <a:p>
          <a:endParaRPr lang="en-GB"/>
        </a:p>
      </dgm:t>
    </dgm:pt>
    <dgm:pt modelId="{D3F239F4-8188-4AB4-9447-EDDA5636CE1C}" type="sibTrans" cxnId="{2CFB1669-35FE-4B6A-935A-EBF256FA6469}">
      <dgm:prSet/>
      <dgm:spPr/>
      <dgm:t>
        <a:bodyPr/>
        <a:lstStyle/>
        <a:p>
          <a:endParaRPr lang="en-GB"/>
        </a:p>
      </dgm:t>
    </dgm:pt>
    <dgm:pt modelId="{D174AB8C-250B-4E4F-9A3F-BFFB9908DE61}">
      <dgm:prSet/>
      <dgm:spPr/>
      <dgm:t>
        <a:bodyPr/>
        <a:lstStyle/>
        <a:p>
          <a:r>
            <a:rPr lang="en-GB" dirty="0"/>
            <a:t>420450005 | Conv </a:t>
          </a:r>
          <a:r>
            <a:rPr lang="en-GB" dirty="0" err="1"/>
            <a:t>rel</a:t>
          </a:r>
          <a:r>
            <a:rPr lang="en-GB" dirty="0"/>
            <a:t> pressurized suspension for nebulizer</a:t>
          </a:r>
        </a:p>
      </dgm:t>
    </dgm:pt>
    <dgm:pt modelId="{6CD3CD7E-D95E-43AE-AB4F-90C7AB83A498}" type="parTrans" cxnId="{E482F193-892B-4299-98E1-06B140C9C9C8}">
      <dgm:prSet/>
      <dgm:spPr/>
      <dgm:t>
        <a:bodyPr/>
        <a:lstStyle/>
        <a:p>
          <a:endParaRPr lang="en-GB"/>
        </a:p>
      </dgm:t>
    </dgm:pt>
    <dgm:pt modelId="{01E529B7-D4A2-48F4-A467-9AF3D294DE9A}" type="sibTrans" cxnId="{E482F193-892B-4299-98E1-06B140C9C9C8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 custLinFactNeighborX="373" custLinFactNeighborY="-29817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2"/>
      <dgm:spPr/>
    </dgm:pt>
    <dgm:pt modelId="{BF55C670-2110-410B-9613-D11E0B6B83EA}" type="pres">
      <dgm:prSet presAssocID="{5C1EF1FD-C37F-4D55-BD10-971587C1CAC7}" presName="connTx" presStyleLbl="parChTrans1D2" presStyleIdx="0" presStyleCnt="2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2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3"/>
      <dgm:spPr/>
    </dgm:pt>
    <dgm:pt modelId="{3D9BF33B-E919-4485-B0EC-F958C51CB868}" type="pres">
      <dgm:prSet presAssocID="{633A3FD7-5B86-496D-828D-A9790B58FA6C}" presName="connTx" presStyleLbl="parChTrans1D3" presStyleIdx="0" presStyleCnt="3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3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  <dgm:pt modelId="{B8F6ABA3-ADD3-4313-8AEC-B7CCD1E63F8C}" type="pres">
      <dgm:prSet presAssocID="{7D3A9F08-43DC-456E-B3B0-CF426AEA60F8}" presName="conn2-1" presStyleLbl="parChTrans1D3" presStyleIdx="1" presStyleCnt="3"/>
      <dgm:spPr/>
    </dgm:pt>
    <dgm:pt modelId="{28B4D825-396D-44A2-ABB6-63245D185284}" type="pres">
      <dgm:prSet presAssocID="{7D3A9F08-43DC-456E-B3B0-CF426AEA60F8}" presName="connTx" presStyleLbl="parChTrans1D3" presStyleIdx="1" presStyleCnt="3"/>
      <dgm:spPr/>
    </dgm:pt>
    <dgm:pt modelId="{B73BC815-6B69-4954-B1C7-B77070AD109C}" type="pres">
      <dgm:prSet presAssocID="{3C548DAD-FBFB-419C-B8B0-E570BA904C08}" presName="root2" presStyleCnt="0"/>
      <dgm:spPr/>
    </dgm:pt>
    <dgm:pt modelId="{C5DB68BF-47F7-4D33-9B0D-F6F248CB8072}" type="pres">
      <dgm:prSet presAssocID="{3C548DAD-FBFB-419C-B8B0-E570BA904C08}" presName="LevelTwoTextNode" presStyleLbl="node3" presStyleIdx="1" presStyleCnt="3">
        <dgm:presLayoutVars>
          <dgm:chPref val="3"/>
        </dgm:presLayoutVars>
      </dgm:prSet>
      <dgm:spPr/>
    </dgm:pt>
    <dgm:pt modelId="{7DB42A4E-6836-4226-8A73-FCF2191084C0}" type="pres">
      <dgm:prSet presAssocID="{3C548DAD-FBFB-419C-B8B0-E570BA904C08}" presName="level3hierChild" presStyleCnt="0"/>
      <dgm:spPr/>
    </dgm:pt>
    <dgm:pt modelId="{81CFC8EB-DDCB-4588-B4DA-C005EDBF614F}" type="pres">
      <dgm:prSet presAssocID="{3F245BC9-0B63-4097-AD11-51A8F9260205}" presName="conn2-1" presStyleLbl="parChTrans1D2" presStyleIdx="1" presStyleCnt="2"/>
      <dgm:spPr/>
    </dgm:pt>
    <dgm:pt modelId="{FC64DC92-B937-4E96-827C-7F899F32336C}" type="pres">
      <dgm:prSet presAssocID="{3F245BC9-0B63-4097-AD11-51A8F9260205}" presName="connTx" presStyleLbl="parChTrans1D2" presStyleIdx="1" presStyleCnt="2"/>
      <dgm:spPr/>
    </dgm:pt>
    <dgm:pt modelId="{5F62898A-0EA0-44B6-93F6-6A5571BD1AFC}" type="pres">
      <dgm:prSet presAssocID="{66C5CA28-35C3-4892-ADA6-3A50A7F4C2B6}" presName="root2" presStyleCnt="0"/>
      <dgm:spPr/>
    </dgm:pt>
    <dgm:pt modelId="{C8A731B3-F294-4696-A586-4F6867561402}" type="pres">
      <dgm:prSet presAssocID="{66C5CA28-35C3-4892-ADA6-3A50A7F4C2B6}" presName="LevelTwoTextNode" presStyleLbl="node2" presStyleIdx="1" presStyleCnt="2">
        <dgm:presLayoutVars>
          <dgm:chPref val="3"/>
        </dgm:presLayoutVars>
      </dgm:prSet>
      <dgm:spPr/>
    </dgm:pt>
    <dgm:pt modelId="{9C8C6910-727F-4DC4-BBC2-BDA35BE7307F}" type="pres">
      <dgm:prSet presAssocID="{66C5CA28-35C3-4892-ADA6-3A50A7F4C2B6}" presName="level3hierChild" presStyleCnt="0"/>
      <dgm:spPr/>
    </dgm:pt>
    <dgm:pt modelId="{B835BFD5-A836-46EA-A936-7207D8EAB3E7}" type="pres">
      <dgm:prSet presAssocID="{6CD3CD7E-D95E-43AE-AB4F-90C7AB83A498}" presName="conn2-1" presStyleLbl="parChTrans1D3" presStyleIdx="2" presStyleCnt="3"/>
      <dgm:spPr/>
    </dgm:pt>
    <dgm:pt modelId="{B5BBC4E1-238F-4804-8FBF-30D7E6A21BBB}" type="pres">
      <dgm:prSet presAssocID="{6CD3CD7E-D95E-43AE-AB4F-90C7AB83A498}" presName="connTx" presStyleLbl="parChTrans1D3" presStyleIdx="2" presStyleCnt="3"/>
      <dgm:spPr/>
    </dgm:pt>
    <dgm:pt modelId="{25DA35CF-77BA-4338-9F8A-C3A4E5F41432}" type="pres">
      <dgm:prSet presAssocID="{D174AB8C-250B-4E4F-9A3F-BFFB9908DE61}" presName="root2" presStyleCnt="0"/>
      <dgm:spPr/>
    </dgm:pt>
    <dgm:pt modelId="{2203216D-EFA3-4DE7-9BD4-067E283580B7}" type="pres">
      <dgm:prSet presAssocID="{D174AB8C-250B-4E4F-9A3F-BFFB9908DE61}" presName="LevelTwoTextNode" presStyleLbl="node3" presStyleIdx="2" presStyleCnt="3">
        <dgm:presLayoutVars>
          <dgm:chPref val="3"/>
        </dgm:presLayoutVars>
      </dgm:prSet>
      <dgm:spPr/>
    </dgm:pt>
    <dgm:pt modelId="{932ADE66-0E37-4502-B506-57292FC2888D}" type="pres">
      <dgm:prSet presAssocID="{D174AB8C-250B-4E4F-9A3F-BFFB9908DE61}" presName="level3hierChild" presStyleCnt="0"/>
      <dgm:spPr/>
    </dgm:pt>
  </dgm:ptLst>
  <dgm:cxnLst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6F782A1F-525D-4CED-A201-C522F4F04BCD}" type="presOf" srcId="{7D3A9F08-43DC-456E-B3B0-CF426AEA60F8}" destId="{B8F6ABA3-ADD3-4313-8AEC-B7CCD1E63F8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B4628030-3558-498C-96AD-169B98A8BD49}" type="presOf" srcId="{D174AB8C-250B-4E4F-9A3F-BFFB9908DE61}" destId="{2203216D-EFA3-4DE7-9BD4-067E283580B7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B7E31167-4CFB-45C3-91EC-9EA1CB9C57D2}" type="presOf" srcId="{3F245BC9-0B63-4097-AD11-51A8F9260205}" destId="{81CFC8EB-DDCB-4588-B4DA-C005EDBF614F}" srcOrd="0" destOrd="0" presId="urn:microsoft.com/office/officeart/2005/8/layout/hierarchy2"/>
    <dgm:cxn modelId="{2CFB1669-35FE-4B6A-935A-EBF256FA6469}" srcId="{BC16DC58-C9B3-4EA8-BFC3-EF5F2EA9BB0B}" destId="{3C548DAD-FBFB-419C-B8B0-E570BA904C08}" srcOrd="1" destOrd="0" parTransId="{7D3A9F08-43DC-456E-B3B0-CF426AEA60F8}" sibTransId="{D3F239F4-8188-4AB4-9447-EDDA5636CE1C}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3E0C4C55-C8E3-41F5-ACDF-CDC4EE64BD8E}" type="presOf" srcId="{6CD3CD7E-D95E-43AE-AB4F-90C7AB83A498}" destId="{B835BFD5-A836-46EA-A936-7207D8EAB3E7}" srcOrd="0" destOrd="0" presId="urn:microsoft.com/office/officeart/2005/8/layout/hierarchy2"/>
    <dgm:cxn modelId="{7EAA9156-B15D-456B-A48C-8C1C491BC631}" srcId="{EDE95EB3-9F6D-4D36-877E-44F01BF2B99A}" destId="{66C5CA28-35C3-4892-ADA6-3A50A7F4C2B6}" srcOrd="1" destOrd="0" parTransId="{3F245BC9-0B63-4097-AD11-51A8F9260205}" sibTransId="{84B11DA3-C3FA-45DC-AD81-A12B9B8A0B95}"/>
    <dgm:cxn modelId="{7BE5327C-8B9F-4BEE-9626-BCE5B7034885}" type="presOf" srcId="{3F245BC9-0B63-4097-AD11-51A8F9260205}" destId="{FC64DC92-B937-4E96-827C-7F899F32336C}" srcOrd="1" destOrd="0" presId="urn:microsoft.com/office/officeart/2005/8/layout/hierarchy2"/>
    <dgm:cxn modelId="{FCC74D7F-0920-41D5-80A1-B6772C03788B}" type="presOf" srcId="{7D3A9F08-43DC-456E-B3B0-CF426AEA60F8}" destId="{28B4D825-396D-44A2-ABB6-63245D185284}" srcOrd="1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E482F193-892B-4299-98E1-06B140C9C9C8}" srcId="{66C5CA28-35C3-4892-ADA6-3A50A7F4C2B6}" destId="{D174AB8C-250B-4E4F-9A3F-BFFB9908DE61}" srcOrd="0" destOrd="0" parTransId="{6CD3CD7E-D95E-43AE-AB4F-90C7AB83A498}" sibTransId="{01E529B7-D4A2-48F4-A467-9AF3D294DE9A}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683B35A4-C75A-4878-AF2F-DED5BE78C1B1}" type="presOf" srcId="{66C5CA28-35C3-4892-ADA6-3A50A7F4C2B6}" destId="{C8A731B3-F294-4696-A586-4F6867561402}" srcOrd="0" destOrd="0" presId="urn:microsoft.com/office/officeart/2005/8/layout/hierarchy2"/>
    <dgm:cxn modelId="{A5AB5DC4-EDCF-4D8C-BAD8-EF2F25EB92E0}" type="presOf" srcId="{3C548DAD-FBFB-419C-B8B0-E570BA904C08}" destId="{C5DB68BF-47F7-4D33-9B0D-F6F248CB8072}" srcOrd="0" destOrd="0" presId="urn:microsoft.com/office/officeart/2005/8/layout/hierarchy2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7C4396F3-6541-4095-B111-C31E1715E5E6}" type="presOf" srcId="{6CD3CD7E-D95E-43AE-AB4F-90C7AB83A498}" destId="{B5BBC4E1-238F-4804-8FBF-30D7E6A21BBB}" srcOrd="1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  <dgm:cxn modelId="{FF58E492-25F3-499F-9CB3-0C9F6D23D236}" type="presParOf" srcId="{54DE2FDF-A05B-4146-89DE-B4A73840FF06}" destId="{B8F6ABA3-ADD3-4313-8AEC-B7CCD1E63F8C}" srcOrd="2" destOrd="0" presId="urn:microsoft.com/office/officeart/2005/8/layout/hierarchy2"/>
    <dgm:cxn modelId="{D2388A96-E382-4CB4-9219-3CF96B6D3F79}" type="presParOf" srcId="{B8F6ABA3-ADD3-4313-8AEC-B7CCD1E63F8C}" destId="{28B4D825-396D-44A2-ABB6-63245D185284}" srcOrd="0" destOrd="0" presId="urn:microsoft.com/office/officeart/2005/8/layout/hierarchy2"/>
    <dgm:cxn modelId="{EFA6263A-FA6A-434C-823F-B7478936453F}" type="presParOf" srcId="{54DE2FDF-A05B-4146-89DE-B4A73840FF06}" destId="{B73BC815-6B69-4954-B1C7-B77070AD109C}" srcOrd="3" destOrd="0" presId="urn:microsoft.com/office/officeart/2005/8/layout/hierarchy2"/>
    <dgm:cxn modelId="{25A2CD77-889C-4EE0-ACEF-D4DE8811A0C5}" type="presParOf" srcId="{B73BC815-6B69-4954-B1C7-B77070AD109C}" destId="{C5DB68BF-47F7-4D33-9B0D-F6F248CB8072}" srcOrd="0" destOrd="0" presId="urn:microsoft.com/office/officeart/2005/8/layout/hierarchy2"/>
    <dgm:cxn modelId="{6410E44C-A9A1-4128-9802-860E6DEFAB90}" type="presParOf" srcId="{B73BC815-6B69-4954-B1C7-B77070AD109C}" destId="{7DB42A4E-6836-4226-8A73-FCF2191084C0}" srcOrd="1" destOrd="0" presId="urn:microsoft.com/office/officeart/2005/8/layout/hierarchy2"/>
    <dgm:cxn modelId="{4C9F5016-F93C-4B42-B6A6-290C9D4F9988}" type="presParOf" srcId="{6E84A978-5971-4CC7-B98B-D69BC6BA486A}" destId="{81CFC8EB-DDCB-4588-B4DA-C005EDBF614F}" srcOrd="2" destOrd="0" presId="urn:microsoft.com/office/officeart/2005/8/layout/hierarchy2"/>
    <dgm:cxn modelId="{718E2547-EF7F-44EB-87A8-69F3DDAC13B8}" type="presParOf" srcId="{81CFC8EB-DDCB-4588-B4DA-C005EDBF614F}" destId="{FC64DC92-B937-4E96-827C-7F899F32336C}" srcOrd="0" destOrd="0" presId="urn:microsoft.com/office/officeart/2005/8/layout/hierarchy2"/>
    <dgm:cxn modelId="{56DA1248-81A2-48AD-A030-781198955BBA}" type="presParOf" srcId="{6E84A978-5971-4CC7-B98B-D69BC6BA486A}" destId="{5F62898A-0EA0-44B6-93F6-6A5571BD1AFC}" srcOrd="3" destOrd="0" presId="urn:microsoft.com/office/officeart/2005/8/layout/hierarchy2"/>
    <dgm:cxn modelId="{3D698A00-48C7-430A-BB9D-6A132224D5A0}" type="presParOf" srcId="{5F62898A-0EA0-44B6-93F6-6A5571BD1AFC}" destId="{C8A731B3-F294-4696-A586-4F6867561402}" srcOrd="0" destOrd="0" presId="urn:microsoft.com/office/officeart/2005/8/layout/hierarchy2"/>
    <dgm:cxn modelId="{AA684E5C-86CA-4D8C-8545-8F41B156B47E}" type="presParOf" srcId="{5F62898A-0EA0-44B6-93F6-6A5571BD1AFC}" destId="{9C8C6910-727F-4DC4-BBC2-BDA35BE7307F}" srcOrd="1" destOrd="0" presId="urn:microsoft.com/office/officeart/2005/8/layout/hierarchy2"/>
    <dgm:cxn modelId="{5E596352-ED5E-4223-9AB4-5B2A7A97C302}" type="presParOf" srcId="{9C8C6910-727F-4DC4-BBC2-BDA35BE7307F}" destId="{B835BFD5-A836-46EA-A936-7207D8EAB3E7}" srcOrd="0" destOrd="0" presId="urn:microsoft.com/office/officeart/2005/8/layout/hierarchy2"/>
    <dgm:cxn modelId="{8F487478-E77C-4CFB-BE66-B5D9C6B51F68}" type="presParOf" srcId="{B835BFD5-A836-46EA-A936-7207D8EAB3E7}" destId="{B5BBC4E1-238F-4804-8FBF-30D7E6A21BBB}" srcOrd="0" destOrd="0" presId="urn:microsoft.com/office/officeart/2005/8/layout/hierarchy2"/>
    <dgm:cxn modelId="{7D302ED8-FA02-45F6-ACFD-D48955635F2E}" type="presParOf" srcId="{9C8C6910-727F-4DC4-BBC2-BDA35BE7307F}" destId="{25DA35CF-77BA-4338-9F8A-C3A4E5F41432}" srcOrd="1" destOrd="0" presId="urn:microsoft.com/office/officeart/2005/8/layout/hierarchy2"/>
    <dgm:cxn modelId="{511413CB-4DE6-4FDA-A7E4-F8434869EC89}" type="presParOf" srcId="{25DA35CF-77BA-4338-9F8A-C3A4E5F41432}" destId="{2203216D-EFA3-4DE7-9BD4-067E283580B7}" srcOrd="0" destOrd="0" presId="urn:microsoft.com/office/officeart/2005/8/layout/hierarchy2"/>
    <dgm:cxn modelId="{AC1F600E-C662-48C4-A2DE-EF61DA46D39F}" type="presParOf" srcId="{25DA35CF-77BA-4338-9F8A-C3A4E5F41432}" destId="{932ADE66-0E37-4502-B506-57292FC2888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dirty="0"/>
            <a:t>20641004| Conv </a:t>
          </a:r>
          <a:r>
            <a:rPr lang="en-GB" dirty="0" err="1"/>
            <a:t>rel</a:t>
          </a:r>
          <a:r>
            <a:rPr lang="en-GB" dirty="0"/>
            <a:t> solution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dirty="0"/>
            <a:t>385198000 | Conv </a:t>
          </a:r>
          <a:r>
            <a:rPr lang="en-GB" dirty="0" err="1"/>
            <a:t>rel</a:t>
          </a:r>
          <a:r>
            <a:rPr lang="en-GB" dirty="0"/>
            <a:t> solution for nebulizer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66C5CA28-35C3-4892-ADA6-3A50A7F4C2B6}">
      <dgm:prSet/>
      <dgm:spPr/>
      <dgm:t>
        <a:bodyPr/>
        <a:lstStyle/>
        <a:p>
          <a:r>
            <a:rPr lang="en-GB" dirty="0"/>
            <a:t>385204002 | Pressurized conv </a:t>
          </a:r>
          <a:r>
            <a:rPr lang="en-GB" dirty="0" err="1"/>
            <a:t>rel</a:t>
          </a:r>
          <a:r>
            <a:rPr lang="en-GB" dirty="0"/>
            <a:t> solution for inhalation</a:t>
          </a:r>
        </a:p>
      </dgm:t>
    </dgm:pt>
    <dgm:pt modelId="{3F245BC9-0B63-4097-AD11-51A8F9260205}" type="parTrans" cxnId="{7EAA9156-B15D-456B-A48C-8C1C491BC631}">
      <dgm:prSet/>
      <dgm:spPr/>
      <dgm:t>
        <a:bodyPr/>
        <a:lstStyle/>
        <a:p>
          <a:endParaRPr lang="en-GB"/>
        </a:p>
      </dgm:t>
    </dgm:pt>
    <dgm:pt modelId="{84B11DA3-C3FA-45DC-AD81-A12B9B8A0B95}" type="sibTrans" cxnId="{7EAA9156-B15D-456B-A48C-8C1C491BC631}">
      <dgm:prSet/>
      <dgm:spPr/>
      <dgm:t>
        <a:bodyPr/>
        <a:lstStyle/>
        <a:p>
          <a:endParaRPr lang="en-GB"/>
        </a:p>
      </dgm:t>
    </dgm:pt>
    <dgm:pt modelId="{2BD948D7-6A4F-4EE9-9E82-E202B0575345}">
      <dgm:prSet/>
      <dgm:spPr/>
      <dgm:t>
        <a:bodyPr/>
        <a:lstStyle/>
        <a:p>
          <a:r>
            <a:rPr lang="en-GB" dirty="0"/>
            <a:t>420407000 | Conv </a:t>
          </a:r>
          <a:r>
            <a:rPr lang="en-GB" dirty="0" err="1"/>
            <a:t>rel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aerosol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solution</a:t>
          </a:r>
          <a:r>
            <a:rPr lang="en-GB" dirty="0"/>
            <a:t> for inhalation</a:t>
          </a:r>
        </a:p>
      </dgm:t>
    </dgm:pt>
    <dgm:pt modelId="{8C920C50-C8BD-4785-9ED7-A6D864863E0C}" type="parTrans" cxnId="{C46A32C5-4F30-41BB-BB2E-5FA052202CDD}">
      <dgm:prSet/>
      <dgm:spPr/>
      <dgm:t>
        <a:bodyPr/>
        <a:lstStyle/>
        <a:p>
          <a:endParaRPr lang="en-GB"/>
        </a:p>
      </dgm:t>
    </dgm:pt>
    <dgm:pt modelId="{9B5BAD7D-2F9F-42A2-A91E-022B9AC054E6}" type="sibTrans" cxnId="{C46A32C5-4F30-41BB-BB2E-5FA052202CDD}">
      <dgm:prSet/>
      <dgm:spPr/>
      <dgm:t>
        <a:bodyPr/>
        <a:lstStyle/>
        <a:p>
          <a:endParaRPr lang="en-GB"/>
        </a:p>
      </dgm:t>
    </dgm:pt>
    <dgm:pt modelId="{2665FC42-1942-4EE4-934D-2AC6B9BA9015}">
      <dgm:prSet/>
      <dgm:spPr/>
      <dgm:t>
        <a:bodyPr/>
        <a:lstStyle/>
        <a:p>
          <a:r>
            <a:rPr lang="en-GB" dirty="0"/>
            <a:t>385213000 | Conv </a:t>
          </a:r>
          <a:r>
            <a:rPr lang="en-GB" dirty="0" err="1"/>
            <a:t>rel</a:t>
          </a:r>
          <a:r>
            <a:rPr lang="en-GB" dirty="0"/>
            <a:t> </a:t>
          </a:r>
          <a:r>
            <a:rPr lang="en-GB" dirty="0">
              <a:solidFill>
                <a:srgbClr val="FF0000"/>
              </a:solidFill>
            </a:rPr>
            <a:t>vapor solution</a:t>
          </a:r>
          <a:r>
            <a:rPr lang="en-GB" dirty="0"/>
            <a:t> for inhalation</a:t>
          </a:r>
        </a:p>
      </dgm:t>
    </dgm:pt>
    <dgm:pt modelId="{1F49EE41-4798-4075-97AE-E6F8BC239269}" type="parTrans" cxnId="{9AF83513-222C-482E-B0D2-FC93DD67FCFD}">
      <dgm:prSet/>
      <dgm:spPr/>
      <dgm:t>
        <a:bodyPr/>
        <a:lstStyle/>
        <a:p>
          <a:endParaRPr lang="en-GB"/>
        </a:p>
      </dgm:t>
    </dgm:pt>
    <dgm:pt modelId="{E4760962-4074-4AF0-8ADD-F5718B1E526B}" type="sibTrans" cxnId="{9AF83513-222C-482E-B0D2-FC93DD67FCFD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 custLinFactNeighborX="6958" custLinFactNeighborY="-63321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2"/>
      <dgm:spPr/>
    </dgm:pt>
    <dgm:pt modelId="{BF55C670-2110-410B-9613-D11E0B6B83EA}" type="pres">
      <dgm:prSet presAssocID="{5C1EF1FD-C37F-4D55-BD10-971587C1CAC7}" presName="connTx" presStyleLbl="parChTrans1D2" presStyleIdx="0" presStyleCnt="2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2" custLinFactNeighborX="2236" custLinFactNeighborY="-77395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3"/>
      <dgm:spPr/>
    </dgm:pt>
    <dgm:pt modelId="{3D9BF33B-E919-4485-B0EC-F958C51CB868}" type="pres">
      <dgm:prSet presAssocID="{633A3FD7-5B86-496D-828D-A9790B58FA6C}" presName="connTx" presStyleLbl="parChTrans1D3" presStyleIdx="0" presStyleCnt="3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3" custLinFactNeighborX="18115" custLinFactNeighborY="-18026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  <dgm:pt modelId="{6699691E-BF80-45C7-AE78-7F19804C81EF}" type="pres">
      <dgm:prSet presAssocID="{8C920C50-C8BD-4785-9ED7-A6D864863E0C}" presName="conn2-1" presStyleLbl="parChTrans1D3" presStyleIdx="1" presStyleCnt="3"/>
      <dgm:spPr/>
    </dgm:pt>
    <dgm:pt modelId="{DAC1441E-B91D-44BA-A0BC-B7A786E95203}" type="pres">
      <dgm:prSet presAssocID="{8C920C50-C8BD-4785-9ED7-A6D864863E0C}" presName="connTx" presStyleLbl="parChTrans1D3" presStyleIdx="1" presStyleCnt="3"/>
      <dgm:spPr/>
    </dgm:pt>
    <dgm:pt modelId="{A80628C6-D529-452D-9CE0-F9CCF61A6EE7}" type="pres">
      <dgm:prSet presAssocID="{2BD948D7-6A4F-4EE9-9E82-E202B0575345}" presName="root2" presStyleCnt="0"/>
      <dgm:spPr/>
    </dgm:pt>
    <dgm:pt modelId="{042683A4-0ADD-44C4-B93A-546FF77AAFF5}" type="pres">
      <dgm:prSet presAssocID="{2BD948D7-6A4F-4EE9-9E82-E202B0575345}" presName="LevelTwoTextNode" presStyleLbl="node3" presStyleIdx="1" presStyleCnt="3" custLinFactNeighborY="-25345">
        <dgm:presLayoutVars>
          <dgm:chPref val="3"/>
        </dgm:presLayoutVars>
      </dgm:prSet>
      <dgm:spPr/>
    </dgm:pt>
    <dgm:pt modelId="{220F0C6B-A454-4640-9B4D-513956DF2B11}" type="pres">
      <dgm:prSet presAssocID="{2BD948D7-6A4F-4EE9-9E82-E202B0575345}" presName="level3hierChild" presStyleCnt="0"/>
      <dgm:spPr/>
    </dgm:pt>
    <dgm:pt modelId="{50C64C80-C045-4088-B1E7-A5C7A858A716}" type="pres">
      <dgm:prSet presAssocID="{1F49EE41-4798-4075-97AE-E6F8BC239269}" presName="conn2-1" presStyleLbl="parChTrans1D3" presStyleIdx="2" presStyleCnt="3"/>
      <dgm:spPr/>
    </dgm:pt>
    <dgm:pt modelId="{C61427BB-E5B9-4801-BAF7-841E096A3F44}" type="pres">
      <dgm:prSet presAssocID="{1F49EE41-4798-4075-97AE-E6F8BC239269}" presName="connTx" presStyleLbl="parChTrans1D3" presStyleIdx="2" presStyleCnt="3"/>
      <dgm:spPr/>
    </dgm:pt>
    <dgm:pt modelId="{7F009EEA-7562-428C-8835-3FC7AE5EBCE5}" type="pres">
      <dgm:prSet presAssocID="{2665FC42-1942-4EE4-934D-2AC6B9BA9015}" presName="root2" presStyleCnt="0"/>
      <dgm:spPr/>
    </dgm:pt>
    <dgm:pt modelId="{CA6B4B38-6488-441A-9E8B-4C917C77A697}" type="pres">
      <dgm:prSet presAssocID="{2665FC42-1942-4EE4-934D-2AC6B9BA9015}" presName="LevelTwoTextNode" presStyleLbl="node3" presStyleIdx="2" presStyleCnt="3" custLinFactNeighborX="1491" custLinFactNeighborY="-15033">
        <dgm:presLayoutVars>
          <dgm:chPref val="3"/>
        </dgm:presLayoutVars>
      </dgm:prSet>
      <dgm:spPr/>
    </dgm:pt>
    <dgm:pt modelId="{D2C4AFDD-DD4F-4DC9-9067-14D72770106A}" type="pres">
      <dgm:prSet presAssocID="{2665FC42-1942-4EE4-934D-2AC6B9BA9015}" presName="level3hierChild" presStyleCnt="0"/>
      <dgm:spPr/>
    </dgm:pt>
    <dgm:pt modelId="{81CFC8EB-DDCB-4588-B4DA-C005EDBF614F}" type="pres">
      <dgm:prSet presAssocID="{3F245BC9-0B63-4097-AD11-51A8F9260205}" presName="conn2-1" presStyleLbl="parChTrans1D2" presStyleIdx="1" presStyleCnt="2"/>
      <dgm:spPr/>
    </dgm:pt>
    <dgm:pt modelId="{FC64DC92-B937-4E96-827C-7F899F32336C}" type="pres">
      <dgm:prSet presAssocID="{3F245BC9-0B63-4097-AD11-51A8F9260205}" presName="connTx" presStyleLbl="parChTrans1D2" presStyleIdx="1" presStyleCnt="2"/>
      <dgm:spPr/>
    </dgm:pt>
    <dgm:pt modelId="{5F62898A-0EA0-44B6-93F6-6A5571BD1AFC}" type="pres">
      <dgm:prSet presAssocID="{66C5CA28-35C3-4892-ADA6-3A50A7F4C2B6}" presName="root2" presStyleCnt="0"/>
      <dgm:spPr/>
    </dgm:pt>
    <dgm:pt modelId="{C8A731B3-F294-4696-A586-4F6867561402}" type="pres">
      <dgm:prSet presAssocID="{66C5CA28-35C3-4892-ADA6-3A50A7F4C2B6}" presName="LevelTwoTextNode" presStyleLbl="node2" presStyleIdx="1" presStyleCnt="2">
        <dgm:presLayoutVars>
          <dgm:chPref val="3"/>
        </dgm:presLayoutVars>
      </dgm:prSet>
      <dgm:spPr/>
    </dgm:pt>
    <dgm:pt modelId="{9C8C6910-727F-4DC4-BBC2-BDA35BE7307F}" type="pres">
      <dgm:prSet presAssocID="{66C5CA28-35C3-4892-ADA6-3A50A7F4C2B6}" presName="level3hierChild" presStyleCnt="0"/>
      <dgm:spPr/>
    </dgm:pt>
  </dgm:ptLst>
  <dgm:cxnLst>
    <dgm:cxn modelId="{9AF83513-222C-482E-B0D2-FC93DD67FCFD}" srcId="{BC16DC58-C9B3-4EA8-BFC3-EF5F2EA9BB0B}" destId="{2665FC42-1942-4EE4-934D-2AC6B9BA9015}" srcOrd="2" destOrd="0" parTransId="{1F49EE41-4798-4075-97AE-E6F8BC239269}" sibTransId="{E4760962-4074-4AF0-8ADD-F5718B1E526B}"/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AD20BB32-B00A-41AC-956C-456C786C2EE9}" type="presOf" srcId="{2BD948D7-6A4F-4EE9-9E82-E202B0575345}" destId="{042683A4-0ADD-44C4-B93A-546FF77AAFF5}" srcOrd="0" destOrd="0" presId="urn:microsoft.com/office/officeart/2005/8/layout/hierarchy2"/>
    <dgm:cxn modelId="{91C7125D-3CA7-4382-91B0-9CC33E92E58C}" type="presOf" srcId="{2665FC42-1942-4EE4-934D-2AC6B9BA9015}" destId="{CA6B4B38-6488-441A-9E8B-4C917C77A697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B7E31167-4CFB-45C3-91EC-9EA1CB9C57D2}" type="presOf" srcId="{3F245BC9-0B63-4097-AD11-51A8F9260205}" destId="{81CFC8EB-DDCB-4588-B4DA-C005EDBF614F}" srcOrd="0" destOrd="0" presId="urn:microsoft.com/office/officeart/2005/8/layout/hierarchy2"/>
    <dgm:cxn modelId="{E472A96A-4BC2-4854-A6D5-52925E5767F6}" type="presOf" srcId="{1F49EE41-4798-4075-97AE-E6F8BC239269}" destId="{C61427BB-E5B9-4801-BAF7-841E096A3F44}" srcOrd="1" destOrd="0" presId="urn:microsoft.com/office/officeart/2005/8/layout/hierarchy2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7EAA9156-B15D-456B-A48C-8C1C491BC631}" srcId="{EDE95EB3-9F6D-4D36-877E-44F01BF2B99A}" destId="{66C5CA28-35C3-4892-ADA6-3A50A7F4C2B6}" srcOrd="1" destOrd="0" parTransId="{3F245BC9-0B63-4097-AD11-51A8F9260205}" sibTransId="{84B11DA3-C3FA-45DC-AD81-A12B9B8A0B95}"/>
    <dgm:cxn modelId="{7BE5327C-8B9F-4BEE-9626-BCE5B7034885}" type="presOf" srcId="{3F245BC9-0B63-4097-AD11-51A8F9260205}" destId="{FC64DC92-B937-4E96-827C-7F899F32336C}" srcOrd="1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683B35A4-C75A-4878-AF2F-DED5BE78C1B1}" type="presOf" srcId="{66C5CA28-35C3-4892-ADA6-3A50A7F4C2B6}" destId="{C8A731B3-F294-4696-A586-4F6867561402}" srcOrd="0" destOrd="0" presId="urn:microsoft.com/office/officeart/2005/8/layout/hierarchy2"/>
    <dgm:cxn modelId="{8A7A89AF-1BD2-4141-8281-26E9B41B8194}" type="presOf" srcId="{8C920C50-C8BD-4785-9ED7-A6D864863E0C}" destId="{DAC1441E-B91D-44BA-A0BC-B7A786E95203}" srcOrd="1" destOrd="0" presId="urn:microsoft.com/office/officeart/2005/8/layout/hierarchy2"/>
    <dgm:cxn modelId="{E5A023BA-95A0-4050-A7BB-3547B0366BC7}" type="presOf" srcId="{1F49EE41-4798-4075-97AE-E6F8BC239269}" destId="{50C64C80-C045-4088-B1E7-A5C7A858A716}" srcOrd="0" destOrd="0" presId="urn:microsoft.com/office/officeart/2005/8/layout/hierarchy2"/>
    <dgm:cxn modelId="{C46A32C5-4F30-41BB-BB2E-5FA052202CDD}" srcId="{BC16DC58-C9B3-4EA8-BFC3-EF5F2EA9BB0B}" destId="{2BD948D7-6A4F-4EE9-9E82-E202B0575345}" srcOrd="1" destOrd="0" parTransId="{8C920C50-C8BD-4785-9ED7-A6D864863E0C}" sibTransId="{9B5BAD7D-2F9F-42A2-A91E-022B9AC054E6}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2EA4B8FC-B675-40EB-929F-03F7669443A4}" type="presOf" srcId="{8C920C50-C8BD-4785-9ED7-A6D864863E0C}" destId="{6699691E-BF80-45C7-AE78-7F19804C81EF}" srcOrd="0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  <dgm:cxn modelId="{526CBC86-E428-462C-9DBA-312D32D6DE18}" type="presParOf" srcId="{54DE2FDF-A05B-4146-89DE-B4A73840FF06}" destId="{6699691E-BF80-45C7-AE78-7F19804C81EF}" srcOrd="2" destOrd="0" presId="urn:microsoft.com/office/officeart/2005/8/layout/hierarchy2"/>
    <dgm:cxn modelId="{7EAEC7A3-C4C9-4705-B226-1D8929E7F99D}" type="presParOf" srcId="{6699691E-BF80-45C7-AE78-7F19804C81EF}" destId="{DAC1441E-B91D-44BA-A0BC-B7A786E95203}" srcOrd="0" destOrd="0" presId="urn:microsoft.com/office/officeart/2005/8/layout/hierarchy2"/>
    <dgm:cxn modelId="{E90ABEE8-1CAE-4C06-980B-F0772E201317}" type="presParOf" srcId="{54DE2FDF-A05B-4146-89DE-B4A73840FF06}" destId="{A80628C6-D529-452D-9CE0-F9CCF61A6EE7}" srcOrd="3" destOrd="0" presId="urn:microsoft.com/office/officeart/2005/8/layout/hierarchy2"/>
    <dgm:cxn modelId="{A364AB94-75F9-4B91-B80A-14942B3A3E53}" type="presParOf" srcId="{A80628C6-D529-452D-9CE0-F9CCF61A6EE7}" destId="{042683A4-0ADD-44C4-B93A-546FF77AAFF5}" srcOrd="0" destOrd="0" presId="urn:microsoft.com/office/officeart/2005/8/layout/hierarchy2"/>
    <dgm:cxn modelId="{61C3A181-B997-4B05-86D3-09A88D7DE0A7}" type="presParOf" srcId="{A80628C6-D529-452D-9CE0-F9CCF61A6EE7}" destId="{220F0C6B-A454-4640-9B4D-513956DF2B11}" srcOrd="1" destOrd="0" presId="urn:microsoft.com/office/officeart/2005/8/layout/hierarchy2"/>
    <dgm:cxn modelId="{6A8DAFB4-5322-4B2C-9CB7-BB3B6693A117}" type="presParOf" srcId="{54DE2FDF-A05B-4146-89DE-B4A73840FF06}" destId="{50C64C80-C045-4088-B1E7-A5C7A858A716}" srcOrd="4" destOrd="0" presId="urn:microsoft.com/office/officeart/2005/8/layout/hierarchy2"/>
    <dgm:cxn modelId="{F54257B0-3293-46D1-93CC-935D6ECFB746}" type="presParOf" srcId="{50C64C80-C045-4088-B1E7-A5C7A858A716}" destId="{C61427BB-E5B9-4801-BAF7-841E096A3F44}" srcOrd="0" destOrd="0" presId="urn:microsoft.com/office/officeart/2005/8/layout/hierarchy2"/>
    <dgm:cxn modelId="{5C2F8CDD-858F-470F-A9B8-AD0D2F9C9E5D}" type="presParOf" srcId="{54DE2FDF-A05B-4146-89DE-B4A73840FF06}" destId="{7F009EEA-7562-428C-8835-3FC7AE5EBCE5}" srcOrd="5" destOrd="0" presId="urn:microsoft.com/office/officeart/2005/8/layout/hierarchy2"/>
    <dgm:cxn modelId="{B1518465-A6D1-4DC7-9218-62D2FF0EA7E5}" type="presParOf" srcId="{7F009EEA-7562-428C-8835-3FC7AE5EBCE5}" destId="{CA6B4B38-6488-441A-9E8B-4C917C77A697}" srcOrd="0" destOrd="0" presId="urn:microsoft.com/office/officeart/2005/8/layout/hierarchy2"/>
    <dgm:cxn modelId="{249813BF-29F9-426B-9D1E-8FEDA153DAE8}" type="presParOf" srcId="{7F009EEA-7562-428C-8835-3FC7AE5EBCE5}" destId="{D2C4AFDD-DD4F-4DC9-9067-14D72770106A}" srcOrd="1" destOrd="0" presId="urn:microsoft.com/office/officeart/2005/8/layout/hierarchy2"/>
    <dgm:cxn modelId="{4C9F5016-F93C-4B42-B6A6-290C9D4F9988}" type="presParOf" srcId="{6E84A978-5971-4CC7-B98B-D69BC6BA486A}" destId="{81CFC8EB-DDCB-4588-B4DA-C005EDBF614F}" srcOrd="2" destOrd="0" presId="urn:microsoft.com/office/officeart/2005/8/layout/hierarchy2"/>
    <dgm:cxn modelId="{718E2547-EF7F-44EB-87A8-69F3DDAC13B8}" type="presParOf" srcId="{81CFC8EB-DDCB-4588-B4DA-C005EDBF614F}" destId="{FC64DC92-B937-4E96-827C-7F899F32336C}" srcOrd="0" destOrd="0" presId="urn:microsoft.com/office/officeart/2005/8/layout/hierarchy2"/>
    <dgm:cxn modelId="{56DA1248-81A2-48AD-A030-781198955BBA}" type="presParOf" srcId="{6E84A978-5971-4CC7-B98B-D69BC6BA486A}" destId="{5F62898A-0EA0-44B6-93F6-6A5571BD1AFC}" srcOrd="3" destOrd="0" presId="urn:microsoft.com/office/officeart/2005/8/layout/hierarchy2"/>
    <dgm:cxn modelId="{3D698A00-48C7-430A-BB9D-6A132224D5A0}" type="presParOf" srcId="{5F62898A-0EA0-44B6-93F6-6A5571BD1AFC}" destId="{C8A731B3-F294-4696-A586-4F6867561402}" srcOrd="0" destOrd="0" presId="urn:microsoft.com/office/officeart/2005/8/layout/hierarchy2"/>
    <dgm:cxn modelId="{AA684E5C-86CA-4D8C-8545-8F41B156B47E}" type="presParOf" srcId="{5F62898A-0EA0-44B6-93F6-6A5571BD1AFC}" destId="{9C8C6910-727F-4DC4-BBC2-BDA35BE730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669B21-1356-48D8-872C-A7AC70352715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DE95EB3-9F6D-4D36-877E-44F01BF2B99A}">
      <dgm:prSet phldrT="[Text]"/>
      <dgm:spPr/>
      <dgm:t>
        <a:bodyPr/>
        <a:lstStyle/>
        <a:p>
          <a:r>
            <a:rPr lang="en-GB" dirty="0"/>
            <a:t>Pulmonary PDF</a:t>
          </a:r>
        </a:p>
      </dgm:t>
    </dgm:pt>
    <dgm:pt modelId="{2B19962A-7AB8-44A5-B623-D7514E5D27C2}" type="parTrans" cxnId="{E0DB7FE7-15AD-49D5-8133-7C52C4894378}">
      <dgm:prSet/>
      <dgm:spPr/>
      <dgm:t>
        <a:bodyPr/>
        <a:lstStyle/>
        <a:p>
          <a:endParaRPr lang="en-GB"/>
        </a:p>
      </dgm:t>
    </dgm:pt>
    <dgm:pt modelId="{17FD86E9-829F-4AF3-885F-FABB9DE5C512}" type="sibTrans" cxnId="{E0DB7FE7-15AD-49D5-8133-7C52C4894378}">
      <dgm:prSet/>
      <dgm:spPr/>
      <dgm:t>
        <a:bodyPr/>
        <a:lstStyle/>
        <a:p>
          <a:endParaRPr lang="en-GB"/>
        </a:p>
      </dgm:t>
    </dgm:pt>
    <dgm:pt modelId="{BC16DC58-C9B3-4EA8-BFC3-EF5F2EA9BB0B}">
      <dgm:prSet phldrT="[Text]"/>
      <dgm:spPr/>
      <dgm:t>
        <a:bodyPr/>
        <a:lstStyle/>
        <a:p>
          <a:r>
            <a:rPr lang="en-GB" b="0" i="0" dirty="0"/>
            <a:t>385207009</a:t>
          </a:r>
          <a:r>
            <a:rPr lang="en-GB" dirty="0"/>
            <a:t>| Conv </a:t>
          </a:r>
          <a:r>
            <a:rPr lang="en-GB" dirty="0" err="1"/>
            <a:t>rel</a:t>
          </a:r>
          <a:r>
            <a:rPr lang="en-GB" dirty="0"/>
            <a:t> powder for inhalation</a:t>
          </a:r>
        </a:p>
      </dgm:t>
    </dgm:pt>
    <dgm:pt modelId="{5C1EF1FD-C37F-4D55-BD10-971587C1CAC7}" type="parTrans" cxnId="{4D4A675F-E6D8-4236-83C2-54BA3640D1EE}">
      <dgm:prSet/>
      <dgm:spPr/>
      <dgm:t>
        <a:bodyPr/>
        <a:lstStyle/>
        <a:p>
          <a:endParaRPr lang="en-GB"/>
        </a:p>
      </dgm:t>
    </dgm:pt>
    <dgm:pt modelId="{9FCAC8F1-AAF7-4D0A-953B-4906E3EB19CF}" type="sibTrans" cxnId="{4D4A675F-E6D8-4236-83C2-54BA3640D1EE}">
      <dgm:prSet/>
      <dgm:spPr/>
      <dgm:t>
        <a:bodyPr/>
        <a:lstStyle/>
        <a:p>
          <a:endParaRPr lang="en-GB"/>
        </a:p>
      </dgm:t>
    </dgm:pt>
    <dgm:pt modelId="{00678A9E-AE38-4DF6-9F9E-82D82F9416C1}">
      <dgm:prSet phldrT="[Text]"/>
      <dgm:spPr/>
      <dgm:t>
        <a:bodyPr/>
        <a:lstStyle/>
        <a:p>
          <a:r>
            <a:rPr lang="en-GB" b="0" i="0" dirty="0"/>
            <a:t>385211003 </a:t>
          </a:r>
          <a:r>
            <a:rPr lang="en-GB" dirty="0"/>
            <a:t> | Conv vapor powder for inhalation</a:t>
          </a:r>
        </a:p>
      </dgm:t>
    </dgm:pt>
    <dgm:pt modelId="{633A3FD7-5B86-496D-828D-A9790B58FA6C}" type="parTrans" cxnId="{4409E79C-1D4C-47E1-9DBA-8E6940A9788C}">
      <dgm:prSet/>
      <dgm:spPr/>
      <dgm:t>
        <a:bodyPr/>
        <a:lstStyle/>
        <a:p>
          <a:endParaRPr lang="en-GB"/>
        </a:p>
      </dgm:t>
    </dgm:pt>
    <dgm:pt modelId="{826CC837-98AE-403A-8BF7-871B1746C4A7}" type="sibTrans" cxnId="{4409E79C-1D4C-47E1-9DBA-8E6940A9788C}">
      <dgm:prSet/>
      <dgm:spPr/>
      <dgm:t>
        <a:bodyPr/>
        <a:lstStyle/>
        <a:p>
          <a:endParaRPr lang="en-GB"/>
        </a:p>
      </dgm:t>
    </dgm:pt>
    <dgm:pt modelId="{2CCD00DA-E18F-4948-9813-7ED43BDC8ABC}" type="pres">
      <dgm:prSet presAssocID="{56669B21-1356-48D8-872C-A7AC703527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F197FA8-92C4-400E-B857-613A389477D2}" type="pres">
      <dgm:prSet presAssocID="{EDE95EB3-9F6D-4D36-877E-44F01BF2B99A}" presName="root1" presStyleCnt="0"/>
      <dgm:spPr/>
    </dgm:pt>
    <dgm:pt modelId="{AD79489D-9B88-403E-8272-B1CD655F6DC0}" type="pres">
      <dgm:prSet presAssocID="{EDE95EB3-9F6D-4D36-877E-44F01BF2B99A}" presName="LevelOneTextNode" presStyleLbl="node0" presStyleIdx="0" presStyleCnt="1">
        <dgm:presLayoutVars>
          <dgm:chPref val="3"/>
        </dgm:presLayoutVars>
      </dgm:prSet>
      <dgm:spPr/>
    </dgm:pt>
    <dgm:pt modelId="{6E84A978-5971-4CC7-B98B-D69BC6BA486A}" type="pres">
      <dgm:prSet presAssocID="{EDE95EB3-9F6D-4D36-877E-44F01BF2B99A}" presName="level2hierChild" presStyleCnt="0"/>
      <dgm:spPr/>
    </dgm:pt>
    <dgm:pt modelId="{BB849E78-7048-4ED9-A7DA-AD083A507496}" type="pres">
      <dgm:prSet presAssocID="{5C1EF1FD-C37F-4D55-BD10-971587C1CAC7}" presName="conn2-1" presStyleLbl="parChTrans1D2" presStyleIdx="0" presStyleCnt="1"/>
      <dgm:spPr/>
    </dgm:pt>
    <dgm:pt modelId="{BF55C670-2110-410B-9613-D11E0B6B83EA}" type="pres">
      <dgm:prSet presAssocID="{5C1EF1FD-C37F-4D55-BD10-971587C1CAC7}" presName="connTx" presStyleLbl="parChTrans1D2" presStyleIdx="0" presStyleCnt="1"/>
      <dgm:spPr/>
    </dgm:pt>
    <dgm:pt modelId="{1CF122CB-E58F-48C6-874F-0C84A42CF1C7}" type="pres">
      <dgm:prSet presAssocID="{BC16DC58-C9B3-4EA8-BFC3-EF5F2EA9BB0B}" presName="root2" presStyleCnt="0"/>
      <dgm:spPr/>
    </dgm:pt>
    <dgm:pt modelId="{1262FBA7-498E-407F-BBDF-978C9321F2D1}" type="pres">
      <dgm:prSet presAssocID="{BC16DC58-C9B3-4EA8-BFC3-EF5F2EA9BB0B}" presName="LevelTwoTextNode" presStyleLbl="node2" presStyleIdx="0" presStyleCnt="1">
        <dgm:presLayoutVars>
          <dgm:chPref val="3"/>
        </dgm:presLayoutVars>
      </dgm:prSet>
      <dgm:spPr/>
    </dgm:pt>
    <dgm:pt modelId="{54DE2FDF-A05B-4146-89DE-B4A73840FF06}" type="pres">
      <dgm:prSet presAssocID="{BC16DC58-C9B3-4EA8-BFC3-EF5F2EA9BB0B}" presName="level3hierChild" presStyleCnt="0"/>
      <dgm:spPr/>
    </dgm:pt>
    <dgm:pt modelId="{AC76F410-D933-408F-8494-01DC0621B06D}" type="pres">
      <dgm:prSet presAssocID="{633A3FD7-5B86-496D-828D-A9790B58FA6C}" presName="conn2-1" presStyleLbl="parChTrans1D3" presStyleIdx="0" presStyleCnt="1"/>
      <dgm:spPr/>
    </dgm:pt>
    <dgm:pt modelId="{3D9BF33B-E919-4485-B0EC-F958C51CB868}" type="pres">
      <dgm:prSet presAssocID="{633A3FD7-5B86-496D-828D-A9790B58FA6C}" presName="connTx" presStyleLbl="parChTrans1D3" presStyleIdx="0" presStyleCnt="1"/>
      <dgm:spPr/>
    </dgm:pt>
    <dgm:pt modelId="{0CDD8571-5AF8-4528-A563-52D314B3E2F4}" type="pres">
      <dgm:prSet presAssocID="{00678A9E-AE38-4DF6-9F9E-82D82F9416C1}" presName="root2" presStyleCnt="0"/>
      <dgm:spPr/>
    </dgm:pt>
    <dgm:pt modelId="{18289028-3B62-44B4-A813-3D8A748EA04A}" type="pres">
      <dgm:prSet presAssocID="{00678A9E-AE38-4DF6-9F9E-82D82F9416C1}" presName="LevelTwoTextNode" presStyleLbl="node3" presStyleIdx="0" presStyleCnt="1">
        <dgm:presLayoutVars>
          <dgm:chPref val="3"/>
        </dgm:presLayoutVars>
      </dgm:prSet>
      <dgm:spPr/>
    </dgm:pt>
    <dgm:pt modelId="{7536DF79-A962-4B0B-B741-ED8426AE7F31}" type="pres">
      <dgm:prSet presAssocID="{00678A9E-AE38-4DF6-9F9E-82D82F9416C1}" presName="level3hierChild" presStyleCnt="0"/>
      <dgm:spPr/>
    </dgm:pt>
  </dgm:ptLst>
  <dgm:cxnLst>
    <dgm:cxn modelId="{D1E71314-239F-4D64-A5F2-7D75F8D9080A}" type="presOf" srcId="{56669B21-1356-48D8-872C-A7AC70352715}" destId="{2CCD00DA-E18F-4948-9813-7ED43BDC8ABC}" srcOrd="0" destOrd="0" presId="urn:microsoft.com/office/officeart/2005/8/layout/hierarchy2"/>
    <dgm:cxn modelId="{E6A53320-1C9D-4BF8-AFF1-92F619258A6B}" type="presOf" srcId="{00678A9E-AE38-4DF6-9F9E-82D82F9416C1}" destId="{18289028-3B62-44B4-A813-3D8A748EA04A}" srcOrd="0" destOrd="0" presId="urn:microsoft.com/office/officeart/2005/8/layout/hierarchy2"/>
    <dgm:cxn modelId="{4D4A675F-E6D8-4236-83C2-54BA3640D1EE}" srcId="{EDE95EB3-9F6D-4D36-877E-44F01BF2B99A}" destId="{BC16DC58-C9B3-4EA8-BFC3-EF5F2EA9BB0B}" srcOrd="0" destOrd="0" parTransId="{5C1EF1FD-C37F-4D55-BD10-971587C1CAC7}" sibTransId="{9FCAC8F1-AAF7-4D0A-953B-4906E3EB19CF}"/>
    <dgm:cxn modelId="{5F0C7641-01E4-49C3-9D18-5FD16B89DA7B}" type="presOf" srcId="{5C1EF1FD-C37F-4D55-BD10-971587C1CAC7}" destId="{BF55C670-2110-410B-9613-D11E0B6B83EA}" srcOrd="1" destOrd="0" presId="urn:microsoft.com/office/officeart/2005/8/layout/hierarchy2"/>
    <dgm:cxn modelId="{DBE81953-9303-425B-AA86-442F5F57514B}" type="presOf" srcId="{BC16DC58-C9B3-4EA8-BFC3-EF5F2EA9BB0B}" destId="{1262FBA7-498E-407F-BBDF-978C9321F2D1}" srcOrd="0" destOrd="0" presId="urn:microsoft.com/office/officeart/2005/8/layout/hierarchy2"/>
    <dgm:cxn modelId="{63723386-A34D-449F-85F4-D0BEB3D89C50}" type="presOf" srcId="{5C1EF1FD-C37F-4D55-BD10-971587C1CAC7}" destId="{BB849E78-7048-4ED9-A7DA-AD083A507496}" srcOrd="0" destOrd="0" presId="urn:microsoft.com/office/officeart/2005/8/layout/hierarchy2"/>
    <dgm:cxn modelId="{4409E79C-1D4C-47E1-9DBA-8E6940A9788C}" srcId="{BC16DC58-C9B3-4EA8-BFC3-EF5F2EA9BB0B}" destId="{00678A9E-AE38-4DF6-9F9E-82D82F9416C1}" srcOrd="0" destOrd="0" parTransId="{633A3FD7-5B86-496D-828D-A9790B58FA6C}" sibTransId="{826CC837-98AE-403A-8BF7-871B1746C4A7}"/>
    <dgm:cxn modelId="{F3BC8AA2-99E6-4288-AEA1-A29798BA0D11}" type="presOf" srcId="{633A3FD7-5B86-496D-828D-A9790B58FA6C}" destId="{AC76F410-D933-408F-8494-01DC0621B06D}" srcOrd="0" destOrd="0" presId="urn:microsoft.com/office/officeart/2005/8/layout/hierarchy2"/>
    <dgm:cxn modelId="{DF7C8DDC-18C7-4CBC-A703-DB5CDFC511DB}" type="presOf" srcId="{633A3FD7-5B86-496D-828D-A9790B58FA6C}" destId="{3D9BF33B-E919-4485-B0EC-F958C51CB868}" srcOrd="1" destOrd="0" presId="urn:microsoft.com/office/officeart/2005/8/layout/hierarchy2"/>
    <dgm:cxn modelId="{E0DB7FE7-15AD-49D5-8133-7C52C4894378}" srcId="{56669B21-1356-48D8-872C-A7AC70352715}" destId="{EDE95EB3-9F6D-4D36-877E-44F01BF2B99A}" srcOrd="0" destOrd="0" parTransId="{2B19962A-7AB8-44A5-B623-D7514E5D27C2}" sibTransId="{17FD86E9-829F-4AF3-885F-FABB9DE5C512}"/>
    <dgm:cxn modelId="{F5F9A0F2-84FA-488D-976F-7CB14496EEEA}" type="presOf" srcId="{EDE95EB3-9F6D-4D36-877E-44F01BF2B99A}" destId="{AD79489D-9B88-403E-8272-B1CD655F6DC0}" srcOrd="0" destOrd="0" presId="urn:microsoft.com/office/officeart/2005/8/layout/hierarchy2"/>
    <dgm:cxn modelId="{B5443F84-C190-4047-A781-D447EA8AC525}" type="presParOf" srcId="{2CCD00DA-E18F-4948-9813-7ED43BDC8ABC}" destId="{AF197FA8-92C4-400E-B857-613A389477D2}" srcOrd="0" destOrd="0" presId="urn:microsoft.com/office/officeart/2005/8/layout/hierarchy2"/>
    <dgm:cxn modelId="{2108359F-ED02-4BE2-9CC2-64738903B812}" type="presParOf" srcId="{AF197FA8-92C4-400E-B857-613A389477D2}" destId="{AD79489D-9B88-403E-8272-B1CD655F6DC0}" srcOrd="0" destOrd="0" presId="urn:microsoft.com/office/officeart/2005/8/layout/hierarchy2"/>
    <dgm:cxn modelId="{E5BED09D-2E50-47D9-9001-05ACE6F2D430}" type="presParOf" srcId="{AF197FA8-92C4-400E-B857-613A389477D2}" destId="{6E84A978-5971-4CC7-B98B-D69BC6BA486A}" srcOrd="1" destOrd="0" presId="urn:microsoft.com/office/officeart/2005/8/layout/hierarchy2"/>
    <dgm:cxn modelId="{D3F99E75-F180-4A38-8AA8-F9B6105A1263}" type="presParOf" srcId="{6E84A978-5971-4CC7-B98B-D69BC6BA486A}" destId="{BB849E78-7048-4ED9-A7DA-AD083A507496}" srcOrd="0" destOrd="0" presId="urn:microsoft.com/office/officeart/2005/8/layout/hierarchy2"/>
    <dgm:cxn modelId="{961B2C97-CE8F-4BFF-94AD-109354345CD3}" type="presParOf" srcId="{BB849E78-7048-4ED9-A7DA-AD083A507496}" destId="{BF55C670-2110-410B-9613-D11E0B6B83EA}" srcOrd="0" destOrd="0" presId="urn:microsoft.com/office/officeart/2005/8/layout/hierarchy2"/>
    <dgm:cxn modelId="{28EDEF6D-AD16-4F77-B9E4-F57A3A7B242D}" type="presParOf" srcId="{6E84A978-5971-4CC7-B98B-D69BC6BA486A}" destId="{1CF122CB-E58F-48C6-874F-0C84A42CF1C7}" srcOrd="1" destOrd="0" presId="urn:microsoft.com/office/officeart/2005/8/layout/hierarchy2"/>
    <dgm:cxn modelId="{F3DF592A-8D75-4DF2-8B05-3B017EE9C62E}" type="presParOf" srcId="{1CF122CB-E58F-48C6-874F-0C84A42CF1C7}" destId="{1262FBA7-498E-407F-BBDF-978C9321F2D1}" srcOrd="0" destOrd="0" presId="urn:microsoft.com/office/officeart/2005/8/layout/hierarchy2"/>
    <dgm:cxn modelId="{59C2C3A3-8ACE-45D7-ABB6-058C63560494}" type="presParOf" srcId="{1CF122CB-E58F-48C6-874F-0C84A42CF1C7}" destId="{54DE2FDF-A05B-4146-89DE-B4A73840FF06}" srcOrd="1" destOrd="0" presId="urn:microsoft.com/office/officeart/2005/8/layout/hierarchy2"/>
    <dgm:cxn modelId="{C2B78F37-0716-4BF4-8130-912D5255A211}" type="presParOf" srcId="{54DE2FDF-A05B-4146-89DE-B4A73840FF06}" destId="{AC76F410-D933-408F-8494-01DC0621B06D}" srcOrd="0" destOrd="0" presId="urn:microsoft.com/office/officeart/2005/8/layout/hierarchy2"/>
    <dgm:cxn modelId="{5AB73683-52A1-426A-B239-CA79B399ABFA}" type="presParOf" srcId="{AC76F410-D933-408F-8494-01DC0621B06D}" destId="{3D9BF33B-E919-4485-B0EC-F958C51CB868}" srcOrd="0" destOrd="0" presId="urn:microsoft.com/office/officeart/2005/8/layout/hierarchy2"/>
    <dgm:cxn modelId="{BFB06348-3352-476F-B639-110490947A3B}" type="presParOf" srcId="{54DE2FDF-A05B-4146-89DE-B4A73840FF06}" destId="{0CDD8571-5AF8-4528-A563-52D314B3E2F4}" srcOrd="1" destOrd="0" presId="urn:microsoft.com/office/officeart/2005/8/layout/hierarchy2"/>
    <dgm:cxn modelId="{B1DE04C8-1827-4591-9A72-3347919DF40A}" type="presParOf" srcId="{0CDD8571-5AF8-4528-A563-52D314B3E2F4}" destId="{18289028-3B62-44B4-A813-3D8A748EA04A}" srcOrd="0" destOrd="0" presId="urn:microsoft.com/office/officeart/2005/8/layout/hierarchy2"/>
    <dgm:cxn modelId="{B4248409-7912-4D82-B61F-14E7E8167C6B}" type="presParOf" srcId="{0CDD8571-5AF8-4528-A563-52D314B3E2F4}" destId="{7536DF79-A962-4B0B-B741-ED8426AE7F3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3687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Pulmonary PDF</a:t>
          </a:r>
        </a:p>
      </dsp:txBody>
      <dsp:txXfrm>
        <a:off x="29350" y="1316311"/>
        <a:ext cx="1701051" cy="824862"/>
      </dsp:txXfrm>
    </dsp:sp>
    <dsp:sp modelId="{BB849E78-7048-4ED9-A7DA-AD083A507496}">
      <dsp:nvSpPr>
        <dsp:cNvPr id="0" name=""/>
        <dsp:cNvSpPr/>
      </dsp:nvSpPr>
      <dsp:spPr>
        <a:xfrm rot="19457599">
          <a:off x="1674929" y="1454030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4960" y="1455257"/>
        <a:ext cx="43161" cy="43161"/>
      </dsp:txXfrm>
    </dsp:sp>
    <dsp:sp modelId="{1262FBA7-498E-407F-BBDF-978C9321F2D1}">
      <dsp:nvSpPr>
        <dsp:cNvPr id="0" name=""/>
        <dsp:cNvSpPr/>
      </dsp:nvSpPr>
      <dsp:spPr>
        <a:xfrm>
          <a:off x="2457016" y="78683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421056002| Conv </a:t>
          </a:r>
          <a:r>
            <a:rPr lang="en-GB" sz="1600" kern="1200" dirty="0" err="1"/>
            <a:t>rel</a:t>
          </a:r>
          <a:r>
            <a:rPr lang="en-GB" sz="1600" kern="1200" dirty="0"/>
            <a:t> emulsion for inhalation</a:t>
          </a:r>
        </a:p>
      </dsp:txBody>
      <dsp:txXfrm>
        <a:off x="2482679" y="812502"/>
        <a:ext cx="1701051" cy="824862"/>
      </dsp:txXfrm>
    </dsp:sp>
    <dsp:sp modelId="{AC76F410-D933-408F-8494-01DC0621B06D}">
      <dsp:nvSpPr>
        <dsp:cNvPr id="0" name=""/>
        <dsp:cNvSpPr/>
      </dsp:nvSpPr>
      <dsp:spPr>
        <a:xfrm>
          <a:off x="4209394" y="1202126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42346" y="1207410"/>
        <a:ext cx="35047" cy="35047"/>
      </dsp:txXfrm>
    </dsp:sp>
    <dsp:sp modelId="{18289028-3B62-44B4-A813-3D8A748EA04A}">
      <dsp:nvSpPr>
        <dsp:cNvPr id="0" name=""/>
        <dsp:cNvSpPr/>
      </dsp:nvSpPr>
      <dsp:spPr>
        <a:xfrm>
          <a:off x="4910345" y="78683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385202003 | Conv </a:t>
          </a:r>
          <a:r>
            <a:rPr lang="en-GB" sz="1600" kern="1200" dirty="0" err="1"/>
            <a:t>rel</a:t>
          </a:r>
          <a:r>
            <a:rPr lang="en-GB" sz="1600" kern="1200" dirty="0"/>
            <a:t> emulsion for nebulizer</a:t>
          </a:r>
        </a:p>
      </dsp:txBody>
      <dsp:txXfrm>
        <a:off x="4936008" y="812502"/>
        <a:ext cx="1701051" cy="824862"/>
      </dsp:txXfrm>
    </dsp:sp>
    <dsp:sp modelId="{81CFC8EB-DDCB-4588-B4DA-C005EDBF614F}">
      <dsp:nvSpPr>
        <dsp:cNvPr id="0" name=""/>
        <dsp:cNvSpPr/>
      </dsp:nvSpPr>
      <dsp:spPr>
        <a:xfrm rot="2142401">
          <a:off x="1674929" y="1957839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4960" y="1959066"/>
        <a:ext cx="43161" cy="43161"/>
      </dsp:txXfrm>
    </dsp:sp>
    <dsp:sp modelId="{C8A731B3-F294-4696-A586-4F6867561402}">
      <dsp:nvSpPr>
        <dsp:cNvPr id="0" name=""/>
        <dsp:cNvSpPr/>
      </dsp:nvSpPr>
      <dsp:spPr>
        <a:xfrm>
          <a:off x="2457016" y="1794456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385206000 | Conv </a:t>
          </a:r>
          <a:r>
            <a:rPr lang="en-GB" sz="1500" kern="1200" dirty="0" err="1"/>
            <a:t>rel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pressurized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424A55"/>
              </a:solidFill>
              <a:latin typeface="Arial"/>
              <a:ea typeface="+mn-ea"/>
              <a:cs typeface="+mn-cs"/>
            </a:rPr>
            <a:t>emulsion</a:t>
          </a:r>
          <a:r>
            <a:rPr lang="en-GB" sz="1500" kern="1200" dirty="0"/>
            <a:t> for inhalation</a:t>
          </a:r>
        </a:p>
      </dsp:txBody>
      <dsp:txXfrm>
        <a:off x="2482679" y="1820119"/>
        <a:ext cx="1701051" cy="824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10224" y="128129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Pulmonary PDF</a:t>
          </a:r>
        </a:p>
      </dsp:txBody>
      <dsp:txXfrm>
        <a:off x="35887" y="1306962"/>
        <a:ext cx="1701051" cy="824862"/>
      </dsp:txXfrm>
    </dsp:sp>
    <dsp:sp modelId="{BB849E78-7048-4ED9-A7DA-AD083A507496}">
      <dsp:nvSpPr>
        <dsp:cNvPr id="0" name=""/>
        <dsp:cNvSpPr/>
      </dsp:nvSpPr>
      <dsp:spPr>
        <a:xfrm rot="19472829">
          <a:off x="1683575" y="1449356"/>
          <a:ext cx="852468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52468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8497" y="1450852"/>
        <a:ext cx="42623" cy="42623"/>
      </dsp:txXfrm>
    </dsp:sp>
    <dsp:sp modelId="{1262FBA7-498E-407F-BBDF-978C9321F2D1}">
      <dsp:nvSpPr>
        <dsp:cNvPr id="0" name=""/>
        <dsp:cNvSpPr/>
      </dsp:nvSpPr>
      <dsp:spPr>
        <a:xfrm>
          <a:off x="2457016" y="786839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421221008 | Conv </a:t>
          </a:r>
          <a:r>
            <a:rPr lang="en-GB" sz="1500" kern="1200" dirty="0" err="1"/>
            <a:t>rel</a:t>
          </a:r>
          <a:r>
            <a:rPr lang="en-GB" sz="1500" kern="1200" dirty="0"/>
            <a:t> suspension for inhalation</a:t>
          </a:r>
        </a:p>
      </dsp:txBody>
      <dsp:txXfrm>
        <a:off x="2482679" y="812502"/>
        <a:ext cx="1701051" cy="824862"/>
      </dsp:txXfrm>
    </dsp:sp>
    <dsp:sp modelId="{AC76F410-D933-408F-8494-01DC0621B06D}">
      <dsp:nvSpPr>
        <dsp:cNvPr id="0" name=""/>
        <dsp:cNvSpPr/>
      </dsp:nvSpPr>
      <dsp:spPr>
        <a:xfrm rot="19457599">
          <a:off x="4128257" y="950222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38289" y="951449"/>
        <a:ext cx="43161" cy="43161"/>
      </dsp:txXfrm>
    </dsp:sp>
    <dsp:sp modelId="{18289028-3B62-44B4-A813-3D8A748EA04A}">
      <dsp:nvSpPr>
        <dsp:cNvPr id="0" name=""/>
        <dsp:cNvSpPr/>
      </dsp:nvSpPr>
      <dsp:spPr>
        <a:xfrm>
          <a:off x="4910345" y="283030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385199008 | Conv </a:t>
          </a:r>
          <a:r>
            <a:rPr lang="en-GB" sz="1500" kern="1200" dirty="0" err="1"/>
            <a:t>rel</a:t>
          </a:r>
          <a:r>
            <a:rPr lang="en-GB" sz="1500" kern="1200" dirty="0"/>
            <a:t> suspension for nebulizer</a:t>
          </a:r>
        </a:p>
      </dsp:txBody>
      <dsp:txXfrm>
        <a:off x="4936008" y="308693"/>
        <a:ext cx="1701051" cy="824862"/>
      </dsp:txXfrm>
    </dsp:sp>
    <dsp:sp modelId="{B8F6ABA3-ADD3-4313-8AEC-B7CCD1E63F8C}">
      <dsp:nvSpPr>
        <dsp:cNvPr id="0" name=""/>
        <dsp:cNvSpPr/>
      </dsp:nvSpPr>
      <dsp:spPr>
        <a:xfrm rot="2142401">
          <a:off x="4128257" y="1454030"/>
          <a:ext cx="863223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863223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38289" y="1455257"/>
        <a:ext cx="43161" cy="43161"/>
      </dsp:txXfrm>
    </dsp:sp>
    <dsp:sp modelId="{C5DB68BF-47F7-4D33-9B0D-F6F248CB8072}">
      <dsp:nvSpPr>
        <dsp:cNvPr id="0" name=""/>
        <dsp:cNvSpPr/>
      </dsp:nvSpPr>
      <dsp:spPr>
        <a:xfrm>
          <a:off x="4910345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420705007 | Conv </a:t>
          </a:r>
          <a:r>
            <a:rPr lang="en-GB" sz="1500" kern="1200" dirty="0" err="1"/>
            <a:t>rel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aerosol</a:t>
          </a:r>
          <a:r>
            <a:rPr lang="en-GB" sz="1500" kern="1200" dirty="0"/>
            <a:t> </a:t>
          </a:r>
          <a:r>
            <a:rPr lang="en-GB" sz="1500" kern="1200" dirty="0">
              <a:solidFill>
                <a:srgbClr val="FF0000"/>
              </a:solidFill>
            </a:rPr>
            <a:t>suspension</a:t>
          </a:r>
          <a:r>
            <a:rPr lang="en-GB" sz="1500" kern="1200" dirty="0"/>
            <a:t> for inhalation</a:t>
          </a:r>
        </a:p>
      </dsp:txBody>
      <dsp:txXfrm>
        <a:off x="4936008" y="1316311"/>
        <a:ext cx="1701051" cy="824862"/>
      </dsp:txXfrm>
    </dsp:sp>
    <dsp:sp modelId="{81CFC8EB-DDCB-4588-B4DA-C005EDBF614F}">
      <dsp:nvSpPr>
        <dsp:cNvPr id="0" name=""/>
        <dsp:cNvSpPr/>
      </dsp:nvSpPr>
      <dsp:spPr>
        <a:xfrm rot="3340415">
          <a:off x="1494091" y="2205068"/>
          <a:ext cx="1231434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1231434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79023" y="2197090"/>
        <a:ext cx="61571" cy="61571"/>
      </dsp:txXfrm>
    </dsp:sp>
    <dsp:sp modelId="{C8A731B3-F294-4696-A586-4F6867561402}">
      <dsp:nvSpPr>
        <dsp:cNvPr id="0" name=""/>
        <dsp:cNvSpPr/>
      </dsp:nvSpPr>
      <dsp:spPr>
        <a:xfrm>
          <a:off x="2457016" y="2298265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kern="1200" dirty="0"/>
            <a:t>385205001 | Pressurized c</a:t>
          </a:r>
          <a:r>
            <a:rPr lang="en-GB" sz="1500" kern="1200" dirty="0"/>
            <a:t>onv </a:t>
          </a:r>
          <a:r>
            <a:rPr lang="en-GB" sz="1500" kern="1200" dirty="0" err="1"/>
            <a:t>rel</a:t>
          </a:r>
          <a:r>
            <a:rPr lang="en-GB" sz="1500" kern="1200" dirty="0"/>
            <a:t> suspension for inhalation</a:t>
          </a:r>
        </a:p>
      </dsp:txBody>
      <dsp:txXfrm>
        <a:off x="2482679" y="2323928"/>
        <a:ext cx="1701051" cy="824862"/>
      </dsp:txXfrm>
    </dsp:sp>
    <dsp:sp modelId="{B835BFD5-A836-46EA-A936-7207D8EAB3E7}">
      <dsp:nvSpPr>
        <dsp:cNvPr id="0" name=""/>
        <dsp:cNvSpPr/>
      </dsp:nvSpPr>
      <dsp:spPr>
        <a:xfrm>
          <a:off x="4209394" y="2713552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42346" y="2718835"/>
        <a:ext cx="35047" cy="35047"/>
      </dsp:txXfrm>
    </dsp:sp>
    <dsp:sp modelId="{2203216D-EFA3-4DE7-9BD4-067E283580B7}">
      <dsp:nvSpPr>
        <dsp:cNvPr id="0" name=""/>
        <dsp:cNvSpPr/>
      </dsp:nvSpPr>
      <dsp:spPr>
        <a:xfrm>
          <a:off x="4910345" y="2298265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420450005 | Conv </a:t>
          </a:r>
          <a:r>
            <a:rPr lang="en-GB" sz="1500" kern="1200" dirty="0" err="1"/>
            <a:t>rel</a:t>
          </a:r>
          <a:r>
            <a:rPr lang="en-GB" sz="1500" kern="1200" dirty="0"/>
            <a:t> pressurized suspension for nebulizer</a:t>
          </a:r>
        </a:p>
      </dsp:txBody>
      <dsp:txXfrm>
        <a:off x="4936008" y="2323928"/>
        <a:ext cx="1701051" cy="8248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139806" y="1245245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Pulmonary PDF</a:t>
          </a:r>
        </a:p>
      </dsp:txBody>
      <dsp:txXfrm>
        <a:off x="168369" y="1273808"/>
        <a:ext cx="1893270" cy="918072"/>
      </dsp:txXfrm>
    </dsp:sp>
    <dsp:sp modelId="{BB849E78-7048-4ED9-A7DA-AD083A507496}">
      <dsp:nvSpPr>
        <dsp:cNvPr id="0" name=""/>
        <dsp:cNvSpPr/>
      </dsp:nvSpPr>
      <dsp:spPr>
        <a:xfrm rot="18875378">
          <a:off x="1944178" y="1359329"/>
          <a:ext cx="980109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980109" y="24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409731" y="1359347"/>
        <a:ext cx="49005" cy="49005"/>
      </dsp:txXfrm>
    </dsp:sp>
    <dsp:sp modelId="{1262FBA7-498E-407F-BBDF-978C9321F2D1}">
      <dsp:nvSpPr>
        <dsp:cNvPr id="0" name=""/>
        <dsp:cNvSpPr/>
      </dsp:nvSpPr>
      <dsp:spPr>
        <a:xfrm>
          <a:off x="2778264" y="547257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20641004| Conv </a:t>
          </a:r>
          <a:r>
            <a:rPr lang="en-GB" sz="1700" kern="1200" dirty="0" err="1"/>
            <a:t>rel</a:t>
          </a:r>
          <a:r>
            <a:rPr lang="en-GB" sz="1700" kern="1200" dirty="0"/>
            <a:t> solution for inhalation</a:t>
          </a:r>
        </a:p>
      </dsp:txBody>
      <dsp:txXfrm>
        <a:off x="2806827" y="575820"/>
        <a:ext cx="1893270" cy="918072"/>
      </dsp:txXfrm>
    </dsp:sp>
    <dsp:sp modelId="{AC76F410-D933-408F-8494-01DC0621B06D}">
      <dsp:nvSpPr>
        <dsp:cNvPr id="0" name=""/>
        <dsp:cNvSpPr/>
      </dsp:nvSpPr>
      <dsp:spPr>
        <a:xfrm rot="19426666">
          <a:off x="4639942" y="739078"/>
          <a:ext cx="918083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918083" y="24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76031" y="740648"/>
        <a:ext cx="45904" cy="45904"/>
      </dsp:txXfrm>
    </dsp:sp>
    <dsp:sp modelId="{18289028-3B62-44B4-A813-3D8A748EA04A}">
      <dsp:nvSpPr>
        <dsp:cNvPr id="0" name=""/>
        <dsp:cNvSpPr/>
      </dsp:nvSpPr>
      <dsp:spPr>
        <a:xfrm>
          <a:off x="5469306" y="4744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385198000 | Conv </a:t>
          </a:r>
          <a:r>
            <a:rPr lang="en-GB" sz="1700" kern="1200" dirty="0" err="1"/>
            <a:t>rel</a:t>
          </a:r>
          <a:r>
            <a:rPr lang="en-GB" sz="1700" kern="1200" dirty="0"/>
            <a:t> solution for nebulizer</a:t>
          </a:r>
        </a:p>
      </dsp:txBody>
      <dsp:txXfrm>
        <a:off x="5497869" y="33307"/>
        <a:ext cx="1893270" cy="918072"/>
      </dsp:txXfrm>
    </dsp:sp>
    <dsp:sp modelId="{6699691E-BF80-45C7-AE78-7F19804C81EF}">
      <dsp:nvSpPr>
        <dsp:cNvPr id="0" name=""/>
        <dsp:cNvSpPr/>
      </dsp:nvSpPr>
      <dsp:spPr>
        <a:xfrm rot="2074356">
          <a:off x="4649678" y="1264130"/>
          <a:ext cx="894511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894511" y="24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74571" y="1266288"/>
        <a:ext cx="44725" cy="44725"/>
      </dsp:txXfrm>
    </dsp:sp>
    <dsp:sp modelId="{042683A4-0ADD-44C4-B93A-546FF77AAFF5}">
      <dsp:nvSpPr>
        <dsp:cNvPr id="0" name=""/>
        <dsp:cNvSpPr/>
      </dsp:nvSpPr>
      <dsp:spPr>
        <a:xfrm>
          <a:off x="5465208" y="1054847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420407000 | Conv </a:t>
          </a:r>
          <a:r>
            <a:rPr lang="en-GB" sz="1700" kern="1200" dirty="0" err="1"/>
            <a:t>rel</a:t>
          </a:r>
          <a:r>
            <a:rPr lang="en-GB" sz="1700" kern="1200" dirty="0"/>
            <a:t> </a:t>
          </a:r>
          <a:r>
            <a:rPr lang="en-GB" sz="1700" kern="1200" dirty="0">
              <a:solidFill>
                <a:srgbClr val="FF0000"/>
              </a:solidFill>
            </a:rPr>
            <a:t>aerosol</a:t>
          </a:r>
          <a:r>
            <a:rPr lang="en-GB" sz="1700" kern="1200" dirty="0"/>
            <a:t> </a:t>
          </a:r>
          <a:r>
            <a:rPr lang="en-GB" sz="1700" kern="1200" dirty="0">
              <a:solidFill>
                <a:srgbClr val="FF0000"/>
              </a:solidFill>
            </a:rPr>
            <a:t>solution</a:t>
          </a:r>
          <a:r>
            <a:rPr lang="en-GB" sz="1700" kern="1200" dirty="0"/>
            <a:t> for inhalation</a:t>
          </a:r>
        </a:p>
      </dsp:txBody>
      <dsp:txXfrm>
        <a:off x="5493771" y="1083410"/>
        <a:ext cx="1893270" cy="918072"/>
      </dsp:txXfrm>
    </dsp:sp>
    <dsp:sp modelId="{50C64C80-C045-4088-B1E7-A5C7A858A716}">
      <dsp:nvSpPr>
        <dsp:cNvPr id="0" name=""/>
        <dsp:cNvSpPr/>
      </dsp:nvSpPr>
      <dsp:spPr>
        <a:xfrm rot="4009133">
          <a:off x="4158215" y="1875150"/>
          <a:ext cx="1881536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881536" y="245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5051945" y="1852633"/>
        <a:ext cx="94076" cy="94076"/>
      </dsp:txXfrm>
    </dsp:sp>
    <dsp:sp modelId="{CA6B4B38-6488-441A-9E8B-4C917C77A697}">
      <dsp:nvSpPr>
        <dsp:cNvPr id="0" name=""/>
        <dsp:cNvSpPr/>
      </dsp:nvSpPr>
      <dsp:spPr>
        <a:xfrm>
          <a:off x="5469306" y="2276888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385213000 | Conv </a:t>
          </a:r>
          <a:r>
            <a:rPr lang="en-GB" sz="1700" kern="1200" dirty="0" err="1"/>
            <a:t>rel</a:t>
          </a:r>
          <a:r>
            <a:rPr lang="en-GB" sz="1700" kern="1200" dirty="0"/>
            <a:t> </a:t>
          </a:r>
          <a:r>
            <a:rPr lang="en-GB" sz="1700" kern="1200" dirty="0">
              <a:solidFill>
                <a:srgbClr val="FF0000"/>
              </a:solidFill>
            </a:rPr>
            <a:t>vapor solution</a:t>
          </a:r>
          <a:r>
            <a:rPr lang="en-GB" sz="1700" kern="1200" dirty="0"/>
            <a:t> for inhalation</a:t>
          </a:r>
        </a:p>
      </dsp:txBody>
      <dsp:txXfrm>
        <a:off x="5497869" y="2305451"/>
        <a:ext cx="1893270" cy="918072"/>
      </dsp:txXfrm>
    </dsp:sp>
    <dsp:sp modelId="{81CFC8EB-DDCB-4588-B4DA-C005EDBF614F}">
      <dsp:nvSpPr>
        <dsp:cNvPr id="0" name=""/>
        <dsp:cNvSpPr/>
      </dsp:nvSpPr>
      <dsp:spPr>
        <a:xfrm rot="3679392">
          <a:off x="1740942" y="2297445"/>
          <a:ext cx="1342972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342972" y="245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378854" y="2288392"/>
        <a:ext cx="67148" cy="67148"/>
      </dsp:txXfrm>
    </dsp:sp>
    <dsp:sp modelId="{C8A731B3-F294-4696-A586-4F6867561402}">
      <dsp:nvSpPr>
        <dsp:cNvPr id="0" name=""/>
        <dsp:cNvSpPr/>
      </dsp:nvSpPr>
      <dsp:spPr>
        <a:xfrm>
          <a:off x="2734653" y="2423489"/>
          <a:ext cx="1950396" cy="9751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385204002 | Pressurized conv </a:t>
          </a:r>
          <a:r>
            <a:rPr lang="en-GB" sz="1700" kern="1200" dirty="0" err="1"/>
            <a:t>rel</a:t>
          </a:r>
          <a:r>
            <a:rPr lang="en-GB" sz="1700" kern="1200" dirty="0"/>
            <a:t> solution for inhalation</a:t>
          </a:r>
        </a:p>
      </dsp:txBody>
      <dsp:txXfrm>
        <a:off x="2763216" y="2452052"/>
        <a:ext cx="1893270" cy="9180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79489D-9B88-403E-8272-B1CD655F6DC0}">
      <dsp:nvSpPr>
        <dsp:cNvPr id="0" name=""/>
        <dsp:cNvSpPr/>
      </dsp:nvSpPr>
      <dsp:spPr>
        <a:xfrm>
          <a:off x="3687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Pulmonary PDF</a:t>
          </a:r>
        </a:p>
      </dsp:txBody>
      <dsp:txXfrm>
        <a:off x="29350" y="1316311"/>
        <a:ext cx="1701051" cy="824862"/>
      </dsp:txXfrm>
    </dsp:sp>
    <dsp:sp modelId="{BB849E78-7048-4ED9-A7DA-AD083A507496}">
      <dsp:nvSpPr>
        <dsp:cNvPr id="0" name=""/>
        <dsp:cNvSpPr/>
      </dsp:nvSpPr>
      <dsp:spPr>
        <a:xfrm>
          <a:off x="1756065" y="1705934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089017" y="1711218"/>
        <a:ext cx="35047" cy="35047"/>
      </dsp:txXfrm>
    </dsp:sp>
    <dsp:sp modelId="{1262FBA7-498E-407F-BBDF-978C9321F2D1}">
      <dsp:nvSpPr>
        <dsp:cNvPr id="0" name=""/>
        <dsp:cNvSpPr/>
      </dsp:nvSpPr>
      <dsp:spPr>
        <a:xfrm>
          <a:off x="2457016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kern="1200" dirty="0"/>
            <a:t>385207009</a:t>
          </a:r>
          <a:r>
            <a:rPr lang="en-GB" sz="1500" kern="1200" dirty="0"/>
            <a:t>| Conv </a:t>
          </a:r>
          <a:r>
            <a:rPr lang="en-GB" sz="1500" kern="1200" dirty="0" err="1"/>
            <a:t>rel</a:t>
          </a:r>
          <a:r>
            <a:rPr lang="en-GB" sz="1500" kern="1200" dirty="0"/>
            <a:t> powder for inhalation</a:t>
          </a:r>
        </a:p>
      </dsp:txBody>
      <dsp:txXfrm>
        <a:off x="2482679" y="1316311"/>
        <a:ext cx="1701051" cy="824862"/>
      </dsp:txXfrm>
    </dsp:sp>
    <dsp:sp modelId="{AC76F410-D933-408F-8494-01DC0621B06D}">
      <dsp:nvSpPr>
        <dsp:cNvPr id="0" name=""/>
        <dsp:cNvSpPr/>
      </dsp:nvSpPr>
      <dsp:spPr>
        <a:xfrm>
          <a:off x="4209394" y="1705934"/>
          <a:ext cx="700951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700951" y="228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542346" y="1711218"/>
        <a:ext cx="35047" cy="35047"/>
      </dsp:txXfrm>
    </dsp:sp>
    <dsp:sp modelId="{18289028-3B62-44B4-A813-3D8A748EA04A}">
      <dsp:nvSpPr>
        <dsp:cNvPr id="0" name=""/>
        <dsp:cNvSpPr/>
      </dsp:nvSpPr>
      <dsp:spPr>
        <a:xfrm>
          <a:off x="4910345" y="1290648"/>
          <a:ext cx="1752377" cy="8761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0" i="0" kern="1200" dirty="0"/>
            <a:t>385211003 </a:t>
          </a:r>
          <a:r>
            <a:rPr lang="en-GB" sz="1500" kern="1200" dirty="0"/>
            <a:t> | Conv vapor powder for inhalation</a:t>
          </a:r>
        </a:p>
      </dsp:txBody>
      <dsp:txXfrm>
        <a:off x="4936008" y="1316311"/>
        <a:ext cx="1701051" cy="824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f616c940dd_2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gf616c940dd_2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f616c940dd_2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gf616c940dd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616c940dd_2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f616c940dd_2_9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5" name="Google Shape;115;gf616c940dd_2_9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6922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f616c940dd_2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gf616c940dd_2_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gf616c940dd_2_5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8150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991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616c940dd_2_1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gf616c940dd_2_1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f616c940dd_2_17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gf616c940dd_2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8DAE5"/>
          </a:solidFill>
          <a:ln>
            <a:noFill/>
          </a:ln>
        </p:spPr>
      </p:sp>
      <p:sp>
        <p:nvSpPr>
          <p:cNvPr id="56" name="Google Shape;56;p14"/>
          <p:cNvSpPr txBox="1">
            <a:spLocks noGrp="1"/>
          </p:cNvSpPr>
          <p:nvPr>
            <p:ph type="title"/>
          </p:nvPr>
        </p:nvSpPr>
        <p:spPr>
          <a:xfrm>
            <a:off x="2440233" y="1291010"/>
            <a:ext cx="4263534" cy="1496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Trebuchet MS"/>
              <a:buNone/>
              <a:defRPr sz="4500" b="1" i="1" u="none" strike="noStrike" cap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Trebuchet MS"/>
              <a:buNone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5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8572500" y="752475"/>
            <a:ext cx="571500" cy="19716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1_Generic Text 2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3" name="Google Shape;63;p16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1" i="1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1" i="1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 amt="5000"/>
          </a:blip>
          <a:srcRect/>
          <a:stretch/>
        </p:blipFill>
        <p:spPr>
          <a:xfrm>
            <a:off x="78263" y="2668755"/>
            <a:ext cx="8443108" cy="234306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>
            <a:spLocks noGrp="1"/>
          </p:cNvSpPr>
          <p:nvPr>
            <p:ph type="pic" idx="2"/>
          </p:nvPr>
        </p:nvSpPr>
        <p:spPr>
          <a:xfrm>
            <a:off x="0" y="0"/>
            <a:ext cx="8310562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7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>
            <a:spLocks noGrp="1"/>
          </p:cNvSpPr>
          <p:nvPr>
            <p:ph type="pic" idx="2"/>
          </p:nvPr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9"/>
          <p:cNvPicPr preferRelativeResize="0"/>
          <p:nvPr/>
        </p:nvPicPr>
        <p:blipFill rotWithShape="1">
          <a:blip r:embed="rId2">
            <a:alphaModFix amt="10000"/>
          </a:blip>
          <a:srcRect/>
          <a:stretch/>
        </p:blipFill>
        <p:spPr>
          <a:xfrm>
            <a:off x="0" y="0"/>
            <a:ext cx="610968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9"/>
          <p:cNvSpPr txBox="1"/>
          <p:nvPr/>
        </p:nvSpPr>
        <p:spPr>
          <a:xfrm>
            <a:off x="19959" y="4827150"/>
            <a:ext cx="312336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>
            <a:spLocks noGrp="1"/>
          </p:cNvSpPr>
          <p:nvPr>
            <p:ph type="pic" idx="2"/>
          </p:nvPr>
        </p:nvSpPr>
        <p:spPr>
          <a:xfrm>
            <a:off x="5739381" y="0"/>
            <a:ext cx="3054381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82" name="Google Shape;82;p21"/>
          <p:cNvSpPr/>
          <p:nvPr/>
        </p:nvSpPr>
        <p:spPr>
          <a:xfrm>
            <a:off x="101438" y="4749244"/>
            <a:ext cx="239175" cy="262575"/>
          </a:xfrm>
          <a:prstGeom prst="rect">
            <a:avLst/>
          </a:prstGeom>
          <a:solidFill>
            <a:srgbClr val="FFFFFF"/>
          </a:solidFill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3" name="Google Shape;83;p21"/>
          <p:cNvSpPr txBox="1"/>
          <p:nvPr/>
        </p:nvSpPr>
        <p:spPr>
          <a:xfrm>
            <a:off x="78263" y="4788544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438531" y="145348"/>
            <a:ext cx="553192" cy="56087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4" r:id="rId5"/>
    <p:sldLayoutId id="2147483666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USRG/Mapping+Guidance+for+EDQM+to+SNOMED+CT+Pharmaceutical+Dose+Form+Mapping" TargetMode="External"/><Relationship Id="rId7" Type="http://schemas.openxmlformats.org/officeDocument/2006/relationships/hyperlink" Target="https://confluence.ihtsdotools.org/display/USRG/Recommendation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nfluence.ihtsdotools.org/display/USRG/Guidance+for+Implementation+of+the+EDQM+PDF+to+SNOMED+CT+PDF+mapping" TargetMode="External"/><Relationship Id="rId5" Type="http://schemas.openxmlformats.org/officeDocument/2006/relationships/hyperlink" Target="https://confluence.ihtsdotools.org/display/USRG/Issues+for+discussion+with+SNOMED+CT" TargetMode="External"/><Relationship Id="rId4" Type="http://schemas.openxmlformats.org/officeDocument/2006/relationships/hyperlink" Target="https://confluence.ihtsdotools.org/display/USRG/Issues+for+discussion+with+EDQ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13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2"/>
          <p:cNvSpPr/>
          <p:nvPr/>
        </p:nvSpPr>
        <p:spPr>
          <a:xfrm>
            <a:off x="0" y="0"/>
            <a:ext cx="9151425" cy="5143500"/>
          </a:xfrm>
          <a:prstGeom prst="rect">
            <a:avLst/>
          </a:prstGeom>
          <a:solidFill>
            <a:srgbClr val="1DA8DE">
              <a:alpha val="74901"/>
            </a:srgbClr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0" name="Google Shape;90;p22"/>
          <p:cNvSpPr txBox="1">
            <a:spLocks noGrp="1"/>
          </p:cNvSpPr>
          <p:nvPr>
            <p:ph type="title"/>
          </p:nvPr>
        </p:nvSpPr>
        <p:spPr>
          <a:xfrm>
            <a:off x="431100" y="1432613"/>
            <a:ext cx="8289225" cy="15716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62000" tIns="162000" rIns="162000" bIns="3427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SNOMED CT DEUSG Subgroup</a:t>
            </a:r>
            <a:endParaRPr sz="4100" b="0" i="0">
              <a:solidFill>
                <a:schemeClr val="lt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Helvetica Neue"/>
              <a:buNone/>
            </a:pPr>
            <a:r>
              <a:rPr lang="en" sz="4100" b="0" i="0">
                <a:solidFill>
                  <a:schemeClr val="lt1"/>
                </a:solidFill>
              </a:rPr>
              <a:t>EDQM Dose Form Mapping</a:t>
            </a:r>
            <a:endParaRPr sz="4100" b="0" i="0">
              <a:solidFill>
                <a:schemeClr val="lt1"/>
              </a:solidFill>
            </a:endParaRPr>
          </a:p>
        </p:txBody>
      </p:sp>
      <p:sp>
        <p:nvSpPr>
          <p:cNvPr id="91" name="Google Shape;91;p22"/>
          <p:cNvSpPr txBox="1"/>
          <p:nvPr/>
        </p:nvSpPr>
        <p:spPr>
          <a:xfrm>
            <a:off x="2254275" y="3958077"/>
            <a:ext cx="4642875" cy="251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5</a:t>
            </a:r>
            <a:r>
              <a:rPr lang="en" sz="1500" baseline="300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500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 May </a:t>
            </a:r>
            <a:r>
              <a:rPr lang="en" sz="1500" b="0" i="0" u="none" strike="noStrike" cap="none" dirty="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rPr>
              <a:t>2022</a:t>
            </a:r>
            <a:endParaRPr sz="1500" b="0" i="0" u="none" strike="noStrike" cap="none" dirty="0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2" name="Google Shape;92;p22"/>
          <p:cNvSpPr txBox="1"/>
          <p:nvPr/>
        </p:nvSpPr>
        <p:spPr>
          <a:xfrm>
            <a:off x="1356638" y="3206528"/>
            <a:ext cx="6438150" cy="7515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81000" rIns="68575" bIns="81000" anchor="ctr" anchorCtr="0">
            <a:noAutofit/>
          </a:bodyPr>
          <a:lstStyle/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Linda Bird, SNOMED International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62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" sz="1500" b="0" i="1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Julie James, Blue Wave Informatics</a:t>
            </a:r>
            <a:endParaRPr sz="1500" b="0" i="1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3" name="Google Shape;9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13087" y="260513"/>
            <a:ext cx="1925251" cy="855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4503" y="4467920"/>
            <a:ext cx="5540512" cy="4171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CF88A28-B7E3-47FF-A9CD-2A28B0F05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(Nasal) sinuses…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566EF4-58E9-4CC8-B24B-91EE8D927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478" y="600891"/>
            <a:ext cx="2831908" cy="13225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EF72C1-52E4-4E2D-AAD0-BCBFE0D98B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2478" y="2070610"/>
            <a:ext cx="2831908" cy="136191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638B846-541E-462B-8F2F-9FD468219A31}"/>
              </a:ext>
            </a:extLst>
          </p:cNvPr>
          <p:cNvCxnSpPr>
            <a:stCxn id="8" idx="0"/>
            <a:endCxn id="6" idx="2"/>
          </p:cNvCxnSpPr>
          <p:nvPr/>
        </p:nvCxnSpPr>
        <p:spPr>
          <a:xfrm flipV="1">
            <a:off x="7548432" y="1923407"/>
            <a:ext cx="0" cy="147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9D62890-0068-4BD3-8E2F-90A9887A36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923803"/>
              </p:ext>
            </p:extLst>
          </p:nvPr>
        </p:nvGraphicFramePr>
        <p:xfrm>
          <a:off x="503178" y="839272"/>
          <a:ext cx="2904672" cy="11150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330766416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1513114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13041000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775665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endosinusial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811125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wash,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50363389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AA0D8E7-85B2-4887-9E59-E259F31E1628}"/>
              </a:ext>
            </a:extLst>
          </p:cNvPr>
          <p:cNvSpPr txBox="1"/>
          <p:nvPr/>
        </p:nvSpPr>
        <p:spPr>
          <a:xfrm>
            <a:off x="3830149" y="151273"/>
            <a:ext cx="5044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“</a:t>
            </a:r>
            <a:r>
              <a:rPr lang="en-GB" dirty="0" err="1"/>
              <a:t>endosinusial</a:t>
            </a:r>
            <a:r>
              <a:rPr lang="en-GB" dirty="0"/>
              <a:t>” site of administration for a PDF in SNOMED CT but there are two Routes of administration….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245859-AAA2-4C92-B85A-67F0ECD83A2B}"/>
              </a:ext>
            </a:extLst>
          </p:cNvPr>
          <p:cNvSpPr txBox="1"/>
          <p:nvPr/>
        </p:nvSpPr>
        <p:spPr>
          <a:xfrm>
            <a:off x="286584" y="1929347"/>
            <a:ext cx="4457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Endosinusial</a:t>
            </a:r>
            <a:r>
              <a:rPr lang="en-GB" b="1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solution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: Liquid preparation consisting of a solution intended to be administered to the sinuses to obtain a local effect</a:t>
            </a:r>
          </a:p>
          <a:p>
            <a:pPr algn="l"/>
            <a:r>
              <a:rPr lang="en-GB" b="1" i="0" dirty="0" err="1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Endosinusial</a:t>
            </a:r>
            <a:r>
              <a:rPr lang="en-GB" b="1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wash, suspension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: Liquid preparation consisting of a suspension intended for cleaning the sinuses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CB141E-8895-43D3-9F1E-396E59242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1246" y="3530468"/>
            <a:ext cx="2954372" cy="153657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3F88D04-B4B4-403F-805A-583AB633983F}"/>
              </a:ext>
            </a:extLst>
          </p:cNvPr>
          <p:cNvSpPr txBox="1"/>
          <p:nvPr/>
        </p:nvSpPr>
        <p:spPr>
          <a:xfrm>
            <a:off x="269422" y="3901684"/>
            <a:ext cx="4896938" cy="1200329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>
                <a:solidFill>
                  <a:srgbClr val="FF0000"/>
                </a:solidFill>
              </a:rPr>
              <a:t>Products??? </a:t>
            </a:r>
            <a:r>
              <a:rPr lang="en-GB" dirty="0"/>
              <a:t>None that we found; also nothing in Daily Med (US)</a:t>
            </a:r>
          </a:p>
          <a:p>
            <a:r>
              <a:rPr lang="en-GB" dirty="0">
                <a:solidFill>
                  <a:srgbClr val="FF0000"/>
                </a:solidFill>
              </a:rPr>
              <a:t>Recommendation</a:t>
            </a:r>
            <a:r>
              <a:rPr lang="en-GB" dirty="0"/>
              <a:t>? Put all in “no match” for now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E7C136B-954A-4DA9-B3A5-E3EF9486DD34}"/>
              </a:ext>
            </a:extLst>
          </p:cNvPr>
          <p:cNvSpPr txBox="1"/>
          <p:nvPr/>
        </p:nvSpPr>
        <p:spPr>
          <a:xfrm>
            <a:off x="269422" y="3530468"/>
            <a:ext cx="4576898" cy="307777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Nothing in the </a:t>
            </a:r>
            <a:r>
              <a:rPr lang="en-GB" dirty="0" err="1"/>
              <a:t>EuPh</a:t>
            </a:r>
            <a:r>
              <a:rPr lang="en-GB" dirty="0"/>
              <a:t> for “</a:t>
            </a:r>
            <a:r>
              <a:rPr lang="en-GB" dirty="0" err="1"/>
              <a:t>endosinusial</a:t>
            </a:r>
            <a:r>
              <a:rPr lang="en-GB" dirty="0"/>
              <a:t>” dose forms (!)</a:t>
            </a:r>
          </a:p>
        </p:txBody>
      </p:sp>
    </p:spTree>
    <p:extLst>
      <p:ext uri="{BB962C8B-B14F-4D97-AF65-F5344CB8AC3E}">
        <p14:creationId xmlns:p14="http://schemas.microsoft.com/office/powerpoint/2010/main" val="3522787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FDA0E6-957F-40E9-BB18-DABAC50B4D40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9F79944B-B8E1-4E4C-AA72-6E31C4522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125219"/>
              </p:ext>
            </p:extLst>
          </p:nvPr>
        </p:nvGraphicFramePr>
        <p:xfrm>
          <a:off x="214992" y="1146810"/>
          <a:ext cx="8714016" cy="28498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Comments in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10609000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prolonged-release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385128008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Prolonged-release eye drops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SNOMED CT has no basic dose form; EDQM has the problematic "drops". </a:t>
                      </a:r>
                      <a:r>
                        <a:rPr lang="en-GB" sz="1100" b="0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SNOMED CT has no transformation stated - why not?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Old term in EDQM; doesn’t follow current rules - Update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028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lotion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385130005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eye lotion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EDQM = Bathing; Rinsing/Washing and BDF = Solution</a:t>
                      </a:r>
                      <a:b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S-CT = Apply and BDF = Lotion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to update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54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sct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only 385125006 |Conventional release solution for eye drops (dose form)|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607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sct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only 761900009 |Conventional release emulsion for eye drops (dose form)|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840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993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CAD92B-0447-4E48-A2CB-6A4810D7E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15" y="661308"/>
            <a:ext cx="4327071" cy="432707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AE184AF-A22A-4E2F-AAD9-CB3B7DC5C3B7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Eyes…(2)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620D9D-50BA-460C-A523-DB446F451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727952"/>
              </p:ext>
            </p:extLst>
          </p:nvPr>
        </p:nvGraphicFramePr>
        <p:xfrm>
          <a:off x="5200649" y="365805"/>
          <a:ext cx="2904672" cy="7442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2462359568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3035161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112078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powder for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9082586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34E4F0C-3847-44F5-83D2-E1AA376E52F0}"/>
              </a:ext>
            </a:extLst>
          </p:cNvPr>
          <p:cNvSpPr txBox="1"/>
          <p:nvPr/>
        </p:nvSpPr>
        <p:spPr>
          <a:xfrm>
            <a:off x="5016137" y="1531620"/>
            <a:ext cx="3771900" cy="1815882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</a:lstStyle>
          <a:p>
            <a:r>
              <a:rPr lang="en-GB" dirty="0"/>
              <a:t>EDQM has no “powder for….eye solution/suspension” concepts, only for the drops as above</a:t>
            </a:r>
          </a:p>
          <a:p>
            <a:r>
              <a:rPr lang="en-GB" dirty="0"/>
              <a:t>No CDs use the powder for….eye solution/suspension”  PDFs</a:t>
            </a:r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Should we add the two EDQM terms? </a:t>
            </a:r>
            <a:r>
              <a:rPr lang="en-GB" dirty="0"/>
              <a:t>Add when needed </a:t>
            </a:r>
          </a:p>
        </p:txBody>
      </p:sp>
    </p:spTree>
    <p:extLst>
      <p:ext uri="{BB962C8B-B14F-4D97-AF65-F5344CB8AC3E}">
        <p14:creationId xmlns:p14="http://schemas.microsoft.com/office/powerpoint/2010/main" val="4258201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AE184AF-A22A-4E2F-AAD9-CB3B7DC5C3B7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Eyes…(3)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D620D9D-50BA-460C-A523-DB446F451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891144"/>
              </p:ext>
            </p:extLst>
          </p:nvPr>
        </p:nvGraphicFramePr>
        <p:xfrm>
          <a:off x="4990192" y="111521"/>
          <a:ext cx="2904672" cy="3708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2462359568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30351618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10609000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drops, prolonged-release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98475124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E1681E9-1C21-4854-A95A-BB744B98C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20" y="1539402"/>
            <a:ext cx="2838846" cy="35342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8818E1-764B-4D07-8C5C-504F09FDA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74" y="782608"/>
            <a:ext cx="5553850" cy="6382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B6410C-0793-486C-98FA-6A3AF3F9E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1266" y="1602589"/>
            <a:ext cx="5742855" cy="21223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C0A3A1-FB01-4102-BF69-A4E52BD8C0BF}"/>
              </a:ext>
            </a:extLst>
          </p:cNvPr>
          <p:cNvSpPr txBox="1"/>
          <p:nvPr/>
        </p:nvSpPr>
        <p:spPr>
          <a:xfrm>
            <a:off x="3616779" y="4024993"/>
            <a:ext cx="5061857" cy="954107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Why “no transformation”?  Request change to add transformation attribute</a:t>
            </a:r>
          </a:p>
          <a:p>
            <a:r>
              <a:rPr lang="en-GB" dirty="0">
                <a:solidFill>
                  <a:srgbClr val="FF0000"/>
                </a:solidFill>
              </a:rPr>
              <a:t>BUT</a:t>
            </a:r>
            <a:r>
              <a:rPr lang="en-GB" dirty="0"/>
              <a:t> – old term; best not to use going forward.  Use prolonged release solution/suspension/emulsion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5D680B6-3130-4778-A17E-535D01229EF3}"/>
              </a:ext>
            </a:extLst>
          </p:cNvPr>
          <p:cNvSpPr txBox="1"/>
          <p:nvPr/>
        </p:nvSpPr>
        <p:spPr>
          <a:xfrm>
            <a:off x="5907455" y="756279"/>
            <a:ext cx="2974125" cy="1384995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766432002 | Product containing precisely </a:t>
            </a:r>
            <a:r>
              <a:rPr lang="en-GB" dirty="0" err="1"/>
              <a:t>fusidic</a:t>
            </a:r>
            <a:r>
              <a:rPr lang="en-GB" dirty="0"/>
              <a:t> acid 10 milligram/1 gram prolonged-release eye drops (clinical drug) | - and none of the products that relate to this seem to use this dose form now!</a:t>
            </a:r>
          </a:p>
        </p:txBody>
      </p:sp>
    </p:spTree>
    <p:extLst>
      <p:ext uri="{BB962C8B-B14F-4D97-AF65-F5344CB8AC3E}">
        <p14:creationId xmlns:p14="http://schemas.microsoft.com/office/powerpoint/2010/main" val="4000315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AE184AF-A22A-4E2F-AAD9-CB3B7DC5C3B7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Eyes…(4)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1A1DB7A-E5FD-417C-A1D4-97C3F304F9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092787"/>
              </p:ext>
            </p:extLst>
          </p:nvPr>
        </p:nvGraphicFramePr>
        <p:xfrm>
          <a:off x="1776184" y="157873"/>
          <a:ext cx="7261680" cy="5410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024207711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892560636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1346467201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419394137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1353490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Eye lotion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385130005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eye lotion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EDQM = Bathing; Rinsing/Washing and BDF = Solution</a:t>
                      </a:r>
                      <a:b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S-CT = Apply and BDF = Lotion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53950608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61B1CF34-58A6-4A92-A57C-B1D843E79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70" y="1391860"/>
            <a:ext cx="2234356" cy="31768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16295F-9769-491F-8D96-1B0C1A054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70" y="763122"/>
            <a:ext cx="5153744" cy="6287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B175179-49ED-4125-A43B-918911D13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3213" y="1687415"/>
            <a:ext cx="5849980" cy="28954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C0C1B5-BBF3-4AE6-993A-E276D82667E6}"/>
              </a:ext>
            </a:extLst>
          </p:cNvPr>
          <p:cNvSpPr txBox="1"/>
          <p:nvPr/>
        </p:nvSpPr>
        <p:spPr>
          <a:xfrm>
            <a:off x="5592535" y="938893"/>
            <a:ext cx="3241221" cy="738664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Not used in any CDs</a:t>
            </a:r>
          </a:p>
          <a:p>
            <a:r>
              <a:rPr lang="en-GB" dirty="0"/>
              <a:t>Should be made more “matching” at the attribute level? YES</a:t>
            </a:r>
          </a:p>
        </p:txBody>
      </p:sp>
    </p:spTree>
    <p:extLst>
      <p:ext uri="{BB962C8B-B14F-4D97-AF65-F5344CB8AC3E}">
        <p14:creationId xmlns:p14="http://schemas.microsoft.com/office/powerpoint/2010/main" val="3140321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FDA0E6-957F-40E9-BB18-DABAC50B4D40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Inside eyes…</a:t>
            </a:r>
          </a:p>
        </p:txBody>
      </p:sp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9F79944B-B8E1-4E4C-AA72-6E31C4522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630051"/>
              </p:ext>
            </p:extLst>
          </p:nvPr>
        </p:nvGraphicFramePr>
        <p:xfrm>
          <a:off x="106136" y="532801"/>
          <a:ext cx="8714016" cy="22301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Comments in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intraocular instillation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50073000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solution for intraocular irrigation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sct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 785899003 |Conventional release ocular solution for irrigation (dose form)|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13044000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Intraocular instillation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60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50073500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intraocular irrigation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572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C595AF4-3BA2-4707-BCD6-02C2513B2D2B}"/>
              </a:ext>
            </a:extLst>
          </p:cNvPr>
          <p:cNvSpPr txBox="1"/>
          <p:nvPr/>
        </p:nvSpPr>
        <p:spPr>
          <a:xfrm>
            <a:off x="155122" y="2896731"/>
            <a:ext cx="44168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Site in EDQM is “ocular” but definition states for use “into an internal part of the eye” or “one or more internal structures of the eye”</a:t>
            </a:r>
          </a:p>
          <a:p>
            <a:r>
              <a:rPr lang="en-GB" b="1" dirty="0"/>
              <a:t>Intraocular instillation solution</a:t>
            </a:r>
            <a:r>
              <a:rPr lang="en-GB" dirty="0"/>
              <a:t>: Liquid sterile preparation consisting of a solution intended to be instilled as drops into an internal part of the eye.</a:t>
            </a:r>
          </a:p>
          <a:p>
            <a:r>
              <a:rPr lang="en-GB" b="1" dirty="0"/>
              <a:t>Solution for intraocular irrigation: </a:t>
            </a:r>
            <a:r>
              <a:rPr lang="en-GB" dirty="0"/>
              <a:t>Liquid sterile preparation consisting of a solution intended for irrigation of one or more internal structures of the eye, for example during surgical procedures.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1CCF63-2C6B-4D05-B17A-B6CDB0682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848" y="2896731"/>
            <a:ext cx="4581356" cy="4197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D7273F-8FB5-41BA-A8A5-E8732FA1EB23}"/>
              </a:ext>
            </a:extLst>
          </p:cNvPr>
          <p:cNvSpPr txBox="1"/>
          <p:nvPr/>
        </p:nvSpPr>
        <p:spPr>
          <a:xfrm>
            <a:off x="4679326" y="3450275"/>
            <a:ext cx="44168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Site in SNOMED CT is a child of parenteral….</a:t>
            </a:r>
          </a:p>
          <a:p>
            <a:endParaRPr lang="en-GB" dirty="0"/>
          </a:p>
          <a:p>
            <a:r>
              <a:rPr lang="en-GB" dirty="0"/>
              <a:t>1 CD = 781931005 | Product containing precisely sodium hyaluronate 10 milligram/1 </a:t>
            </a:r>
            <a:r>
              <a:rPr lang="en-GB" dirty="0" err="1"/>
              <a:t>milliliter</a:t>
            </a:r>
            <a:r>
              <a:rPr lang="en-GB" dirty="0"/>
              <a:t> conventional release solution for intraocular injection (clinical drug) |</a:t>
            </a:r>
          </a:p>
        </p:txBody>
      </p:sp>
    </p:spTree>
    <p:extLst>
      <p:ext uri="{BB962C8B-B14F-4D97-AF65-F5344CB8AC3E}">
        <p14:creationId xmlns:p14="http://schemas.microsoft.com/office/powerpoint/2010/main" val="1462396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hought Bubble: Cloud 1">
            <a:extLst>
              <a:ext uri="{FF2B5EF4-FFF2-40B4-BE49-F238E27FC236}">
                <a16:creationId xmlns:a16="http://schemas.microsoft.com/office/drawing/2014/main" id="{6A760FF9-D334-4962-9138-055F538FF914}"/>
              </a:ext>
            </a:extLst>
          </p:cNvPr>
          <p:cNvSpPr/>
          <p:nvPr/>
        </p:nvSpPr>
        <p:spPr>
          <a:xfrm>
            <a:off x="2507698" y="379639"/>
            <a:ext cx="5045529" cy="2522764"/>
          </a:xfrm>
          <a:prstGeom prst="cloudCallout">
            <a:avLst>
              <a:gd name="adj1" fmla="val -85235"/>
              <a:gd name="adj2" fmla="val -50769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 wonder….if EDQM sees an “intraocular injection” just as any other injection…the standards (for sterility etc.) can’t be any higher…</a:t>
            </a:r>
          </a:p>
          <a:p>
            <a:pPr algn="ctr"/>
            <a:r>
              <a:rPr lang="en-GB" dirty="0"/>
              <a:t>But solutions for irrigation/instillation are of parenteral standards, but not “injected” so have separate dose forms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450D6F-A041-4865-8748-22269171C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44" y="2571750"/>
            <a:ext cx="3666766" cy="229507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BCCC5A-79A0-40DF-8F2A-B4737C1FCB46}"/>
              </a:ext>
            </a:extLst>
          </p:cNvPr>
          <p:cNvSpPr txBox="1"/>
          <p:nvPr/>
        </p:nvSpPr>
        <p:spPr>
          <a:xfrm>
            <a:off x="5743612" y="2571750"/>
            <a:ext cx="31294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Intraocular irrigation…We used to use a large volume Balanced Salts Solution….and bags of saline infusion!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031E1C-3884-489C-89B4-821B6265CF55}"/>
              </a:ext>
            </a:extLst>
          </p:cNvPr>
          <p:cNvSpPr txBox="1"/>
          <p:nvPr/>
        </p:nvSpPr>
        <p:spPr>
          <a:xfrm>
            <a:off x="4493623" y="3711123"/>
            <a:ext cx="4323806" cy="1384995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There is nothing explicit in the </a:t>
            </a:r>
            <a:r>
              <a:rPr lang="en-GB" dirty="0" err="1"/>
              <a:t>EuPh</a:t>
            </a:r>
            <a:r>
              <a:rPr lang="en-GB" dirty="0"/>
              <a:t> for “intraocular”</a:t>
            </a:r>
          </a:p>
          <a:p>
            <a:r>
              <a:rPr lang="en-GB" b="1" dirty="0"/>
              <a:t>Actions</a:t>
            </a:r>
            <a:r>
              <a:rPr lang="en-GB" dirty="0"/>
              <a:t>: S-CT to retire the “intraocular injection” PDF and re-author the one CD (using just “solution for injection”)</a:t>
            </a:r>
          </a:p>
          <a:p>
            <a:r>
              <a:rPr lang="en-GB" dirty="0"/>
              <a:t>For the EDQM concepts – put in “no map” with an “add if/when needed” note </a:t>
            </a:r>
          </a:p>
        </p:txBody>
      </p:sp>
    </p:spTree>
    <p:extLst>
      <p:ext uri="{BB962C8B-B14F-4D97-AF65-F5344CB8AC3E}">
        <p14:creationId xmlns:p14="http://schemas.microsoft.com/office/powerpoint/2010/main" val="2846778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41F83-6DE0-4C30-B5AD-600E9BF190D1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Some vaginal and rectal PDFs…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789BE25-AE50-417D-B39A-BDECADE80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664544"/>
              </p:ext>
            </p:extLst>
          </p:nvPr>
        </p:nvGraphicFramePr>
        <p:xfrm>
          <a:off x="293915" y="973672"/>
          <a:ext cx="8714016" cy="2885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31158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1407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1644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11009000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rectal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761899004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conventional release rectal solution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AD is administration whereas SNCT is apply,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11010000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Powder for rectal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385191006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conventional release rectal suspension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here SNCT use Administer AM whereas for rectal solution it was apply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13015000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Granules for rectal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60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13111000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vaginal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vaginal powder exists but AM is different and there is no transformation , maybe too broad</a:t>
                      </a:r>
                    </a:p>
                  </a:txBody>
                  <a:tcPr marL="0" marR="0" marT="19050" marB="19050" anchor="b"/>
                </a:tc>
                <a:tc>
                  <a:txBody>
                    <a:bodyPr/>
                    <a:lstStyle/>
                    <a:p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Spanish products and IRE as ULM; </a:t>
                      </a: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Rosalgin</a:t>
                      </a: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50029500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Granules for vaginal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 SNCT granules are only for oral or oromucosal intended site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Old term – no map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24357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09A2779-F261-4112-99CF-04CEE72211F5}"/>
              </a:ext>
            </a:extLst>
          </p:cNvPr>
          <p:cNvSpPr txBox="1"/>
          <p:nvPr/>
        </p:nvSpPr>
        <p:spPr>
          <a:xfrm>
            <a:off x="612321" y="4196443"/>
            <a:ext cx="7168243" cy="523220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dirty="0"/>
              <a:t>Administration method inconsistencies….any products for the vaginal dose forms?</a:t>
            </a:r>
          </a:p>
          <a:p>
            <a:r>
              <a:rPr lang="en-GB" dirty="0">
                <a:solidFill>
                  <a:srgbClr val="FF0000"/>
                </a:solidFill>
              </a:rPr>
              <a:t>Yes</a:t>
            </a:r>
            <a:r>
              <a:rPr lang="en-GB" dirty="0"/>
              <a:t> – add the one, put no map (and no future use) for the granules term</a:t>
            </a:r>
          </a:p>
        </p:txBody>
      </p:sp>
    </p:spTree>
    <p:extLst>
      <p:ext uri="{BB962C8B-B14F-4D97-AF65-F5344CB8AC3E}">
        <p14:creationId xmlns:p14="http://schemas.microsoft.com/office/powerpoint/2010/main" val="1657967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159229"/>
              </p:ext>
            </p:extLst>
          </p:nvPr>
        </p:nvGraphicFramePr>
        <p:xfrm>
          <a:off x="117020" y="500143"/>
          <a:ext cx="8714016" cy="33528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11106000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Pressurised inhalation, solution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420407000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aerosol solution for inhalation (dose form) |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385204002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Pressurized conventional release solution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447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11108000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Pressurised inhalation, emulsion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pressurized emulsion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uses pressurized emulsion, EDQM uses emulsion as basic dose form. S-CT has inconstant ordering of pressurized vs conventional release in FSN for the pressurized dose forms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11107000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Pressurised inhalation,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385205001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Pressurized conventional release suspension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edqm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: BDF = suspension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sct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: BDF = pressurised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317423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aerosol liquids…(1)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CE56D4-41EE-4741-860A-0BB46270EE25}"/>
              </a:ext>
            </a:extLst>
          </p:cNvPr>
          <p:cNvSpPr txBox="1"/>
          <p:nvPr/>
        </p:nvSpPr>
        <p:spPr>
          <a:xfrm>
            <a:off x="1103811" y="3973949"/>
            <a:ext cx="62048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Pressurised inhalation, </a:t>
            </a:r>
            <a:r>
              <a:rPr lang="en-GB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solution</a:t>
            </a:r>
          </a:p>
          <a:p>
            <a:pPr algn="l"/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Liquid, usually multidose preparation consisting of a </a:t>
            </a:r>
            <a:r>
              <a:rPr lang="en-GB" b="0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solution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 intended for inhalation use. The preparation is presented in a pressurised container usually fitted with a metering dose valve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523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814574"/>
              </p:ext>
            </p:extLst>
          </p:nvPr>
        </p:nvGraphicFramePr>
        <p:xfrm>
          <a:off x="117020" y="500143"/>
          <a:ext cx="8714016" cy="32004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11110000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powder, hard capsule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385207009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powder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Hard capsule can be viewed as a container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Rotacaps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® etc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788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powder, pre-dispensed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385207009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powder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concept has no sense of the "pre-dispensed"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Ventodisks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 ® etc. – powder in a blister in a disk or a unit dose container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3913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50030000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powder, tablet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definition is Solid multidose preparation intended for inhalation use. The dose of inhalation powder is generated from the tablet by a metering mechanism within the inhaler, for example by scraping off a small amount of powder from the tablet. 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aerosol powders…(2)</a:t>
            </a:r>
          </a:p>
        </p:txBody>
      </p:sp>
    </p:spTree>
    <p:extLst>
      <p:ext uri="{BB962C8B-B14F-4D97-AF65-F5344CB8AC3E}">
        <p14:creationId xmlns:p14="http://schemas.microsoft.com/office/powerpoint/2010/main" val="2996548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3" descr="A picture containing gam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47593"/>
          <a:stretch/>
        </p:blipFill>
        <p:spPr>
          <a:xfrm>
            <a:off x="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3"/>
          <p:cNvSpPr txBox="1"/>
          <p:nvPr/>
        </p:nvSpPr>
        <p:spPr>
          <a:xfrm>
            <a:off x="1647968" y="1877717"/>
            <a:ext cx="2924032" cy="1388067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AGENDA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5289169" y="910838"/>
            <a:ext cx="3566475" cy="3073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Welcome</a:t>
            </a:r>
            <a:endParaRPr sz="1500" b="0" i="0" u="none" strike="noStrike" cap="none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Trebuchet MS"/>
              <a:buAutoNum type="arabicPeriod"/>
            </a:pPr>
            <a:r>
              <a:rPr lang="en" sz="15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discussion</a:t>
            </a:r>
          </a:p>
          <a:p>
            <a:pPr marL="419100" marR="0" lvl="0" indent="-33655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AutoNum type="arabicPeriod"/>
            </a:pPr>
            <a:r>
              <a:rPr lang="en" sz="1500" b="0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</a:t>
            </a:r>
            <a:endParaRPr sz="11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3"/>
          <p:cNvSpPr/>
          <p:nvPr/>
        </p:nvSpPr>
        <p:spPr>
          <a:xfrm>
            <a:off x="4960961" y="4328162"/>
            <a:ext cx="3184367" cy="62684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35000" tIns="67500" rIns="135000" bIns="675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1800" b="1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http://snomed.org/deusg</a:t>
            </a:r>
            <a:endParaRPr sz="2100" b="1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85327-FD97-4F97-A973-ABB0EEEB4D51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Inhalations…already mapped: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0B7FF6A-E070-48ED-9A65-2CA777E650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853418"/>
              </p:ext>
            </p:extLst>
          </p:nvPr>
        </p:nvGraphicFramePr>
        <p:xfrm>
          <a:off x="664027" y="867536"/>
          <a:ext cx="7932965" cy="2377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707573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924761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73410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2683295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843926">
                  <a:extLst>
                    <a:ext uri="{9D8B030D-6E8A-4147-A177-3AD203B41FA5}">
                      <a16:colId xmlns:a16="http://schemas.microsoft.com/office/drawing/2014/main" val="13462690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11109000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powder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385207009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powder for inhalation (dose form)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To be used for </a:t>
                      </a: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metered dose 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dry powder inhalers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50081000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Inhalation solution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420641004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Conventional release solution for inhalation (dose form)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To be used with </a:t>
                      </a:r>
                      <a:r>
                        <a:rPr lang="en-GB" sz="1100" b="1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non-pressurised</a:t>
                      </a: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 metered dose inhalers (Respimat® and the like)</a:t>
                      </a:r>
                    </a:p>
                  </a:txBody>
                  <a:tcPr marL="28575" marR="28575" marT="19050" marB="19050" anchor="b"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106317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397419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R="0" algn="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162094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6546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F0DAF-CAF5-4BFF-8687-A361142497F1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Inhalations…in SNOMED CT: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E4A645-8EAB-444B-8506-D145A0125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948"/>
            <a:ext cx="4631395" cy="29505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1759B6-7E94-48A7-A970-41B4C3CC31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535" y="2493071"/>
            <a:ext cx="4839047" cy="25488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074FF0-2B4A-4B66-9E16-3C03B161EBAC}"/>
              </a:ext>
            </a:extLst>
          </p:cNvPr>
          <p:cNvSpPr txBox="1"/>
          <p:nvPr/>
        </p:nvSpPr>
        <p:spPr>
          <a:xfrm>
            <a:off x="5306786" y="767443"/>
            <a:ext cx="23676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the nebuliser PDFs have mapped (although the S-CT concepts are primitive)</a:t>
            </a:r>
          </a:p>
        </p:txBody>
      </p:sp>
    </p:spTree>
    <p:extLst>
      <p:ext uri="{BB962C8B-B14F-4D97-AF65-F5344CB8AC3E}">
        <p14:creationId xmlns:p14="http://schemas.microsoft.com/office/powerpoint/2010/main" val="3278933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2889938"/>
              </p:ext>
            </p:extLst>
          </p:nvPr>
        </p:nvGraphicFramePr>
        <p:xfrm>
          <a:off x="877387" y="983886"/>
          <a:ext cx="6666411" cy="345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32E50453-E7A6-4494-8C64-00F2181C57E8}"/>
              </a:ext>
            </a:extLst>
          </p:cNvPr>
          <p:cNvSpPr/>
          <p:nvPr/>
        </p:nvSpPr>
        <p:spPr>
          <a:xfrm>
            <a:off x="3122023" y="228600"/>
            <a:ext cx="2586446" cy="822960"/>
          </a:xfrm>
          <a:prstGeom prst="wedgeRoundRectCallout">
            <a:avLst>
              <a:gd name="adj1" fmla="val -6617"/>
              <a:gd name="adj2" fmla="val 149430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 in EDQM.  Would be like a Respimat® if used (a non-pressurised “</a:t>
            </a:r>
            <a:r>
              <a:rPr lang="en-GB" dirty="0" err="1"/>
              <a:t>softhaler</a:t>
            </a:r>
            <a:r>
              <a:rPr lang="en-GB" dirty="0"/>
              <a:t>”)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549F4F5B-30DE-4D7A-8453-71D3CDAE42F7}"/>
              </a:ext>
            </a:extLst>
          </p:cNvPr>
          <p:cNvSpPr/>
          <p:nvPr/>
        </p:nvSpPr>
        <p:spPr>
          <a:xfrm>
            <a:off x="3215640" y="4029891"/>
            <a:ext cx="2586446" cy="822960"/>
          </a:xfrm>
          <a:prstGeom prst="wedgeRoundRectCallout">
            <a:avLst>
              <a:gd name="adj1" fmla="val 10555"/>
              <a:gd name="adj2" fmla="val -118824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Standard pressurised aerosol inhaler – liquid inside is an emulsion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9FEC967D-70D9-4E83-86C0-35D547AE826F}"/>
              </a:ext>
            </a:extLst>
          </p:cNvPr>
          <p:cNvSpPr/>
          <p:nvPr/>
        </p:nvSpPr>
        <p:spPr>
          <a:xfrm>
            <a:off x="5007973" y="2939141"/>
            <a:ext cx="1588226" cy="888276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Note FSN word order</a:t>
            </a:r>
          </a:p>
        </p:txBody>
      </p:sp>
    </p:spTree>
    <p:extLst>
      <p:ext uri="{BB962C8B-B14F-4D97-AF65-F5344CB8AC3E}">
        <p14:creationId xmlns:p14="http://schemas.microsoft.com/office/powerpoint/2010/main" val="1172433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705700-27D7-4DEA-8911-B2802D421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03776" cy="25211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AECBE1-4176-4B77-AA99-4919393EA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509" y="2381406"/>
            <a:ext cx="5447211" cy="28180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EB9130-6F11-4A39-B652-E6E716731F53}"/>
              </a:ext>
            </a:extLst>
          </p:cNvPr>
          <p:cNvSpPr txBox="1"/>
          <p:nvPr/>
        </p:nvSpPr>
        <p:spPr>
          <a:xfrm>
            <a:off x="5682343" y="679269"/>
            <a:ext cx="28215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Basic dose form difference:</a:t>
            </a:r>
          </a:p>
          <a:p>
            <a:r>
              <a:rPr lang="en-GB" dirty="0"/>
              <a:t>“Pressurized emulsion” versus “Emulsion” – sibling concepts</a:t>
            </a:r>
          </a:p>
        </p:txBody>
      </p:sp>
    </p:spTree>
    <p:extLst>
      <p:ext uri="{BB962C8B-B14F-4D97-AF65-F5344CB8AC3E}">
        <p14:creationId xmlns:p14="http://schemas.microsoft.com/office/powerpoint/2010/main" val="9845853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1091873"/>
              </p:ext>
            </p:extLst>
          </p:nvPr>
        </p:nvGraphicFramePr>
        <p:xfrm>
          <a:off x="1695173" y="747667"/>
          <a:ext cx="6666411" cy="345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32E50453-E7A6-4494-8C64-00F2181C57E8}"/>
              </a:ext>
            </a:extLst>
          </p:cNvPr>
          <p:cNvSpPr/>
          <p:nvPr/>
        </p:nvSpPr>
        <p:spPr>
          <a:xfrm>
            <a:off x="3494314" y="55880"/>
            <a:ext cx="2586446" cy="822960"/>
          </a:xfrm>
          <a:prstGeom prst="wedgeRoundRectCallout">
            <a:avLst>
              <a:gd name="adj1" fmla="val -1314"/>
              <a:gd name="adj2" fmla="val 137525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Not in EDQM.  Would be like a Respimat® if used (a non-pressurised “</a:t>
            </a:r>
            <a:r>
              <a:rPr lang="en-GB" dirty="0" err="1"/>
              <a:t>softhaler</a:t>
            </a:r>
            <a:r>
              <a:rPr lang="en-GB" dirty="0"/>
              <a:t>”)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983C4311-489E-410E-BEC0-47F07104073C}"/>
              </a:ext>
            </a:extLst>
          </p:cNvPr>
          <p:cNvSpPr/>
          <p:nvPr/>
        </p:nvSpPr>
        <p:spPr>
          <a:xfrm>
            <a:off x="3353345" y="3761014"/>
            <a:ext cx="1588226" cy="888276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Note FSN word order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087EC64B-F9FE-4665-AFAD-D0F14DE36F93}"/>
              </a:ext>
            </a:extLst>
          </p:cNvPr>
          <p:cNvSpPr/>
          <p:nvPr/>
        </p:nvSpPr>
        <p:spPr>
          <a:xfrm>
            <a:off x="6080760" y="4303668"/>
            <a:ext cx="2728505" cy="392974"/>
          </a:xfrm>
          <a:prstGeom prst="wedgeRoundRectCallout">
            <a:avLst>
              <a:gd name="adj1" fmla="val 2156"/>
              <a:gd name="adj2" fmla="val -160433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Does this exist? No CDs use it</a:t>
            </a:r>
          </a:p>
        </p:txBody>
      </p:sp>
      <p:sp>
        <p:nvSpPr>
          <p:cNvPr id="8" name="Thought Bubble: Cloud 7">
            <a:extLst>
              <a:ext uri="{FF2B5EF4-FFF2-40B4-BE49-F238E27FC236}">
                <a16:creationId xmlns:a16="http://schemas.microsoft.com/office/drawing/2014/main" id="{FDE2293E-22B2-4E98-80EB-C80A417FC901}"/>
              </a:ext>
            </a:extLst>
          </p:cNvPr>
          <p:cNvSpPr/>
          <p:nvPr/>
        </p:nvSpPr>
        <p:spPr>
          <a:xfrm>
            <a:off x="-1" y="0"/>
            <a:ext cx="3353346" cy="1632858"/>
          </a:xfrm>
          <a:prstGeom prst="cloudCallout">
            <a:avLst>
              <a:gd name="adj1" fmla="val 65024"/>
              <a:gd name="adj2" fmla="val 5337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Which of 385199008</a:t>
            </a:r>
          </a:p>
          <a:p>
            <a:pPr algn="ctr"/>
            <a:r>
              <a:rPr lang="en-GB" dirty="0"/>
              <a:t>and </a:t>
            </a:r>
            <a:r>
              <a:rPr lang="en-GB" b="0" i="0" dirty="0"/>
              <a:t>385205001 is the “</a:t>
            </a:r>
            <a:r>
              <a:rPr lang="en-GB" dirty="0"/>
              <a:t>Standard pressurised aerosol inhaler – liquid inside is a suspension”?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0912D3-3540-44D8-B4B1-BEE76DF0CDD9}"/>
              </a:ext>
            </a:extLst>
          </p:cNvPr>
          <p:cNvSpPr txBox="1"/>
          <p:nvPr/>
        </p:nvSpPr>
        <p:spPr>
          <a:xfrm>
            <a:off x="93109" y="2983481"/>
            <a:ext cx="3197395" cy="1938992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sz="1200" b="1" dirty="0"/>
              <a:t>Request</a:t>
            </a:r>
            <a:r>
              <a:rPr lang="en-GB" sz="1200" dirty="0"/>
              <a:t> retirement of 420450005 | Conv </a:t>
            </a:r>
            <a:r>
              <a:rPr lang="en-GB" sz="1200" dirty="0" err="1"/>
              <a:t>rel</a:t>
            </a:r>
            <a:r>
              <a:rPr lang="en-GB" sz="1200" dirty="0"/>
              <a:t> pressurized suspension for nebulizer as it is “incorrect” – the solution itself cannot be pressurized</a:t>
            </a:r>
          </a:p>
          <a:p>
            <a:r>
              <a:rPr lang="en-GB" sz="1200" dirty="0"/>
              <a:t>AND retirement of aerosol concept as ambiguous (it is incorrectly used a </a:t>
            </a:r>
            <a:r>
              <a:rPr lang="en-GB" sz="1200" dirty="0" err="1"/>
              <a:t>a</a:t>
            </a:r>
            <a:r>
              <a:rPr lang="en-GB" sz="1200" dirty="0"/>
              <a:t> synonym for pressurized (by FDA), but not consistently and it is acknowledged that US products must be mapped separately</a:t>
            </a:r>
          </a:p>
          <a:p>
            <a:r>
              <a:rPr lang="en-GB" sz="1200" dirty="0"/>
              <a:t>AND alignment of the FSN word order</a:t>
            </a:r>
          </a:p>
        </p:txBody>
      </p:sp>
    </p:spTree>
    <p:extLst>
      <p:ext uri="{BB962C8B-B14F-4D97-AF65-F5344CB8AC3E}">
        <p14:creationId xmlns:p14="http://schemas.microsoft.com/office/powerpoint/2010/main" val="833723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687911-B9D0-4233-AC75-7DD848C6F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910"/>
            <a:ext cx="4395651" cy="22472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A39BB5C-1388-4591-B235-E7C96CEB6F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8655" y="1928617"/>
            <a:ext cx="4911634" cy="2478256"/>
          </a:xfrm>
          <a:prstGeom prst="rect">
            <a:avLst/>
          </a:prstGeom>
        </p:spPr>
      </p:pic>
      <p:sp>
        <p:nvSpPr>
          <p:cNvPr id="6" name="Arrow: Left-Up 5">
            <a:extLst>
              <a:ext uri="{FF2B5EF4-FFF2-40B4-BE49-F238E27FC236}">
                <a16:creationId xmlns:a16="http://schemas.microsoft.com/office/drawing/2014/main" id="{0D89538F-DE92-4F70-8426-D9951BDA7F3B}"/>
              </a:ext>
            </a:extLst>
          </p:cNvPr>
          <p:cNvSpPr/>
          <p:nvPr/>
        </p:nvSpPr>
        <p:spPr>
          <a:xfrm rot="16200000">
            <a:off x="5138603" y="729887"/>
            <a:ext cx="1182189" cy="1309549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891B7F-331B-4572-B2E2-713E9572D27C}"/>
              </a:ext>
            </a:extLst>
          </p:cNvPr>
          <p:cNvSpPr txBox="1"/>
          <p:nvPr/>
        </p:nvSpPr>
        <p:spPr>
          <a:xfrm>
            <a:off x="6244046" y="920630"/>
            <a:ext cx="20769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difference in logical definition therefore child concept is primitive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184CCA8-FA57-4419-AB0B-0CC56F69A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695" y="2800186"/>
            <a:ext cx="4285396" cy="2242204"/>
          </a:xfrm>
          <a:prstGeom prst="rect">
            <a:avLst/>
          </a:prstGeom>
        </p:spPr>
      </p:pic>
      <p:sp>
        <p:nvSpPr>
          <p:cNvPr id="14" name="Arrow: Up-Down 13">
            <a:extLst>
              <a:ext uri="{FF2B5EF4-FFF2-40B4-BE49-F238E27FC236}">
                <a16:creationId xmlns:a16="http://schemas.microsoft.com/office/drawing/2014/main" id="{63497D56-6892-4EA6-AD36-6F9759B38B17}"/>
              </a:ext>
            </a:extLst>
          </p:cNvPr>
          <p:cNvSpPr/>
          <p:nvPr/>
        </p:nvSpPr>
        <p:spPr>
          <a:xfrm>
            <a:off x="2965269" y="2340176"/>
            <a:ext cx="404948" cy="80989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A2D189-1ED9-4E9D-982A-95823711FCE3}"/>
              </a:ext>
            </a:extLst>
          </p:cNvPr>
          <p:cNvSpPr txBox="1"/>
          <p:nvPr/>
        </p:nvSpPr>
        <p:spPr>
          <a:xfrm>
            <a:off x="185366" y="2230764"/>
            <a:ext cx="2668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Basic dose form difference:</a:t>
            </a:r>
          </a:p>
          <a:p>
            <a:r>
              <a:rPr lang="en-GB" sz="1200" dirty="0"/>
              <a:t>“Pressurized suspension” versus “Suspension” – sibling concepts</a:t>
            </a:r>
          </a:p>
        </p:txBody>
      </p:sp>
    </p:spTree>
    <p:extLst>
      <p:ext uri="{BB962C8B-B14F-4D97-AF65-F5344CB8AC3E}">
        <p14:creationId xmlns:p14="http://schemas.microsoft.com/office/powerpoint/2010/main" val="3920148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2691728"/>
              </p:ext>
            </p:extLst>
          </p:nvPr>
        </p:nvGraphicFramePr>
        <p:xfrm>
          <a:off x="1500323" y="983886"/>
          <a:ext cx="7419703" cy="357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32E50453-E7A6-4494-8C64-00F2181C57E8}"/>
              </a:ext>
            </a:extLst>
          </p:cNvPr>
          <p:cNvSpPr/>
          <p:nvPr/>
        </p:nvSpPr>
        <p:spPr>
          <a:xfrm>
            <a:off x="4395651" y="160926"/>
            <a:ext cx="2586446" cy="822960"/>
          </a:xfrm>
          <a:prstGeom prst="wedgeRoundRectCallout">
            <a:avLst>
              <a:gd name="adj1" fmla="val -6617"/>
              <a:gd name="adj2" fmla="val 124033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Is in EDQM.  Is the Respimat®  type products (a non-pressurised “</a:t>
            </a:r>
            <a:r>
              <a:rPr lang="en-GB" dirty="0" err="1"/>
              <a:t>softhaler</a:t>
            </a:r>
            <a:r>
              <a:rPr lang="en-GB" dirty="0"/>
              <a:t>”) </a:t>
            </a:r>
            <a:r>
              <a:rPr lang="en-GB" b="1" dirty="0">
                <a:solidFill>
                  <a:srgbClr val="7030A0"/>
                </a:solidFill>
              </a:rPr>
              <a:t>Is already mapped</a:t>
            </a:r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83E81455-319D-46E7-AC2B-B898659F3840}"/>
              </a:ext>
            </a:extLst>
          </p:cNvPr>
          <p:cNvSpPr/>
          <p:nvPr/>
        </p:nvSpPr>
        <p:spPr>
          <a:xfrm>
            <a:off x="3249873" y="4033499"/>
            <a:ext cx="1588226" cy="888276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/>
              <a:t>Note FSN word order</a:t>
            </a:r>
          </a:p>
        </p:txBody>
      </p:sp>
      <p:sp>
        <p:nvSpPr>
          <p:cNvPr id="7" name="Thought Bubble: Cloud 6">
            <a:extLst>
              <a:ext uri="{FF2B5EF4-FFF2-40B4-BE49-F238E27FC236}">
                <a16:creationId xmlns:a16="http://schemas.microsoft.com/office/drawing/2014/main" id="{5223FC65-B783-4E6D-A499-488B20CB6216}"/>
              </a:ext>
            </a:extLst>
          </p:cNvPr>
          <p:cNvSpPr/>
          <p:nvPr/>
        </p:nvSpPr>
        <p:spPr>
          <a:xfrm>
            <a:off x="-17690" y="155816"/>
            <a:ext cx="3353346" cy="1632858"/>
          </a:xfrm>
          <a:prstGeom prst="cloudCallout">
            <a:avLst>
              <a:gd name="adj1" fmla="val 65024"/>
              <a:gd name="adj2" fmla="val 5337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en-GB" dirty="0"/>
              <a:t>Which of 420407000</a:t>
            </a:r>
          </a:p>
          <a:p>
            <a:pPr algn="ctr"/>
            <a:r>
              <a:rPr lang="en-GB" dirty="0"/>
              <a:t>and 385204002</a:t>
            </a:r>
            <a:r>
              <a:rPr lang="en-GB" b="0" i="0" dirty="0"/>
              <a:t> is the “</a:t>
            </a:r>
            <a:r>
              <a:rPr lang="en-GB" dirty="0"/>
              <a:t>Standard pressurised aerosol inhaler – liquid inside is a solution”?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F6F69A-6390-4096-BDF9-3C812BBCA31C}"/>
              </a:ext>
            </a:extLst>
          </p:cNvPr>
          <p:cNvSpPr txBox="1"/>
          <p:nvPr/>
        </p:nvSpPr>
        <p:spPr>
          <a:xfrm>
            <a:off x="129486" y="2134580"/>
            <a:ext cx="14761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Same characteristics pattern as for the suspension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DB3AB6-FFD0-495C-922D-3D83FFE5F2AD}"/>
              </a:ext>
            </a:extLst>
          </p:cNvPr>
          <p:cNvSpPr txBox="1"/>
          <p:nvPr/>
        </p:nvSpPr>
        <p:spPr>
          <a:xfrm>
            <a:off x="98614" y="3484053"/>
            <a:ext cx="3197395" cy="1200329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</a:lstStyle>
          <a:p>
            <a:r>
              <a:rPr lang="en-GB" sz="1200" b="1" dirty="0"/>
              <a:t>Request</a:t>
            </a:r>
            <a:r>
              <a:rPr lang="en-GB" sz="1200" dirty="0"/>
              <a:t> retirement of aerosol concept as ambiguous (it is incorrectly used a </a:t>
            </a:r>
            <a:r>
              <a:rPr lang="en-GB" sz="1200" dirty="0" err="1"/>
              <a:t>a</a:t>
            </a:r>
            <a:r>
              <a:rPr lang="en-GB" sz="1200" dirty="0"/>
              <a:t> synonym for pressurized (by FDA), but not consistently and it is acknowledged that US products must be mapped separately</a:t>
            </a:r>
          </a:p>
          <a:p>
            <a:r>
              <a:rPr lang="en-GB" sz="1200" dirty="0"/>
              <a:t>AND alignment of the FSN word order</a:t>
            </a:r>
          </a:p>
        </p:txBody>
      </p:sp>
    </p:spTree>
    <p:extLst>
      <p:ext uri="{BB962C8B-B14F-4D97-AF65-F5344CB8AC3E}">
        <p14:creationId xmlns:p14="http://schemas.microsoft.com/office/powerpoint/2010/main" val="3249112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446B72BD-AD5C-4A30-B154-C1C499BCB3F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5200941"/>
              </p:ext>
            </p:extLst>
          </p:nvPr>
        </p:nvGraphicFramePr>
        <p:xfrm>
          <a:off x="877387" y="983886"/>
          <a:ext cx="6666411" cy="3457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549F4F5B-30DE-4D7A-8453-71D3CDAE42F7}"/>
              </a:ext>
            </a:extLst>
          </p:cNvPr>
          <p:cNvSpPr/>
          <p:nvPr/>
        </p:nvSpPr>
        <p:spPr>
          <a:xfrm>
            <a:off x="2810691" y="891541"/>
            <a:ext cx="2586446" cy="822960"/>
          </a:xfrm>
          <a:prstGeom prst="wedgeRoundRectCallout">
            <a:avLst>
              <a:gd name="adj1" fmla="val 13333"/>
              <a:gd name="adj2" fmla="val 112128"/>
              <a:gd name="adj3" fmla="val 16667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7030A0"/>
                </a:solidFill>
              </a:rPr>
              <a:t>Is already mapped to “Inhalation powder” – the metered dose dry powder inhalers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E6D8A8-28B6-4783-AE69-B52C16EB8A37}"/>
              </a:ext>
            </a:extLst>
          </p:cNvPr>
          <p:cNvSpPr txBox="1"/>
          <p:nvPr/>
        </p:nvSpPr>
        <p:spPr>
          <a:xfrm>
            <a:off x="816428" y="280957"/>
            <a:ext cx="709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Other pulmonary powders are “powder for…” e.g. Powder for conv </a:t>
            </a:r>
            <a:r>
              <a:rPr lang="en-GB" dirty="0" err="1"/>
              <a:t>rel</a:t>
            </a:r>
            <a:r>
              <a:rPr lang="en-GB" dirty="0"/>
              <a:t> nebulizer solution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4178FD-1F5C-430F-BC0E-EAB52FB70289}"/>
              </a:ext>
            </a:extLst>
          </p:cNvPr>
          <p:cNvSpPr txBox="1"/>
          <p:nvPr/>
        </p:nvSpPr>
        <p:spPr>
          <a:xfrm>
            <a:off x="877387" y="3651069"/>
            <a:ext cx="7032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to map “</a:t>
            </a:r>
            <a:r>
              <a:rPr lang="en-GB" sz="1400" b="0" i="0" u="none" strike="noStrike" cap="none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+mn-cs"/>
                <a:sym typeface="Arial"/>
              </a:rPr>
              <a:t>Inhalation powder, hard capsule” and “Inhalation powder, pre-dispensed”? </a:t>
            </a:r>
            <a:r>
              <a:rPr lang="en-GB" dirty="0"/>
              <a:t> </a:t>
            </a:r>
          </a:p>
        </p:txBody>
      </p:sp>
      <p:sp>
        <p:nvSpPr>
          <p:cNvPr id="8" name="Star: 7 Points 7">
            <a:extLst>
              <a:ext uri="{FF2B5EF4-FFF2-40B4-BE49-F238E27FC236}">
                <a16:creationId xmlns:a16="http://schemas.microsoft.com/office/drawing/2014/main" id="{D4871980-BAD0-47A6-9889-288582DA7D80}"/>
              </a:ext>
            </a:extLst>
          </p:cNvPr>
          <p:cNvSpPr/>
          <p:nvPr/>
        </p:nvSpPr>
        <p:spPr>
          <a:xfrm>
            <a:off x="7442015" y="1074587"/>
            <a:ext cx="1188052" cy="974470"/>
          </a:xfrm>
          <a:prstGeom prst="star7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For next time</a:t>
            </a:r>
          </a:p>
        </p:txBody>
      </p:sp>
    </p:spTree>
    <p:extLst>
      <p:ext uri="{BB962C8B-B14F-4D97-AF65-F5344CB8AC3E}">
        <p14:creationId xmlns:p14="http://schemas.microsoft.com/office/powerpoint/2010/main" val="41790170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709237"/>
              </p:ext>
            </p:extLst>
          </p:nvPr>
        </p:nvGraphicFramePr>
        <p:xfrm>
          <a:off x="525235" y="736907"/>
          <a:ext cx="8714016" cy="42824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capsule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900" b="0" dirty="0">
                          <a:effectLst/>
                          <a:latin typeface="Helvetica Neue"/>
                        </a:rPr>
                        <a:t>385212005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capsule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S-CT says no transformation. EDQM says Dissolution or Mixing or No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transformation.Solid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preparation consisting of a capsule formulation intended for generation of vapour to be inhaled to obtain a local effect. The vapour is usually generated by adding the whole capsule or the capsule contents to hot water. No transformation is an option -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eg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open capsule onto a tissue, but it seems that dissolution or mixing are also correct options.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11115000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tablet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900" b="0" dirty="0">
                          <a:effectLst/>
                          <a:latin typeface="Helvetica Neue"/>
                        </a:rPr>
                        <a:t>385214006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tablet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S-CT says no transformation, EDQM says Dissolution. Solid preparation consisting of a tablet intended for generation of vapour to be inhaled to obtain a local effect. The vapour is usually generated by adding the tablet to hot water. You cannot inhale a tablet, so it must be dissolved? No transformation seems wrong.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vapours…</a:t>
            </a:r>
          </a:p>
        </p:txBody>
      </p:sp>
    </p:spTree>
    <p:extLst>
      <p:ext uri="{BB962C8B-B14F-4D97-AF65-F5344CB8AC3E}">
        <p14:creationId xmlns:p14="http://schemas.microsoft.com/office/powerpoint/2010/main" val="12457766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F0AE43-B5C2-4195-AD7B-45455C773A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214329"/>
              </p:ext>
            </p:extLst>
          </p:nvPr>
        </p:nvGraphicFramePr>
        <p:xfrm>
          <a:off x="141513" y="785893"/>
          <a:ext cx="8714016" cy="40614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79022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665515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955221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45079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2316843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1452336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11117000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liquid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385213000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solution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edqm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BDF =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liquide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/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sct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: BDF = solution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50032000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emulsion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dirty="0">
                        <a:effectLst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exist: 385213000 |Conventional release vapor solution for inhalation (dose form)|</a:t>
                      </a:r>
                      <a:b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create: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xxxxx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|Conventional release vapor emulsion for inhalation (dose form)| with BDF = 738998008 |Emulsion (basic dose form)|</a:t>
                      </a:r>
                    </a:p>
                  </a:txBody>
                  <a:tcPr marL="0" marR="0" marT="19050" marB="19050" anchor="b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Inhalation vapour, ointment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385215007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ointment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EDQM has mixing and no transformation. SCT has no transformation. Definition status is P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3174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11114000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Inhalation vapour,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385213000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solution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specifies local effect and has transformation mixing and no transformation. SCT has no transformation. Status P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7419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11112000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Inhalation vapour, powder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385211003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vapor powder for inhalation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EDQM has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additionnal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transformation: dissolution, mixing.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094091"/>
                  </a:ext>
                </a:extLst>
              </a:tr>
            </a:tbl>
          </a:graphicData>
        </a:graphic>
      </p:graphicFrame>
      <p:sp>
        <p:nvSpPr>
          <p:cNvPr id="3" name="Title 1">
            <a:extLst>
              <a:ext uri="{FF2B5EF4-FFF2-40B4-BE49-F238E27FC236}">
                <a16:creationId xmlns:a16="http://schemas.microsoft.com/office/drawing/2014/main" id="{A7F7573C-250F-4CBE-B39B-D9078317ADA6}"/>
              </a:ext>
            </a:extLst>
          </p:cNvPr>
          <p:cNvSpPr txBox="1">
            <a:spLocks/>
          </p:cNvSpPr>
          <p:nvPr/>
        </p:nvSpPr>
        <p:spPr>
          <a:xfrm>
            <a:off x="8164" y="-7008"/>
            <a:ext cx="7886700" cy="607899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800" b="1" dirty="0">
                <a:solidFill>
                  <a:schemeClr val="dk2"/>
                </a:solidFill>
              </a:rPr>
              <a:t>Inhaling vapours…(2)</a:t>
            </a:r>
          </a:p>
        </p:txBody>
      </p:sp>
    </p:spTree>
    <p:extLst>
      <p:ext uri="{BB962C8B-B14F-4D97-AF65-F5344CB8AC3E}">
        <p14:creationId xmlns:p14="http://schemas.microsoft.com/office/powerpoint/2010/main" val="303424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Progress update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D1C62-CD33-43DA-8336-01E1E739B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01" y="117090"/>
            <a:ext cx="7886700" cy="777716"/>
          </a:xfrm>
        </p:spPr>
        <p:txBody>
          <a:bodyPr/>
          <a:lstStyle/>
          <a:p>
            <a:r>
              <a:rPr lang="en-GB" dirty="0"/>
              <a:t>Specialist dose forms (solutions mostly)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9751732-8DEE-460F-B3CB-CBA1E2159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468967"/>
              </p:ext>
            </p:extLst>
          </p:nvPr>
        </p:nvGraphicFramePr>
        <p:xfrm>
          <a:off x="210638" y="1012040"/>
          <a:ext cx="8515846" cy="4014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352">
                  <a:extLst>
                    <a:ext uri="{9D8B030D-6E8A-4147-A177-3AD203B41FA5}">
                      <a16:colId xmlns:a16="http://schemas.microsoft.com/office/drawing/2014/main" val="1016661840"/>
                    </a:ext>
                  </a:extLst>
                </a:gridCol>
                <a:gridCol w="2080091">
                  <a:extLst>
                    <a:ext uri="{9D8B030D-6E8A-4147-A177-3AD203B41FA5}">
                      <a16:colId xmlns:a16="http://schemas.microsoft.com/office/drawing/2014/main" val="3431821446"/>
                    </a:ext>
                  </a:extLst>
                </a:gridCol>
                <a:gridCol w="4930403">
                  <a:extLst>
                    <a:ext uri="{9D8B030D-6E8A-4147-A177-3AD203B41FA5}">
                      <a16:colId xmlns:a16="http://schemas.microsoft.com/office/drawing/2014/main" val="4271498968"/>
                    </a:ext>
                  </a:extLst>
                </a:gridCol>
              </a:tblGrid>
              <a:tr h="275481"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>
                          <a:latin typeface="+mn-lt"/>
                        </a:rPr>
                        <a:t>Notes from mappers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303518"/>
                  </a:ext>
                </a:extLst>
              </a:tr>
              <a:tr h="1066254"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11209500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Solution for cardioplegia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S-CT has Cardioplegia solution (product) SCTID 353410005 with a parent Medicinal product categorized by therapeutic role (product)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SCTID: 763087004. EDQM have this as a dose form with a definition 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Liquid sterile preparation consisting of an aqueous solution intended for use in inducing cardiac arrest during heart surgery. </a:t>
                      </a:r>
                      <a:br>
                        <a:rPr lang="en-GB" sz="11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</a:br>
                      <a:r>
                        <a:rPr lang="en-GB" sz="1100" b="0" i="0" u="none" strike="noStrike" cap="non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Don't think this needs a dose form in S-CT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283529"/>
                  </a:ext>
                </a:extLst>
              </a:tr>
              <a:tr h="275599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11401000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peritoneal dialysis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i="1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 “products” (not MPs – no attributes – no active ingredient substance)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445048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11402000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Solution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  <a:endParaRPr lang="en-GB" sz="1100" b="0" i="1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 “products” (not MPs – no attributes – no active ingredient substance)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922578337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11403000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haemodiafiltration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haemodiafiltration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“products” for </a:t>
                      </a:r>
                      <a:r>
                        <a:rPr lang="en-GB" sz="1100" b="0" i="1" kern="120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haemodiafiltration</a:t>
                      </a:r>
                      <a:endParaRPr lang="en-GB" sz="1100" b="0" i="1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2647457512"/>
                  </a:ext>
                </a:extLst>
              </a:tr>
              <a:tr h="57755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11404000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haemodialysis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notion of the use "haemodialysis" BDF in SNCT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 “products” (not MPs – no attributes – no active ingredient substance)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algn="l" defTabSz="914400" rtl="0" eaLnBrk="1" fontAlgn="ctr" latinLnBrk="0" hangingPunct="1"/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Note: some concepts are “xxx free” (</a:t>
                      </a:r>
                      <a:r>
                        <a:rPr lang="en-GB" sz="1100" b="0" i="1" kern="120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e.g.lactate</a:t>
                      </a:r>
                      <a:r>
                        <a:rPr lang="en-GB" sz="1100" b="0" i="1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free)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0856602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13107000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cardioplegia/organ preservation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BDF in SNCT</a:t>
                      </a:r>
                    </a:p>
                    <a:p>
                      <a:pPr rtl="0" fontAlgn="ctr"/>
                      <a:r>
                        <a:rPr lang="en-GB" sz="1100" b="0" i="1">
                          <a:effectLst/>
                          <a:latin typeface="Calibri" panose="020F0502020204030204" pitchFamily="34" charset="0"/>
                        </a:rPr>
                        <a:t>Organ preservation solution is a physical object in SNOMED CT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1066605470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50057000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Solution for haemodialysis/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endParaRPr lang="en-GB" sz="1100" b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no notion of the use "haemodialysis/</a:t>
                      </a:r>
                      <a:r>
                        <a:rPr lang="en-GB" sz="1100" b="0" err="1">
                          <a:effectLst/>
                          <a:latin typeface="Calibri" panose="020F0502020204030204" pitchFamily="34" charset="0"/>
                        </a:rPr>
                        <a:t>haemofiltration</a:t>
                      </a:r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" BDF in SNCT</a:t>
                      </a:r>
                    </a:p>
                  </a:txBody>
                  <a:tcPr marL="14288" marR="14288" marT="9525" marB="9525" anchor="ctr"/>
                </a:tc>
                <a:extLst>
                  <a:ext uri="{0D108BD9-81ED-4DB2-BD59-A6C34878D82A}">
                    <a16:rowId xmlns:a16="http://schemas.microsoft.com/office/drawing/2014/main" val="1096957909"/>
                  </a:ext>
                </a:extLst>
              </a:tr>
              <a:tr h="3443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10518500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>
                          <a:effectLst/>
                          <a:latin typeface="Calibri" panose="020F0502020204030204" pitchFamily="34" charset="0"/>
                        </a:rPr>
                        <a:t>Powder for solution for iontophoresis</a:t>
                      </a:r>
                    </a:p>
                  </a:txBody>
                  <a:tcPr marL="14288" marR="14288" marT="9525" marB="9525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 a solution for iontophoresis dose 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6884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91625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48" descr="A group of people sitting at a table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291" name="Google Shape;291;p48"/>
          <p:cNvSpPr txBox="1"/>
          <p:nvPr/>
        </p:nvSpPr>
        <p:spPr>
          <a:xfrm>
            <a:off x="1647968" y="1877717"/>
            <a:ext cx="2924100" cy="13880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270000" tIns="270000" rIns="270000" bIns="270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NEXT STEPS</a:t>
            </a:r>
            <a:endParaRPr sz="1100" b="0" i="0" u="none" strike="noStrike" cap="non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2" name="Google Shape;292;p48"/>
          <p:cNvSpPr txBox="1"/>
          <p:nvPr/>
        </p:nvSpPr>
        <p:spPr>
          <a:xfrm>
            <a:off x="4954086" y="0"/>
            <a:ext cx="35577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419100" marR="0" lvl="0" indent="-33655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B0F0"/>
              </a:buClr>
              <a:buSzPts val="1500"/>
              <a:buFont typeface="Arial"/>
              <a:buChar char="•"/>
            </a:pP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Next meeting on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Thursday 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5</a:t>
            </a:r>
            <a:r>
              <a:rPr lang="en" sz="1800" b="1" baseline="30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</a:t>
            </a:r>
            <a:r>
              <a:rPr lang="en" sz="18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May</a:t>
            </a:r>
            <a:b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r>
              <a:rPr lang="en" sz="1800" b="1" i="0" u="none" strike="noStrike" cap="none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at </a:t>
            </a:r>
            <a:r>
              <a:rPr lang="en" sz="1800" b="1" i="0" u="none" strike="noStrike" cap="none" dirty="0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09:00 UTC</a:t>
            </a:r>
            <a:endParaRPr sz="1400" b="1" i="0" u="none" strike="noStrike" cap="none" dirty="0">
              <a:solidFill>
                <a:srgbClr val="FF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93" name="Google Shape;293;p48"/>
          <p:cNvSpPr txBox="1"/>
          <p:nvPr/>
        </p:nvSpPr>
        <p:spPr>
          <a:xfrm>
            <a:off x="74044" y="4816255"/>
            <a:ext cx="285525" cy="316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 sz="1100" b="0" i="0" u="none" strike="noStrike" cap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31</a:t>
            </a:fld>
            <a:endParaRPr sz="1100" b="0" i="0" u="none" strike="noStrike" cap="non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Google Shape;298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8313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49"/>
          <p:cNvSpPr/>
          <p:nvPr/>
        </p:nvSpPr>
        <p:spPr>
          <a:xfrm>
            <a:off x="1" y="0"/>
            <a:ext cx="9183132" cy="5143500"/>
          </a:xfrm>
          <a:prstGeom prst="rect">
            <a:avLst/>
          </a:prstGeom>
          <a:solidFill>
            <a:schemeClr val="dk2">
              <a:alpha val="81960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0" name="Google Shape;300;p49"/>
          <p:cNvCxnSpPr/>
          <p:nvPr/>
        </p:nvCxnSpPr>
        <p:spPr>
          <a:xfrm flipH="1">
            <a:off x="2490477" y="883418"/>
            <a:ext cx="7875" cy="1450125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1" name="Google Shape;301;p49"/>
          <p:cNvSpPr/>
          <p:nvPr/>
        </p:nvSpPr>
        <p:spPr>
          <a:xfrm>
            <a:off x="2671875" y="828676"/>
            <a:ext cx="3828825" cy="36861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0" sx="102000" sy="102000" algn="ctr" rotWithShape="0">
              <a:srgbClr val="7F7F7F">
                <a:alpha val="40000"/>
              </a:srgbClr>
            </a:outerShdw>
          </a:effectLst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2" name="Google Shape;302;p49"/>
          <p:cNvSpPr txBox="1"/>
          <p:nvPr/>
        </p:nvSpPr>
        <p:spPr>
          <a:xfrm>
            <a:off x="2866388" y="1285902"/>
            <a:ext cx="3439800" cy="43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36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THANK YOU</a:t>
            </a:r>
            <a:endParaRPr sz="360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3" name="Google Shape;303;p49"/>
          <p:cNvCxnSpPr/>
          <p:nvPr/>
        </p:nvCxnSpPr>
        <p:spPr>
          <a:xfrm>
            <a:off x="4307738" y="2100220"/>
            <a:ext cx="557100" cy="0"/>
          </a:xfrm>
          <a:prstGeom prst="straightConnector1">
            <a:avLst/>
          </a:prstGeom>
          <a:noFill/>
          <a:ln w="50800" cap="flat" cmpd="sng">
            <a:solidFill>
              <a:srgbClr val="D8DAE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04" name="Google Shape;304;p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71163" y="2407444"/>
            <a:ext cx="1430250" cy="145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9"/>
          <p:cNvSpPr/>
          <p:nvPr/>
        </p:nvSpPr>
        <p:spPr>
          <a:xfrm>
            <a:off x="2671875" y="4376663"/>
            <a:ext cx="3828825" cy="1743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6" name="Google Shape;306;p49"/>
          <p:cNvSpPr txBox="1"/>
          <p:nvPr/>
        </p:nvSpPr>
        <p:spPr>
          <a:xfrm rot="-5400000">
            <a:off x="1296879" y="3315770"/>
            <a:ext cx="2351025" cy="148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" sz="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sz="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07" name="Google Shape;307;p4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04365" y="4639057"/>
            <a:ext cx="3801614" cy="249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Our documentation</a:t>
            </a:r>
            <a:endParaRPr sz="2800" dirty="0">
              <a:solidFill>
                <a:schemeClr val="dk2"/>
              </a:solidFill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636814" y="906201"/>
            <a:ext cx="7960200" cy="4062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Mapping Guidance: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https://confluence.ihtsdotools.org/display/USRG/Mapping+Guidance+for+EDQM+to+SNOMED+CT+Pharmaceutical+Dose+Form+Mapping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“EDQM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https://confluence.ihtsdotools.org/display/USRG/Issues+for+discussion+with+EDQM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“SNOMED CT discussion items” List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https://confluence.ihtsdotools.org/display/USRG/Issues+for+discussion+with+SNOMED+CT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Calibri"/>
                <a:cs typeface="Calibri"/>
                <a:sym typeface="Calibri"/>
              </a:rPr>
              <a:t>IMPLEMENTATION guidance </a:t>
            </a:r>
            <a:r>
              <a:rPr lang="en-GB" dirty="0">
                <a:latin typeface="Calibri"/>
                <a:ea typeface="Calibri"/>
                <a:cs typeface="Calibri"/>
                <a:sym typeface="Calibri"/>
                <a:hlinkClick r:id="rId6"/>
              </a:rPr>
              <a:t>https://confluence.ihtsdotools.org/display/USRG/Guidance+for+Implementation+of+the+EDQM+PDF+to+SNOMED+CT+PDF+mapping</a:t>
            </a:r>
            <a:r>
              <a:rPr lang="en" dirty="0"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Recommendations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alibri"/>
                <a:ea typeface="Calibri"/>
                <a:cs typeface="Calibri"/>
                <a:sym typeface="Calibri"/>
                <a:hlinkClick r:id="rId7"/>
              </a:rPr>
              <a:t>https://confluence.ihtsdotools.org/display/USRG/Recommendations</a:t>
            </a:r>
            <a:r>
              <a:rPr lang="en-GB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5"/>
          <p:cNvSpPr txBox="1">
            <a:spLocks noGrp="1"/>
          </p:cNvSpPr>
          <p:nvPr>
            <p:ph type="title"/>
          </p:nvPr>
        </p:nvSpPr>
        <p:spPr>
          <a:xfrm>
            <a:off x="388561" y="0"/>
            <a:ext cx="7886700" cy="66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" sz="2800" dirty="0">
                <a:solidFill>
                  <a:schemeClr val="dk2"/>
                </a:solidFill>
              </a:rPr>
              <a:t>Our numbers</a:t>
            </a:r>
            <a:endParaRPr sz="2800" dirty="0">
              <a:solidFill>
                <a:schemeClr val="dk2"/>
              </a:solidFill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9BD171BF-CA2C-4BDB-AB8A-D72CBF0372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884475"/>
              </p:ext>
            </p:extLst>
          </p:nvPr>
        </p:nvGraphicFramePr>
        <p:xfrm>
          <a:off x="388561" y="829310"/>
          <a:ext cx="7738455" cy="3855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27811">
                  <a:extLst>
                    <a:ext uri="{9D8B030D-6E8A-4147-A177-3AD203B41FA5}">
                      <a16:colId xmlns:a16="http://schemas.microsoft.com/office/drawing/2014/main" val="1116023101"/>
                    </a:ext>
                  </a:extLst>
                </a:gridCol>
                <a:gridCol w="616611">
                  <a:extLst>
                    <a:ext uri="{9D8B030D-6E8A-4147-A177-3AD203B41FA5}">
                      <a16:colId xmlns:a16="http://schemas.microsoft.com/office/drawing/2014/main" val="4243105203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3782330234"/>
                    </a:ext>
                  </a:extLst>
                </a:gridCol>
                <a:gridCol w="899879">
                  <a:extLst>
                    <a:ext uri="{9D8B030D-6E8A-4147-A177-3AD203B41FA5}">
                      <a16:colId xmlns:a16="http://schemas.microsoft.com/office/drawing/2014/main" val="755852865"/>
                    </a:ext>
                  </a:extLst>
                </a:gridCol>
                <a:gridCol w="1199520">
                  <a:extLst>
                    <a:ext uri="{9D8B030D-6E8A-4147-A177-3AD203B41FA5}">
                      <a16:colId xmlns:a16="http://schemas.microsoft.com/office/drawing/2014/main" val="2509502792"/>
                    </a:ext>
                  </a:extLst>
                </a:gridCol>
                <a:gridCol w="1412230">
                  <a:extLst>
                    <a:ext uri="{9D8B030D-6E8A-4147-A177-3AD203B41FA5}">
                      <a16:colId xmlns:a16="http://schemas.microsoft.com/office/drawing/2014/main" val="2990042140"/>
                    </a:ext>
                  </a:extLst>
                </a:gridCol>
                <a:gridCol w="1582525">
                  <a:extLst>
                    <a:ext uri="{9D8B030D-6E8A-4147-A177-3AD203B41FA5}">
                      <a16:colId xmlns:a16="http://schemas.microsoft.com/office/drawing/2014/main" val="2579163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No Match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 “holding”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New requests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Change requests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098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15:12:2021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481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130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27:01:2022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548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6133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24:02:2022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481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10:03:2022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21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24:03.2022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216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07:04:2022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361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21:04:2022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dirty="0"/>
                        <a:t>162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90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5997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 descr="A person preparing food inside of it&#10;&#10;Description automatically generated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"/>
            <a:ext cx="8302500" cy="513855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" y="0"/>
            <a:ext cx="8302500" cy="5143500"/>
          </a:xfrm>
          <a:prstGeom prst="rect">
            <a:avLst/>
          </a:prstGeom>
          <a:solidFill>
            <a:schemeClr val="dk2">
              <a:alpha val="69019"/>
            </a:schemeClr>
          </a:solidFill>
          <a:ln>
            <a:noFill/>
          </a:ln>
        </p:spPr>
        <p:txBody>
          <a:bodyPr spcFirstLastPara="1" wrap="square" lIns="51425" tIns="25700" rIns="51425" bIns="2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endParaRPr sz="21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0" name="Google Shape;110;p24"/>
          <p:cNvSpPr txBox="1"/>
          <p:nvPr/>
        </p:nvSpPr>
        <p:spPr>
          <a:xfrm>
            <a:off x="685800" y="2038575"/>
            <a:ext cx="7167375" cy="1271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" sz="4100" b="1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Issues for discussion</a:t>
            </a:r>
            <a:endParaRPr sz="4100" b="1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5800" y="4694735"/>
            <a:ext cx="3801623" cy="2499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4443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8E529-6099-4CD2-A346-3678AEB44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Ears and Nose…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C37A05E-D29C-4550-BCE0-717E797783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388285"/>
              </p:ext>
            </p:extLst>
          </p:nvPr>
        </p:nvGraphicFramePr>
        <p:xfrm>
          <a:off x="8164" y="457199"/>
          <a:ext cx="9070522" cy="47396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800093">
                  <a:extLst>
                    <a:ext uri="{9D8B030D-6E8A-4147-A177-3AD203B41FA5}">
                      <a16:colId xmlns:a16="http://schemas.microsoft.com/office/drawing/2014/main" val="1990978464"/>
                    </a:ext>
                  </a:extLst>
                </a:gridCol>
                <a:gridCol w="1936359">
                  <a:extLst>
                    <a:ext uri="{9D8B030D-6E8A-4147-A177-3AD203B41FA5}">
                      <a16:colId xmlns:a16="http://schemas.microsoft.com/office/drawing/2014/main" val="2964047887"/>
                    </a:ext>
                  </a:extLst>
                </a:gridCol>
                <a:gridCol w="793370">
                  <a:extLst>
                    <a:ext uri="{9D8B030D-6E8A-4147-A177-3AD203B41FA5}">
                      <a16:colId xmlns:a16="http://schemas.microsoft.com/office/drawing/2014/main" val="4072464829"/>
                    </a:ext>
                  </a:extLst>
                </a:gridCol>
                <a:gridCol w="1465716">
                  <a:extLst>
                    <a:ext uri="{9D8B030D-6E8A-4147-A177-3AD203B41FA5}">
                      <a16:colId xmlns:a16="http://schemas.microsoft.com/office/drawing/2014/main" val="3219878400"/>
                    </a:ext>
                  </a:extLst>
                </a:gridCol>
                <a:gridCol w="1848955">
                  <a:extLst>
                    <a:ext uri="{9D8B030D-6E8A-4147-A177-3AD203B41FA5}">
                      <a16:colId xmlns:a16="http://schemas.microsoft.com/office/drawing/2014/main" val="24110372"/>
                    </a:ext>
                  </a:extLst>
                </a:gridCol>
                <a:gridCol w="2226029">
                  <a:extLst>
                    <a:ext uri="{9D8B030D-6E8A-4147-A177-3AD203B41FA5}">
                      <a16:colId xmlns:a16="http://schemas.microsoft.com/office/drawing/2014/main" val="22411639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EDQM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EDQM 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S-CT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Comments etc. from mapper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400" b="1" i="0" u="none" strike="noStrike" kern="1200" cap="none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Comments in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248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50020200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Ear/nasal drops,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420891003</a:t>
                      </a:r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suspension for ear drops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Narrower than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Are products using this dose form (Italian, Spanish, Belgian e.g. </a:t>
                      </a:r>
                      <a:r>
                        <a:rPr lang="en-GB" sz="1100" b="0" i="0" u="none" strike="noStrike" kern="1200" cap="none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Doricum</a:t>
                      </a: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) – request new concept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4547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13006000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drops, powder for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385136004</a:t>
                      </a: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Conventional release ear drops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Narrower than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pattern, but a one off;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9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emulsion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S-CT has very few concepts that have "wash" or similar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3028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421713001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ear solution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washing is an EDQM AM, whereas SNCT has apply AM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  <a:p>
                      <a:pPr marL="0" marR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en-GB" sz="1100" b="0" i="0" u="none" strike="noStrike" kern="1200" cap="none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54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Nasal wash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pt-BR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stc: no nasal wash</a:t>
                      </a:r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604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13041000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stc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 no nasal refinement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8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13025000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Powder for </a:t>
                      </a:r>
                      <a:r>
                        <a:rPr lang="en-GB" sz="1100" b="0" dirty="0" err="1">
                          <a:effectLst/>
                          <a:latin typeface="Calibri" panose="020F0502020204030204" pitchFamily="34" charset="0"/>
                        </a:rPr>
                        <a:t>endosinusial</a:t>
                      </a: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4607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 err="1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Endosinusial</a:t>
                      </a:r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wash, suspension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Conventional release nasal suspension (dose form)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may fit but we lose notion of wash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See other slides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84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 dirty="0">
                          <a:effectLst/>
                          <a:latin typeface="Calibri" panose="020F0502020204030204" pitchFamily="34" charset="0"/>
                        </a:rPr>
                        <a:t>Nasal drops, powder for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28575" marR="28575" marT="19050" marB="19050" anchor="b"/>
                </a:tc>
                <a:tc>
                  <a:txBody>
                    <a:bodyPr/>
                    <a:lstStyle/>
                    <a:p>
                      <a:pPr algn="l" rtl="0" fontAlgn="ctr"/>
                      <a:endParaRPr lang="en-GB" sz="110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No powder for nasal preparation in SCT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8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50037100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Nasal spray, powder for solution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GB" sz="1100" b="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No powder for nasal preparation in SCT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100" b="0" i="0" u="none" strike="noStrike" kern="1200" cap="none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sym typeface="Arial"/>
                        </a:rPr>
                        <a:t>Is standard pattern; add if needed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104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1914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D4EC4D0-D5EE-4204-8CDF-A80485404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Ears…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B8151D-8C99-450B-B4BA-A9394B86C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200" y="539177"/>
            <a:ext cx="4400893" cy="4443538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86A2F9E-DEF4-4A53-9C48-61F79C04C0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589712"/>
              </p:ext>
            </p:extLst>
          </p:nvPr>
        </p:nvGraphicFramePr>
        <p:xfrm>
          <a:off x="5347265" y="600891"/>
          <a:ext cx="2904672" cy="14859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4039234293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3126391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50020200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Ear/nasal drops,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677897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>
                          <a:effectLst/>
                          <a:latin typeface="Calibri" panose="020F0502020204030204" pitchFamily="34" charset="0"/>
                        </a:rPr>
                        <a:t>13006000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drops, powder for suspension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282164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10713000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emulsion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061208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10712000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 wash,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41917164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A6F149D-D4FE-42B0-A2B3-F00DAAF05E4D}"/>
              </a:ext>
            </a:extLst>
          </p:cNvPr>
          <p:cNvSpPr txBox="1"/>
          <p:nvPr/>
        </p:nvSpPr>
        <p:spPr>
          <a:xfrm>
            <a:off x="4797335" y="2184763"/>
            <a:ext cx="42617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Ear wash solution: Liquid single-dose or multidose preparation consisting usually of an aqueous solution with a pH within physiological limits. Ear washes are intended to clean the external auditory meatus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E0A9AF-94F5-415A-B1E6-F2CE8B7BC000}"/>
              </a:ext>
            </a:extLst>
          </p:cNvPr>
          <p:cNvSpPr txBox="1"/>
          <p:nvPr/>
        </p:nvSpPr>
        <p:spPr>
          <a:xfrm>
            <a:off x="4519748" y="3476017"/>
            <a:ext cx="4261755" cy="1384995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Although considered an “old term”, “</a:t>
            </a:r>
            <a:r>
              <a:rPr lang="en-GB" b="1" dirty="0"/>
              <a:t>Wash</a:t>
            </a:r>
            <a:r>
              <a:rPr lang="en-GB" dirty="0"/>
              <a:t>” is about “in and out” rather than (for example, a simple solution) being left in situ to have a (local) therapeutic effect.  So it has value as a concept in PDFs </a:t>
            </a:r>
            <a:r>
              <a:rPr lang="en-GB" dirty="0">
                <a:solidFill>
                  <a:srgbClr val="FF0000"/>
                </a:solidFill>
              </a:rPr>
              <a:t>Add this to guidance</a:t>
            </a:r>
          </a:p>
          <a:p>
            <a:r>
              <a:rPr lang="en-GB" dirty="0">
                <a:solidFill>
                  <a:srgbClr val="FF0000"/>
                </a:solidFill>
              </a:rPr>
              <a:t>Add new concepts if requested (no map for now)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6240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530279-4403-4B1E-919B-76767A8D1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4" y="-7008"/>
            <a:ext cx="7886700" cy="607899"/>
          </a:xfrm>
        </p:spPr>
        <p:txBody>
          <a:bodyPr/>
          <a:lstStyle/>
          <a:p>
            <a:r>
              <a:rPr lang="en-GB" sz="2800" b="1" dirty="0">
                <a:solidFill>
                  <a:schemeClr val="dk2"/>
                </a:solidFill>
              </a:rPr>
              <a:t>Nose…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17704E-646D-4803-A723-D71138897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52" y="706541"/>
            <a:ext cx="3813192" cy="4134881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6190321-F38D-4732-85A3-EE05D0D85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48462"/>
              </p:ext>
            </p:extLst>
          </p:nvPr>
        </p:nvGraphicFramePr>
        <p:xfrm>
          <a:off x="5102678" y="1174387"/>
          <a:ext cx="2904672" cy="11150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6930">
                  <a:extLst>
                    <a:ext uri="{9D8B030D-6E8A-4147-A177-3AD203B41FA5}">
                      <a16:colId xmlns:a16="http://schemas.microsoft.com/office/drawing/2014/main" val="1019174193"/>
                    </a:ext>
                  </a:extLst>
                </a:gridCol>
                <a:gridCol w="1897742">
                  <a:extLst>
                    <a:ext uri="{9D8B030D-6E8A-4147-A177-3AD203B41FA5}">
                      <a16:colId xmlns:a16="http://schemas.microsoft.com/office/drawing/2014/main" val="23548932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10811000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GB" sz="1100" b="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Nasal wash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3315672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13020000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da-DK" sz="1100" b="0" dirty="0">
                          <a:effectLst/>
                          <a:latin typeface="Calibri" panose="020F0502020204030204" pitchFamily="34" charset="0"/>
                        </a:rPr>
                        <a:t>Nasal drops, powder for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6004550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50037100</a:t>
                      </a:r>
                    </a:p>
                  </a:txBody>
                  <a:tcPr marL="28575" marR="28575" marT="19050" marB="1905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100" b="0" dirty="0">
                          <a:effectLst/>
                          <a:latin typeface="Calibri" panose="020F0502020204030204" pitchFamily="34" charset="0"/>
                        </a:rPr>
                        <a:t>Nasal spray, powder for solution</a:t>
                      </a:r>
                    </a:p>
                  </a:txBody>
                  <a:tcPr marL="28575" marR="28575" marT="19050" marB="19050" anchor="ctr"/>
                </a:tc>
                <a:extLst>
                  <a:ext uri="{0D108BD9-81ED-4DB2-BD59-A6C34878D82A}">
                    <a16:rowId xmlns:a16="http://schemas.microsoft.com/office/drawing/2014/main" val="119707387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2746D39-ACCF-4EC4-8C73-3067CD087E21}"/>
              </a:ext>
            </a:extLst>
          </p:cNvPr>
          <p:cNvSpPr txBox="1"/>
          <p:nvPr/>
        </p:nvSpPr>
        <p:spPr>
          <a:xfrm>
            <a:off x="4951491" y="2645228"/>
            <a:ext cx="3813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Nasal wash: </a:t>
            </a:r>
            <a:r>
              <a:rPr lang="en-GB" b="0" i="0" dirty="0">
                <a:solidFill>
                  <a:srgbClr val="545454"/>
                </a:solidFill>
                <a:effectLst/>
                <a:latin typeface="Open Sans" panose="020B0606030504020204" pitchFamily="34" charset="0"/>
              </a:rPr>
              <a:t>Liquid single-dose or multidose preparation consisting of usually an aqueous isotonic solution intended for cleansing the nasal cavities</a:t>
            </a:r>
          </a:p>
          <a:p>
            <a:r>
              <a:rPr lang="en-GB" dirty="0">
                <a:solidFill>
                  <a:srgbClr val="545454"/>
                </a:solidFill>
                <a:latin typeface="Open Sans" panose="020B0606030504020204" pitchFamily="34" charset="0"/>
              </a:rPr>
              <a:t>NB: is a solution in characteristics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58CC05-8464-4402-B3F6-C0B214471A4D}"/>
              </a:ext>
            </a:extLst>
          </p:cNvPr>
          <p:cNvSpPr txBox="1"/>
          <p:nvPr/>
        </p:nvSpPr>
        <p:spPr>
          <a:xfrm>
            <a:off x="4951491" y="4180257"/>
            <a:ext cx="3539366" cy="523220"/>
          </a:xfrm>
          <a:prstGeom prst="rect">
            <a:avLst/>
          </a:prstGeom>
          <a:noFill/>
          <a:ln w="28575" cmpd="dbl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</a:lstStyle>
          <a:p>
            <a:r>
              <a:rPr lang="en-GB" dirty="0"/>
              <a:t>See previous slide regarding “wash” as a PDF</a:t>
            </a:r>
          </a:p>
        </p:txBody>
      </p:sp>
    </p:spTree>
    <p:extLst>
      <p:ext uri="{BB962C8B-B14F-4D97-AF65-F5344CB8AC3E}">
        <p14:creationId xmlns:p14="http://schemas.microsoft.com/office/powerpoint/2010/main" val="2948988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424A55"/>
      </a:dk1>
      <a:lt1>
        <a:srgbClr val="FFFFFF"/>
      </a:lt1>
      <a:dk2>
        <a:srgbClr val="1DA8DE"/>
      </a:dk2>
      <a:lt2>
        <a:srgbClr val="F1F2F1"/>
      </a:lt2>
      <a:accent1>
        <a:srgbClr val="124E6B"/>
      </a:accent1>
      <a:accent2>
        <a:srgbClr val="27ABB8"/>
      </a:accent2>
      <a:accent3>
        <a:srgbClr val="7F71AC"/>
      </a:accent3>
      <a:accent4>
        <a:srgbClr val="F5A53B"/>
      </a:accent4>
      <a:accent5>
        <a:srgbClr val="6EBAA0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D0D549AA3AA2D4AB9FE4A7131A82936" ma:contentTypeVersion="11" ma:contentTypeDescription="Create a new document." ma:contentTypeScope="" ma:versionID="0faae284988c17ee7ae0f54f4b6c0008">
  <xsd:schema xmlns:xsd="http://www.w3.org/2001/XMLSchema" xmlns:xs="http://www.w3.org/2001/XMLSchema" xmlns:p="http://schemas.microsoft.com/office/2006/metadata/properties" xmlns:ns2="8adf55b2-e31d-42df-b888-bc8005a32aed" targetNamespace="http://schemas.microsoft.com/office/2006/metadata/properties" ma:root="true" ma:fieldsID="c5196d3d90459aa992879738e83d98fe" ns2:_="">
    <xsd:import namespace="8adf55b2-e31d-42df-b888-bc8005a32a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df55b2-e31d-42df-b888-bc8005a32a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907DA0A-7F96-490D-9A06-E347A57BC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0689A6-A3EA-499A-BA6A-C6B42DC722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adf55b2-e31d-42df-b888-bc8005a32a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6614FF4-9DE1-4702-A0E5-21CAE53B4CB7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be6d3a18-f169-42bd-aa23-5c7bd8c1a519"/>
    <ds:schemaRef ds:uri="http://purl.org/dc/terms/"/>
    <ds:schemaRef ds:uri="4aef8d04-bdcb-4a6b-98e0-a3913c4be40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21045</TotalTime>
  <Words>3079</Words>
  <Application>Microsoft Office PowerPoint</Application>
  <PresentationFormat>On-screen Show (16:9)</PresentationFormat>
  <Paragraphs>492</Paragraphs>
  <Slides>32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Helvetica Neue</vt:lpstr>
      <vt:lpstr>Trebuchet MS</vt:lpstr>
      <vt:lpstr>Calibri</vt:lpstr>
      <vt:lpstr>Open Sans</vt:lpstr>
      <vt:lpstr>Arial</vt:lpstr>
      <vt:lpstr>Office Theme</vt:lpstr>
      <vt:lpstr>SNOMED CT DEUSG Subgroup EDQM Dose Form Mapping</vt:lpstr>
      <vt:lpstr>PowerPoint Presentation</vt:lpstr>
      <vt:lpstr>PowerPoint Presentation</vt:lpstr>
      <vt:lpstr>Our documentation</vt:lpstr>
      <vt:lpstr>Our numbers</vt:lpstr>
      <vt:lpstr>PowerPoint Presentation</vt:lpstr>
      <vt:lpstr>Ears and Nose…</vt:lpstr>
      <vt:lpstr>Ears…</vt:lpstr>
      <vt:lpstr>Nose…</vt:lpstr>
      <vt:lpstr>(Nasal) sinuses…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Specialist dose forms (solutions mostly)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SNOMED CT DEUSG Subgroup EDQM Dose Form Mapping</dc:title>
  <dc:creator>Julie James</dc:creator>
  <cp:lastModifiedBy>Julie</cp:lastModifiedBy>
  <cp:revision>25</cp:revision>
  <dcterms:modified xsi:type="dcterms:W3CDTF">2022-04-22T11:52:01Z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0x0101004D0D549AA3AA2D4AB9FE4A7131A82936</vt:lpwstr>
  </property>
</Properties>
</file>