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4"/>
  </p:sldMasterIdLst>
  <p:notesMasterIdLst>
    <p:notesMasterId r:id="rId28"/>
  </p:notesMasterIdLst>
  <p:sldIdLst>
    <p:sldId id="256" r:id="rId5"/>
    <p:sldId id="257" r:id="rId6"/>
    <p:sldId id="487" r:id="rId7"/>
    <p:sldId id="258" r:id="rId8"/>
    <p:sldId id="259" r:id="rId9"/>
    <p:sldId id="328" r:id="rId10"/>
    <p:sldId id="424" r:id="rId11"/>
    <p:sldId id="492" r:id="rId12"/>
    <p:sldId id="299" r:id="rId13"/>
    <p:sldId id="489" r:id="rId14"/>
    <p:sldId id="488" r:id="rId15"/>
    <p:sldId id="490" r:id="rId16"/>
    <p:sldId id="491" r:id="rId17"/>
    <p:sldId id="478" r:id="rId18"/>
    <p:sldId id="479" r:id="rId19"/>
    <p:sldId id="480" r:id="rId20"/>
    <p:sldId id="481" r:id="rId21"/>
    <p:sldId id="493" r:id="rId22"/>
    <p:sldId id="494" r:id="rId23"/>
    <p:sldId id="495" r:id="rId24"/>
    <p:sldId id="496" r:id="rId25"/>
    <p:sldId id="282" r:id="rId26"/>
    <p:sldId id="283" r:id="rId2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Trebuchet MS" panose="020B0603020202020204" pitchFamily="3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01550E-7149-4B81-B02E-96FAE542D784}" v="96" dt="2022-04-08T15:40:17.475"/>
  </p1510:revLst>
</p1510:revInfo>
</file>

<file path=ppt/tableStyles.xml><?xml version="1.0" encoding="utf-8"?>
<a:tblStyleLst xmlns:a="http://schemas.openxmlformats.org/drawingml/2006/main" def="{D6F7878D-4083-4F37-8A3B-88BDCE471C18}">
  <a:tblStyle styleId="{D6F7878D-4083-4F37-8A3B-88BDCE471C1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0" autoAdjust="0"/>
    <p:restoredTop sz="94484" autoAdjust="0"/>
  </p:normalViewPr>
  <p:slideViewPr>
    <p:cSldViewPr snapToGrid="0">
      <p:cViewPr varScale="1">
        <p:scale>
          <a:sx n="139" d="100"/>
          <a:sy n="139" d="100"/>
        </p:scale>
        <p:origin x="996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James (BW)" userId="93e92b37-7776-4217-a0d0-6fda138908ce" providerId="ADAL" clId="{8EB9CAAE-BAC4-4596-AEBA-31AB1A3661BD}"/>
    <pc:docChg chg="custSel modSld">
      <pc:chgData name="Julie James (BW)" userId="93e92b37-7776-4217-a0d0-6fda138908ce" providerId="ADAL" clId="{8EB9CAAE-BAC4-4596-AEBA-31AB1A3661BD}" dt="2022-04-07T16:50:30.232" v="175" actId="20577"/>
      <pc:docMkLst>
        <pc:docMk/>
      </pc:docMkLst>
      <pc:sldChg chg="modSp mod">
        <pc:chgData name="Julie James (BW)" userId="93e92b37-7776-4217-a0d0-6fda138908ce" providerId="ADAL" clId="{8EB9CAAE-BAC4-4596-AEBA-31AB1A3661BD}" dt="2022-04-07T16:50:30.232" v="175" actId="20577"/>
        <pc:sldMkLst>
          <pc:docMk/>
          <pc:sldMk cId="1914664602" sldId="328"/>
        </pc:sldMkLst>
        <pc:spChg chg="mod">
          <ac:chgData name="Julie James (BW)" userId="93e92b37-7776-4217-a0d0-6fda138908ce" providerId="ADAL" clId="{8EB9CAAE-BAC4-4596-AEBA-31AB1A3661BD}" dt="2022-04-07T16:50:30.232" v="175" actId="20577"/>
          <ac:spMkLst>
            <pc:docMk/>
            <pc:sldMk cId="1914664602" sldId="328"/>
            <ac:spMk id="118" creationId="{00000000-0000-0000-0000-000000000000}"/>
          </ac:spMkLst>
        </pc:spChg>
      </pc:sldChg>
    </pc:docChg>
  </pc:docChgLst>
  <pc:docChgLst>
    <pc:chgData name="Julie" userId="01467a90-d4f5-454b-aa5f-891feffaa140" providerId="ADAL" clId="{4901550E-7149-4B81-B02E-96FAE542D784}"/>
    <pc:docChg chg="undo custSel addSld delSld modSld sldOrd">
      <pc:chgData name="Julie" userId="01467a90-d4f5-454b-aa5f-891feffaa140" providerId="ADAL" clId="{4901550E-7149-4B81-B02E-96FAE542D784}" dt="2022-04-08T15:41:12.576" v="2708" actId="20577"/>
      <pc:docMkLst>
        <pc:docMk/>
      </pc:docMkLst>
      <pc:sldChg chg="modSp mod">
        <pc:chgData name="Julie" userId="01467a90-d4f5-454b-aa5f-891feffaa140" providerId="ADAL" clId="{4901550E-7149-4B81-B02E-96FAE542D784}" dt="2022-04-07T10:04:03.715" v="2634" actId="20577"/>
        <pc:sldMkLst>
          <pc:docMk/>
          <pc:sldMk cId="0" sldId="282"/>
        </pc:sldMkLst>
        <pc:spChg chg="mod">
          <ac:chgData name="Julie" userId="01467a90-d4f5-454b-aa5f-891feffaa140" providerId="ADAL" clId="{4901550E-7149-4B81-B02E-96FAE542D784}" dt="2022-04-07T10:04:03.715" v="2634" actId="20577"/>
          <ac:spMkLst>
            <pc:docMk/>
            <pc:sldMk cId="0" sldId="282"/>
            <ac:spMk id="292" creationId="{00000000-0000-0000-0000-000000000000}"/>
          </ac:spMkLst>
        </pc:spChg>
      </pc:sldChg>
      <pc:sldChg chg="del">
        <pc:chgData name="Julie" userId="01467a90-d4f5-454b-aa5f-891feffaa140" providerId="ADAL" clId="{4901550E-7149-4B81-B02E-96FAE542D784}" dt="2022-04-06T18:38:10.521" v="413" actId="47"/>
        <pc:sldMkLst>
          <pc:docMk/>
          <pc:sldMk cId="2874823083" sldId="412"/>
        </pc:sldMkLst>
      </pc:sldChg>
      <pc:sldChg chg="delSp modSp mod">
        <pc:chgData name="Julie" userId="01467a90-d4f5-454b-aa5f-891feffaa140" providerId="ADAL" clId="{4901550E-7149-4B81-B02E-96FAE542D784}" dt="2022-04-06T19:30:45.364" v="1909" actId="1076"/>
        <pc:sldMkLst>
          <pc:docMk/>
          <pc:sldMk cId="2075997292" sldId="424"/>
        </pc:sldMkLst>
        <pc:spChg chg="del mod">
          <ac:chgData name="Julie" userId="01467a90-d4f5-454b-aa5f-891feffaa140" providerId="ADAL" clId="{4901550E-7149-4B81-B02E-96FAE542D784}" dt="2022-04-06T19:28:06.164" v="1890" actId="21"/>
          <ac:spMkLst>
            <pc:docMk/>
            <pc:sldMk cId="2075997292" sldId="424"/>
            <ac:spMk id="3" creationId="{9FAC63BA-6ACF-4E5A-8A22-557E2FC28F9D}"/>
          </ac:spMkLst>
        </pc:spChg>
        <pc:spChg chg="mod">
          <ac:chgData name="Julie" userId="01467a90-d4f5-454b-aa5f-891feffaa140" providerId="ADAL" clId="{4901550E-7149-4B81-B02E-96FAE542D784}" dt="2022-04-06T19:27:12.779" v="1863" actId="1076"/>
          <ac:spMkLst>
            <pc:docMk/>
            <pc:sldMk cId="2075997292" sldId="424"/>
            <ac:spMk id="117" creationId="{00000000-0000-0000-0000-000000000000}"/>
          </ac:spMkLst>
        </pc:spChg>
        <pc:graphicFrameChg chg="mod modGraphic">
          <ac:chgData name="Julie" userId="01467a90-d4f5-454b-aa5f-891feffaa140" providerId="ADAL" clId="{4901550E-7149-4B81-B02E-96FAE542D784}" dt="2022-04-06T19:30:45.364" v="1909" actId="1076"/>
          <ac:graphicFrameMkLst>
            <pc:docMk/>
            <pc:sldMk cId="2075997292" sldId="424"/>
            <ac:graphicFrameMk id="2" creationId="{9BD171BF-CA2C-4BDB-AB8A-D72CBF03729C}"/>
          </ac:graphicFrameMkLst>
        </pc:graphicFrameChg>
      </pc:sldChg>
      <pc:sldChg chg="del">
        <pc:chgData name="Julie" userId="01467a90-d4f5-454b-aa5f-891feffaa140" providerId="ADAL" clId="{4901550E-7149-4B81-B02E-96FAE542D784}" dt="2022-04-06T18:37:27.986" v="387" actId="47"/>
        <pc:sldMkLst>
          <pc:docMk/>
          <pc:sldMk cId="3046003455" sldId="431"/>
        </pc:sldMkLst>
      </pc:sldChg>
      <pc:sldChg chg="del">
        <pc:chgData name="Julie" userId="01467a90-d4f5-454b-aa5f-891feffaa140" providerId="ADAL" clId="{4901550E-7149-4B81-B02E-96FAE542D784}" dt="2022-04-06T18:37:28.788" v="388" actId="47"/>
        <pc:sldMkLst>
          <pc:docMk/>
          <pc:sldMk cId="2026429793" sldId="432"/>
        </pc:sldMkLst>
      </pc:sldChg>
      <pc:sldChg chg="del">
        <pc:chgData name="Julie" userId="01467a90-d4f5-454b-aa5f-891feffaa140" providerId="ADAL" clId="{4901550E-7149-4B81-B02E-96FAE542D784}" dt="2022-04-06T18:37:29.591" v="389" actId="47"/>
        <pc:sldMkLst>
          <pc:docMk/>
          <pc:sldMk cId="1585221242" sldId="433"/>
        </pc:sldMkLst>
      </pc:sldChg>
      <pc:sldChg chg="del">
        <pc:chgData name="Julie" userId="01467a90-d4f5-454b-aa5f-891feffaa140" providerId="ADAL" clId="{4901550E-7149-4B81-B02E-96FAE542D784}" dt="2022-04-06T18:37:30.371" v="390" actId="47"/>
        <pc:sldMkLst>
          <pc:docMk/>
          <pc:sldMk cId="4096104953" sldId="434"/>
        </pc:sldMkLst>
      </pc:sldChg>
      <pc:sldChg chg="del">
        <pc:chgData name="Julie" userId="01467a90-d4f5-454b-aa5f-891feffaa140" providerId="ADAL" clId="{4901550E-7149-4B81-B02E-96FAE542D784}" dt="2022-04-06T18:38:07.959" v="412" actId="47"/>
        <pc:sldMkLst>
          <pc:docMk/>
          <pc:sldMk cId="2518174275" sldId="441"/>
        </pc:sldMkLst>
      </pc:sldChg>
      <pc:sldChg chg="del">
        <pc:chgData name="Julie" userId="01467a90-d4f5-454b-aa5f-891feffaa140" providerId="ADAL" clId="{4901550E-7149-4B81-B02E-96FAE542D784}" dt="2022-04-06T18:37:31.977" v="391" actId="47"/>
        <pc:sldMkLst>
          <pc:docMk/>
          <pc:sldMk cId="414999620" sldId="460"/>
        </pc:sldMkLst>
      </pc:sldChg>
      <pc:sldChg chg="del">
        <pc:chgData name="Julie" userId="01467a90-d4f5-454b-aa5f-891feffaa140" providerId="ADAL" clId="{4901550E-7149-4B81-B02E-96FAE542D784}" dt="2022-04-06T18:37:35.951" v="397" actId="47"/>
        <pc:sldMkLst>
          <pc:docMk/>
          <pc:sldMk cId="3079702200" sldId="461"/>
        </pc:sldMkLst>
      </pc:sldChg>
      <pc:sldChg chg="del">
        <pc:chgData name="Julie" userId="01467a90-d4f5-454b-aa5f-891feffaa140" providerId="ADAL" clId="{4901550E-7149-4B81-B02E-96FAE542D784}" dt="2022-04-06T18:37:32.648" v="392" actId="47"/>
        <pc:sldMkLst>
          <pc:docMk/>
          <pc:sldMk cId="3814729159" sldId="462"/>
        </pc:sldMkLst>
      </pc:sldChg>
      <pc:sldChg chg="del">
        <pc:chgData name="Julie" userId="01467a90-d4f5-454b-aa5f-891feffaa140" providerId="ADAL" clId="{4901550E-7149-4B81-B02E-96FAE542D784}" dt="2022-04-06T18:37:41.715" v="399" actId="47"/>
        <pc:sldMkLst>
          <pc:docMk/>
          <pc:sldMk cId="10583452" sldId="463"/>
        </pc:sldMkLst>
      </pc:sldChg>
      <pc:sldChg chg="del">
        <pc:chgData name="Julie" userId="01467a90-d4f5-454b-aa5f-891feffaa140" providerId="ADAL" clId="{4901550E-7149-4B81-B02E-96FAE542D784}" dt="2022-04-06T18:37:42.449" v="400" actId="47"/>
        <pc:sldMkLst>
          <pc:docMk/>
          <pc:sldMk cId="1838909695" sldId="464"/>
        </pc:sldMkLst>
      </pc:sldChg>
      <pc:sldChg chg="del">
        <pc:chgData name="Julie" userId="01467a90-d4f5-454b-aa5f-891feffaa140" providerId="ADAL" clId="{4901550E-7149-4B81-B02E-96FAE542D784}" dt="2022-04-06T18:37:43.004" v="401" actId="47"/>
        <pc:sldMkLst>
          <pc:docMk/>
          <pc:sldMk cId="1050229567" sldId="465"/>
        </pc:sldMkLst>
      </pc:sldChg>
      <pc:sldChg chg="del">
        <pc:chgData name="Julie" userId="01467a90-d4f5-454b-aa5f-891feffaa140" providerId="ADAL" clId="{4901550E-7149-4B81-B02E-96FAE542D784}" dt="2022-04-06T18:37:40.256" v="398" actId="47"/>
        <pc:sldMkLst>
          <pc:docMk/>
          <pc:sldMk cId="2958859061" sldId="466"/>
        </pc:sldMkLst>
      </pc:sldChg>
      <pc:sldChg chg="del">
        <pc:chgData name="Julie" userId="01467a90-d4f5-454b-aa5f-891feffaa140" providerId="ADAL" clId="{4901550E-7149-4B81-B02E-96FAE542D784}" dt="2022-04-06T18:37:34.306" v="394" actId="47"/>
        <pc:sldMkLst>
          <pc:docMk/>
          <pc:sldMk cId="1680380365" sldId="467"/>
        </pc:sldMkLst>
      </pc:sldChg>
      <pc:sldChg chg="del">
        <pc:chgData name="Julie" userId="01467a90-d4f5-454b-aa5f-891feffaa140" providerId="ADAL" clId="{4901550E-7149-4B81-B02E-96FAE542D784}" dt="2022-04-06T18:37:33.504" v="393" actId="47"/>
        <pc:sldMkLst>
          <pc:docMk/>
          <pc:sldMk cId="707341134" sldId="468"/>
        </pc:sldMkLst>
      </pc:sldChg>
      <pc:sldChg chg="del">
        <pc:chgData name="Julie" userId="01467a90-d4f5-454b-aa5f-891feffaa140" providerId="ADAL" clId="{4901550E-7149-4B81-B02E-96FAE542D784}" dt="2022-04-06T18:37:35.404" v="396" actId="47"/>
        <pc:sldMkLst>
          <pc:docMk/>
          <pc:sldMk cId="3518522716" sldId="469"/>
        </pc:sldMkLst>
      </pc:sldChg>
      <pc:sldChg chg="del">
        <pc:chgData name="Julie" userId="01467a90-d4f5-454b-aa5f-891feffaa140" providerId="ADAL" clId="{4901550E-7149-4B81-B02E-96FAE542D784}" dt="2022-04-06T18:37:34.832" v="395" actId="47"/>
        <pc:sldMkLst>
          <pc:docMk/>
          <pc:sldMk cId="2339390601" sldId="470"/>
        </pc:sldMkLst>
      </pc:sldChg>
      <pc:sldChg chg="del">
        <pc:chgData name="Julie" userId="01467a90-d4f5-454b-aa5f-891feffaa140" providerId="ADAL" clId="{4901550E-7149-4B81-B02E-96FAE542D784}" dt="2022-04-06T18:37:44.925" v="404" actId="47"/>
        <pc:sldMkLst>
          <pc:docMk/>
          <pc:sldMk cId="517917210" sldId="471"/>
        </pc:sldMkLst>
      </pc:sldChg>
      <pc:sldChg chg="del">
        <pc:chgData name="Julie" userId="01467a90-d4f5-454b-aa5f-891feffaa140" providerId="ADAL" clId="{4901550E-7149-4B81-B02E-96FAE542D784}" dt="2022-04-06T18:37:43.690" v="402" actId="47"/>
        <pc:sldMkLst>
          <pc:docMk/>
          <pc:sldMk cId="489103034" sldId="472"/>
        </pc:sldMkLst>
      </pc:sldChg>
      <pc:sldChg chg="del">
        <pc:chgData name="Julie" userId="01467a90-d4f5-454b-aa5f-891feffaa140" providerId="ADAL" clId="{4901550E-7149-4B81-B02E-96FAE542D784}" dt="2022-04-06T18:37:44.355" v="403" actId="47"/>
        <pc:sldMkLst>
          <pc:docMk/>
          <pc:sldMk cId="2440073672" sldId="473"/>
        </pc:sldMkLst>
      </pc:sldChg>
      <pc:sldChg chg="del">
        <pc:chgData name="Julie" userId="01467a90-d4f5-454b-aa5f-891feffaa140" providerId="ADAL" clId="{4901550E-7149-4B81-B02E-96FAE542D784}" dt="2022-04-06T18:37:46.129" v="405" actId="47"/>
        <pc:sldMkLst>
          <pc:docMk/>
          <pc:sldMk cId="1260769239" sldId="474"/>
        </pc:sldMkLst>
      </pc:sldChg>
      <pc:sldChg chg="del">
        <pc:chgData name="Julie" userId="01467a90-d4f5-454b-aa5f-891feffaa140" providerId="ADAL" clId="{4901550E-7149-4B81-B02E-96FAE542D784}" dt="2022-04-06T18:37:47.191" v="406" actId="47"/>
        <pc:sldMkLst>
          <pc:docMk/>
          <pc:sldMk cId="3229533200" sldId="475"/>
        </pc:sldMkLst>
      </pc:sldChg>
      <pc:sldChg chg="del">
        <pc:chgData name="Julie" userId="01467a90-d4f5-454b-aa5f-891feffaa140" providerId="ADAL" clId="{4901550E-7149-4B81-B02E-96FAE542D784}" dt="2022-04-06T18:37:48.248" v="407" actId="47"/>
        <pc:sldMkLst>
          <pc:docMk/>
          <pc:sldMk cId="3304191728" sldId="476"/>
        </pc:sldMkLst>
      </pc:sldChg>
      <pc:sldChg chg="del">
        <pc:chgData name="Julie" userId="01467a90-d4f5-454b-aa5f-891feffaa140" providerId="ADAL" clId="{4901550E-7149-4B81-B02E-96FAE542D784}" dt="2022-04-06T18:37:50.772" v="408" actId="47"/>
        <pc:sldMkLst>
          <pc:docMk/>
          <pc:sldMk cId="3516630253" sldId="477"/>
        </pc:sldMkLst>
      </pc:sldChg>
      <pc:sldChg chg="modSp mod">
        <pc:chgData name="Julie" userId="01467a90-d4f5-454b-aa5f-891feffaa140" providerId="ADAL" clId="{4901550E-7149-4B81-B02E-96FAE542D784}" dt="2022-04-08T15:30:07.784" v="2637" actId="20577"/>
        <pc:sldMkLst>
          <pc:docMk/>
          <pc:sldMk cId="418271765" sldId="478"/>
        </pc:sldMkLst>
        <pc:graphicFrameChg chg="modGraphic">
          <ac:chgData name="Julie" userId="01467a90-d4f5-454b-aa5f-891feffaa140" providerId="ADAL" clId="{4901550E-7149-4B81-B02E-96FAE542D784}" dt="2022-04-08T15:30:07.784" v="2637" actId="20577"/>
          <ac:graphicFrameMkLst>
            <pc:docMk/>
            <pc:sldMk cId="418271765" sldId="478"/>
            <ac:graphicFrameMk id="4" creationId="{67F376C5-A0AE-46BA-B31F-D832FC5E0742}"/>
          </ac:graphicFrameMkLst>
        </pc:graphicFrameChg>
      </pc:sldChg>
      <pc:sldChg chg="modSp mod">
        <pc:chgData name="Julie" userId="01467a90-d4f5-454b-aa5f-891feffaa140" providerId="ADAL" clId="{4901550E-7149-4B81-B02E-96FAE542D784}" dt="2022-04-07T09:34:46.621" v="2295" actId="1076"/>
        <pc:sldMkLst>
          <pc:docMk/>
          <pc:sldMk cId="1477247304" sldId="480"/>
        </pc:sldMkLst>
        <pc:spChg chg="mod">
          <ac:chgData name="Julie" userId="01467a90-d4f5-454b-aa5f-891feffaa140" providerId="ADAL" clId="{4901550E-7149-4B81-B02E-96FAE542D784}" dt="2022-04-07T09:34:46.621" v="2295" actId="1076"/>
          <ac:spMkLst>
            <pc:docMk/>
            <pc:sldMk cId="1477247304" sldId="480"/>
            <ac:spMk id="6" creationId="{1004D540-6E81-47C1-A252-7819E7380C14}"/>
          </ac:spMkLst>
        </pc:spChg>
      </pc:sldChg>
      <pc:sldChg chg="addSp modSp mod">
        <pc:chgData name="Julie" userId="01467a90-d4f5-454b-aa5f-891feffaa140" providerId="ADAL" clId="{4901550E-7149-4B81-B02E-96FAE542D784}" dt="2022-04-07T09:51:41.310" v="2485" actId="20577"/>
        <pc:sldMkLst>
          <pc:docMk/>
          <pc:sldMk cId="290959483" sldId="481"/>
        </pc:sldMkLst>
        <pc:spChg chg="add mod">
          <ac:chgData name="Julie" userId="01467a90-d4f5-454b-aa5f-891feffaa140" providerId="ADAL" clId="{4901550E-7149-4B81-B02E-96FAE542D784}" dt="2022-04-07T09:51:41.310" v="2485" actId="20577"/>
          <ac:spMkLst>
            <pc:docMk/>
            <pc:sldMk cId="290959483" sldId="481"/>
            <ac:spMk id="3" creationId="{B2EBDEB9-2D28-484B-BCF1-4DEACED0307D}"/>
          </ac:spMkLst>
        </pc:spChg>
        <pc:graphicFrameChg chg="mod modGraphic">
          <ac:chgData name="Julie" userId="01467a90-d4f5-454b-aa5f-891feffaa140" providerId="ADAL" clId="{4901550E-7149-4B81-B02E-96FAE542D784}" dt="2022-04-07T09:46:11.484" v="2328" actId="20577"/>
          <ac:graphicFrameMkLst>
            <pc:docMk/>
            <pc:sldMk cId="290959483" sldId="481"/>
            <ac:graphicFrameMk id="4" creationId="{1F23F248-32D4-4992-9860-0F30E7985B25}"/>
          </ac:graphicFrameMkLst>
        </pc:graphicFrameChg>
      </pc:sldChg>
      <pc:sldChg chg="del">
        <pc:chgData name="Julie" userId="01467a90-d4f5-454b-aa5f-891feffaa140" providerId="ADAL" clId="{4901550E-7149-4B81-B02E-96FAE542D784}" dt="2022-04-06T18:37:54.368" v="410" actId="47"/>
        <pc:sldMkLst>
          <pc:docMk/>
          <pc:sldMk cId="2403887046" sldId="482"/>
        </pc:sldMkLst>
      </pc:sldChg>
      <pc:sldChg chg="del">
        <pc:chgData name="Julie" userId="01467a90-d4f5-454b-aa5f-891feffaa140" providerId="ADAL" clId="{4901550E-7149-4B81-B02E-96FAE542D784}" dt="2022-04-06T18:37:55.343" v="411" actId="47"/>
        <pc:sldMkLst>
          <pc:docMk/>
          <pc:sldMk cId="4106045803" sldId="483"/>
        </pc:sldMkLst>
      </pc:sldChg>
      <pc:sldChg chg="del">
        <pc:chgData name="Julie" userId="01467a90-d4f5-454b-aa5f-891feffaa140" providerId="ADAL" clId="{4901550E-7149-4B81-B02E-96FAE542D784}" dt="2022-04-06T18:37:21.946" v="385" actId="47"/>
        <pc:sldMkLst>
          <pc:docMk/>
          <pc:sldMk cId="615766505" sldId="484"/>
        </pc:sldMkLst>
      </pc:sldChg>
      <pc:sldChg chg="del">
        <pc:chgData name="Julie" userId="01467a90-d4f5-454b-aa5f-891feffaa140" providerId="ADAL" clId="{4901550E-7149-4B81-B02E-96FAE542D784}" dt="2022-04-06T18:37:26.465" v="386" actId="47"/>
        <pc:sldMkLst>
          <pc:docMk/>
          <pc:sldMk cId="1862307254" sldId="485"/>
        </pc:sldMkLst>
      </pc:sldChg>
      <pc:sldChg chg="del">
        <pc:chgData name="Julie" userId="01467a90-d4f5-454b-aa5f-891feffaa140" providerId="ADAL" clId="{4901550E-7149-4B81-B02E-96FAE542D784}" dt="2022-04-06T18:37:51.343" v="409" actId="47"/>
        <pc:sldMkLst>
          <pc:docMk/>
          <pc:sldMk cId="2807187956" sldId="486"/>
        </pc:sldMkLst>
      </pc:sldChg>
      <pc:sldChg chg="delSp modSp add mod">
        <pc:chgData name="Julie" userId="01467a90-d4f5-454b-aa5f-891feffaa140" providerId="ADAL" clId="{4901550E-7149-4B81-B02E-96FAE542D784}" dt="2022-04-06T14:00:51.733" v="121" actId="404"/>
        <pc:sldMkLst>
          <pc:docMk/>
          <pc:sldMk cId="4253759804" sldId="487"/>
        </pc:sldMkLst>
        <pc:spChg chg="mod">
          <ac:chgData name="Julie" userId="01467a90-d4f5-454b-aa5f-891feffaa140" providerId="ADAL" clId="{4901550E-7149-4B81-B02E-96FAE542D784}" dt="2022-04-06T14:00:51.733" v="121" actId="404"/>
          <ac:spMkLst>
            <pc:docMk/>
            <pc:sldMk cId="4253759804" sldId="487"/>
            <ac:spMk id="117" creationId="{00000000-0000-0000-0000-000000000000}"/>
          </ac:spMkLst>
        </pc:spChg>
        <pc:spChg chg="del mod">
          <ac:chgData name="Julie" userId="01467a90-d4f5-454b-aa5f-891feffaa140" providerId="ADAL" clId="{4901550E-7149-4B81-B02E-96FAE542D784}" dt="2022-04-06T14:00:23.458" v="41" actId="478"/>
          <ac:spMkLst>
            <pc:docMk/>
            <pc:sldMk cId="4253759804" sldId="487"/>
            <ac:spMk id="118" creationId="{00000000-0000-0000-0000-000000000000}"/>
          </ac:spMkLst>
        </pc:spChg>
      </pc:sldChg>
      <pc:sldChg chg="modSp add mod">
        <pc:chgData name="Julie" userId="01467a90-d4f5-454b-aa5f-891feffaa140" providerId="ADAL" clId="{4901550E-7149-4B81-B02E-96FAE542D784}" dt="2022-04-06T18:51:03.090" v="736" actId="21"/>
        <pc:sldMkLst>
          <pc:docMk/>
          <pc:sldMk cId="679923568" sldId="488"/>
        </pc:sldMkLst>
        <pc:spChg chg="mod">
          <ac:chgData name="Julie" userId="01467a90-d4f5-454b-aa5f-891feffaa140" providerId="ADAL" clId="{4901550E-7149-4B81-B02E-96FAE542D784}" dt="2022-04-06T14:01:22.368" v="153" actId="20577"/>
          <ac:spMkLst>
            <pc:docMk/>
            <pc:sldMk cId="679923568" sldId="488"/>
            <ac:spMk id="2" creationId="{ABFEE717-88EB-4B7C-A348-0D203F03294D}"/>
          </ac:spMkLst>
        </pc:spChg>
        <pc:graphicFrameChg chg="mod modGraphic">
          <ac:chgData name="Julie" userId="01467a90-d4f5-454b-aa5f-891feffaa140" providerId="ADAL" clId="{4901550E-7149-4B81-B02E-96FAE542D784}" dt="2022-04-06T18:51:03.090" v="736" actId="21"/>
          <ac:graphicFrameMkLst>
            <pc:docMk/>
            <pc:sldMk cId="679923568" sldId="488"/>
            <ac:graphicFrameMk id="4" creationId="{98C1515E-EEBC-4829-A2DB-E8452444D0D5}"/>
          </ac:graphicFrameMkLst>
        </pc:graphicFrameChg>
      </pc:sldChg>
      <pc:sldChg chg="modSp add mod ord">
        <pc:chgData name="Julie" userId="01467a90-d4f5-454b-aa5f-891feffaa140" providerId="ADAL" clId="{4901550E-7149-4B81-B02E-96FAE542D784}" dt="2022-04-06T18:49:43.510" v="729" actId="21"/>
        <pc:sldMkLst>
          <pc:docMk/>
          <pc:sldMk cId="908536932" sldId="489"/>
        </pc:sldMkLst>
        <pc:graphicFrameChg chg="mod modGraphic">
          <ac:chgData name="Julie" userId="01467a90-d4f5-454b-aa5f-891feffaa140" providerId="ADAL" clId="{4901550E-7149-4B81-B02E-96FAE542D784}" dt="2022-04-06T18:49:43.510" v="729" actId="21"/>
          <ac:graphicFrameMkLst>
            <pc:docMk/>
            <pc:sldMk cId="908536932" sldId="489"/>
            <ac:graphicFrameMk id="4" creationId="{98C1515E-EEBC-4829-A2DB-E8452444D0D5}"/>
          </ac:graphicFrameMkLst>
        </pc:graphicFrameChg>
      </pc:sldChg>
      <pc:sldChg chg="addSp delSp modSp new mod">
        <pc:chgData name="Julie" userId="01467a90-d4f5-454b-aa5f-891feffaa140" providerId="ADAL" clId="{4901550E-7149-4B81-B02E-96FAE542D784}" dt="2022-04-07T09:17:41.969" v="2126" actId="20577"/>
        <pc:sldMkLst>
          <pc:docMk/>
          <pc:sldMk cId="3146531786" sldId="490"/>
        </pc:sldMkLst>
        <pc:spChg chg="mod">
          <ac:chgData name="Julie" userId="01467a90-d4f5-454b-aa5f-891feffaa140" providerId="ADAL" clId="{4901550E-7149-4B81-B02E-96FAE542D784}" dt="2022-04-06T18:42:24.895" v="560" actId="20577"/>
          <ac:spMkLst>
            <pc:docMk/>
            <pc:sldMk cId="3146531786" sldId="490"/>
            <ac:spMk id="2" creationId="{DAB81F4C-CDC6-490F-95F3-6E9A27505135}"/>
          </ac:spMkLst>
        </pc:spChg>
        <pc:spChg chg="del mod">
          <ac:chgData name="Julie" userId="01467a90-d4f5-454b-aa5f-891feffaa140" providerId="ADAL" clId="{4901550E-7149-4B81-B02E-96FAE542D784}" dt="2022-04-06T18:39:55.045" v="464" actId="478"/>
          <ac:spMkLst>
            <pc:docMk/>
            <pc:sldMk cId="3146531786" sldId="490"/>
            <ac:spMk id="3" creationId="{1931E8F2-C8D2-4CBA-9E5A-7E99CC10AFB1}"/>
          </ac:spMkLst>
        </pc:spChg>
        <pc:spChg chg="add del mod">
          <ac:chgData name="Julie" userId="01467a90-d4f5-454b-aa5f-891feffaa140" providerId="ADAL" clId="{4901550E-7149-4B81-B02E-96FAE542D784}" dt="2022-04-06T18:39:58.055" v="465" actId="478"/>
          <ac:spMkLst>
            <pc:docMk/>
            <pc:sldMk cId="3146531786" sldId="490"/>
            <ac:spMk id="6" creationId="{F2F09957-0E28-4BF7-8C40-D942BAEB035A}"/>
          </ac:spMkLst>
        </pc:spChg>
        <pc:spChg chg="add mod">
          <ac:chgData name="Julie" userId="01467a90-d4f5-454b-aa5f-891feffaa140" providerId="ADAL" clId="{4901550E-7149-4B81-B02E-96FAE542D784}" dt="2022-04-07T09:17:41.969" v="2126" actId="20577"/>
          <ac:spMkLst>
            <pc:docMk/>
            <pc:sldMk cId="3146531786" sldId="490"/>
            <ac:spMk id="7" creationId="{4621275F-D2C6-49EF-BE05-73A79F7A7A20}"/>
          </ac:spMkLst>
        </pc:spChg>
        <pc:spChg chg="add mod">
          <ac:chgData name="Julie" userId="01467a90-d4f5-454b-aa5f-891feffaa140" providerId="ADAL" clId="{4901550E-7149-4B81-B02E-96FAE542D784}" dt="2022-04-06T19:13:56.997" v="1295" actId="20577"/>
          <ac:spMkLst>
            <pc:docMk/>
            <pc:sldMk cId="3146531786" sldId="490"/>
            <ac:spMk id="10" creationId="{9B964B6D-DC58-4B51-B19B-8AE37A5B5E9E}"/>
          </ac:spMkLst>
        </pc:spChg>
        <pc:spChg chg="add mod">
          <ac:chgData name="Julie" userId="01467a90-d4f5-454b-aa5f-891feffaa140" providerId="ADAL" clId="{4901550E-7149-4B81-B02E-96FAE542D784}" dt="2022-04-06T19:16:18.779" v="1432" actId="20577"/>
          <ac:spMkLst>
            <pc:docMk/>
            <pc:sldMk cId="3146531786" sldId="490"/>
            <ac:spMk id="11" creationId="{C747AC71-5119-4279-BC60-22D9C54B8C76}"/>
          </ac:spMkLst>
        </pc:spChg>
        <pc:graphicFrameChg chg="add del mod modGraphic">
          <ac:chgData name="Julie" userId="01467a90-d4f5-454b-aa5f-891feffaa140" providerId="ADAL" clId="{4901550E-7149-4B81-B02E-96FAE542D784}" dt="2022-04-06T19:08:57.619" v="993" actId="478"/>
          <ac:graphicFrameMkLst>
            <pc:docMk/>
            <pc:sldMk cId="3146531786" sldId="490"/>
            <ac:graphicFrameMk id="4" creationId="{11C1B5EE-E85D-40C1-AAB5-75B7B089BAF3}"/>
          </ac:graphicFrameMkLst>
        </pc:graphicFrameChg>
        <pc:picChg chg="add mod">
          <ac:chgData name="Julie" userId="01467a90-d4f5-454b-aa5f-891feffaa140" providerId="ADAL" clId="{4901550E-7149-4B81-B02E-96FAE542D784}" dt="2022-04-06T19:06:37.081" v="934" actId="1076"/>
          <ac:picMkLst>
            <pc:docMk/>
            <pc:sldMk cId="3146531786" sldId="490"/>
            <ac:picMk id="9" creationId="{D2250D29-FDB1-4B66-A4D0-D4000FD3CB32}"/>
          </ac:picMkLst>
        </pc:picChg>
      </pc:sldChg>
      <pc:sldChg chg="addSp delSp modSp add mod">
        <pc:chgData name="Julie" userId="01467a90-d4f5-454b-aa5f-891feffaa140" providerId="ADAL" clId="{4901550E-7149-4B81-B02E-96FAE542D784}" dt="2022-04-08T14:59:03.721" v="2636" actId="14734"/>
        <pc:sldMkLst>
          <pc:docMk/>
          <pc:sldMk cId="878375256" sldId="491"/>
        </pc:sldMkLst>
        <pc:spChg chg="mod">
          <ac:chgData name="Julie" userId="01467a90-d4f5-454b-aa5f-891feffaa140" providerId="ADAL" clId="{4901550E-7149-4B81-B02E-96FAE542D784}" dt="2022-04-07T09:22:58.700" v="2276" actId="1076"/>
          <ac:spMkLst>
            <pc:docMk/>
            <pc:sldMk cId="878375256" sldId="491"/>
            <ac:spMk id="2" creationId="{DAB81F4C-CDC6-490F-95F3-6E9A27505135}"/>
          </ac:spMkLst>
        </pc:spChg>
        <pc:spChg chg="add mod">
          <ac:chgData name="Julie" userId="01467a90-d4f5-454b-aa5f-891feffaa140" providerId="ADAL" clId="{4901550E-7149-4B81-B02E-96FAE542D784}" dt="2022-04-07T09:20:54.590" v="2272" actId="1076"/>
          <ac:spMkLst>
            <pc:docMk/>
            <pc:sldMk cId="878375256" sldId="491"/>
            <ac:spMk id="3" creationId="{FBE06248-CF05-4BBB-9B0B-7867F89CEA4D}"/>
          </ac:spMkLst>
        </pc:spChg>
        <pc:spChg chg="del mod">
          <ac:chgData name="Julie" userId="01467a90-d4f5-454b-aa5f-891feffaa140" providerId="ADAL" clId="{4901550E-7149-4B81-B02E-96FAE542D784}" dt="2022-04-06T19:21:42.736" v="1592" actId="478"/>
          <ac:spMkLst>
            <pc:docMk/>
            <pc:sldMk cId="878375256" sldId="491"/>
            <ac:spMk id="7" creationId="{4621275F-D2C6-49EF-BE05-73A79F7A7A20}"/>
          </ac:spMkLst>
        </pc:spChg>
        <pc:graphicFrameChg chg="mod modGraphic">
          <ac:chgData name="Julie" userId="01467a90-d4f5-454b-aa5f-891feffaa140" providerId="ADAL" clId="{4901550E-7149-4B81-B02E-96FAE542D784}" dt="2022-04-08T14:59:03.721" v="2636" actId="14734"/>
          <ac:graphicFrameMkLst>
            <pc:docMk/>
            <pc:sldMk cId="878375256" sldId="491"/>
            <ac:graphicFrameMk id="4" creationId="{11C1B5EE-E85D-40C1-AAB5-75B7B089BAF3}"/>
          </ac:graphicFrameMkLst>
        </pc:graphicFrameChg>
        <pc:picChg chg="del">
          <ac:chgData name="Julie" userId="01467a90-d4f5-454b-aa5f-891feffaa140" providerId="ADAL" clId="{4901550E-7149-4B81-B02E-96FAE542D784}" dt="2022-04-06T19:21:44.492" v="1593" actId="478"/>
          <ac:picMkLst>
            <pc:docMk/>
            <pc:sldMk cId="878375256" sldId="491"/>
            <ac:picMk id="9" creationId="{D2250D29-FDB1-4B66-A4D0-D4000FD3CB32}"/>
          </ac:picMkLst>
        </pc:picChg>
      </pc:sldChg>
      <pc:sldChg chg="addSp delSp modSp new mod">
        <pc:chgData name="Julie" userId="01467a90-d4f5-454b-aa5f-891feffaa140" providerId="ADAL" clId="{4901550E-7149-4B81-B02E-96FAE542D784}" dt="2022-04-06T19:28:11.895" v="1894" actId="20577"/>
        <pc:sldMkLst>
          <pc:docMk/>
          <pc:sldMk cId="3885155771" sldId="492"/>
        </pc:sldMkLst>
        <pc:spChg chg="mod">
          <ac:chgData name="Julie" userId="01467a90-d4f5-454b-aa5f-891feffaa140" providerId="ADAL" clId="{4901550E-7149-4B81-B02E-96FAE542D784}" dt="2022-04-06T19:28:11.895" v="1894" actId="20577"/>
          <ac:spMkLst>
            <pc:docMk/>
            <pc:sldMk cId="3885155771" sldId="492"/>
            <ac:spMk id="2" creationId="{180D738B-824F-486E-B504-B3E949CE46BC}"/>
          </ac:spMkLst>
        </pc:spChg>
        <pc:spChg chg="del">
          <ac:chgData name="Julie" userId="01467a90-d4f5-454b-aa5f-891feffaa140" providerId="ADAL" clId="{4901550E-7149-4B81-B02E-96FAE542D784}" dt="2022-04-06T19:28:07.954" v="1891"/>
          <ac:spMkLst>
            <pc:docMk/>
            <pc:sldMk cId="3885155771" sldId="492"/>
            <ac:spMk id="3" creationId="{79CC24A4-7700-4541-8129-84FCC506DCC9}"/>
          </ac:spMkLst>
        </pc:spChg>
        <pc:spChg chg="add mod">
          <ac:chgData name="Julie" userId="01467a90-d4f5-454b-aa5f-891feffaa140" providerId="ADAL" clId="{4901550E-7149-4B81-B02E-96FAE542D784}" dt="2022-04-06T19:28:09.889" v="1892" actId="21"/>
          <ac:spMkLst>
            <pc:docMk/>
            <pc:sldMk cId="3885155771" sldId="492"/>
            <ac:spMk id="4" creationId="{FCC63191-5E0F-4E28-94CD-50F163157A30}"/>
          </ac:spMkLst>
        </pc:spChg>
      </pc:sldChg>
      <pc:sldChg chg="addSp modSp new mod">
        <pc:chgData name="Julie" userId="01467a90-d4f5-454b-aa5f-891feffaa140" providerId="ADAL" clId="{4901550E-7149-4B81-B02E-96FAE542D784}" dt="2022-04-08T15:40:13.478" v="2660" actId="1076"/>
        <pc:sldMkLst>
          <pc:docMk/>
          <pc:sldMk cId="3475777933" sldId="493"/>
        </pc:sldMkLst>
        <pc:spChg chg="mod">
          <ac:chgData name="Julie" userId="01467a90-d4f5-454b-aa5f-891feffaa140" providerId="ADAL" clId="{4901550E-7149-4B81-B02E-96FAE542D784}" dt="2022-04-06T19:32:25.839" v="1911"/>
          <ac:spMkLst>
            <pc:docMk/>
            <pc:sldMk cId="3475777933" sldId="493"/>
            <ac:spMk id="2" creationId="{C314C447-E7F5-42DB-9CDE-F73960A2C9A1}"/>
          </ac:spMkLst>
        </pc:spChg>
        <pc:spChg chg="mod">
          <ac:chgData name="Julie" userId="01467a90-d4f5-454b-aa5f-891feffaa140" providerId="ADAL" clId="{4901550E-7149-4B81-B02E-96FAE542D784}" dt="2022-04-08T15:40:07.106" v="2659" actId="20578"/>
          <ac:spMkLst>
            <pc:docMk/>
            <pc:sldMk cId="3475777933" sldId="493"/>
            <ac:spMk id="3" creationId="{F6336AE8-68D8-49A6-AD0C-D2630B5EB531}"/>
          </ac:spMkLst>
        </pc:spChg>
        <pc:spChg chg="add mod">
          <ac:chgData name="Julie" userId="01467a90-d4f5-454b-aa5f-891feffaa140" providerId="ADAL" clId="{4901550E-7149-4B81-B02E-96FAE542D784}" dt="2022-04-08T15:40:13.478" v="2660" actId="1076"/>
          <ac:spMkLst>
            <pc:docMk/>
            <pc:sldMk cId="3475777933" sldId="493"/>
            <ac:spMk id="4" creationId="{6220514C-9BBF-4F13-841D-9BC82587C890}"/>
          </ac:spMkLst>
        </pc:spChg>
      </pc:sldChg>
      <pc:sldChg chg="addSp modSp new mod">
        <pc:chgData name="Julie" userId="01467a90-d4f5-454b-aa5f-891feffaa140" providerId="ADAL" clId="{4901550E-7149-4B81-B02E-96FAE542D784}" dt="2022-04-08T15:40:26.788" v="2686" actId="20577"/>
        <pc:sldMkLst>
          <pc:docMk/>
          <pc:sldMk cId="3743688433" sldId="494"/>
        </pc:sldMkLst>
        <pc:spChg chg="mod">
          <ac:chgData name="Julie" userId="01467a90-d4f5-454b-aa5f-891feffaa140" providerId="ADAL" clId="{4901550E-7149-4B81-B02E-96FAE542D784}" dt="2022-04-06T19:32:46.067" v="1914"/>
          <ac:spMkLst>
            <pc:docMk/>
            <pc:sldMk cId="3743688433" sldId="494"/>
            <ac:spMk id="2" creationId="{61E9A913-D541-438E-A980-E93F76DC8108}"/>
          </ac:spMkLst>
        </pc:spChg>
        <pc:spChg chg="mod">
          <ac:chgData name="Julie" userId="01467a90-d4f5-454b-aa5f-891feffaa140" providerId="ADAL" clId="{4901550E-7149-4B81-B02E-96FAE542D784}" dt="2022-04-08T15:40:26.788" v="2686" actId="20577"/>
          <ac:spMkLst>
            <pc:docMk/>
            <pc:sldMk cId="3743688433" sldId="494"/>
            <ac:spMk id="3" creationId="{100E21C7-4D29-41EA-9D08-A97F99B78283}"/>
          </ac:spMkLst>
        </pc:spChg>
        <pc:spChg chg="add mod">
          <ac:chgData name="Julie" userId="01467a90-d4f5-454b-aa5f-891feffaa140" providerId="ADAL" clId="{4901550E-7149-4B81-B02E-96FAE542D784}" dt="2022-04-08T15:40:17.475" v="2661"/>
          <ac:spMkLst>
            <pc:docMk/>
            <pc:sldMk cId="3743688433" sldId="494"/>
            <ac:spMk id="4" creationId="{B065A48A-7B8F-40CB-B0F4-E5219FC1F36E}"/>
          </ac:spMkLst>
        </pc:spChg>
      </pc:sldChg>
      <pc:sldChg chg="modSp new mod">
        <pc:chgData name="Julie" userId="01467a90-d4f5-454b-aa5f-891feffaa140" providerId="ADAL" clId="{4901550E-7149-4B81-B02E-96FAE542D784}" dt="2022-04-07T10:02:15.688" v="2628" actId="207"/>
        <pc:sldMkLst>
          <pc:docMk/>
          <pc:sldMk cId="396105090" sldId="495"/>
        </pc:sldMkLst>
        <pc:spChg chg="mod">
          <ac:chgData name="Julie" userId="01467a90-d4f5-454b-aa5f-891feffaa140" providerId="ADAL" clId="{4901550E-7149-4B81-B02E-96FAE542D784}" dt="2022-04-06T19:33:22.781" v="1919" actId="20577"/>
          <ac:spMkLst>
            <pc:docMk/>
            <pc:sldMk cId="396105090" sldId="495"/>
            <ac:spMk id="2" creationId="{8193520D-ECEB-4AF6-9255-8F5BCA8AB163}"/>
          </ac:spMkLst>
        </pc:spChg>
        <pc:spChg chg="mod">
          <ac:chgData name="Julie" userId="01467a90-d4f5-454b-aa5f-891feffaa140" providerId="ADAL" clId="{4901550E-7149-4B81-B02E-96FAE542D784}" dt="2022-04-07T10:02:15.688" v="2628" actId="207"/>
          <ac:spMkLst>
            <pc:docMk/>
            <pc:sldMk cId="396105090" sldId="495"/>
            <ac:spMk id="3" creationId="{70ACD8BC-65B2-4CFE-B2AB-06AF835A530C}"/>
          </ac:spMkLst>
        </pc:spChg>
      </pc:sldChg>
      <pc:sldChg chg="addSp delSp modSp new mod">
        <pc:chgData name="Julie" userId="01467a90-d4f5-454b-aa5f-891feffaa140" providerId="ADAL" clId="{4901550E-7149-4B81-B02E-96FAE542D784}" dt="2022-04-08T15:41:12.576" v="2708" actId="20577"/>
        <pc:sldMkLst>
          <pc:docMk/>
          <pc:sldMk cId="3059162554" sldId="496"/>
        </pc:sldMkLst>
        <pc:spChg chg="mod">
          <ac:chgData name="Julie" userId="01467a90-d4f5-454b-aa5f-891feffaa140" providerId="ADAL" clId="{4901550E-7149-4B81-B02E-96FAE542D784}" dt="2022-04-07T06:47:26.267" v="2055" actId="20577"/>
          <ac:spMkLst>
            <pc:docMk/>
            <pc:sldMk cId="3059162554" sldId="496"/>
            <ac:spMk id="2" creationId="{348D1C62-CD33-43DA-8336-01E1E739B33E}"/>
          </ac:spMkLst>
        </pc:spChg>
        <pc:spChg chg="del">
          <ac:chgData name="Julie" userId="01467a90-d4f5-454b-aa5f-891feffaa140" providerId="ADAL" clId="{4901550E-7149-4B81-B02E-96FAE542D784}" dt="2022-04-07T06:46:05.746" v="1997" actId="478"/>
          <ac:spMkLst>
            <pc:docMk/>
            <pc:sldMk cId="3059162554" sldId="496"/>
            <ac:spMk id="3" creationId="{37024314-C0B2-4E0B-A3ED-98C52C78DB11}"/>
          </ac:spMkLst>
        </pc:spChg>
        <pc:spChg chg="add del mod">
          <ac:chgData name="Julie" userId="01467a90-d4f5-454b-aa5f-891feffaa140" providerId="ADAL" clId="{4901550E-7149-4B81-B02E-96FAE542D784}" dt="2022-04-08T15:41:03.182" v="2698" actId="11529"/>
          <ac:spMkLst>
            <pc:docMk/>
            <pc:sldMk cId="3059162554" sldId="496"/>
            <ac:spMk id="3" creationId="{6942E9D9-5E59-463C-85F2-7B3FB2749FFF}"/>
          </ac:spMkLst>
        </pc:spChg>
        <pc:spChg chg="add mod">
          <ac:chgData name="Julie" userId="01467a90-d4f5-454b-aa5f-891feffaa140" providerId="ADAL" clId="{4901550E-7149-4B81-B02E-96FAE542D784}" dt="2022-04-08T15:41:12.576" v="2708" actId="20577"/>
          <ac:spMkLst>
            <pc:docMk/>
            <pc:sldMk cId="3059162554" sldId="496"/>
            <ac:spMk id="5" creationId="{43D11FEB-4D5A-4AA7-BCE5-52D58DE22021}"/>
          </ac:spMkLst>
        </pc:spChg>
        <pc:graphicFrameChg chg="add mod modGraphic">
          <ac:chgData name="Julie" userId="01467a90-d4f5-454b-aa5f-891feffaa140" providerId="ADAL" clId="{4901550E-7149-4B81-B02E-96FAE542D784}" dt="2022-04-07T06:47:53.316" v="2062" actId="108"/>
          <ac:graphicFrameMkLst>
            <pc:docMk/>
            <pc:sldMk cId="3059162554" sldId="496"/>
            <ac:graphicFrameMk id="4" creationId="{D9751732-8DEE-460F-B3CB-CBA1E2159BD7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f616c940dd_2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f616c940dd_2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f616c940dd_2_1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f616c940dd_2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f616c940dd_2_1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f616c940dd_2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f616c940dd_2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f616c940dd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8790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2946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69225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8150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991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AE5"/>
          </a:solidFill>
          <a:ln>
            <a:noFill/>
          </a:ln>
        </p:spPr>
      </p:sp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2440233" y="1291010"/>
            <a:ext cx="4263534" cy="1496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rebuchet MS"/>
              <a:buNone/>
              <a:defRPr sz="45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5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5"/>
          <p:cNvSpPr/>
          <p:nvPr/>
        </p:nvSpPr>
        <p:spPr>
          <a:xfrm>
            <a:off x="8572500" y="752475"/>
            <a:ext cx="571500" cy="19716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 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3" name="Google Shape;63;p16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4" name="Google Shape;64;p16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78263" y="2668755"/>
            <a:ext cx="8443108" cy="2343064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6"/>
          <p:cNvSpPr>
            <a:spLocks noGrp="1"/>
          </p:cNvSpPr>
          <p:nvPr>
            <p:ph type="pic" idx="2"/>
          </p:nvPr>
        </p:nvSpPr>
        <p:spPr>
          <a:xfrm>
            <a:off x="0" y="0"/>
            <a:ext cx="8310562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>
            <a:spLocks noGrp="1"/>
          </p:cNvSpPr>
          <p:nvPr>
            <p:ph type="pic" idx="2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5" name="Google Shape;75;p19"/>
          <p:cNvPicPr preferRelativeResize="0"/>
          <p:nvPr/>
        </p:nvPicPr>
        <p:blipFill rotWithShape="1">
          <a:blip r:embed="rId2">
            <a:alphaModFix amt="10000"/>
          </a:blip>
          <a:srcRect/>
          <a:stretch/>
        </p:blipFill>
        <p:spPr>
          <a:xfrm>
            <a:off x="0" y="0"/>
            <a:ext cx="61096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9"/>
          <p:cNvSpPr txBox="1"/>
          <p:nvPr/>
        </p:nvSpPr>
        <p:spPr>
          <a:xfrm>
            <a:off x="19959" y="4827150"/>
            <a:ext cx="312336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>
            <a:spLocks noGrp="1"/>
          </p:cNvSpPr>
          <p:nvPr>
            <p:ph type="pic" idx="2"/>
          </p:nvPr>
        </p:nvSpPr>
        <p:spPr>
          <a:xfrm>
            <a:off x="5739381" y="0"/>
            <a:ext cx="3054381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21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3" name="Google Shape;83;p21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3" name="Google Shape;53;p1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438531" y="145348"/>
            <a:ext cx="553192" cy="5608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4" r:id="rId5"/>
    <p:sldLayoutId id="2147483666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agence-prd.ansm.sante.fr/php/ecodex/rcp/R0201324.htm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USRG/Mapping+Guidance+for+EDQM+to+SNOMED+CT+Pharmaceutical+Dose+Form+Mappi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onfluence.ihtsdotools.org/display/USRG/Guidance+for+Implementation+of+the+EDQM+PDF+to+SNOMED+CT+PDF+mapping" TargetMode="External"/><Relationship Id="rId5" Type="http://schemas.openxmlformats.org/officeDocument/2006/relationships/hyperlink" Target="https://confluence.ihtsdotools.org/display/USRG/Issues+for+discussion+with+SNOMED+CT" TargetMode="External"/><Relationship Id="rId4" Type="http://schemas.openxmlformats.org/officeDocument/2006/relationships/hyperlink" Target="https://confluence.ihtsdotools.org/display/USRG/Issues+for+discussion+with+EDQ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13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2"/>
          <p:cNvSpPr/>
          <p:nvPr/>
        </p:nvSpPr>
        <p:spPr>
          <a:xfrm>
            <a:off x="0" y="0"/>
            <a:ext cx="9151425" cy="5143500"/>
          </a:xfrm>
          <a:prstGeom prst="rect">
            <a:avLst/>
          </a:prstGeom>
          <a:solidFill>
            <a:srgbClr val="1DA8DE">
              <a:alpha val="74901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0" name="Google Shape;90;p22"/>
          <p:cNvSpPr txBox="1">
            <a:spLocks noGrp="1"/>
          </p:cNvSpPr>
          <p:nvPr>
            <p:ph type="title"/>
          </p:nvPr>
        </p:nvSpPr>
        <p:spPr>
          <a:xfrm>
            <a:off x="431100" y="1432613"/>
            <a:ext cx="8289225" cy="1571625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000" tIns="162000" rIns="162000" bIns="3427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SNOMED CT DEUSG Subgroup</a:t>
            </a:r>
            <a:endParaRPr sz="4100" b="0" i="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EDQM Dose Form Mapping</a:t>
            </a:r>
            <a:endParaRPr sz="4100" b="0" i="0">
              <a:solidFill>
                <a:schemeClr val="lt1"/>
              </a:solidFill>
            </a:endParaRPr>
          </a:p>
        </p:txBody>
      </p:sp>
      <p:sp>
        <p:nvSpPr>
          <p:cNvPr id="91" name="Google Shape;91;p22"/>
          <p:cNvSpPr txBox="1"/>
          <p:nvPr/>
        </p:nvSpPr>
        <p:spPr>
          <a:xfrm>
            <a:off x="2254275" y="3958077"/>
            <a:ext cx="4642875" cy="251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</a:t>
            </a:r>
            <a:r>
              <a:rPr lang="en" sz="15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24</a:t>
            </a:r>
            <a:r>
              <a:rPr lang="en" sz="1500" baseline="30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" sz="15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 March </a:t>
            </a: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2022</a:t>
            </a:r>
            <a:endParaRPr sz="15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2" name="Google Shape;92;p22"/>
          <p:cNvSpPr txBox="1"/>
          <p:nvPr/>
        </p:nvSpPr>
        <p:spPr>
          <a:xfrm>
            <a:off x="1356638" y="3206528"/>
            <a:ext cx="6438150" cy="7515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81000" rIns="68575" bIns="81000" anchor="ctr" anchorCtr="0">
            <a:noAutofit/>
          </a:bodyPr>
          <a:lstStyle/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Linda Bird, SNOMED International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Julie James, Blue Wave Informatics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3" name="Google Shape;93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13087" y="260513"/>
            <a:ext cx="1925251" cy="855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4503" y="4467920"/>
            <a:ext cx="5540512" cy="417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EE717-88EB-4B7C-A348-0D203F03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644" y="122590"/>
            <a:ext cx="7886700" cy="75055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Swabs, pads, plugs and strips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8C1515E-EEBC-4829-A2DB-E8452444D0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189325"/>
              </p:ext>
            </p:extLst>
          </p:nvPr>
        </p:nvGraphicFramePr>
        <p:xfrm>
          <a:off x="206258" y="753654"/>
          <a:ext cx="8937742" cy="3426460"/>
        </p:xfrm>
        <a:graphic>
          <a:graphicData uri="http://schemas.openxmlformats.org/drawingml/2006/table">
            <a:tbl>
              <a:tblPr bandRow="1">
                <a:tableStyleId>{8A107856-5554-42FB-B03E-39F5DBC370BA}</a:tableStyleId>
              </a:tblPr>
              <a:tblGrid>
                <a:gridCol w="727736">
                  <a:extLst>
                    <a:ext uri="{9D8B030D-6E8A-4147-A177-3AD203B41FA5}">
                      <a16:colId xmlns:a16="http://schemas.microsoft.com/office/drawing/2014/main" val="2305505714"/>
                    </a:ext>
                  </a:extLst>
                </a:gridCol>
                <a:gridCol w="973183">
                  <a:extLst>
                    <a:ext uri="{9D8B030D-6E8A-4147-A177-3AD203B41FA5}">
                      <a16:colId xmlns:a16="http://schemas.microsoft.com/office/drawing/2014/main" val="1330791992"/>
                    </a:ext>
                  </a:extLst>
                </a:gridCol>
                <a:gridCol w="2749732">
                  <a:extLst>
                    <a:ext uri="{9D8B030D-6E8A-4147-A177-3AD203B41FA5}">
                      <a16:colId xmlns:a16="http://schemas.microsoft.com/office/drawing/2014/main" val="3498487307"/>
                    </a:ext>
                  </a:extLst>
                </a:gridCol>
                <a:gridCol w="4487091">
                  <a:extLst>
                    <a:ext uri="{9D8B030D-6E8A-4147-A177-3AD203B41FA5}">
                      <a16:colId xmlns:a16="http://schemas.microsoft.com/office/drawing/2014/main" val="3516782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1" dirty="0">
                          <a:effectLst/>
                        </a:rPr>
                        <a:t>EDQM ID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1" dirty="0">
                          <a:effectLst/>
                        </a:rPr>
                        <a:t>EDQM Term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EDQM definition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Products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568697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13145000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Impregnated cutaneous swab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Solid preparation consisting of a piece of absorbent material impregnated usually with a liquid preparation, intended to be applied to the skin for a limited period of time with one or more wiping motions, and which may be attached to an application device such as a stick. Impregnated pad is excluded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FR: No longer marketed: DOLAL</a:t>
                      </a:r>
                    </a:p>
                    <a:p>
                      <a:r>
                        <a:rPr lang="en-GB" sz="1100" b="0" i="0" u="sng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  <a:hlinkClick r:id="rId2"/>
                        </a:rPr>
                        <a:t>http://agence-prd.ansm.sante.fr/php/ecodex/rcp/R0201324.htm</a:t>
                      </a:r>
                      <a:r>
                        <a:rPr lang="en-GB" sz="1100" b="0" i="0" u="sng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</a:p>
                    <a:p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NZ: Betadine Swab Aid 10% (100 mg/mL) wipe: medicated, 100 wipes, strip pack</a:t>
                      </a:r>
                    </a:p>
                    <a:p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Betadine Swab Aid 10% wipe: medicated, 10 wipes, sachet</a:t>
                      </a:r>
                    </a:p>
                    <a:p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Betadine Swab Aid 10% wipe: medicated, 9 wipes, sachet</a:t>
                      </a:r>
                    </a:p>
                    <a:p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Betadine Swab Stick 10% (100 mg/mL) wipe: medicated, 3 wipes, sachet</a:t>
                      </a:r>
                    </a:p>
                    <a:p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Betadine Swab Sticks 10% (100 mg/mL) wipe: medicated, 12 wipes, strip pack</a:t>
                      </a:r>
                    </a:p>
                    <a:p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Betadine Swab Sticks 10% (100 mg/mL) wipe: medicated, 200 wipes, strip pack</a:t>
                      </a:r>
                    </a:p>
                    <a:p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Povidone-Iodine (</a:t>
                      </a: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Dynarex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) </a:t>
                      </a: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Swabstick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 10% (100 mg/mL) solution, 50 applicators, carton</a:t>
                      </a:r>
                    </a:p>
                    <a:p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SoluPrep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 swab, 30 x 5.2 mL swabs, sachet</a:t>
                      </a:r>
                    </a:p>
                    <a:p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SoluPrep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 swab, 50 x 1.6 mL swabs, sachet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586216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12117000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Impregnated pad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Solid preparation consisting of a piece of absorbent material impregnated with a liquid preparation. Impregnated cutaneous swab is excluded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</a:rPr>
                        <a:t>NZ: Betadine Gauze 10% (22.5 cm x 7.5 cm) dressing: medicated, 12 x 3 pads, pack</a:t>
                      </a:r>
                    </a:p>
                    <a:p>
                      <a:pPr rtl="0" fontAlgn="b"/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</a:rPr>
                        <a:t>Betadine Gauze 10% (22.5 cm x 7.5 cm) dressing: medicated, 3 pads, carton</a:t>
                      </a:r>
                    </a:p>
                    <a:p>
                      <a:pPr rtl="0" fontAlgn="b"/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Oxy Duo Pads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</a:rPr>
                        <a:t>(salicylic acid 0.5% (5 mg/g) + triclosan 0.2% (2 mg/g)) solution, 36 item</a:t>
                      </a:r>
                    </a:p>
                    <a:p>
                      <a:pPr rtl="0" fontAlgn="b"/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</a:rPr>
                        <a:t>Povidone Iodine Pharmacia (povidone-iodine 10% (100 mg/g)) pad, 100 item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754037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8536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EE717-88EB-4B7C-A348-0D203F03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644" y="122590"/>
            <a:ext cx="7886700" cy="75055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Swabs, pads, plugs and strips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8C1515E-EEBC-4829-A2DB-E8452444D0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849474"/>
              </p:ext>
            </p:extLst>
          </p:nvPr>
        </p:nvGraphicFramePr>
        <p:xfrm>
          <a:off x="123753" y="821632"/>
          <a:ext cx="8937742" cy="4234180"/>
        </p:xfrm>
        <a:graphic>
          <a:graphicData uri="http://schemas.openxmlformats.org/drawingml/2006/table">
            <a:tbl>
              <a:tblPr bandRow="1">
                <a:tableStyleId>{8A107856-5554-42FB-B03E-39F5DBC370BA}</a:tableStyleId>
              </a:tblPr>
              <a:tblGrid>
                <a:gridCol w="803710">
                  <a:extLst>
                    <a:ext uri="{9D8B030D-6E8A-4147-A177-3AD203B41FA5}">
                      <a16:colId xmlns:a16="http://schemas.microsoft.com/office/drawing/2014/main" val="2305505714"/>
                    </a:ext>
                  </a:extLst>
                </a:gridCol>
                <a:gridCol w="1025434">
                  <a:extLst>
                    <a:ext uri="{9D8B030D-6E8A-4147-A177-3AD203B41FA5}">
                      <a16:colId xmlns:a16="http://schemas.microsoft.com/office/drawing/2014/main" val="1330791992"/>
                    </a:ext>
                  </a:extLst>
                </a:gridCol>
                <a:gridCol w="4323806">
                  <a:extLst>
                    <a:ext uri="{9D8B030D-6E8A-4147-A177-3AD203B41FA5}">
                      <a16:colId xmlns:a16="http://schemas.microsoft.com/office/drawing/2014/main" val="3498487307"/>
                    </a:ext>
                  </a:extLst>
                </a:gridCol>
                <a:gridCol w="2784792">
                  <a:extLst>
                    <a:ext uri="{9D8B030D-6E8A-4147-A177-3AD203B41FA5}">
                      <a16:colId xmlns:a16="http://schemas.microsoft.com/office/drawing/2014/main" val="3516782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1" dirty="0">
                          <a:effectLst/>
                        </a:rPr>
                        <a:t>EDQM ID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1" dirty="0">
                          <a:effectLst/>
                        </a:rPr>
                        <a:t>EDQM Term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EDQM definition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Products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568697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50033000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Inhalation vapour, impregnated pad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n-cs"/>
                          <a:sym typeface="Arial"/>
                        </a:rPr>
                        <a:t>Solid preparation consisting of a piece of absorbent material impregnated usually with a liquid or semi-solid preparation, intended for generation of vapour to be inhaled to obtain a local effect.</a:t>
                      </a:r>
                    </a:p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Comment: After reconsideration of this term, and for reasons of consistency with other related terms, this term replaces 'Inhalation impregnated pad'.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FR: VICKS INHALER tampon </a:t>
                      </a: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imprég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 p </a:t>
                      </a: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inhal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 p </a:t>
                      </a: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fumig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</a:p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FR: NICORETTE INHALEUR 10 mg, cart 1 doses (UCD: 3400892184333)</a:t>
                      </a:r>
                    </a:p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http://agence-prd.ansm.sante.fr/php/ecodex/frames.php?specid=60772526&amp;typedoc=R&amp;ref=R0353836.htm </a:t>
                      </a:r>
                    </a:p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NICORETTE INHALEUR 10 mg, cart 1 doses + étui (UCD: 3400892184562)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48707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12117500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Impregnated plug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Solid preparation consisting of a piece of material (e.g. polyethylene), usually porous, in which a liquid, semi-solid or solid preparation is impregnated. Implants, pads, sponges and tampons are excluded.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 fontAlgn="b"/>
                      <a:endParaRPr lang="en-GB" sz="10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53056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50033100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Inhalation vapour, impregnated plug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Solid preparation consisting of an impregnated plug that generates a vapour to be inhaled, for example by the patient inhaling through a device containing the plug, thereby drawing air through or over it and vaporising the active ingredient(s) impregnated therein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NZ: Vicks Inhaler inhalation, 0.5 mL, tube</a:t>
                      </a:r>
                    </a:p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http://agence-prd.ansm.sante.fr/php/ecodex/frames.php?specid=65846076&amp;typedoc=R&amp;ref=R0373993.htm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347721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10613000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Ophthalmic strip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Solid sterile single-dose preparation consisting of a strip made of a suitable material usually impregnated with active substance(s) intended for use on the eyeball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</a:rPr>
                        <a:t>NZ:  Fluorescein Sodium (</a:t>
                      </a:r>
                      <a:r>
                        <a:rPr lang="en-GB" sz="1000" b="0" dirty="0" err="1">
                          <a:effectLst/>
                          <a:latin typeface="Calibri" panose="020F0502020204030204" pitchFamily="34" charset="0"/>
                        </a:rPr>
                        <a:t>OptiTech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</a:rPr>
                        <a:t>) 1 mg strip: diagnostic, 100 strips, wrapping</a:t>
                      </a:r>
                    </a:p>
                    <a:p>
                      <a:pPr rtl="0" fontAlgn="b"/>
                      <a:r>
                        <a:rPr lang="en-GB" sz="1000" b="0" dirty="0" err="1">
                          <a:effectLst/>
                          <a:latin typeface="Calibri" panose="020F0502020204030204" pitchFamily="34" charset="0"/>
                        </a:rPr>
                        <a:t>Fluorets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</a:rPr>
                        <a:t> ophthalmic 1 mg strip: diagnostic, 100 strips, tube</a:t>
                      </a:r>
                    </a:p>
                    <a:p>
                      <a:pPr rtl="0" fontAlgn="b"/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</a:rPr>
                        <a:t>IRE and NOR: Unlicenced fluorescein strips e.g. https://avssuk.co.uk/fluorescein-sodium-opthalmic-strips-bio-fluoro.html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806324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9923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81F4C-CDC6-490F-95F3-6E9A27505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b="1" dirty="0">
                <a:solidFill>
                  <a:schemeClr val="dk2"/>
                </a:solidFill>
              </a:rPr>
              <a:t>Swabs, pads, and strips are needed as dose forms – but not the </a:t>
            </a:r>
            <a:r>
              <a:rPr lang="en-GB" sz="3200" b="1" dirty="0">
                <a:solidFill>
                  <a:srgbClr val="FF0000"/>
                </a:solidFill>
              </a:rPr>
              <a:t>plain plug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21275F-D2C6-49EF-BE05-73A79F7A7A20}"/>
              </a:ext>
            </a:extLst>
          </p:cNvPr>
          <p:cNvSpPr txBox="1"/>
          <p:nvPr/>
        </p:nvSpPr>
        <p:spPr>
          <a:xfrm>
            <a:off x="757473" y="3700105"/>
            <a:ext cx="50881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SNOMED CT currently has no BDF for “impregnated material”.  But it does have “</a:t>
            </a:r>
            <a:r>
              <a:rPr lang="en-GB" dirty="0" err="1"/>
              <a:t>pledget</a:t>
            </a:r>
            <a:r>
              <a:rPr lang="en-GB" dirty="0"/>
              <a:t>”</a:t>
            </a:r>
          </a:p>
          <a:p>
            <a:r>
              <a:rPr lang="en-GB" dirty="0"/>
              <a:t>ECL queries = no CDs use a PDF with BDF </a:t>
            </a:r>
            <a:r>
              <a:rPr lang="en-GB" dirty="0" err="1"/>
              <a:t>pledget</a:t>
            </a:r>
            <a:r>
              <a:rPr lang="en-GB" dirty="0"/>
              <a:t>…because no PDF have a BDF of </a:t>
            </a:r>
            <a:r>
              <a:rPr lang="en-GB" dirty="0" err="1"/>
              <a:t>pledget</a:t>
            </a:r>
            <a:r>
              <a:rPr lang="en-GB" dirty="0"/>
              <a:t> (!)</a:t>
            </a:r>
          </a:p>
          <a:p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Retire and request re-author as meaning not exactly the same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250D29-FDB1-4B66-A4D0-D4000FD3C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679" y="3641730"/>
            <a:ext cx="2360013" cy="12279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B964B6D-DC58-4B51-B19B-8AE37A5B5E9E}"/>
              </a:ext>
            </a:extLst>
          </p:cNvPr>
          <p:cNvSpPr txBox="1"/>
          <p:nvPr/>
        </p:nvSpPr>
        <p:spPr>
          <a:xfrm>
            <a:off x="751114" y="1515291"/>
            <a:ext cx="76156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difference between a plug and a pad seems to be that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pad is made from absorbent material (soaks a liquid into itself) whereas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plug is porous (liquid can pass into it and out of it – implies tiny holes)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47AC71-5119-4279-BC60-22D9C54B8C76}"/>
              </a:ext>
            </a:extLst>
          </p:cNvPr>
          <p:cNvSpPr txBox="1"/>
          <p:nvPr/>
        </p:nvSpPr>
        <p:spPr>
          <a:xfrm>
            <a:off x="751114" y="2501230"/>
            <a:ext cx="76156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difference between a swab and a pad seems to be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???</a:t>
            </a:r>
          </a:p>
          <a:p>
            <a:r>
              <a:rPr lang="en-GB" dirty="0"/>
              <a:t>There is no admin method or intended site for “Impregnated Pad” in EDQM….</a:t>
            </a:r>
          </a:p>
        </p:txBody>
      </p:sp>
    </p:spTree>
    <p:extLst>
      <p:ext uri="{BB962C8B-B14F-4D97-AF65-F5344CB8AC3E}">
        <p14:creationId xmlns:p14="http://schemas.microsoft.com/office/powerpoint/2010/main" val="3146531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81F4C-CDC6-490F-95F3-6E9A27505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90" y="0"/>
            <a:ext cx="7721954" cy="517187"/>
          </a:xfrm>
        </p:spPr>
        <p:txBody>
          <a:bodyPr>
            <a:normAutofit fontScale="90000"/>
          </a:bodyPr>
          <a:lstStyle/>
          <a:p>
            <a:r>
              <a:rPr lang="en-GB" sz="3600" b="1" dirty="0">
                <a:solidFill>
                  <a:schemeClr val="dk2"/>
                </a:solidFill>
              </a:rPr>
              <a:t>Suggestions for PDFs: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1C1B5EE-E85D-40C1-AAB5-75B7B089B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480022"/>
              </p:ext>
            </p:extLst>
          </p:nvPr>
        </p:nvGraphicFramePr>
        <p:xfrm>
          <a:off x="150395" y="451493"/>
          <a:ext cx="8843209" cy="3926840"/>
        </p:xfrm>
        <a:graphic>
          <a:graphicData uri="http://schemas.openxmlformats.org/drawingml/2006/table">
            <a:tbl>
              <a:tblPr bandRow="1">
                <a:tableStyleId>{8A107856-5554-42FB-B03E-39F5DBC370BA}</a:tableStyleId>
              </a:tblPr>
              <a:tblGrid>
                <a:gridCol w="2293064">
                  <a:extLst>
                    <a:ext uri="{9D8B030D-6E8A-4147-A177-3AD203B41FA5}">
                      <a16:colId xmlns:a16="http://schemas.microsoft.com/office/drawing/2014/main" val="1330791992"/>
                    </a:ext>
                  </a:extLst>
                </a:gridCol>
                <a:gridCol w="1078984">
                  <a:extLst>
                    <a:ext uri="{9D8B030D-6E8A-4147-A177-3AD203B41FA5}">
                      <a16:colId xmlns:a16="http://schemas.microsoft.com/office/drawing/2014/main" val="3498487307"/>
                    </a:ext>
                  </a:extLst>
                </a:gridCol>
                <a:gridCol w="1230491">
                  <a:extLst>
                    <a:ext uri="{9D8B030D-6E8A-4147-A177-3AD203B41FA5}">
                      <a16:colId xmlns:a16="http://schemas.microsoft.com/office/drawing/2014/main" val="3516782355"/>
                    </a:ext>
                  </a:extLst>
                </a:gridCol>
                <a:gridCol w="1397336">
                  <a:extLst>
                    <a:ext uri="{9D8B030D-6E8A-4147-A177-3AD203B41FA5}">
                      <a16:colId xmlns:a16="http://schemas.microsoft.com/office/drawing/2014/main" val="889103294"/>
                    </a:ext>
                  </a:extLst>
                </a:gridCol>
                <a:gridCol w="1731028">
                  <a:extLst>
                    <a:ext uri="{9D8B030D-6E8A-4147-A177-3AD203B41FA5}">
                      <a16:colId xmlns:a16="http://schemas.microsoft.com/office/drawing/2014/main" val="700443485"/>
                    </a:ext>
                  </a:extLst>
                </a:gridCol>
                <a:gridCol w="1112306">
                  <a:extLst>
                    <a:ext uri="{9D8B030D-6E8A-4147-A177-3AD203B41FA5}">
                      <a16:colId xmlns:a16="http://schemas.microsoft.com/office/drawing/2014/main" val="39361591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1" dirty="0">
                          <a:effectLst/>
                        </a:rPr>
                        <a:t>FSN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Basic DF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Intended Site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Admin Method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Release Characteristic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Transform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568697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[Absorbent] Material impregnated for conventional release cutaneous application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Syn</a:t>
                      </a:r>
                      <a:r>
                        <a:rPr lang="en-GB" sz="11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: 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Impregnated cutaneous swab</a:t>
                      </a:r>
                      <a:r>
                        <a:rPr lang="en-GB" sz="1100" i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/pad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Impregnated 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Cutaneous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Application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Conventional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No transform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4282768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Impregnated pad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Impregnated 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?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?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Conventional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No transform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280226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Absorbent material impregnated for conventional release vapour inhalation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Syn</a:t>
                      </a:r>
                      <a:r>
                        <a:rPr lang="en-GB" sz="11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: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Inhalation vapour, impregnated pad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Impregnated 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Pulmonary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Conventional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No transform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48707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Porous material impregnated for conventional release vapour inhalation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Syn</a:t>
                      </a:r>
                      <a:r>
                        <a:rPr lang="en-GB" sz="11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: 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Inhalation vapour, impregnated plug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Impregnated 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Pulmonary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Conventional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No transform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53056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Material impregnated for conventional release ophthalmic application</a:t>
                      </a:r>
                    </a:p>
                    <a:p>
                      <a:r>
                        <a:rPr lang="en-GB" sz="1100" i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Syn</a:t>
                      </a:r>
                      <a:r>
                        <a:rPr lang="en-GB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: </a:t>
                      </a: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Ophthalmic strip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Impregnated 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Ocular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Application</a:t>
                      </a: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Conventional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+mn-cs"/>
                          <a:sym typeface="Arial"/>
                        </a:rPr>
                        <a:t>No transform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134772109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BE06248-CF05-4BBB-9B0B-7867F89CEA4D}"/>
              </a:ext>
            </a:extLst>
          </p:cNvPr>
          <p:cNvSpPr txBox="1"/>
          <p:nvPr/>
        </p:nvSpPr>
        <p:spPr>
          <a:xfrm>
            <a:off x="177037" y="4404836"/>
            <a:ext cx="89033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 we try to differentiate between porous and absorbent material in the basic dose form order to get full definition? </a:t>
            </a:r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Little clinical value in having these fully defined; as leaf concepts, the “concern” of primitive concepts is reduced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375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94A1C-15CD-4186-B949-D58C41C66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043" y="273844"/>
            <a:ext cx="8250307" cy="464965"/>
          </a:xfrm>
        </p:spPr>
        <p:txBody>
          <a:bodyPr>
            <a:normAutofit fontScale="90000"/>
          </a:bodyPr>
          <a:lstStyle/>
          <a:p>
            <a:r>
              <a:rPr lang="en-GB" dirty="0"/>
              <a:t>Gas dose forms (1)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7F376C5-A0AE-46BA-B31F-D832FC5E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229914"/>
              </p:ext>
            </p:extLst>
          </p:nvPr>
        </p:nvGraphicFramePr>
        <p:xfrm>
          <a:off x="413116" y="815799"/>
          <a:ext cx="7928113" cy="16510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778565">
                  <a:extLst>
                    <a:ext uri="{9D8B030D-6E8A-4147-A177-3AD203B41FA5}">
                      <a16:colId xmlns:a16="http://schemas.microsoft.com/office/drawing/2014/main" val="2258617870"/>
                    </a:ext>
                  </a:extLst>
                </a:gridCol>
                <a:gridCol w="1885122">
                  <a:extLst>
                    <a:ext uri="{9D8B030D-6E8A-4147-A177-3AD203B41FA5}">
                      <a16:colId xmlns:a16="http://schemas.microsoft.com/office/drawing/2014/main" val="298780826"/>
                    </a:ext>
                  </a:extLst>
                </a:gridCol>
                <a:gridCol w="2991678">
                  <a:extLst>
                    <a:ext uri="{9D8B030D-6E8A-4147-A177-3AD203B41FA5}">
                      <a16:colId xmlns:a16="http://schemas.microsoft.com/office/drawing/2014/main" val="425596884"/>
                    </a:ext>
                  </a:extLst>
                </a:gridCol>
                <a:gridCol w="2272748">
                  <a:extLst>
                    <a:ext uri="{9D8B030D-6E8A-4147-A177-3AD203B41FA5}">
                      <a16:colId xmlns:a16="http://schemas.microsoft.com/office/drawing/2014/main" val="155141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EDQM ID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EDQM Term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EDQM Definition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Products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808069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</a:rPr>
                        <a:t>12301000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Medicinal gas, compressed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 gas packaged under pressure which is entirely gaseous at - 50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Irish products French products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326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</a:rPr>
                        <a:t>12302000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</a:rPr>
                        <a:t>Medicinal gas, cryogenic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 gas which liquifies at 1.013 bar at a temperature below -150 °C.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Liquid nitrogen for cryotherapy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015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</a:rPr>
                        <a:t>12303000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</a:rPr>
                        <a:t>Medicinal gas, liquefied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 gas packaged under pressure, which is partially liquid (gas over liquid) at -50 °C.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164293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F7BDCFCA-B0FF-40BC-925F-6D61149EE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46" y="2571750"/>
            <a:ext cx="2969501" cy="2402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2490BD-E15C-4317-B2C0-C725E4442E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426" y="2624527"/>
            <a:ext cx="1798983" cy="23500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2AA4AA3-A730-4CFE-AA67-373E634ABCE6}"/>
              </a:ext>
            </a:extLst>
          </p:cNvPr>
          <p:cNvSpPr txBox="1"/>
          <p:nvPr/>
        </p:nvSpPr>
        <p:spPr>
          <a:xfrm>
            <a:off x="7010399" y="3313043"/>
            <a:ext cx="12423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For all three concepts</a:t>
            </a:r>
          </a:p>
        </p:txBody>
      </p:sp>
    </p:spTree>
    <p:extLst>
      <p:ext uri="{BB962C8B-B14F-4D97-AF65-F5344CB8AC3E}">
        <p14:creationId xmlns:p14="http://schemas.microsoft.com/office/powerpoint/2010/main" val="418271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1BC99-C913-43A7-A833-F05DAA9AF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dose forms (2)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0D238E-6203-4984-82E3-4FD5BD364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202" y="1299566"/>
            <a:ext cx="6670224" cy="3441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7412D5-8FC5-49E4-8148-1A778622E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3677" y="487611"/>
            <a:ext cx="2603461" cy="136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144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90D9B-2806-45CB-88EB-F39327914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dose forms (3)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F56E22-B163-4B65-AECB-AD4373EA1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11" y="1128781"/>
            <a:ext cx="2966098" cy="20781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8A5FF0-AE0A-4C19-8170-3D5477F2A2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131" y="1231572"/>
            <a:ext cx="5074858" cy="2151044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004D540-6E81-47C1-A252-7819E7380C14}"/>
              </a:ext>
            </a:extLst>
          </p:cNvPr>
          <p:cNvSpPr/>
          <p:nvPr/>
        </p:nvSpPr>
        <p:spPr>
          <a:xfrm>
            <a:off x="4572000" y="3781104"/>
            <a:ext cx="2256182" cy="72555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/>
              <a:t>? Why is the MPF not a “pulmonary dose form” ?</a:t>
            </a:r>
          </a:p>
        </p:txBody>
      </p:sp>
    </p:spTree>
    <p:extLst>
      <p:ext uri="{BB962C8B-B14F-4D97-AF65-F5344CB8AC3E}">
        <p14:creationId xmlns:p14="http://schemas.microsoft.com/office/powerpoint/2010/main" val="14772473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7CFD7-5794-4517-A6EC-E6252FFF0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dose form summary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F23F248-32D4-4992-9860-0F30E7985B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698129"/>
              </p:ext>
            </p:extLst>
          </p:nvPr>
        </p:nvGraphicFramePr>
        <p:xfrm>
          <a:off x="416430" y="1557921"/>
          <a:ext cx="7928113" cy="15392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778565">
                  <a:extLst>
                    <a:ext uri="{9D8B030D-6E8A-4147-A177-3AD203B41FA5}">
                      <a16:colId xmlns:a16="http://schemas.microsoft.com/office/drawing/2014/main" val="2258617870"/>
                    </a:ext>
                  </a:extLst>
                </a:gridCol>
                <a:gridCol w="1885122">
                  <a:extLst>
                    <a:ext uri="{9D8B030D-6E8A-4147-A177-3AD203B41FA5}">
                      <a16:colId xmlns:a16="http://schemas.microsoft.com/office/drawing/2014/main" val="298780826"/>
                    </a:ext>
                  </a:extLst>
                </a:gridCol>
                <a:gridCol w="2157805">
                  <a:extLst>
                    <a:ext uri="{9D8B030D-6E8A-4147-A177-3AD203B41FA5}">
                      <a16:colId xmlns:a16="http://schemas.microsoft.com/office/drawing/2014/main" val="425596884"/>
                    </a:ext>
                  </a:extLst>
                </a:gridCol>
                <a:gridCol w="3106621">
                  <a:extLst>
                    <a:ext uri="{9D8B030D-6E8A-4147-A177-3AD203B41FA5}">
                      <a16:colId xmlns:a16="http://schemas.microsoft.com/office/drawing/2014/main" val="155141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EDQM ID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EDQM Term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SNOMED CT ID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0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SNOMED CT FSN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808069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</a:rPr>
                        <a:t>12301000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Medicinal gas, compressed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0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Conventional release gas for inhalation (dose form)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326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</a:rPr>
                        <a:t>12302000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</a:rPr>
                        <a:t>Medicinal gas, cryogenic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No map for dose form for 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0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015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</a:rPr>
                        <a:t>12303000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</a:rPr>
                        <a:t>Medicinal gas, liquefied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385217004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Conventional release gas for inhalation (dose form)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164293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2EBDEB9-2D28-484B-BCF1-4DEACED0307D}"/>
              </a:ext>
            </a:extLst>
          </p:cNvPr>
          <p:cNvSpPr txBox="1"/>
          <p:nvPr/>
        </p:nvSpPr>
        <p:spPr>
          <a:xfrm>
            <a:off x="508764" y="3616349"/>
            <a:ext cx="7835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Will request two child BDFs using the EDQM text definitions then compressed and liquified PDF concepts can be fully defined</a:t>
            </a:r>
          </a:p>
        </p:txBody>
      </p:sp>
    </p:spTree>
    <p:extLst>
      <p:ext uri="{BB962C8B-B14F-4D97-AF65-F5344CB8AC3E}">
        <p14:creationId xmlns:p14="http://schemas.microsoft.com/office/powerpoint/2010/main" val="290959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4C447-E7F5-42DB-9CDE-F73960A2C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Periodontal dose forms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36AE8-68D8-49A6-AD0C-D2630B5EB5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have already requested a periodontal intended site for the periodontal insert dose form</a:t>
            </a:r>
          </a:p>
          <a:p>
            <a:r>
              <a:rPr lang="en-GB" dirty="0"/>
              <a:t>10401000	Periodontal powder</a:t>
            </a:r>
          </a:p>
          <a:p>
            <a:pPr lvl="1"/>
            <a:r>
              <a:rPr lang="en-GB" dirty="0"/>
              <a:t>Products: with minocycline, glycine – for treatment of periodontitis</a:t>
            </a:r>
          </a:p>
          <a:p>
            <a:pPr lvl="1"/>
            <a:r>
              <a:rPr lang="en-GB" dirty="0"/>
              <a:t>So: can request a Conventional release periodontal powder</a:t>
            </a:r>
          </a:p>
          <a:p>
            <a:r>
              <a:rPr lang="en-GB" dirty="0"/>
              <a:t>10410000	Periodontal gel</a:t>
            </a:r>
          </a:p>
          <a:p>
            <a:pPr lvl="1"/>
            <a:r>
              <a:rPr lang="en-GB" dirty="0"/>
              <a:t>Products: with hydrogen peroxide, chlorhexidine - for treatment of periodontitis</a:t>
            </a:r>
          </a:p>
          <a:p>
            <a:pPr lvl="1"/>
            <a:r>
              <a:rPr lang="en-GB" dirty="0"/>
              <a:t>So: can request a Conventional release periodontal gel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20514C-9BBF-4F13-841D-9BC82587C890}"/>
              </a:ext>
            </a:extLst>
          </p:cNvPr>
          <p:cNvSpPr txBox="1"/>
          <p:nvPr/>
        </p:nvSpPr>
        <p:spPr>
          <a:xfrm>
            <a:off x="7521455" y="2216141"/>
            <a:ext cx="7287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9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777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9A913-D541-438E-A980-E93F76DC8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remaining dental dose forms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0E21C7-4D29-41EA-9D08-A97F99B782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10413000	Powder for dental cement</a:t>
            </a:r>
          </a:p>
          <a:p>
            <a:pPr lvl="1"/>
            <a:r>
              <a:rPr lang="en-GB" dirty="0"/>
              <a:t>Products: with zinc phosphate, fluoride</a:t>
            </a:r>
          </a:p>
          <a:p>
            <a:pPr lvl="1"/>
            <a:r>
              <a:rPr lang="en-GB" dirty="0"/>
              <a:t>So: can request a Powder for conventional release dental cement</a:t>
            </a:r>
          </a:p>
          <a:p>
            <a:pPr lvl="1"/>
            <a:r>
              <a:rPr lang="en-GB" dirty="0"/>
              <a:t>We already have a Conventional release dental cement</a:t>
            </a:r>
          </a:p>
          <a:p>
            <a:r>
              <a:rPr lang="en-GB" dirty="0"/>
              <a:t>13022000	Powder for dental gel</a:t>
            </a:r>
          </a:p>
          <a:p>
            <a:pPr lvl="1"/>
            <a:r>
              <a:rPr lang="en-GB" dirty="0"/>
              <a:t>Products? None found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65A48A-7B8F-40CB-B0F4-E5219FC1F36E}"/>
              </a:ext>
            </a:extLst>
          </p:cNvPr>
          <p:cNvSpPr txBox="1"/>
          <p:nvPr/>
        </p:nvSpPr>
        <p:spPr>
          <a:xfrm>
            <a:off x="7521455" y="2216141"/>
            <a:ext cx="7287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9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68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3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3"/>
          <p:cNvSpPr txBox="1"/>
          <p:nvPr/>
        </p:nvSpPr>
        <p:spPr>
          <a:xfrm>
            <a:off x="1647968" y="1877717"/>
            <a:ext cx="2924032" cy="138806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p23"/>
          <p:cNvSpPr txBox="1"/>
          <p:nvPr/>
        </p:nvSpPr>
        <p:spPr>
          <a:xfrm>
            <a:off x="5289169" y="910838"/>
            <a:ext cx="3566475" cy="3073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Welcome</a:t>
            </a:r>
            <a:endParaRPr sz="15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Progress update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discussion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3"/>
          <p:cNvSpPr/>
          <p:nvPr/>
        </p:nvSpPr>
        <p:spPr>
          <a:xfrm>
            <a:off x="4960961" y="4328162"/>
            <a:ext cx="3184367" cy="62684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5000" tIns="67500" rIns="135000" bIns="675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800" b="1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http://snomed.org/deusg</a:t>
            </a:r>
            <a:endParaRPr sz="2100" b="1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3520D-ECEB-4AF6-9255-8F5BCA8AB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b="0" dirty="0">
                <a:effectLst/>
                <a:latin typeface="Calibri" panose="020F0502020204030204" pitchFamily="34" charset="0"/>
              </a:rPr>
              <a:t>Modified-release granules for oral suspension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ACD8BC-65B2-4CFE-B2AB-06AF835A53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400" b="0" dirty="0">
                <a:effectLst/>
                <a:latin typeface="Calibri" panose="020F0502020204030204" pitchFamily="34" charset="0"/>
              </a:rPr>
              <a:t>50036000 Modified-release granules for oral suspension</a:t>
            </a:r>
          </a:p>
          <a:p>
            <a:r>
              <a:rPr lang="en-GB" dirty="0"/>
              <a:t>Currently no map</a:t>
            </a:r>
          </a:p>
          <a:p>
            <a:pPr marL="0" algn="l" defTabSz="914400" rtl="0" eaLnBrk="1" fontAlgn="ctr" latinLnBrk="0" hangingPunct="1"/>
            <a:r>
              <a:rPr lang="en-GB" sz="2400" b="0" kern="120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Could be new PDF (noting that S-CT would not author CDs)</a:t>
            </a:r>
          </a:p>
          <a:p>
            <a:pPr marL="0" algn="l" defTabSz="914400" rtl="0" eaLnBrk="1" fontAlgn="ctr" latinLnBrk="0" hangingPunct="1"/>
            <a:r>
              <a:rPr lang="en-GB" sz="2400" b="0" kern="120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Most products now use the more explicit PR or GR</a:t>
            </a:r>
          </a:p>
          <a:p>
            <a:pPr marL="0" algn="l" defTabSz="914400" rtl="0" eaLnBrk="1" fontAlgn="ctr" latinLnBrk="0" hangingPunct="1"/>
            <a:r>
              <a:rPr lang="en-GB" sz="2400" b="0" kern="120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Can only be used for RCDs</a:t>
            </a:r>
          </a:p>
          <a:p>
            <a:pPr marL="0" algn="l" defTabSz="914400" rtl="0" eaLnBrk="1" fontAlgn="ctr" latinLnBrk="0" hangingPunct="1"/>
            <a:r>
              <a:rPr lang="en-GB" sz="2400" b="0" kern="120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Is there a requirement for this </a:t>
            </a:r>
            <a:r>
              <a:rPr lang="en-GB" sz="2400" b="0" i="1" kern="120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as a grouping concept?  Because there are the defining attributes, this could be queried using an ECL</a:t>
            </a:r>
            <a:endParaRPr lang="en-GB" sz="2400" b="0" kern="1200" dirty="0">
              <a:solidFill>
                <a:schemeClr val="dk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fontAlgn="ctr"/>
            <a:r>
              <a:rPr lang="en-GB" sz="2400" kern="1200" dirty="0">
                <a:solidFill>
                  <a:srgbClr val="00B050"/>
                </a:solidFill>
                <a:latin typeface="Calibri" panose="020F0502020204030204" pitchFamily="34" charset="0"/>
                <a:ea typeface="+mn-ea"/>
                <a:cs typeface="+mn-cs"/>
              </a:rPr>
              <a:t>On the “no map” list for now</a:t>
            </a:r>
            <a:r>
              <a:rPr lang="en-GB" sz="2400" kern="1200" dirty="0">
                <a:latin typeface="Calibri" panose="020F0502020204030204" pitchFamily="34" charset="0"/>
                <a:ea typeface="+mn-ea"/>
                <a:cs typeface="+mn-cs"/>
              </a:rPr>
              <a:t>, with a “SHOULD be added to SNOMED CT if it is required to support authoring of RCD concepts only” note</a:t>
            </a:r>
          </a:p>
        </p:txBody>
      </p:sp>
    </p:spTree>
    <p:extLst>
      <p:ext uri="{BB962C8B-B14F-4D97-AF65-F5344CB8AC3E}">
        <p14:creationId xmlns:p14="http://schemas.microsoft.com/office/powerpoint/2010/main" val="396105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D1C62-CD33-43DA-8336-01E1E739B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01" y="117090"/>
            <a:ext cx="7886700" cy="777716"/>
          </a:xfrm>
        </p:spPr>
        <p:txBody>
          <a:bodyPr/>
          <a:lstStyle/>
          <a:p>
            <a:r>
              <a:rPr lang="en-GB" dirty="0"/>
              <a:t>Specialist dose forms (solutions mostly)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9751732-8DEE-460F-B3CB-CBA1E2159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567283"/>
              </p:ext>
            </p:extLst>
          </p:nvPr>
        </p:nvGraphicFramePr>
        <p:xfrm>
          <a:off x="223701" y="793683"/>
          <a:ext cx="8515846" cy="4289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352">
                  <a:extLst>
                    <a:ext uri="{9D8B030D-6E8A-4147-A177-3AD203B41FA5}">
                      <a16:colId xmlns:a16="http://schemas.microsoft.com/office/drawing/2014/main" val="1016661840"/>
                    </a:ext>
                  </a:extLst>
                </a:gridCol>
                <a:gridCol w="2080091">
                  <a:extLst>
                    <a:ext uri="{9D8B030D-6E8A-4147-A177-3AD203B41FA5}">
                      <a16:colId xmlns:a16="http://schemas.microsoft.com/office/drawing/2014/main" val="3431821446"/>
                    </a:ext>
                  </a:extLst>
                </a:gridCol>
                <a:gridCol w="4930403">
                  <a:extLst>
                    <a:ext uri="{9D8B030D-6E8A-4147-A177-3AD203B41FA5}">
                      <a16:colId xmlns:a16="http://schemas.microsoft.com/office/drawing/2014/main" val="4271498968"/>
                    </a:ext>
                  </a:extLst>
                </a:gridCol>
              </a:tblGrid>
              <a:tr h="275481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latin typeface="+mn-lt"/>
                        </a:rPr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latin typeface="+mn-lt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latin typeface="+mn-lt"/>
                        </a:rPr>
                        <a:t>Notes from mappers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303518"/>
                  </a:ext>
                </a:extLst>
              </a:tr>
              <a:tr h="1066254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11209500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Solution for cardioplegia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has Cardioplegia solution (product) SCTID 353410005 with a parent Medicinal product categorized by therapeutic role (product)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SCTID: 763087004. EDQM have this as a dose form with a definition 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Liquid sterile preparation consisting of an aqueous solution intended for use in inducing cardiac arrest during heart surgery. 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Don't think this needs a dose form in S-CT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283529"/>
                  </a:ext>
                </a:extLst>
              </a:tr>
              <a:tr h="275599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11401000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Solution for peritoneal dialysis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i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 “products” (not MPs – no attributes – no active ingredient substance)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445048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11402000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Solution for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notion of the use "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" BDF in SNCT</a:t>
                      </a:r>
                      <a:endParaRPr lang="en-GB" sz="1100" b="0" i="1" kern="120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 “products” (not MPs – no attributes – no active ingredient substance)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2922578337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11403000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haemodiafiltration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notion of the use "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haemodiafiltration</a:t>
                      </a: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" BDF in SNCT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 “products” for </a:t>
                      </a:r>
                      <a:r>
                        <a:rPr lang="en-GB" sz="1100" b="0" i="1" kern="120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haemodiafiltration</a:t>
                      </a:r>
                      <a:endParaRPr lang="en-GB" sz="1100" b="0" i="1" kern="120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2647457512"/>
                  </a:ext>
                </a:extLst>
              </a:tr>
              <a:tr h="57755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11404000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haemodialysis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 notion of the use "haemodialysis" BDF in SNCT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 “products” (not MPs – no attributes – no active ingredient substance)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Note: some concepts are “xxx free” (</a:t>
                      </a:r>
                      <a:r>
                        <a:rPr lang="en-GB" sz="1100" b="0" i="1" kern="120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e.g.lactate</a:t>
                      </a: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free)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856602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13107000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cardioplegia/organ preservation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BDF in SNCT</a:t>
                      </a:r>
                    </a:p>
                    <a:p>
                      <a:pPr rtl="0" fontAlgn="ctr"/>
                      <a:r>
                        <a:rPr lang="en-GB" sz="1100" b="0" i="1">
                          <a:effectLst/>
                          <a:latin typeface="Calibri" panose="020F0502020204030204" pitchFamily="34" charset="0"/>
                        </a:rPr>
                        <a:t>Organ preservation solution is a physical object in SNOMED CT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1066605470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50057000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haemodialysis/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notion of the use "haemodialysis/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" BDF in SNCT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1096957909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10518500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100" b="0">
                          <a:effectLst/>
                          <a:latin typeface="Calibri" panose="020F0502020204030204" pitchFamily="34" charset="0"/>
                        </a:rPr>
                        <a:t>Powder for solution for iontophoresis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 a solution for iontophoresis dose 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688470"/>
                  </a:ext>
                </a:extLst>
              </a:tr>
              <a:tr h="275599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13041000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Endosinusial</a:t>
                      </a: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 solution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stc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: no nasal ISI refinement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587007"/>
                  </a:ext>
                </a:extLst>
              </a:tr>
            </a:tbl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43D11FEB-4D5A-4AA7-BCE5-52D58DE22021}"/>
              </a:ext>
            </a:extLst>
          </p:cNvPr>
          <p:cNvSpPr/>
          <p:nvPr/>
        </p:nvSpPr>
        <p:spPr>
          <a:xfrm>
            <a:off x="7817089" y="4138863"/>
            <a:ext cx="1103210" cy="7012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Next time</a:t>
            </a:r>
          </a:p>
        </p:txBody>
      </p:sp>
    </p:spTree>
    <p:extLst>
      <p:ext uri="{BB962C8B-B14F-4D97-AF65-F5344CB8AC3E}">
        <p14:creationId xmlns:p14="http://schemas.microsoft.com/office/powerpoint/2010/main" val="30591625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48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91" name="Google Shape;291;p48"/>
          <p:cNvSpPr txBox="1"/>
          <p:nvPr/>
        </p:nvSpPr>
        <p:spPr>
          <a:xfrm>
            <a:off x="1647968" y="1877717"/>
            <a:ext cx="2924100" cy="1388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2" name="Google Shape;292;p48"/>
          <p:cNvSpPr txBox="1"/>
          <p:nvPr/>
        </p:nvSpPr>
        <p:spPr>
          <a:xfrm>
            <a:off x="4960961" y="0"/>
            <a:ext cx="35577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B0F0"/>
              </a:buClr>
              <a:buSzPts val="1500"/>
              <a:buFont typeface="Arial"/>
              <a:buChar char="•"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 on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21</a:t>
            </a:r>
            <a:r>
              <a:rPr lang="en" sz="1800" b="1" i="0" u="none" strike="noStrike" cap="none" baseline="30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st</a:t>
            </a: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" sz="18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April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18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at </a:t>
            </a:r>
            <a:r>
              <a:rPr lang="en" sz="1800" b="1" i="0" u="none" strike="noStrike" cap="none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09:00 </a:t>
            </a:r>
            <a:r>
              <a:rPr lang="en" sz="1800" b="1" i="0" u="none" strike="noStrike" cap="none" dirty="0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UTC</a:t>
            </a:r>
            <a:endParaRPr sz="1400" b="1" i="0" u="none" strike="noStrike" cap="none" dirty="0">
              <a:solidFill>
                <a:srgbClr val="FF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3" name="Google Shape;293;p48"/>
          <p:cNvSpPr txBox="1"/>
          <p:nvPr/>
        </p:nvSpPr>
        <p:spPr>
          <a:xfrm>
            <a:off x="74044" y="4816255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22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8313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49"/>
          <p:cNvSpPr/>
          <p:nvPr/>
        </p:nvSpPr>
        <p:spPr>
          <a:xfrm>
            <a:off x="1" y="0"/>
            <a:ext cx="9183132" cy="5143500"/>
          </a:xfrm>
          <a:prstGeom prst="rect">
            <a:avLst/>
          </a:prstGeom>
          <a:solidFill>
            <a:schemeClr val="dk2">
              <a:alpha val="81960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0" name="Google Shape;300;p49"/>
          <p:cNvCxnSpPr/>
          <p:nvPr/>
        </p:nvCxnSpPr>
        <p:spPr>
          <a:xfrm flipH="1">
            <a:off x="2490477" y="883418"/>
            <a:ext cx="7875" cy="1450125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1" name="Google Shape;301;p49"/>
          <p:cNvSpPr/>
          <p:nvPr/>
        </p:nvSpPr>
        <p:spPr>
          <a:xfrm>
            <a:off x="2671875" y="828676"/>
            <a:ext cx="3828825" cy="36861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2" name="Google Shape;302;p49"/>
          <p:cNvSpPr txBox="1"/>
          <p:nvPr/>
        </p:nvSpPr>
        <p:spPr>
          <a:xfrm>
            <a:off x="2866388" y="1285902"/>
            <a:ext cx="3439800" cy="43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3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36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3" name="Google Shape;303;p49"/>
          <p:cNvCxnSpPr/>
          <p:nvPr/>
        </p:nvCxnSpPr>
        <p:spPr>
          <a:xfrm>
            <a:off x="4307738" y="2100220"/>
            <a:ext cx="5571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04" name="Google Shape;304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71163" y="2407444"/>
            <a:ext cx="1430250" cy="145012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9"/>
          <p:cNvSpPr/>
          <p:nvPr/>
        </p:nvSpPr>
        <p:spPr>
          <a:xfrm>
            <a:off x="2671875" y="4376663"/>
            <a:ext cx="3828825" cy="1743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6" name="Google Shape;306;p49"/>
          <p:cNvSpPr txBox="1"/>
          <p:nvPr/>
        </p:nvSpPr>
        <p:spPr>
          <a:xfrm rot="-5400000">
            <a:off x="1296879" y="3315770"/>
            <a:ext cx="2351025" cy="148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07" name="Google Shape;307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04365" y="4639057"/>
            <a:ext cx="3801614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628650" y="1437212"/>
            <a:ext cx="7751173" cy="1756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800" dirty="0">
                <a:solidFill>
                  <a:schemeClr val="dk2"/>
                </a:solidFill>
              </a:rPr>
              <a:t>Olivier has retired…..welcome Emilie</a:t>
            </a:r>
            <a:br>
              <a:rPr lang="en" sz="2800" dirty="0">
                <a:solidFill>
                  <a:schemeClr val="dk2"/>
                </a:solidFill>
              </a:rPr>
            </a:br>
            <a:br>
              <a:rPr lang="en" sz="2800" dirty="0">
                <a:solidFill>
                  <a:schemeClr val="dk2"/>
                </a:solidFill>
              </a:rPr>
            </a:br>
            <a:r>
              <a:rPr lang="en" sz="2000" dirty="0">
                <a:solidFill>
                  <a:schemeClr val="dk2"/>
                </a:solidFill>
              </a:rPr>
              <a:t>We have sent our best wishes to Olivier for his retirement</a:t>
            </a:r>
            <a:endParaRPr sz="2800" dirty="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759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Progress update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800" dirty="0">
                <a:solidFill>
                  <a:schemeClr val="dk2"/>
                </a:solidFill>
              </a:rPr>
              <a:t>Our documentation</a:t>
            </a:r>
            <a:endParaRPr sz="2800" dirty="0">
              <a:solidFill>
                <a:schemeClr val="dk2"/>
              </a:solidFill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636814" y="1121644"/>
            <a:ext cx="7960200" cy="3631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Mapping Guidance: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https://confluence.ihtsdotools.org/display/USRG/Mapping+Guidance+for+EDQM+to+SNOMED+CT+Pharmaceutical+Dose+Form+Mapping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“EDQM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https://confluence.ihtsdotools.org/display/USRG/Issues+for+discussion+with+EDQM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“SNOMED CT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https://confluence.ihtsdotools.org/display/USRG/Issues+for+discussion+with+SNOMED+CT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cs typeface="Calibri"/>
                <a:sym typeface="Calibri"/>
              </a:rPr>
              <a:t>IMPLEMENTATION guidance </a:t>
            </a:r>
            <a:r>
              <a:rPr lang="en-GB" dirty="0">
                <a:latin typeface="Calibri"/>
                <a:ea typeface="Calibri"/>
                <a:cs typeface="Calibri"/>
                <a:sym typeface="Calibri"/>
                <a:hlinkClick r:id="rId6"/>
              </a:rPr>
              <a:t>https://confluence.ihtsdotools.org/display/USRG/Guidance+for+Implementation+of+the+EDQM+PDF+to+SNOMED+CT+PDF+mapping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333790" y="326869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800" dirty="0">
                <a:solidFill>
                  <a:schemeClr val="dk2"/>
                </a:solidFill>
              </a:rPr>
              <a:t>Mapping Spreadsheet update</a:t>
            </a:r>
            <a:endParaRPr sz="2800" dirty="0">
              <a:solidFill>
                <a:schemeClr val="dk2"/>
              </a:solidFill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410534" y="1330702"/>
            <a:ext cx="8169464" cy="21544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sz="1600" dirty="0">
                <a:latin typeface="Calibri"/>
                <a:ea typeface="Calibri"/>
                <a:cs typeface="Calibri"/>
                <a:sym typeface="Calibri"/>
              </a:rPr>
              <a:t>The number of “tabs” is still expanding as we organise various subject areas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GB" sz="1600" dirty="0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sz="1600" dirty="0">
                <a:latin typeface="Calibri"/>
                <a:ea typeface="Calibri"/>
                <a:cs typeface="Calibri"/>
                <a:sym typeface="Calibri"/>
              </a:rPr>
              <a:t>François has submitted lots of CRS requests – thank you François </a:t>
            </a:r>
            <a:r>
              <a:rPr lang="en-GB" sz="1600" dirty="0"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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sz="1600" dirty="0"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The Content Team have a spreadsheet managing CRS requests that Julie is putting references into, to avoid </a:t>
            </a:r>
            <a:r>
              <a:rPr lang="en-GB" sz="1600"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duplicate work</a:t>
            </a:r>
            <a:endParaRPr lang="en-GB" sz="1600" dirty="0">
              <a:latin typeface="Calibri"/>
              <a:ea typeface="Calibri"/>
              <a:cs typeface="Calibri"/>
              <a:sym typeface="Wingdings" panose="05000000000000000000" pitchFamily="2" charset="2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GB" sz="1600" dirty="0">
              <a:latin typeface="Calibri"/>
              <a:ea typeface="Calibri"/>
              <a:cs typeface="Calibri"/>
              <a:sym typeface="Wingdings" panose="05000000000000000000" pitchFamily="2" charset="2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sz="1600" dirty="0"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We are without Chris J from EDQM for the next couple of meetings; he is travelling</a:t>
            </a:r>
            <a:endParaRPr lang="en-GB" sz="1600" dirty="0">
              <a:latin typeface="Calibri"/>
              <a:ea typeface="Calibri"/>
              <a:cs typeface="Calibri"/>
              <a:sym typeface="Calibri"/>
            </a:endParaRPr>
          </a:p>
          <a:p>
            <a:pPr marL="285750" lvl="2" indent="-285750">
              <a:buFont typeface="Wingdings" panose="05000000000000000000" pitchFamily="2" charset="2"/>
              <a:buChar char="v"/>
            </a:pPr>
            <a:endParaRPr lang="en-GB" sz="16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4664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388561" y="0"/>
            <a:ext cx="7886700" cy="66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800" dirty="0">
                <a:solidFill>
                  <a:schemeClr val="dk2"/>
                </a:solidFill>
              </a:rPr>
              <a:t>Our numbers</a:t>
            </a:r>
            <a:endParaRPr sz="2800" dirty="0">
              <a:solidFill>
                <a:schemeClr val="dk2"/>
              </a:solidFill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BD171BF-CA2C-4BDB-AB8A-D72CBF037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606389"/>
              </p:ext>
            </p:extLst>
          </p:nvPr>
        </p:nvGraphicFramePr>
        <p:xfrm>
          <a:off x="388561" y="829310"/>
          <a:ext cx="7738455" cy="348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27811">
                  <a:extLst>
                    <a:ext uri="{9D8B030D-6E8A-4147-A177-3AD203B41FA5}">
                      <a16:colId xmlns:a16="http://schemas.microsoft.com/office/drawing/2014/main" val="1116023101"/>
                    </a:ext>
                  </a:extLst>
                </a:gridCol>
                <a:gridCol w="616611">
                  <a:extLst>
                    <a:ext uri="{9D8B030D-6E8A-4147-A177-3AD203B41FA5}">
                      <a16:colId xmlns:a16="http://schemas.microsoft.com/office/drawing/2014/main" val="4243105203"/>
                    </a:ext>
                  </a:extLst>
                </a:gridCol>
                <a:gridCol w="899879">
                  <a:extLst>
                    <a:ext uri="{9D8B030D-6E8A-4147-A177-3AD203B41FA5}">
                      <a16:colId xmlns:a16="http://schemas.microsoft.com/office/drawing/2014/main" val="3782330234"/>
                    </a:ext>
                  </a:extLst>
                </a:gridCol>
                <a:gridCol w="899879">
                  <a:extLst>
                    <a:ext uri="{9D8B030D-6E8A-4147-A177-3AD203B41FA5}">
                      <a16:colId xmlns:a16="http://schemas.microsoft.com/office/drawing/2014/main" val="755852865"/>
                    </a:ext>
                  </a:extLst>
                </a:gridCol>
                <a:gridCol w="1199520">
                  <a:extLst>
                    <a:ext uri="{9D8B030D-6E8A-4147-A177-3AD203B41FA5}">
                      <a16:colId xmlns:a16="http://schemas.microsoft.com/office/drawing/2014/main" val="2509502792"/>
                    </a:ext>
                  </a:extLst>
                </a:gridCol>
                <a:gridCol w="1412230">
                  <a:extLst>
                    <a:ext uri="{9D8B030D-6E8A-4147-A177-3AD203B41FA5}">
                      <a16:colId xmlns:a16="http://schemas.microsoft.com/office/drawing/2014/main" val="2990042140"/>
                    </a:ext>
                  </a:extLst>
                </a:gridCol>
                <a:gridCol w="1582525">
                  <a:extLst>
                    <a:ext uri="{9D8B030D-6E8A-4147-A177-3AD203B41FA5}">
                      <a16:colId xmlns:a16="http://schemas.microsoft.com/office/drawing/2014/main" val="2579163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No Match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 “holding”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New requests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Change requests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098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15:12:2021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481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10:01:2022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130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27:01:2022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548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10:02:2022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133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24:02:2022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481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10:03:2022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21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24:03.2022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216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07:04:2022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361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5997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D738B-824F-486E-B504-B3E949CE4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“holding”: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C63191-5E0F-4E28-94CD-50F163157A3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Capsules = 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Multiple sites/methods =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Intravesical/Urethral = 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Infusion/Injection =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Misc</a:t>
            </a:r>
            <a:r>
              <a:rPr lang="en-GB" dirty="0"/>
              <a:t> =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Dispersions = 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Implants, Inserts etc. 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Concentrates = 6</a:t>
            </a:r>
          </a:p>
        </p:txBody>
      </p:sp>
    </p:spTree>
    <p:extLst>
      <p:ext uri="{BB962C8B-B14F-4D97-AF65-F5344CB8AC3E}">
        <p14:creationId xmlns:p14="http://schemas.microsoft.com/office/powerpoint/2010/main" val="3885155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for discussion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4443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0D549AA3AA2D4AB9FE4A7131A82936" ma:contentTypeVersion="11" ma:contentTypeDescription="Create a new document." ma:contentTypeScope="" ma:versionID="0faae284988c17ee7ae0f54f4b6c0008">
  <xsd:schema xmlns:xsd="http://www.w3.org/2001/XMLSchema" xmlns:xs="http://www.w3.org/2001/XMLSchema" xmlns:p="http://schemas.microsoft.com/office/2006/metadata/properties" xmlns:ns2="8adf55b2-e31d-42df-b888-bc8005a32aed" targetNamespace="http://schemas.microsoft.com/office/2006/metadata/properties" ma:root="true" ma:fieldsID="c5196d3d90459aa992879738e83d98fe" ns2:_="">
    <xsd:import namespace="8adf55b2-e31d-42df-b888-bc8005a32a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f55b2-e31d-42df-b888-bc8005a32a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614FF4-9DE1-4702-A0E5-21CAE53B4CB7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be6d3a18-f169-42bd-aa23-5c7bd8c1a519"/>
    <ds:schemaRef ds:uri="http://purl.org/dc/terms/"/>
    <ds:schemaRef ds:uri="4aef8d04-bdcb-4a6b-98e0-a3913c4be40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20689A6-A3EA-499A-BA6A-C6B42DC722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df55b2-e31d-42df-b888-bc8005a32a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907DA0A-7F96-490D-9A06-E347A57BCE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18435</TotalTime>
  <Words>2081</Words>
  <Application>Microsoft Office PowerPoint</Application>
  <PresentationFormat>On-screen Show (16:9)</PresentationFormat>
  <Paragraphs>317</Paragraphs>
  <Slides>23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Calibri</vt:lpstr>
      <vt:lpstr>Helvetica Neue</vt:lpstr>
      <vt:lpstr>Wingdings</vt:lpstr>
      <vt:lpstr>Trebuchet MS</vt:lpstr>
      <vt:lpstr>Arial</vt:lpstr>
      <vt:lpstr>Office Theme</vt:lpstr>
      <vt:lpstr>SNOMED CT DEUSG Subgroup EDQM Dose Form Mapping</vt:lpstr>
      <vt:lpstr>PowerPoint Presentation</vt:lpstr>
      <vt:lpstr>Olivier has retired…..welcome Emilie  We have sent our best wishes to Olivier for his retirement</vt:lpstr>
      <vt:lpstr>PowerPoint Presentation</vt:lpstr>
      <vt:lpstr>Our documentation</vt:lpstr>
      <vt:lpstr>Mapping Spreadsheet update</vt:lpstr>
      <vt:lpstr>Our numbers</vt:lpstr>
      <vt:lpstr>In “holding”:</vt:lpstr>
      <vt:lpstr>PowerPoint Presentation</vt:lpstr>
      <vt:lpstr>Swabs, pads, plugs and strips</vt:lpstr>
      <vt:lpstr>Swabs, pads, plugs and strips</vt:lpstr>
      <vt:lpstr>Swabs, pads, and strips are needed as dose forms – but not the plain plug</vt:lpstr>
      <vt:lpstr>Suggestions for PDFs:</vt:lpstr>
      <vt:lpstr>Gas dose forms (1)</vt:lpstr>
      <vt:lpstr>Gas dose forms (2)</vt:lpstr>
      <vt:lpstr>Gas dose forms (3)</vt:lpstr>
      <vt:lpstr>Gas dose form summary</vt:lpstr>
      <vt:lpstr>Periodontal dose forms</vt:lpstr>
      <vt:lpstr>Some remaining dental dose forms</vt:lpstr>
      <vt:lpstr>Modified-release granules for oral suspension</vt:lpstr>
      <vt:lpstr>Specialist dose forms (solutions mostly)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DEUSG Subgroup EDQM Dose Form Mapping</dc:title>
  <dc:creator>Julie James</dc:creator>
  <cp:lastModifiedBy>Julie</cp:lastModifiedBy>
  <cp:revision>24</cp:revision>
  <dcterms:modified xsi:type="dcterms:W3CDTF">2022-04-08T15:41:20Z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0x0101004D0D549AA3AA2D4AB9FE4A7131A82936</vt:lpwstr>
  </property>
</Properties>
</file>