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4"/>
  </p:sldMasterIdLst>
  <p:notesMasterIdLst>
    <p:notesMasterId r:id="rId47"/>
  </p:notesMasterIdLst>
  <p:sldIdLst>
    <p:sldId id="256" r:id="rId5"/>
    <p:sldId id="257" r:id="rId6"/>
    <p:sldId id="258" r:id="rId7"/>
    <p:sldId id="259" r:id="rId8"/>
    <p:sldId id="328" r:id="rId9"/>
    <p:sldId id="424" r:id="rId10"/>
    <p:sldId id="299" r:id="rId11"/>
    <p:sldId id="484" r:id="rId12"/>
    <p:sldId id="485" r:id="rId13"/>
    <p:sldId id="431" r:id="rId14"/>
    <p:sldId id="432" r:id="rId15"/>
    <p:sldId id="433" r:id="rId16"/>
    <p:sldId id="434" r:id="rId17"/>
    <p:sldId id="460" r:id="rId18"/>
    <p:sldId id="462" r:id="rId19"/>
    <p:sldId id="468" r:id="rId20"/>
    <p:sldId id="467" r:id="rId21"/>
    <p:sldId id="470" r:id="rId22"/>
    <p:sldId id="469" r:id="rId23"/>
    <p:sldId id="461" r:id="rId24"/>
    <p:sldId id="466" r:id="rId25"/>
    <p:sldId id="463" r:id="rId26"/>
    <p:sldId id="464" r:id="rId27"/>
    <p:sldId id="465" r:id="rId28"/>
    <p:sldId id="472" r:id="rId29"/>
    <p:sldId id="473" r:id="rId30"/>
    <p:sldId id="471" r:id="rId31"/>
    <p:sldId id="474" r:id="rId32"/>
    <p:sldId id="475" r:id="rId33"/>
    <p:sldId id="476" r:id="rId34"/>
    <p:sldId id="477" r:id="rId35"/>
    <p:sldId id="486" r:id="rId36"/>
    <p:sldId id="482" r:id="rId37"/>
    <p:sldId id="483" r:id="rId38"/>
    <p:sldId id="478" r:id="rId39"/>
    <p:sldId id="479" r:id="rId40"/>
    <p:sldId id="480" r:id="rId41"/>
    <p:sldId id="481" r:id="rId42"/>
    <p:sldId id="441" r:id="rId43"/>
    <p:sldId id="412" r:id="rId44"/>
    <p:sldId id="282" r:id="rId45"/>
    <p:sldId id="283"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Trebuchet MS" panose="020B0603020202020204" pitchFamily="34" charset="0"/>
      <p:regular r:id="rId52"/>
      <p:bold r:id="rId53"/>
      <p:italic r:id="rId54"/>
      <p:boldItalic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5B0AE2-B538-4AB9-8ED3-49B7D4362CDC}" v="3" dt="2022-03-24T11:01:13.628"/>
    <p1510:client id="{AC204DFD-AC7E-4B4A-A251-F13CE46F8BD8}" v="101" dt="2022-03-24T22:57:14.998"/>
  </p1510:revLst>
</p1510:revInfo>
</file>

<file path=ppt/tableStyles.xml><?xml version="1.0" encoding="utf-8"?>
<a:tblStyleLst xmlns:a="http://schemas.openxmlformats.org/drawingml/2006/main" def="{D6F7878D-4083-4F37-8A3B-88BDCE471C18}">
  <a:tblStyle styleId="{D6F7878D-4083-4F37-8A3B-88BDCE471C1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30" autoAdjust="0"/>
    <p:restoredTop sz="94484" autoAdjust="0"/>
  </p:normalViewPr>
  <p:slideViewPr>
    <p:cSldViewPr snapToGrid="0">
      <p:cViewPr varScale="1">
        <p:scale>
          <a:sx n="144" d="100"/>
          <a:sy n="144" d="100"/>
        </p:scale>
        <p:origin x="63" y="93"/>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font" Target="fonts/font6.fntdata"/><Relationship Id="rId58" Type="http://schemas.openxmlformats.org/officeDocument/2006/relationships/theme" Target="theme/theme1.xml"/><Relationship Id="rId5" Type="http://schemas.openxmlformats.org/officeDocument/2006/relationships/slide" Target="slides/slide1.xml"/><Relationship Id="rId61" Type="http://schemas.microsoft.com/office/2015/10/relationships/revisionInfo" Target="revisionInfo.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font" Target="fonts/font1.fntdata"/><Relationship Id="rId56"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font" Target="fonts/font4.fntdata"/><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7.fntdata"/><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2.fntdata"/><Relationship Id="rId57" Type="http://schemas.openxmlformats.org/officeDocument/2006/relationships/viewProps" Target="view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5.fntdata"/><Relationship Id="rId6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James (BW)" userId="93e92b37-7776-4217-a0d0-6fda138908ce" providerId="ADAL" clId="{AC204DFD-AC7E-4B4A-A251-F13CE46F8BD8}"/>
    <pc:docChg chg="undo custSel addSld delSld modSld sldOrd">
      <pc:chgData name="Julie James (BW)" userId="93e92b37-7776-4217-a0d0-6fda138908ce" providerId="ADAL" clId="{AC204DFD-AC7E-4B4A-A251-F13CE46F8BD8}" dt="2022-03-24T22:59:02.057" v="5817" actId="14"/>
      <pc:docMkLst>
        <pc:docMk/>
      </pc:docMkLst>
      <pc:sldChg chg="modSp mod">
        <pc:chgData name="Julie James (BW)" userId="93e92b37-7776-4217-a0d0-6fda138908ce" providerId="ADAL" clId="{AC204DFD-AC7E-4B4A-A251-F13CE46F8BD8}" dt="2022-03-24T19:05:12.624" v="4685" actId="20577"/>
        <pc:sldMkLst>
          <pc:docMk/>
          <pc:sldMk cId="1914664602" sldId="328"/>
        </pc:sldMkLst>
        <pc:spChg chg="mod">
          <ac:chgData name="Julie James (BW)" userId="93e92b37-7776-4217-a0d0-6fda138908ce" providerId="ADAL" clId="{AC204DFD-AC7E-4B4A-A251-F13CE46F8BD8}" dt="2022-03-24T19:05:12.624" v="4685" actId="20577"/>
          <ac:spMkLst>
            <pc:docMk/>
            <pc:sldMk cId="1914664602" sldId="328"/>
            <ac:spMk id="118" creationId="{00000000-0000-0000-0000-000000000000}"/>
          </ac:spMkLst>
        </pc:spChg>
      </pc:sldChg>
      <pc:sldChg chg="ord">
        <pc:chgData name="Julie James (BW)" userId="93e92b37-7776-4217-a0d0-6fda138908ce" providerId="ADAL" clId="{AC204DFD-AC7E-4B4A-A251-F13CE46F8BD8}" dt="2022-03-22T16:54:40.886" v="1432"/>
        <pc:sldMkLst>
          <pc:docMk/>
          <pc:sldMk cId="2874823083" sldId="412"/>
        </pc:sldMkLst>
      </pc:sldChg>
      <pc:sldChg chg="modSp mod">
        <pc:chgData name="Julie James (BW)" userId="93e92b37-7776-4217-a0d0-6fda138908ce" providerId="ADAL" clId="{AC204DFD-AC7E-4B4A-A251-F13CE46F8BD8}" dt="2022-03-23T19:14:03.695" v="4457" actId="20577"/>
        <pc:sldMkLst>
          <pc:docMk/>
          <pc:sldMk cId="2075997292" sldId="424"/>
        </pc:sldMkLst>
        <pc:spChg chg="mod">
          <ac:chgData name="Julie James (BW)" userId="93e92b37-7776-4217-a0d0-6fda138908ce" providerId="ADAL" clId="{AC204DFD-AC7E-4B4A-A251-F13CE46F8BD8}" dt="2022-03-23T16:48:41.248" v="4172" actId="20577"/>
          <ac:spMkLst>
            <pc:docMk/>
            <pc:sldMk cId="2075997292" sldId="424"/>
            <ac:spMk id="3" creationId="{9FAC63BA-6ACF-4E5A-8A22-557E2FC28F9D}"/>
          </ac:spMkLst>
        </pc:spChg>
        <pc:graphicFrameChg chg="modGraphic">
          <ac:chgData name="Julie James (BW)" userId="93e92b37-7776-4217-a0d0-6fda138908ce" providerId="ADAL" clId="{AC204DFD-AC7E-4B4A-A251-F13CE46F8BD8}" dt="2022-03-23T19:14:03.695" v="4457" actId="20577"/>
          <ac:graphicFrameMkLst>
            <pc:docMk/>
            <pc:sldMk cId="2075997292" sldId="424"/>
            <ac:graphicFrameMk id="2" creationId="{9BD171BF-CA2C-4BDB-AB8A-D72CBF03729C}"/>
          </ac:graphicFrameMkLst>
        </pc:graphicFrameChg>
      </pc:sldChg>
      <pc:sldChg chg="modSp mod">
        <pc:chgData name="Julie James (BW)" userId="93e92b37-7776-4217-a0d0-6fda138908ce" providerId="ADAL" clId="{AC204DFD-AC7E-4B4A-A251-F13CE46F8BD8}" dt="2022-03-23T16:46:07.209" v="4140" actId="20577"/>
        <pc:sldMkLst>
          <pc:docMk/>
          <pc:sldMk cId="3046003455" sldId="431"/>
        </pc:sldMkLst>
        <pc:spChg chg="mod">
          <ac:chgData name="Julie James (BW)" userId="93e92b37-7776-4217-a0d0-6fda138908ce" providerId="ADAL" clId="{AC204DFD-AC7E-4B4A-A251-F13CE46F8BD8}" dt="2022-03-23T16:46:07.209" v="4140" actId="20577"/>
          <ac:spMkLst>
            <pc:docMk/>
            <pc:sldMk cId="3046003455" sldId="431"/>
            <ac:spMk id="2" creationId="{044CD51F-3BF0-4AC3-A26E-BA8375B931C8}"/>
          </ac:spMkLst>
        </pc:spChg>
        <pc:picChg chg="mod">
          <ac:chgData name="Julie James (BW)" userId="93e92b37-7776-4217-a0d0-6fda138908ce" providerId="ADAL" clId="{AC204DFD-AC7E-4B4A-A251-F13CE46F8BD8}" dt="2022-03-21T17:19:19.183" v="215" actId="1076"/>
          <ac:picMkLst>
            <pc:docMk/>
            <pc:sldMk cId="3046003455" sldId="431"/>
            <ac:picMk id="4" creationId="{CBE361DD-29B5-41D5-B1ED-3DFD34CF388C}"/>
          </ac:picMkLst>
        </pc:picChg>
      </pc:sldChg>
      <pc:sldChg chg="modSp">
        <pc:chgData name="Julie James (BW)" userId="93e92b37-7776-4217-a0d0-6fda138908ce" providerId="ADAL" clId="{AC204DFD-AC7E-4B4A-A251-F13CE46F8BD8}" dt="2022-03-22T20:59:54.353" v="3611"/>
        <pc:sldMkLst>
          <pc:docMk/>
          <pc:sldMk cId="1585221242" sldId="433"/>
        </pc:sldMkLst>
        <pc:graphicFrameChg chg="mod">
          <ac:chgData name="Julie James (BW)" userId="93e92b37-7776-4217-a0d0-6fda138908ce" providerId="ADAL" clId="{AC204DFD-AC7E-4B4A-A251-F13CE46F8BD8}" dt="2022-03-22T20:59:54.353" v="3611"/>
          <ac:graphicFrameMkLst>
            <pc:docMk/>
            <pc:sldMk cId="1585221242" sldId="433"/>
            <ac:graphicFrameMk id="4" creationId="{98C1515E-EEBC-4829-A2DB-E8452444D0D5}"/>
          </ac:graphicFrameMkLst>
        </pc:graphicFrameChg>
      </pc:sldChg>
      <pc:sldChg chg="modSp mod">
        <pc:chgData name="Julie James (BW)" userId="93e92b37-7776-4217-a0d0-6fda138908ce" providerId="ADAL" clId="{AC204DFD-AC7E-4B4A-A251-F13CE46F8BD8}" dt="2022-03-21T17:32:08.033" v="339" actId="20577"/>
        <pc:sldMkLst>
          <pc:docMk/>
          <pc:sldMk cId="4096104953" sldId="434"/>
        </pc:sldMkLst>
        <pc:spChg chg="mod">
          <ac:chgData name="Julie James (BW)" userId="93e92b37-7776-4217-a0d0-6fda138908ce" providerId="ADAL" clId="{AC204DFD-AC7E-4B4A-A251-F13CE46F8BD8}" dt="2022-03-21T17:32:08.033" v="339" actId="20577"/>
          <ac:spMkLst>
            <pc:docMk/>
            <pc:sldMk cId="4096104953" sldId="434"/>
            <ac:spMk id="5" creationId="{4D474DDB-87EF-4F30-BED6-247C59ED8B6E}"/>
          </ac:spMkLst>
        </pc:spChg>
      </pc:sldChg>
      <pc:sldChg chg="del">
        <pc:chgData name="Julie James (BW)" userId="93e92b37-7776-4217-a0d0-6fda138908ce" providerId="ADAL" clId="{AC204DFD-AC7E-4B4A-A251-F13CE46F8BD8}" dt="2022-03-22T16:51:39.430" v="1394" actId="47"/>
        <pc:sldMkLst>
          <pc:docMk/>
          <pc:sldMk cId="3968079492" sldId="435"/>
        </pc:sldMkLst>
      </pc:sldChg>
      <pc:sldChg chg="modSp mod">
        <pc:chgData name="Julie James (BW)" userId="93e92b37-7776-4217-a0d0-6fda138908ce" providerId="ADAL" clId="{AC204DFD-AC7E-4B4A-A251-F13CE46F8BD8}" dt="2022-03-22T16:53:56.806" v="1430" actId="20577"/>
        <pc:sldMkLst>
          <pc:docMk/>
          <pc:sldMk cId="2518174275" sldId="441"/>
        </pc:sldMkLst>
        <pc:spChg chg="mod">
          <ac:chgData name="Julie James (BW)" userId="93e92b37-7776-4217-a0d0-6fda138908ce" providerId="ADAL" clId="{AC204DFD-AC7E-4B4A-A251-F13CE46F8BD8}" dt="2022-03-22T16:53:56.806" v="1430" actId="20577"/>
          <ac:spMkLst>
            <pc:docMk/>
            <pc:sldMk cId="2518174275" sldId="441"/>
            <ac:spMk id="3" creationId="{BF352842-DCCE-4C89-8F77-CB86FC62C9B7}"/>
          </ac:spMkLst>
        </pc:spChg>
      </pc:sldChg>
      <pc:sldChg chg="del">
        <pc:chgData name="Julie James (BW)" userId="93e92b37-7776-4217-a0d0-6fda138908ce" providerId="ADAL" clId="{AC204DFD-AC7E-4B4A-A251-F13CE46F8BD8}" dt="2022-03-21T17:17:25.904" v="133" actId="2696"/>
        <pc:sldMkLst>
          <pc:docMk/>
          <pc:sldMk cId="102470471" sldId="449"/>
        </pc:sldMkLst>
      </pc:sldChg>
      <pc:sldChg chg="del">
        <pc:chgData name="Julie James (BW)" userId="93e92b37-7776-4217-a0d0-6fda138908ce" providerId="ADAL" clId="{AC204DFD-AC7E-4B4A-A251-F13CE46F8BD8}" dt="2022-03-21T17:19:39.365" v="251" actId="47"/>
        <pc:sldMkLst>
          <pc:docMk/>
          <pc:sldMk cId="2255979034" sldId="451"/>
        </pc:sldMkLst>
      </pc:sldChg>
      <pc:sldChg chg="del">
        <pc:chgData name="Julie James (BW)" userId="93e92b37-7776-4217-a0d0-6fda138908ce" providerId="ADAL" clId="{AC204DFD-AC7E-4B4A-A251-F13CE46F8BD8}" dt="2022-03-21T17:19:42.687" v="252" actId="47"/>
        <pc:sldMkLst>
          <pc:docMk/>
          <pc:sldMk cId="1604591022" sldId="452"/>
        </pc:sldMkLst>
      </pc:sldChg>
      <pc:sldChg chg="del">
        <pc:chgData name="Julie James (BW)" userId="93e92b37-7776-4217-a0d0-6fda138908ce" providerId="ADAL" clId="{AC204DFD-AC7E-4B4A-A251-F13CE46F8BD8}" dt="2022-03-21T17:24:16.923" v="275" actId="47"/>
        <pc:sldMkLst>
          <pc:docMk/>
          <pc:sldMk cId="359623107" sldId="454"/>
        </pc:sldMkLst>
      </pc:sldChg>
      <pc:sldChg chg="del">
        <pc:chgData name="Julie James (BW)" userId="93e92b37-7776-4217-a0d0-6fda138908ce" providerId="ADAL" clId="{AC204DFD-AC7E-4B4A-A251-F13CE46F8BD8}" dt="2022-03-21T17:23:52.729" v="272" actId="47"/>
        <pc:sldMkLst>
          <pc:docMk/>
          <pc:sldMk cId="2404790907" sldId="455"/>
        </pc:sldMkLst>
      </pc:sldChg>
      <pc:sldChg chg="del">
        <pc:chgData name="Julie James (BW)" userId="93e92b37-7776-4217-a0d0-6fda138908ce" providerId="ADAL" clId="{AC204DFD-AC7E-4B4A-A251-F13CE46F8BD8}" dt="2022-03-21T17:23:56.635" v="273" actId="47"/>
        <pc:sldMkLst>
          <pc:docMk/>
          <pc:sldMk cId="1890778927" sldId="456"/>
        </pc:sldMkLst>
      </pc:sldChg>
      <pc:sldChg chg="del">
        <pc:chgData name="Julie James (BW)" userId="93e92b37-7776-4217-a0d0-6fda138908ce" providerId="ADAL" clId="{AC204DFD-AC7E-4B4A-A251-F13CE46F8BD8}" dt="2022-03-21T17:24:14.272" v="274" actId="47"/>
        <pc:sldMkLst>
          <pc:docMk/>
          <pc:sldMk cId="3974367740" sldId="457"/>
        </pc:sldMkLst>
      </pc:sldChg>
      <pc:sldChg chg="del">
        <pc:chgData name="Julie James (BW)" userId="93e92b37-7776-4217-a0d0-6fda138908ce" providerId="ADAL" clId="{AC204DFD-AC7E-4B4A-A251-F13CE46F8BD8}" dt="2022-03-21T17:25:17.076" v="338" actId="47"/>
        <pc:sldMkLst>
          <pc:docMk/>
          <pc:sldMk cId="2912388148" sldId="459"/>
        </pc:sldMkLst>
      </pc:sldChg>
      <pc:sldChg chg="addSp delSp modSp new del mod">
        <pc:chgData name="Julie James (BW)" userId="93e92b37-7776-4217-a0d0-6fda138908ce" providerId="ADAL" clId="{AC204DFD-AC7E-4B4A-A251-F13CE46F8BD8}" dt="2022-03-22T17:09:07.956" v="1900" actId="2696"/>
        <pc:sldMkLst>
          <pc:docMk/>
          <pc:sldMk cId="1849016181" sldId="461"/>
        </pc:sldMkLst>
        <pc:spChg chg="mod">
          <ac:chgData name="Julie James (BW)" userId="93e92b37-7776-4217-a0d0-6fda138908ce" providerId="ADAL" clId="{AC204DFD-AC7E-4B4A-A251-F13CE46F8BD8}" dt="2022-03-22T16:45:06.891" v="1061" actId="20577"/>
          <ac:spMkLst>
            <pc:docMk/>
            <pc:sldMk cId="1849016181" sldId="461"/>
            <ac:spMk id="2" creationId="{7BD3F5F1-05A3-4504-9B50-8505F257DD5E}"/>
          </ac:spMkLst>
        </pc:spChg>
        <pc:spChg chg="del">
          <ac:chgData name="Julie James (BW)" userId="93e92b37-7776-4217-a0d0-6fda138908ce" providerId="ADAL" clId="{AC204DFD-AC7E-4B4A-A251-F13CE46F8BD8}" dt="2022-03-21T17:34:15.544" v="354" actId="478"/>
          <ac:spMkLst>
            <pc:docMk/>
            <pc:sldMk cId="1849016181" sldId="461"/>
            <ac:spMk id="3" creationId="{8D4F5AB4-A4BB-477C-AE94-210F1C6F87A5}"/>
          </ac:spMkLst>
        </pc:spChg>
        <pc:picChg chg="add mod">
          <ac:chgData name="Julie James (BW)" userId="93e92b37-7776-4217-a0d0-6fda138908ce" providerId="ADAL" clId="{AC204DFD-AC7E-4B4A-A251-F13CE46F8BD8}" dt="2022-03-21T17:35:58.683" v="386" actId="1076"/>
          <ac:picMkLst>
            <pc:docMk/>
            <pc:sldMk cId="1849016181" sldId="461"/>
            <ac:picMk id="5" creationId="{523FF5B9-0629-4B10-BB3B-60AAC27EF7E7}"/>
          </ac:picMkLst>
        </pc:picChg>
        <pc:picChg chg="add mod">
          <ac:chgData name="Julie James (BW)" userId="93e92b37-7776-4217-a0d0-6fda138908ce" providerId="ADAL" clId="{AC204DFD-AC7E-4B4A-A251-F13CE46F8BD8}" dt="2022-03-21T17:35:57.533" v="385" actId="1076"/>
          <ac:picMkLst>
            <pc:docMk/>
            <pc:sldMk cId="1849016181" sldId="461"/>
            <ac:picMk id="7" creationId="{F1704E5F-B38A-4663-9A4C-8714B9739D49}"/>
          </ac:picMkLst>
        </pc:picChg>
        <pc:picChg chg="add mod">
          <ac:chgData name="Julie James (BW)" userId="93e92b37-7776-4217-a0d0-6fda138908ce" providerId="ADAL" clId="{AC204DFD-AC7E-4B4A-A251-F13CE46F8BD8}" dt="2022-03-21T17:37:15.481" v="391" actId="1076"/>
          <ac:picMkLst>
            <pc:docMk/>
            <pc:sldMk cId="1849016181" sldId="461"/>
            <ac:picMk id="9" creationId="{FC637D78-8657-4784-B48A-4C52B9F8EB5E}"/>
          </ac:picMkLst>
        </pc:picChg>
      </pc:sldChg>
      <pc:sldChg chg="add">
        <pc:chgData name="Julie James (BW)" userId="93e92b37-7776-4217-a0d0-6fda138908ce" providerId="ADAL" clId="{AC204DFD-AC7E-4B4A-A251-F13CE46F8BD8}" dt="2022-03-22T17:09:12.454" v="1901"/>
        <pc:sldMkLst>
          <pc:docMk/>
          <pc:sldMk cId="3079702200" sldId="461"/>
        </pc:sldMkLst>
      </pc:sldChg>
      <pc:sldChg chg="addSp delSp modSp new mod">
        <pc:chgData name="Julie James (BW)" userId="93e92b37-7776-4217-a0d0-6fda138908ce" providerId="ADAL" clId="{AC204DFD-AC7E-4B4A-A251-F13CE46F8BD8}" dt="2022-03-21T17:37:47.643" v="410" actId="1076"/>
        <pc:sldMkLst>
          <pc:docMk/>
          <pc:sldMk cId="3814729159" sldId="462"/>
        </pc:sldMkLst>
        <pc:spChg chg="mod">
          <ac:chgData name="Julie James (BW)" userId="93e92b37-7776-4217-a0d0-6fda138908ce" providerId="ADAL" clId="{AC204DFD-AC7E-4B4A-A251-F13CE46F8BD8}" dt="2022-03-21T17:37:28.787" v="406" actId="20577"/>
          <ac:spMkLst>
            <pc:docMk/>
            <pc:sldMk cId="3814729159" sldId="462"/>
            <ac:spMk id="2" creationId="{1331E0D3-0551-46F1-A0B3-CC9B4FB4F739}"/>
          </ac:spMkLst>
        </pc:spChg>
        <pc:spChg chg="del">
          <ac:chgData name="Julie James (BW)" userId="93e92b37-7776-4217-a0d0-6fda138908ce" providerId="ADAL" clId="{AC204DFD-AC7E-4B4A-A251-F13CE46F8BD8}" dt="2022-03-21T17:37:43.336" v="407" actId="478"/>
          <ac:spMkLst>
            <pc:docMk/>
            <pc:sldMk cId="3814729159" sldId="462"/>
            <ac:spMk id="3" creationId="{CF001D7F-6D41-41B8-87C4-C683483A6CC0}"/>
          </ac:spMkLst>
        </pc:spChg>
        <pc:picChg chg="add mod">
          <ac:chgData name="Julie James (BW)" userId="93e92b37-7776-4217-a0d0-6fda138908ce" providerId="ADAL" clId="{AC204DFD-AC7E-4B4A-A251-F13CE46F8BD8}" dt="2022-03-21T17:37:47.643" v="410" actId="1076"/>
          <ac:picMkLst>
            <pc:docMk/>
            <pc:sldMk cId="3814729159" sldId="462"/>
            <ac:picMk id="5" creationId="{9DC9F5FB-E810-4C5F-92B2-289D9E564306}"/>
          </ac:picMkLst>
        </pc:picChg>
        <pc:picChg chg="add mod">
          <ac:chgData name="Julie James (BW)" userId="93e92b37-7776-4217-a0d0-6fda138908ce" providerId="ADAL" clId="{AC204DFD-AC7E-4B4A-A251-F13CE46F8BD8}" dt="2022-03-21T17:37:45.729" v="409" actId="1076"/>
          <ac:picMkLst>
            <pc:docMk/>
            <pc:sldMk cId="3814729159" sldId="462"/>
            <ac:picMk id="7" creationId="{69AA0DA1-658E-4D99-A57B-84DD0897BB48}"/>
          </ac:picMkLst>
        </pc:picChg>
      </pc:sldChg>
      <pc:sldChg chg="add">
        <pc:chgData name="Julie James (BW)" userId="93e92b37-7776-4217-a0d0-6fda138908ce" providerId="ADAL" clId="{AC204DFD-AC7E-4B4A-A251-F13CE46F8BD8}" dt="2022-03-22T17:08:46.414" v="1899"/>
        <pc:sldMkLst>
          <pc:docMk/>
          <pc:sldMk cId="10583452" sldId="463"/>
        </pc:sldMkLst>
      </pc:sldChg>
      <pc:sldChg chg="addSp delSp modSp new del mod">
        <pc:chgData name="Julie James (BW)" userId="93e92b37-7776-4217-a0d0-6fda138908ce" providerId="ADAL" clId="{AC204DFD-AC7E-4B4A-A251-F13CE46F8BD8}" dt="2022-03-22T17:08:37.991" v="1898" actId="2696"/>
        <pc:sldMkLst>
          <pc:docMk/>
          <pc:sldMk cId="2071331234" sldId="463"/>
        </pc:sldMkLst>
        <pc:spChg chg="mod">
          <ac:chgData name="Julie James (BW)" userId="93e92b37-7776-4217-a0d0-6fda138908ce" providerId="ADAL" clId="{AC204DFD-AC7E-4B4A-A251-F13CE46F8BD8}" dt="2022-03-22T16:45:00.842" v="1057" actId="20577"/>
          <ac:spMkLst>
            <pc:docMk/>
            <pc:sldMk cId="2071331234" sldId="463"/>
            <ac:spMk id="2" creationId="{3DB1B136-45EE-4D5B-9B88-EC2756CF8F8A}"/>
          </ac:spMkLst>
        </pc:spChg>
        <pc:spChg chg="del">
          <ac:chgData name="Julie James (BW)" userId="93e92b37-7776-4217-a0d0-6fda138908ce" providerId="ADAL" clId="{AC204DFD-AC7E-4B4A-A251-F13CE46F8BD8}" dt="2022-03-21T17:39:57.614" v="444" actId="478"/>
          <ac:spMkLst>
            <pc:docMk/>
            <pc:sldMk cId="2071331234" sldId="463"/>
            <ac:spMk id="3" creationId="{FAC94E6C-4D60-487F-A633-B35F8C617F8F}"/>
          </ac:spMkLst>
        </pc:spChg>
        <pc:spChg chg="add mod">
          <ac:chgData name="Julie James (BW)" userId="93e92b37-7776-4217-a0d0-6fda138908ce" providerId="ADAL" clId="{AC204DFD-AC7E-4B4A-A251-F13CE46F8BD8}" dt="2022-03-22T16:38:51.657" v="495" actId="208"/>
          <ac:spMkLst>
            <pc:docMk/>
            <pc:sldMk cId="2071331234" sldId="463"/>
            <ac:spMk id="14" creationId="{07C6A313-5206-4B49-AF1C-BA1AC0B541B2}"/>
          </ac:spMkLst>
        </pc:spChg>
        <pc:picChg chg="add mod">
          <ac:chgData name="Julie James (BW)" userId="93e92b37-7776-4217-a0d0-6fda138908ce" providerId="ADAL" clId="{AC204DFD-AC7E-4B4A-A251-F13CE46F8BD8}" dt="2022-03-21T17:40:02.842" v="447" actId="1038"/>
          <ac:picMkLst>
            <pc:docMk/>
            <pc:sldMk cId="2071331234" sldId="463"/>
            <ac:picMk id="5" creationId="{7949D5EF-E3A0-48AD-969F-12BADE32FD66}"/>
          </ac:picMkLst>
        </pc:picChg>
        <pc:picChg chg="add mod">
          <ac:chgData name="Julie James (BW)" userId="93e92b37-7776-4217-a0d0-6fda138908ce" providerId="ADAL" clId="{AC204DFD-AC7E-4B4A-A251-F13CE46F8BD8}" dt="2022-03-21T17:40:13.270" v="449" actId="1076"/>
          <ac:picMkLst>
            <pc:docMk/>
            <pc:sldMk cId="2071331234" sldId="463"/>
            <ac:picMk id="7" creationId="{97DA36AA-4278-42B0-8A28-45349B2EB1C4}"/>
          </ac:picMkLst>
        </pc:picChg>
        <pc:picChg chg="add mod">
          <ac:chgData name="Julie James (BW)" userId="93e92b37-7776-4217-a0d0-6fda138908ce" providerId="ADAL" clId="{AC204DFD-AC7E-4B4A-A251-F13CE46F8BD8}" dt="2022-03-22T16:38:21.805" v="492" actId="1076"/>
          <ac:picMkLst>
            <pc:docMk/>
            <pc:sldMk cId="2071331234" sldId="463"/>
            <ac:picMk id="9" creationId="{186DE0A0-82F8-4C96-A5F8-3B1C4CFEB37A}"/>
          </ac:picMkLst>
        </pc:picChg>
        <pc:picChg chg="add mod">
          <ac:chgData name="Julie James (BW)" userId="93e92b37-7776-4217-a0d0-6fda138908ce" providerId="ADAL" clId="{AC204DFD-AC7E-4B4A-A251-F13CE46F8BD8}" dt="2022-03-21T17:43:23.151" v="455" actId="1076"/>
          <ac:picMkLst>
            <pc:docMk/>
            <pc:sldMk cId="2071331234" sldId="463"/>
            <ac:picMk id="11" creationId="{C0B122FB-4159-4FA8-B95E-3F6AB55B7621}"/>
          </ac:picMkLst>
        </pc:picChg>
        <pc:picChg chg="add mod">
          <ac:chgData name="Julie James (BW)" userId="93e92b37-7776-4217-a0d0-6fda138908ce" providerId="ADAL" clId="{AC204DFD-AC7E-4B4A-A251-F13CE46F8BD8}" dt="2022-03-22T16:38:20.468" v="491" actId="1076"/>
          <ac:picMkLst>
            <pc:docMk/>
            <pc:sldMk cId="2071331234" sldId="463"/>
            <ac:picMk id="13" creationId="{0333C841-2C4F-412C-8D2B-ECB2A5D05C5F}"/>
          </ac:picMkLst>
        </pc:picChg>
        <pc:cxnChg chg="add mod">
          <ac:chgData name="Julie James (BW)" userId="93e92b37-7776-4217-a0d0-6fda138908ce" providerId="ADAL" clId="{AC204DFD-AC7E-4B4A-A251-F13CE46F8BD8}" dt="2022-03-22T16:39:03.572" v="497" actId="13822"/>
          <ac:cxnSpMkLst>
            <pc:docMk/>
            <pc:sldMk cId="2071331234" sldId="463"/>
            <ac:cxnSpMk id="16" creationId="{1F321BE4-D19E-43C6-B8F7-D6661740A61F}"/>
          </ac:cxnSpMkLst>
        </pc:cxnChg>
      </pc:sldChg>
      <pc:sldChg chg="addSp delSp modSp new del mod">
        <pc:chgData name="Julie James (BW)" userId="93e92b37-7776-4217-a0d0-6fda138908ce" providerId="ADAL" clId="{AC204DFD-AC7E-4B4A-A251-F13CE46F8BD8}" dt="2022-03-22T17:08:37.991" v="1898" actId="2696"/>
        <pc:sldMkLst>
          <pc:docMk/>
          <pc:sldMk cId="1262632455" sldId="464"/>
        </pc:sldMkLst>
        <pc:spChg chg="mod">
          <ac:chgData name="Julie James (BW)" userId="93e92b37-7776-4217-a0d0-6fda138908ce" providerId="ADAL" clId="{AC204DFD-AC7E-4B4A-A251-F13CE46F8BD8}" dt="2022-03-21T17:45:24.106" v="474" actId="20577"/>
          <ac:spMkLst>
            <pc:docMk/>
            <pc:sldMk cId="1262632455" sldId="464"/>
            <ac:spMk id="2" creationId="{CAFBAD7A-DA2A-494F-A60D-CC00A926A5A3}"/>
          </ac:spMkLst>
        </pc:spChg>
        <pc:spChg chg="del">
          <ac:chgData name="Julie James (BW)" userId="93e92b37-7776-4217-a0d0-6fda138908ce" providerId="ADAL" clId="{AC204DFD-AC7E-4B4A-A251-F13CE46F8BD8}" dt="2022-03-21T17:44:29.242" v="462" actId="478"/>
          <ac:spMkLst>
            <pc:docMk/>
            <pc:sldMk cId="1262632455" sldId="464"/>
            <ac:spMk id="3" creationId="{6FE301E5-EA0F-48BE-98A4-F0EA41DACCD3}"/>
          </ac:spMkLst>
        </pc:spChg>
        <pc:picChg chg="add mod">
          <ac:chgData name="Julie James (BW)" userId="93e92b37-7776-4217-a0d0-6fda138908ce" providerId="ADAL" clId="{AC204DFD-AC7E-4B4A-A251-F13CE46F8BD8}" dt="2022-03-21T17:45:26.002" v="475" actId="1076"/>
          <ac:picMkLst>
            <pc:docMk/>
            <pc:sldMk cId="1262632455" sldId="464"/>
            <ac:picMk id="5" creationId="{745D266A-1171-4BC2-8156-9BBA4B3B97DE}"/>
          </ac:picMkLst>
        </pc:picChg>
        <pc:picChg chg="add mod">
          <ac:chgData name="Julie James (BW)" userId="93e92b37-7776-4217-a0d0-6fda138908ce" providerId="ADAL" clId="{AC204DFD-AC7E-4B4A-A251-F13CE46F8BD8}" dt="2022-03-21T17:46:55.023" v="483" actId="1076"/>
          <ac:picMkLst>
            <pc:docMk/>
            <pc:sldMk cId="1262632455" sldId="464"/>
            <ac:picMk id="7" creationId="{DAB4809F-728D-4C83-B06E-97B1B50818F1}"/>
          </ac:picMkLst>
        </pc:picChg>
        <pc:picChg chg="add mod">
          <ac:chgData name="Julie James (BW)" userId="93e92b37-7776-4217-a0d0-6fda138908ce" providerId="ADAL" clId="{AC204DFD-AC7E-4B4A-A251-F13CE46F8BD8}" dt="2022-03-21T17:46:57.088" v="484" actId="1076"/>
          <ac:picMkLst>
            <pc:docMk/>
            <pc:sldMk cId="1262632455" sldId="464"/>
            <ac:picMk id="9" creationId="{AC3D18BE-6A00-423F-A3D6-E814C15EB9B4}"/>
          </ac:picMkLst>
        </pc:picChg>
        <pc:picChg chg="add mod">
          <ac:chgData name="Julie James (BW)" userId="93e92b37-7776-4217-a0d0-6fda138908ce" providerId="ADAL" clId="{AC204DFD-AC7E-4B4A-A251-F13CE46F8BD8}" dt="2022-03-21T17:47:04.911" v="489" actId="1076"/>
          <ac:picMkLst>
            <pc:docMk/>
            <pc:sldMk cId="1262632455" sldId="464"/>
            <ac:picMk id="11" creationId="{39D6DAC5-CDDE-426E-A506-BB3010F7EA90}"/>
          </ac:picMkLst>
        </pc:picChg>
      </pc:sldChg>
      <pc:sldChg chg="add">
        <pc:chgData name="Julie James (BW)" userId="93e92b37-7776-4217-a0d0-6fda138908ce" providerId="ADAL" clId="{AC204DFD-AC7E-4B4A-A251-F13CE46F8BD8}" dt="2022-03-22T17:08:46.414" v="1899"/>
        <pc:sldMkLst>
          <pc:docMk/>
          <pc:sldMk cId="1838909695" sldId="464"/>
        </pc:sldMkLst>
      </pc:sldChg>
      <pc:sldChg chg="modSp new del mod ord">
        <pc:chgData name="Julie James (BW)" userId="93e92b37-7776-4217-a0d0-6fda138908ce" providerId="ADAL" clId="{AC204DFD-AC7E-4B4A-A251-F13CE46F8BD8}" dt="2022-03-22T17:08:37.991" v="1898" actId="2696"/>
        <pc:sldMkLst>
          <pc:docMk/>
          <pc:sldMk cId="766766638" sldId="465"/>
        </pc:sldMkLst>
        <pc:spChg chg="mod">
          <ac:chgData name="Julie James (BW)" userId="93e92b37-7776-4217-a0d0-6fda138908ce" providerId="ADAL" clId="{AC204DFD-AC7E-4B4A-A251-F13CE46F8BD8}" dt="2022-03-22T16:39:34.857" v="500" actId="20577"/>
          <ac:spMkLst>
            <pc:docMk/>
            <pc:sldMk cId="766766638" sldId="465"/>
            <ac:spMk id="2" creationId="{6B9A4BB5-EF78-4B08-84BE-6C9DB39FB206}"/>
          </ac:spMkLst>
        </pc:spChg>
        <pc:spChg chg="mod">
          <ac:chgData name="Julie James (BW)" userId="93e92b37-7776-4217-a0d0-6fda138908ce" providerId="ADAL" clId="{AC204DFD-AC7E-4B4A-A251-F13CE46F8BD8}" dt="2022-03-22T16:44:31.736" v="1049" actId="20577"/>
          <ac:spMkLst>
            <pc:docMk/>
            <pc:sldMk cId="766766638" sldId="465"/>
            <ac:spMk id="3" creationId="{D205CCA5-7CA2-4D61-A451-46CB7A9F611A}"/>
          </ac:spMkLst>
        </pc:spChg>
      </pc:sldChg>
      <pc:sldChg chg="addSp modSp add mod">
        <pc:chgData name="Julie James (BW)" userId="93e92b37-7776-4217-a0d0-6fda138908ce" providerId="ADAL" clId="{AC204DFD-AC7E-4B4A-A251-F13CE46F8BD8}" dt="2022-03-24T22:59:02.057" v="5817" actId="14"/>
        <pc:sldMkLst>
          <pc:docMk/>
          <pc:sldMk cId="1050229567" sldId="465"/>
        </pc:sldMkLst>
        <pc:spChg chg="mod">
          <ac:chgData name="Julie James (BW)" userId="93e92b37-7776-4217-a0d0-6fda138908ce" providerId="ADAL" clId="{AC204DFD-AC7E-4B4A-A251-F13CE46F8BD8}" dt="2022-03-24T22:59:02.057" v="5817" actId="14"/>
          <ac:spMkLst>
            <pc:docMk/>
            <pc:sldMk cId="1050229567" sldId="465"/>
            <ac:spMk id="3" creationId="{D205CCA5-7CA2-4D61-A451-46CB7A9F611A}"/>
          </ac:spMkLst>
        </pc:spChg>
        <pc:picChg chg="add mod">
          <ac:chgData name="Julie James (BW)" userId="93e92b37-7776-4217-a0d0-6fda138908ce" providerId="ADAL" clId="{AC204DFD-AC7E-4B4A-A251-F13CE46F8BD8}" dt="2022-03-22T17:13:37.029" v="2090" actId="1076"/>
          <ac:picMkLst>
            <pc:docMk/>
            <pc:sldMk cId="1050229567" sldId="465"/>
            <ac:picMk id="5" creationId="{032855BB-30C2-46BE-919C-D87B859AE2D9}"/>
          </ac:picMkLst>
        </pc:picChg>
      </pc:sldChg>
      <pc:sldChg chg="modSp new del mod">
        <pc:chgData name="Julie James (BW)" userId="93e92b37-7776-4217-a0d0-6fda138908ce" providerId="ADAL" clId="{AC204DFD-AC7E-4B4A-A251-F13CE46F8BD8}" dt="2022-03-22T17:09:07.956" v="1900" actId="2696"/>
        <pc:sldMkLst>
          <pc:docMk/>
          <pc:sldMk cId="1310087858" sldId="466"/>
        </pc:sldMkLst>
        <pc:spChg chg="mod">
          <ac:chgData name="Julie James (BW)" userId="93e92b37-7776-4217-a0d0-6fda138908ce" providerId="ADAL" clId="{AC204DFD-AC7E-4B4A-A251-F13CE46F8BD8}" dt="2022-03-22T16:45:19.788" v="1064" actId="20577"/>
          <ac:spMkLst>
            <pc:docMk/>
            <pc:sldMk cId="1310087858" sldId="466"/>
            <ac:spMk id="2" creationId="{153D82A7-AECA-4E95-8595-DD903A060A18}"/>
          </ac:spMkLst>
        </pc:spChg>
        <pc:spChg chg="mod">
          <ac:chgData name="Julie James (BW)" userId="93e92b37-7776-4217-a0d0-6fda138908ce" providerId="ADAL" clId="{AC204DFD-AC7E-4B4A-A251-F13CE46F8BD8}" dt="2022-03-22T16:50:54.015" v="1393" actId="114"/>
          <ac:spMkLst>
            <pc:docMk/>
            <pc:sldMk cId="1310087858" sldId="466"/>
            <ac:spMk id="3" creationId="{93286664-F122-4177-AA1A-BA8B1C4E103A}"/>
          </ac:spMkLst>
        </pc:spChg>
      </pc:sldChg>
      <pc:sldChg chg="modSp add mod">
        <pc:chgData name="Julie James (BW)" userId="93e92b37-7776-4217-a0d0-6fda138908ce" providerId="ADAL" clId="{AC204DFD-AC7E-4B4A-A251-F13CE46F8BD8}" dt="2022-03-24T22:58:46.844" v="5813" actId="207"/>
        <pc:sldMkLst>
          <pc:docMk/>
          <pc:sldMk cId="2958859061" sldId="466"/>
        </pc:sldMkLst>
        <pc:spChg chg="mod">
          <ac:chgData name="Julie James (BW)" userId="93e92b37-7776-4217-a0d0-6fda138908ce" providerId="ADAL" clId="{AC204DFD-AC7E-4B4A-A251-F13CE46F8BD8}" dt="2022-03-24T22:58:46.844" v="5813" actId="207"/>
          <ac:spMkLst>
            <pc:docMk/>
            <pc:sldMk cId="2958859061" sldId="466"/>
            <ac:spMk id="3" creationId="{93286664-F122-4177-AA1A-BA8B1C4E103A}"/>
          </ac:spMkLst>
        </pc:spChg>
      </pc:sldChg>
      <pc:sldChg chg="addSp delSp modSp new mod">
        <pc:chgData name="Julie James (BW)" userId="93e92b37-7776-4217-a0d0-6fda138908ce" providerId="ADAL" clId="{AC204DFD-AC7E-4B4A-A251-F13CE46F8BD8}" dt="2022-03-22T16:57:01.623" v="1467" actId="1076"/>
        <pc:sldMkLst>
          <pc:docMk/>
          <pc:sldMk cId="1680380365" sldId="467"/>
        </pc:sldMkLst>
        <pc:spChg chg="mod">
          <ac:chgData name="Julie James (BW)" userId="93e92b37-7776-4217-a0d0-6fda138908ce" providerId="ADAL" clId="{AC204DFD-AC7E-4B4A-A251-F13CE46F8BD8}" dt="2022-03-22T16:53:47.781" v="1429" actId="20577"/>
          <ac:spMkLst>
            <pc:docMk/>
            <pc:sldMk cId="1680380365" sldId="467"/>
            <ac:spMk id="2" creationId="{4578EA5A-5327-45AA-A1EC-D4279226EC83}"/>
          </ac:spMkLst>
        </pc:spChg>
        <pc:spChg chg="del">
          <ac:chgData name="Julie James (BW)" userId="93e92b37-7776-4217-a0d0-6fda138908ce" providerId="ADAL" clId="{AC204DFD-AC7E-4B4A-A251-F13CE46F8BD8}" dt="2022-03-22T16:53:32.181" v="1396" actId="478"/>
          <ac:spMkLst>
            <pc:docMk/>
            <pc:sldMk cId="1680380365" sldId="467"/>
            <ac:spMk id="3" creationId="{A33948C0-8C72-4A90-8968-146FE408B8FB}"/>
          </ac:spMkLst>
        </pc:spChg>
        <pc:picChg chg="add mod">
          <ac:chgData name="Julie James (BW)" userId="93e92b37-7776-4217-a0d0-6fda138908ce" providerId="ADAL" clId="{AC204DFD-AC7E-4B4A-A251-F13CE46F8BD8}" dt="2022-03-22T16:56:59.027" v="1466" actId="1076"/>
          <ac:picMkLst>
            <pc:docMk/>
            <pc:sldMk cId="1680380365" sldId="467"/>
            <ac:picMk id="5" creationId="{5E5266A4-C980-4BF6-B353-5FC3E3A9446C}"/>
          </ac:picMkLst>
        </pc:picChg>
        <pc:picChg chg="add mod">
          <ac:chgData name="Julie James (BW)" userId="93e92b37-7776-4217-a0d0-6fda138908ce" providerId="ADAL" clId="{AC204DFD-AC7E-4B4A-A251-F13CE46F8BD8}" dt="2022-03-22T16:57:01.623" v="1467" actId="1076"/>
          <ac:picMkLst>
            <pc:docMk/>
            <pc:sldMk cId="1680380365" sldId="467"/>
            <ac:picMk id="7" creationId="{1D0F3AE7-F86C-4792-AB1B-DDB4F46386D2}"/>
          </ac:picMkLst>
        </pc:picChg>
      </pc:sldChg>
      <pc:sldChg chg="addSp delSp modSp new mod">
        <pc:chgData name="Julie James (BW)" userId="93e92b37-7776-4217-a0d0-6fda138908ce" providerId="ADAL" clId="{AC204DFD-AC7E-4B4A-A251-F13CE46F8BD8}" dt="2022-03-22T17:00:58.640" v="1511" actId="1076"/>
        <pc:sldMkLst>
          <pc:docMk/>
          <pc:sldMk cId="707341134" sldId="468"/>
        </pc:sldMkLst>
        <pc:spChg chg="mod">
          <ac:chgData name="Julie James (BW)" userId="93e92b37-7776-4217-a0d0-6fda138908ce" providerId="ADAL" clId="{AC204DFD-AC7E-4B4A-A251-F13CE46F8BD8}" dt="2022-03-22T17:00:33.684" v="1500" actId="1076"/>
          <ac:spMkLst>
            <pc:docMk/>
            <pc:sldMk cId="707341134" sldId="468"/>
            <ac:spMk id="2" creationId="{EA466748-D418-4D1D-ABA4-B0DFA67B1A7C}"/>
          </ac:spMkLst>
        </pc:spChg>
        <pc:spChg chg="del">
          <ac:chgData name="Julie James (BW)" userId="93e92b37-7776-4217-a0d0-6fda138908ce" providerId="ADAL" clId="{AC204DFD-AC7E-4B4A-A251-F13CE46F8BD8}" dt="2022-03-22T16:55:25.331" v="1437" actId="478"/>
          <ac:spMkLst>
            <pc:docMk/>
            <pc:sldMk cId="707341134" sldId="468"/>
            <ac:spMk id="3" creationId="{A80CCB13-82F7-4D5D-B404-E0CF4274B9ED}"/>
          </ac:spMkLst>
        </pc:spChg>
        <pc:picChg chg="add mod">
          <ac:chgData name="Julie James (BW)" userId="93e92b37-7776-4217-a0d0-6fda138908ce" providerId="ADAL" clId="{AC204DFD-AC7E-4B4A-A251-F13CE46F8BD8}" dt="2022-03-22T17:00:54.772" v="1510" actId="1076"/>
          <ac:picMkLst>
            <pc:docMk/>
            <pc:sldMk cId="707341134" sldId="468"/>
            <ac:picMk id="5" creationId="{C403E054-5E24-4338-AB76-83ABDA1875CA}"/>
          </ac:picMkLst>
        </pc:picChg>
        <pc:picChg chg="add mod">
          <ac:chgData name="Julie James (BW)" userId="93e92b37-7776-4217-a0d0-6fda138908ce" providerId="ADAL" clId="{AC204DFD-AC7E-4B4A-A251-F13CE46F8BD8}" dt="2022-03-22T17:00:58.640" v="1511" actId="1076"/>
          <ac:picMkLst>
            <pc:docMk/>
            <pc:sldMk cId="707341134" sldId="468"/>
            <ac:picMk id="7" creationId="{7A9C5C45-3C5F-4E1A-9929-71C50E8EC16A}"/>
          </ac:picMkLst>
        </pc:picChg>
        <pc:picChg chg="add mod">
          <ac:chgData name="Julie James (BW)" userId="93e92b37-7776-4217-a0d0-6fda138908ce" providerId="ADAL" clId="{AC204DFD-AC7E-4B4A-A251-F13CE46F8BD8}" dt="2022-03-22T17:00:40.127" v="1504" actId="1076"/>
          <ac:picMkLst>
            <pc:docMk/>
            <pc:sldMk cId="707341134" sldId="468"/>
            <ac:picMk id="9" creationId="{027E53FE-E15A-4D26-948F-BE947500ABF8}"/>
          </ac:picMkLst>
        </pc:picChg>
        <pc:picChg chg="add mod">
          <ac:chgData name="Julie James (BW)" userId="93e92b37-7776-4217-a0d0-6fda138908ce" providerId="ADAL" clId="{AC204DFD-AC7E-4B4A-A251-F13CE46F8BD8}" dt="2022-03-22T17:00:50.859" v="1509" actId="1076"/>
          <ac:picMkLst>
            <pc:docMk/>
            <pc:sldMk cId="707341134" sldId="468"/>
            <ac:picMk id="11" creationId="{E46912DA-D2E3-48C3-B792-2603632EB07D}"/>
          </ac:picMkLst>
        </pc:picChg>
        <pc:picChg chg="add mod">
          <ac:chgData name="Julie James (BW)" userId="93e92b37-7776-4217-a0d0-6fda138908ce" providerId="ADAL" clId="{AC204DFD-AC7E-4B4A-A251-F13CE46F8BD8}" dt="2022-03-22T17:00:37.806" v="1503" actId="1076"/>
          <ac:picMkLst>
            <pc:docMk/>
            <pc:sldMk cId="707341134" sldId="468"/>
            <ac:picMk id="13" creationId="{FBC1B769-2E53-40EA-B0B6-F8A6BBE38863}"/>
          </ac:picMkLst>
        </pc:picChg>
      </pc:sldChg>
      <pc:sldChg chg="addSp modSp new mod">
        <pc:chgData name="Julie James (BW)" userId="93e92b37-7776-4217-a0d0-6fda138908ce" providerId="ADAL" clId="{AC204DFD-AC7E-4B4A-A251-F13CE46F8BD8}" dt="2022-03-24T20:28:09.312" v="5228" actId="14100"/>
        <pc:sldMkLst>
          <pc:docMk/>
          <pc:sldMk cId="3518522716" sldId="469"/>
        </pc:sldMkLst>
        <pc:spChg chg="mod">
          <ac:chgData name="Julie James (BW)" userId="93e92b37-7776-4217-a0d0-6fda138908ce" providerId="ADAL" clId="{AC204DFD-AC7E-4B4A-A251-F13CE46F8BD8}" dt="2022-03-22T17:02:17.469" v="1560" actId="20577"/>
          <ac:spMkLst>
            <pc:docMk/>
            <pc:sldMk cId="3518522716" sldId="469"/>
            <ac:spMk id="2" creationId="{610CBB3B-CB9B-45FB-A5AE-455B40D1DA20}"/>
          </ac:spMkLst>
        </pc:spChg>
        <pc:spChg chg="mod">
          <ac:chgData name="Julie James (BW)" userId="93e92b37-7776-4217-a0d0-6fda138908ce" providerId="ADAL" clId="{AC204DFD-AC7E-4B4A-A251-F13CE46F8BD8}" dt="2022-03-22T20:23:57.060" v="3231" actId="14100"/>
          <ac:spMkLst>
            <pc:docMk/>
            <pc:sldMk cId="3518522716" sldId="469"/>
            <ac:spMk id="3" creationId="{F07A16F6-3435-4B9C-AF64-6321B4164DB2}"/>
          </ac:spMkLst>
        </pc:spChg>
        <pc:spChg chg="add mod">
          <ac:chgData name="Julie James (BW)" userId="93e92b37-7776-4217-a0d0-6fda138908ce" providerId="ADAL" clId="{AC204DFD-AC7E-4B4A-A251-F13CE46F8BD8}" dt="2022-03-24T20:28:09.312" v="5228" actId="14100"/>
          <ac:spMkLst>
            <pc:docMk/>
            <pc:sldMk cId="3518522716" sldId="469"/>
            <ac:spMk id="4" creationId="{91DB61EE-DE57-42BE-8C89-AC8D94905BDB}"/>
          </ac:spMkLst>
        </pc:spChg>
        <pc:picChg chg="add mod">
          <ac:chgData name="Julie James (BW)" userId="93e92b37-7776-4217-a0d0-6fda138908ce" providerId="ADAL" clId="{AC204DFD-AC7E-4B4A-A251-F13CE46F8BD8}" dt="2022-03-22T17:07:27.741" v="1782" actId="1076"/>
          <ac:picMkLst>
            <pc:docMk/>
            <pc:sldMk cId="3518522716" sldId="469"/>
            <ac:picMk id="5" creationId="{1018D3C3-5E3B-41A3-95D5-DB849E12E1C4}"/>
          </ac:picMkLst>
        </pc:picChg>
        <pc:picChg chg="add mod">
          <ac:chgData name="Julie James (BW)" userId="93e92b37-7776-4217-a0d0-6fda138908ce" providerId="ADAL" clId="{AC204DFD-AC7E-4B4A-A251-F13CE46F8BD8}" dt="2022-03-22T20:24:26.064" v="3233" actId="14100"/>
          <ac:picMkLst>
            <pc:docMk/>
            <pc:sldMk cId="3518522716" sldId="469"/>
            <ac:picMk id="7" creationId="{501175DF-5A6D-4281-A5C4-B055C9D959E2}"/>
          </ac:picMkLst>
        </pc:picChg>
      </pc:sldChg>
      <pc:sldChg chg="addSp delSp modSp new mod ord">
        <pc:chgData name="Julie James (BW)" userId="93e92b37-7776-4217-a0d0-6fda138908ce" providerId="ADAL" clId="{AC204DFD-AC7E-4B4A-A251-F13CE46F8BD8}" dt="2022-03-22T17:05:59.666" v="1715"/>
        <pc:sldMkLst>
          <pc:docMk/>
          <pc:sldMk cId="2339390601" sldId="470"/>
        </pc:sldMkLst>
        <pc:spChg chg="mod">
          <ac:chgData name="Julie James (BW)" userId="93e92b37-7776-4217-a0d0-6fda138908ce" providerId="ADAL" clId="{AC204DFD-AC7E-4B4A-A251-F13CE46F8BD8}" dt="2022-03-22T17:05:56.876" v="1713" actId="20577"/>
          <ac:spMkLst>
            <pc:docMk/>
            <pc:sldMk cId="2339390601" sldId="470"/>
            <ac:spMk id="2" creationId="{B1FE6FBA-E186-49D9-BAD1-D177193CA8C4}"/>
          </ac:spMkLst>
        </pc:spChg>
        <pc:spChg chg="del">
          <ac:chgData name="Julie James (BW)" userId="93e92b37-7776-4217-a0d0-6fda138908ce" providerId="ADAL" clId="{AC204DFD-AC7E-4B4A-A251-F13CE46F8BD8}" dt="2022-03-22T17:04:07.085" v="1687" actId="478"/>
          <ac:spMkLst>
            <pc:docMk/>
            <pc:sldMk cId="2339390601" sldId="470"/>
            <ac:spMk id="3" creationId="{CA91C9FB-80F8-4CC9-8060-BC728D36FA6C}"/>
          </ac:spMkLst>
        </pc:spChg>
        <pc:spChg chg="add del">
          <ac:chgData name="Julie James (BW)" userId="93e92b37-7776-4217-a0d0-6fda138908ce" providerId="ADAL" clId="{AC204DFD-AC7E-4B4A-A251-F13CE46F8BD8}" dt="2022-03-22T17:04:10.992" v="1689" actId="22"/>
          <ac:spMkLst>
            <pc:docMk/>
            <pc:sldMk cId="2339390601" sldId="470"/>
            <ac:spMk id="5" creationId="{64434E07-65AB-46BA-BEF5-D4BE76DD3D49}"/>
          </ac:spMkLst>
        </pc:spChg>
        <pc:picChg chg="add mod">
          <ac:chgData name="Julie James (BW)" userId="93e92b37-7776-4217-a0d0-6fda138908ce" providerId="ADAL" clId="{AC204DFD-AC7E-4B4A-A251-F13CE46F8BD8}" dt="2022-03-22T17:04:26.125" v="1692" actId="1076"/>
          <ac:picMkLst>
            <pc:docMk/>
            <pc:sldMk cId="2339390601" sldId="470"/>
            <ac:picMk id="7" creationId="{C79D825B-73B6-4C2C-9D90-90D45AE2AB9F}"/>
          </ac:picMkLst>
        </pc:picChg>
      </pc:sldChg>
      <pc:sldChg chg="addSp delSp modSp new mod">
        <pc:chgData name="Julie James (BW)" userId="93e92b37-7776-4217-a0d0-6fda138908ce" providerId="ADAL" clId="{AC204DFD-AC7E-4B4A-A251-F13CE46F8BD8}" dt="2022-03-22T17:29:32.120" v="2251" actId="1076"/>
        <pc:sldMkLst>
          <pc:docMk/>
          <pc:sldMk cId="517917210" sldId="471"/>
        </pc:sldMkLst>
        <pc:spChg chg="mod">
          <ac:chgData name="Julie James (BW)" userId="93e92b37-7776-4217-a0d0-6fda138908ce" providerId="ADAL" clId="{AC204DFD-AC7E-4B4A-A251-F13CE46F8BD8}" dt="2022-03-22T17:24:32.623" v="2241" actId="20577"/>
          <ac:spMkLst>
            <pc:docMk/>
            <pc:sldMk cId="517917210" sldId="471"/>
            <ac:spMk id="2" creationId="{E694138D-7B90-4E1B-93A1-217195EE0CCE}"/>
          </ac:spMkLst>
        </pc:spChg>
        <pc:spChg chg="del">
          <ac:chgData name="Julie James (BW)" userId="93e92b37-7776-4217-a0d0-6fda138908ce" providerId="ADAL" clId="{AC204DFD-AC7E-4B4A-A251-F13CE46F8BD8}" dt="2022-03-22T17:24:00.733" v="2225" actId="478"/>
          <ac:spMkLst>
            <pc:docMk/>
            <pc:sldMk cId="517917210" sldId="471"/>
            <ac:spMk id="3" creationId="{D5293655-9FCE-4753-A093-5D7A50153D8F}"/>
          </ac:spMkLst>
        </pc:spChg>
        <pc:picChg chg="add mod">
          <ac:chgData name="Julie James (BW)" userId="93e92b37-7776-4217-a0d0-6fda138908ce" providerId="ADAL" clId="{AC204DFD-AC7E-4B4A-A251-F13CE46F8BD8}" dt="2022-03-22T17:29:03.810" v="2247" actId="1076"/>
          <ac:picMkLst>
            <pc:docMk/>
            <pc:sldMk cId="517917210" sldId="471"/>
            <ac:picMk id="5" creationId="{EBA9CB54-67E1-4129-8391-4D8A721D9955}"/>
          </ac:picMkLst>
        </pc:picChg>
        <pc:picChg chg="add mod">
          <ac:chgData name="Julie James (BW)" userId="93e92b37-7776-4217-a0d0-6fda138908ce" providerId="ADAL" clId="{AC204DFD-AC7E-4B4A-A251-F13CE46F8BD8}" dt="2022-03-22T17:29:32.120" v="2251" actId="1076"/>
          <ac:picMkLst>
            <pc:docMk/>
            <pc:sldMk cId="517917210" sldId="471"/>
            <ac:picMk id="7" creationId="{A002C7DE-C8DD-4747-BB3B-04F7C34C1F27}"/>
          </ac:picMkLst>
        </pc:picChg>
      </pc:sldChg>
      <pc:sldChg chg="addSp delSp modSp new mod">
        <pc:chgData name="Julie James (BW)" userId="93e92b37-7776-4217-a0d0-6fda138908ce" providerId="ADAL" clId="{AC204DFD-AC7E-4B4A-A251-F13CE46F8BD8}" dt="2022-03-22T17:28:55.787" v="2246" actId="1076"/>
        <pc:sldMkLst>
          <pc:docMk/>
          <pc:sldMk cId="489103034" sldId="472"/>
        </pc:sldMkLst>
        <pc:spChg chg="mod">
          <ac:chgData name="Julie James (BW)" userId="93e92b37-7776-4217-a0d0-6fda138908ce" providerId="ADAL" clId="{AC204DFD-AC7E-4B4A-A251-F13CE46F8BD8}" dt="2022-03-22T17:19:04.106" v="2218" actId="20577"/>
          <ac:spMkLst>
            <pc:docMk/>
            <pc:sldMk cId="489103034" sldId="472"/>
            <ac:spMk id="2" creationId="{9AB8221F-035E-417B-AF97-8F2D4125910B}"/>
          </ac:spMkLst>
        </pc:spChg>
        <pc:spChg chg="del">
          <ac:chgData name="Julie James (BW)" userId="93e92b37-7776-4217-a0d0-6fda138908ce" providerId="ADAL" clId="{AC204DFD-AC7E-4B4A-A251-F13CE46F8BD8}" dt="2022-03-22T17:20:17.477" v="2219" actId="478"/>
          <ac:spMkLst>
            <pc:docMk/>
            <pc:sldMk cId="489103034" sldId="472"/>
            <ac:spMk id="3" creationId="{D300DA17-EF54-424B-8A7C-40C1A0739398}"/>
          </ac:spMkLst>
        </pc:spChg>
        <pc:picChg chg="add mod">
          <ac:chgData name="Julie James (BW)" userId="93e92b37-7776-4217-a0d0-6fda138908ce" providerId="ADAL" clId="{AC204DFD-AC7E-4B4A-A251-F13CE46F8BD8}" dt="2022-03-22T17:28:06.043" v="2242" actId="1076"/>
          <ac:picMkLst>
            <pc:docMk/>
            <pc:sldMk cId="489103034" sldId="472"/>
            <ac:picMk id="5" creationId="{B77CB57E-F4B3-499A-91A8-D418B7F87D25}"/>
          </ac:picMkLst>
        </pc:picChg>
        <pc:picChg chg="add mod">
          <ac:chgData name="Julie James (BW)" userId="93e92b37-7776-4217-a0d0-6fda138908ce" providerId="ADAL" clId="{AC204DFD-AC7E-4B4A-A251-F13CE46F8BD8}" dt="2022-03-22T17:28:55.787" v="2246" actId="1076"/>
          <ac:picMkLst>
            <pc:docMk/>
            <pc:sldMk cId="489103034" sldId="472"/>
            <ac:picMk id="7" creationId="{A66ECD99-4D0C-4500-A019-06C40415C4E1}"/>
          </ac:picMkLst>
        </pc:picChg>
      </pc:sldChg>
      <pc:sldChg chg="addSp modSp new mod">
        <pc:chgData name="Julie James (BW)" userId="93e92b37-7776-4217-a0d0-6fda138908ce" providerId="ADAL" clId="{AC204DFD-AC7E-4B4A-A251-F13CE46F8BD8}" dt="2022-03-22T17:31:35.991" v="2503" actId="20577"/>
        <pc:sldMkLst>
          <pc:docMk/>
          <pc:sldMk cId="2440073672" sldId="473"/>
        </pc:sldMkLst>
        <pc:spChg chg="mod">
          <ac:chgData name="Julie James (BW)" userId="93e92b37-7776-4217-a0d0-6fda138908ce" providerId="ADAL" clId="{AC204DFD-AC7E-4B4A-A251-F13CE46F8BD8}" dt="2022-03-22T17:29:42.110" v="2272" actId="20577"/>
          <ac:spMkLst>
            <pc:docMk/>
            <pc:sldMk cId="2440073672" sldId="473"/>
            <ac:spMk id="2" creationId="{DC0EC7DB-B219-4C56-B776-907DA0728C48}"/>
          </ac:spMkLst>
        </pc:spChg>
        <pc:spChg chg="mod">
          <ac:chgData name="Julie James (BW)" userId="93e92b37-7776-4217-a0d0-6fda138908ce" providerId="ADAL" clId="{AC204DFD-AC7E-4B4A-A251-F13CE46F8BD8}" dt="2022-03-22T17:31:35.991" v="2503" actId="20577"/>
          <ac:spMkLst>
            <pc:docMk/>
            <pc:sldMk cId="2440073672" sldId="473"/>
            <ac:spMk id="3" creationId="{D4690299-E29A-41C7-874E-8F268C3E0BF5}"/>
          </ac:spMkLst>
        </pc:spChg>
        <pc:picChg chg="add mod">
          <ac:chgData name="Julie James (BW)" userId="93e92b37-7776-4217-a0d0-6fda138908ce" providerId="ADAL" clId="{AC204DFD-AC7E-4B4A-A251-F13CE46F8BD8}" dt="2022-03-22T17:31:24.051" v="2477" actId="1076"/>
          <ac:picMkLst>
            <pc:docMk/>
            <pc:sldMk cId="2440073672" sldId="473"/>
            <ac:picMk id="5" creationId="{171D8B98-0600-40BC-846B-2DCF381C5690}"/>
          </ac:picMkLst>
        </pc:picChg>
      </pc:sldChg>
      <pc:sldChg chg="addSp modSp new mod">
        <pc:chgData name="Julie James (BW)" userId="93e92b37-7776-4217-a0d0-6fda138908ce" providerId="ADAL" clId="{AC204DFD-AC7E-4B4A-A251-F13CE46F8BD8}" dt="2022-03-22T18:02:33.757" v="2918" actId="1076"/>
        <pc:sldMkLst>
          <pc:docMk/>
          <pc:sldMk cId="1260769239" sldId="474"/>
        </pc:sldMkLst>
        <pc:spChg chg="mod">
          <ac:chgData name="Julie James (BW)" userId="93e92b37-7776-4217-a0d0-6fda138908ce" providerId="ADAL" clId="{AC204DFD-AC7E-4B4A-A251-F13CE46F8BD8}" dt="2022-03-22T17:43:58.854" v="2523" actId="20577"/>
          <ac:spMkLst>
            <pc:docMk/>
            <pc:sldMk cId="1260769239" sldId="474"/>
            <ac:spMk id="2" creationId="{9C7D8037-EFD3-4F07-99DF-3B25EF3448EE}"/>
          </ac:spMkLst>
        </pc:spChg>
        <pc:spChg chg="mod">
          <ac:chgData name="Julie James (BW)" userId="93e92b37-7776-4217-a0d0-6fda138908ce" providerId="ADAL" clId="{AC204DFD-AC7E-4B4A-A251-F13CE46F8BD8}" dt="2022-03-22T18:02:25.726" v="2915" actId="20577"/>
          <ac:spMkLst>
            <pc:docMk/>
            <pc:sldMk cId="1260769239" sldId="474"/>
            <ac:spMk id="3" creationId="{88C4E3BD-4947-4610-A30B-6A41DD285F3F}"/>
          </ac:spMkLst>
        </pc:spChg>
        <pc:picChg chg="add mod">
          <ac:chgData name="Julie James (BW)" userId="93e92b37-7776-4217-a0d0-6fda138908ce" providerId="ADAL" clId="{AC204DFD-AC7E-4B4A-A251-F13CE46F8BD8}" dt="2022-03-22T17:57:08.883" v="2913" actId="1076"/>
          <ac:picMkLst>
            <pc:docMk/>
            <pc:sldMk cId="1260769239" sldId="474"/>
            <ac:picMk id="5" creationId="{B609BC4E-9A95-440A-BFC2-5DF902E7E273}"/>
          </ac:picMkLst>
        </pc:picChg>
        <pc:picChg chg="add mod">
          <ac:chgData name="Julie James (BW)" userId="93e92b37-7776-4217-a0d0-6fda138908ce" providerId="ADAL" clId="{AC204DFD-AC7E-4B4A-A251-F13CE46F8BD8}" dt="2022-03-22T18:02:33.757" v="2918" actId="1076"/>
          <ac:picMkLst>
            <pc:docMk/>
            <pc:sldMk cId="1260769239" sldId="474"/>
            <ac:picMk id="7" creationId="{DC56D04B-C5C7-4EBF-8BBD-7E9574F39047}"/>
          </ac:picMkLst>
        </pc:picChg>
      </pc:sldChg>
      <pc:sldChg chg="addSp delSp modSp new mod">
        <pc:chgData name="Julie James (BW)" userId="93e92b37-7776-4217-a0d0-6fda138908ce" providerId="ADAL" clId="{AC204DFD-AC7E-4B4A-A251-F13CE46F8BD8}" dt="2022-03-22T17:51:11.602" v="2700" actId="20577"/>
        <pc:sldMkLst>
          <pc:docMk/>
          <pc:sldMk cId="3229533200" sldId="475"/>
        </pc:sldMkLst>
        <pc:spChg chg="mod">
          <ac:chgData name="Julie James (BW)" userId="93e92b37-7776-4217-a0d0-6fda138908ce" providerId="ADAL" clId="{AC204DFD-AC7E-4B4A-A251-F13CE46F8BD8}" dt="2022-03-22T17:44:56.456" v="2552" actId="20577"/>
          <ac:spMkLst>
            <pc:docMk/>
            <pc:sldMk cId="3229533200" sldId="475"/>
            <ac:spMk id="2" creationId="{0637C971-1E99-4B45-96AB-53EF57D906C9}"/>
          </ac:spMkLst>
        </pc:spChg>
        <pc:spChg chg="mod">
          <ac:chgData name="Julie James (BW)" userId="93e92b37-7776-4217-a0d0-6fda138908ce" providerId="ADAL" clId="{AC204DFD-AC7E-4B4A-A251-F13CE46F8BD8}" dt="2022-03-22T17:49:15.151" v="2620" actId="14100"/>
          <ac:spMkLst>
            <pc:docMk/>
            <pc:sldMk cId="3229533200" sldId="475"/>
            <ac:spMk id="3" creationId="{E9C05128-2181-45FB-BC96-02DA0292E3C5}"/>
          </ac:spMkLst>
        </pc:spChg>
        <pc:spChg chg="add mod">
          <ac:chgData name="Julie James (BW)" userId="93e92b37-7776-4217-a0d0-6fda138908ce" providerId="ADAL" clId="{AC204DFD-AC7E-4B4A-A251-F13CE46F8BD8}" dt="2022-03-22T17:51:11.602" v="2700" actId="20577"/>
          <ac:spMkLst>
            <pc:docMk/>
            <pc:sldMk cId="3229533200" sldId="475"/>
            <ac:spMk id="16" creationId="{91C27019-0969-4C8B-A5B1-DD8DF554538F}"/>
          </ac:spMkLst>
        </pc:spChg>
        <pc:picChg chg="add mod">
          <ac:chgData name="Julie James (BW)" userId="93e92b37-7776-4217-a0d0-6fda138908ce" providerId="ADAL" clId="{AC204DFD-AC7E-4B4A-A251-F13CE46F8BD8}" dt="2022-03-22T17:50:24.740" v="2637" actId="1076"/>
          <ac:picMkLst>
            <pc:docMk/>
            <pc:sldMk cId="3229533200" sldId="475"/>
            <ac:picMk id="5" creationId="{0AF9404E-6BA4-468A-896A-BF8B15834834}"/>
          </ac:picMkLst>
        </pc:picChg>
        <pc:picChg chg="add mod">
          <ac:chgData name="Julie James (BW)" userId="93e92b37-7776-4217-a0d0-6fda138908ce" providerId="ADAL" clId="{AC204DFD-AC7E-4B4A-A251-F13CE46F8BD8}" dt="2022-03-22T17:50:25.948" v="2638" actId="1076"/>
          <ac:picMkLst>
            <pc:docMk/>
            <pc:sldMk cId="3229533200" sldId="475"/>
            <ac:picMk id="7" creationId="{A60976E8-8808-4858-9CB5-E0FA2B4CBCBD}"/>
          </ac:picMkLst>
        </pc:picChg>
        <pc:picChg chg="add del mod">
          <ac:chgData name="Julie James (BW)" userId="93e92b37-7776-4217-a0d0-6fda138908ce" providerId="ADAL" clId="{AC204DFD-AC7E-4B4A-A251-F13CE46F8BD8}" dt="2022-03-22T17:50:31.179" v="2640" actId="478"/>
          <ac:picMkLst>
            <pc:docMk/>
            <pc:sldMk cId="3229533200" sldId="475"/>
            <ac:picMk id="9" creationId="{5F08A252-FA2E-4236-81D3-95CECFDA08AC}"/>
          </ac:picMkLst>
        </pc:picChg>
        <pc:picChg chg="add del mod">
          <ac:chgData name="Julie James (BW)" userId="93e92b37-7776-4217-a0d0-6fda138908ce" providerId="ADAL" clId="{AC204DFD-AC7E-4B4A-A251-F13CE46F8BD8}" dt="2022-03-22T17:50:34.025" v="2641" actId="478"/>
          <ac:picMkLst>
            <pc:docMk/>
            <pc:sldMk cId="3229533200" sldId="475"/>
            <ac:picMk id="11" creationId="{0060D012-FEBE-42E2-B454-3F364FC03943}"/>
          </ac:picMkLst>
        </pc:picChg>
        <pc:picChg chg="add mod">
          <ac:chgData name="Julie James (BW)" userId="93e92b37-7776-4217-a0d0-6fda138908ce" providerId="ADAL" clId="{AC204DFD-AC7E-4B4A-A251-F13CE46F8BD8}" dt="2022-03-22T17:50:37.350" v="2642" actId="1076"/>
          <ac:picMkLst>
            <pc:docMk/>
            <pc:sldMk cId="3229533200" sldId="475"/>
            <ac:picMk id="13" creationId="{74FFFF5A-AA13-4A27-9A50-DB86836937F0}"/>
          </ac:picMkLst>
        </pc:picChg>
        <pc:picChg chg="add mod">
          <ac:chgData name="Julie James (BW)" userId="93e92b37-7776-4217-a0d0-6fda138908ce" providerId="ADAL" clId="{AC204DFD-AC7E-4B4A-A251-F13CE46F8BD8}" dt="2022-03-22T17:50:41.793" v="2643" actId="1076"/>
          <ac:picMkLst>
            <pc:docMk/>
            <pc:sldMk cId="3229533200" sldId="475"/>
            <ac:picMk id="15" creationId="{9581D483-E4AD-482F-913D-F6FC11150225}"/>
          </ac:picMkLst>
        </pc:picChg>
      </pc:sldChg>
      <pc:sldChg chg="addSp modSp new mod ord">
        <pc:chgData name="Julie James (BW)" userId="93e92b37-7776-4217-a0d0-6fda138908ce" providerId="ADAL" clId="{AC204DFD-AC7E-4B4A-A251-F13CE46F8BD8}" dt="2022-03-22T20:07:31.869" v="2920"/>
        <pc:sldMkLst>
          <pc:docMk/>
          <pc:sldMk cId="3304191728" sldId="476"/>
        </pc:sldMkLst>
        <pc:spChg chg="mod">
          <ac:chgData name="Julie James (BW)" userId="93e92b37-7776-4217-a0d0-6fda138908ce" providerId="ADAL" clId="{AC204DFD-AC7E-4B4A-A251-F13CE46F8BD8}" dt="2022-03-22T17:52:43.846" v="2716" actId="20577"/>
          <ac:spMkLst>
            <pc:docMk/>
            <pc:sldMk cId="3304191728" sldId="476"/>
            <ac:spMk id="2" creationId="{433C84B7-B976-408E-8C7F-4EBC30C08E70}"/>
          </ac:spMkLst>
        </pc:spChg>
        <pc:spChg chg="mod">
          <ac:chgData name="Julie James (BW)" userId="93e92b37-7776-4217-a0d0-6fda138908ce" providerId="ADAL" clId="{AC204DFD-AC7E-4B4A-A251-F13CE46F8BD8}" dt="2022-03-22T17:54:37.043" v="2820" actId="20577"/>
          <ac:spMkLst>
            <pc:docMk/>
            <pc:sldMk cId="3304191728" sldId="476"/>
            <ac:spMk id="3" creationId="{94B5210D-9855-4806-87D8-162015AB3EF0}"/>
          </ac:spMkLst>
        </pc:spChg>
        <pc:picChg chg="add mod">
          <ac:chgData name="Julie James (BW)" userId="93e92b37-7776-4217-a0d0-6fda138908ce" providerId="ADAL" clId="{AC204DFD-AC7E-4B4A-A251-F13CE46F8BD8}" dt="2022-03-22T17:53:57.126" v="2726" actId="1076"/>
          <ac:picMkLst>
            <pc:docMk/>
            <pc:sldMk cId="3304191728" sldId="476"/>
            <ac:picMk id="5" creationId="{BDA8579D-12AE-4927-84E7-B989B3D1C8A7}"/>
          </ac:picMkLst>
        </pc:picChg>
        <pc:picChg chg="add mod">
          <ac:chgData name="Julie James (BW)" userId="93e92b37-7776-4217-a0d0-6fda138908ce" providerId="ADAL" clId="{AC204DFD-AC7E-4B4A-A251-F13CE46F8BD8}" dt="2022-03-22T17:54:01.352" v="2729" actId="1076"/>
          <ac:picMkLst>
            <pc:docMk/>
            <pc:sldMk cId="3304191728" sldId="476"/>
            <ac:picMk id="7" creationId="{A2710103-D95B-4265-A920-5BEB0F3C0263}"/>
          </ac:picMkLst>
        </pc:picChg>
        <pc:picChg chg="add mod">
          <ac:chgData name="Julie James (BW)" userId="93e92b37-7776-4217-a0d0-6fda138908ce" providerId="ADAL" clId="{AC204DFD-AC7E-4B4A-A251-F13CE46F8BD8}" dt="2022-03-22T17:55:07.096" v="2823" actId="1076"/>
          <ac:picMkLst>
            <pc:docMk/>
            <pc:sldMk cId="3304191728" sldId="476"/>
            <ac:picMk id="9" creationId="{F8965556-2A55-4F41-9533-CA9FBF33B542}"/>
          </ac:picMkLst>
        </pc:picChg>
      </pc:sldChg>
      <pc:sldChg chg="addSp delSp modSp new mod">
        <pc:chgData name="Julie James (BW)" userId="93e92b37-7776-4217-a0d0-6fda138908ce" providerId="ADAL" clId="{AC204DFD-AC7E-4B4A-A251-F13CE46F8BD8}" dt="2022-03-24T22:53:43.752" v="5564" actId="20577"/>
        <pc:sldMkLst>
          <pc:docMk/>
          <pc:sldMk cId="3516630253" sldId="477"/>
        </pc:sldMkLst>
        <pc:spChg chg="mod">
          <ac:chgData name="Julie James (BW)" userId="93e92b37-7776-4217-a0d0-6fda138908ce" providerId="ADAL" clId="{AC204DFD-AC7E-4B4A-A251-F13CE46F8BD8}" dt="2022-03-24T22:52:07.363" v="5394" actId="20577"/>
          <ac:spMkLst>
            <pc:docMk/>
            <pc:sldMk cId="3516630253" sldId="477"/>
            <ac:spMk id="2" creationId="{83E3E79B-75FD-4568-B8FE-F2BEEBECCC0A}"/>
          </ac:spMkLst>
        </pc:spChg>
        <pc:spChg chg="del">
          <ac:chgData name="Julie James (BW)" userId="93e92b37-7776-4217-a0d0-6fda138908ce" providerId="ADAL" clId="{AC204DFD-AC7E-4B4A-A251-F13CE46F8BD8}" dt="2022-03-22T20:08:00.817" v="2931" actId="478"/>
          <ac:spMkLst>
            <pc:docMk/>
            <pc:sldMk cId="3516630253" sldId="477"/>
            <ac:spMk id="3" creationId="{7C5AE387-308B-4E99-9C86-E2285AA4DB87}"/>
          </ac:spMkLst>
        </pc:spChg>
        <pc:graphicFrameChg chg="add mod modGraphic">
          <ac:chgData name="Julie James (BW)" userId="93e92b37-7776-4217-a0d0-6fda138908ce" providerId="ADAL" clId="{AC204DFD-AC7E-4B4A-A251-F13CE46F8BD8}" dt="2022-03-24T22:53:43.752" v="5564" actId="20577"/>
          <ac:graphicFrameMkLst>
            <pc:docMk/>
            <pc:sldMk cId="3516630253" sldId="477"/>
            <ac:graphicFrameMk id="4" creationId="{30F0057E-2DB3-4893-BE53-A86CE7D343E5}"/>
          </ac:graphicFrameMkLst>
        </pc:graphicFrameChg>
      </pc:sldChg>
      <pc:sldChg chg="addSp delSp modSp new mod">
        <pc:chgData name="Julie James (BW)" userId="93e92b37-7776-4217-a0d0-6fda138908ce" providerId="ADAL" clId="{AC204DFD-AC7E-4B4A-A251-F13CE46F8BD8}" dt="2022-03-22T21:34:00.217" v="3885" actId="1076"/>
        <pc:sldMkLst>
          <pc:docMk/>
          <pc:sldMk cId="418271765" sldId="478"/>
        </pc:sldMkLst>
        <pc:spChg chg="mod">
          <ac:chgData name="Julie James (BW)" userId="93e92b37-7776-4217-a0d0-6fda138908ce" providerId="ADAL" clId="{AC204DFD-AC7E-4B4A-A251-F13CE46F8BD8}" dt="2022-03-22T21:30:15.793" v="3831" actId="20577"/>
          <ac:spMkLst>
            <pc:docMk/>
            <pc:sldMk cId="418271765" sldId="478"/>
            <ac:spMk id="2" creationId="{1AB94A1C-15CD-4186-B949-D58C41C66091}"/>
          </ac:spMkLst>
        </pc:spChg>
        <pc:spChg chg="del">
          <ac:chgData name="Julie James (BW)" userId="93e92b37-7776-4217-a0d0-6fda138908ce" providerId="ADAL" clId="{AC204DFD-AC7E-4B4A-A251-F13CE46F8BD8}" dt="2022-03-22T20:54:49.929" v="3593" actId="478"/>
          <ac:spMkLst>
            <pc:docMk/>
            <pc:sldMk cId="418271765" sldId="478"/>
            <ac:spMk id="3" creationId="{C203E9C6-FAE5-4A13-AFE0-9E9DF19132AC}"/>
          </ac:spMkLst>
        </pc:spChg>
        <pc:spChg chg="add mod">
          <ac:chgData name="Julie James (BW)" userId="93e92b37-7776-4217-a0d0-6fda138908ce" providerId="ADAL" clId="{AC204DFD-AC7E-4B4A-A251-F13CE46F8BD8}" dt="2022-03-22T21:34:00.217" v="3885" actId="1076"/>
          <ac:spMkLst>
            <pc:docMk/>
            <pc:sldMk cId="418271765" sldId="478"/>
            <ac:spMk id="11" creationId="{62AA4AA3-A730-4CFE-AA67-373E634ABCE6}"/>
          </ac:spMkLst>
        </pc:spChg>
        <pc:graphicFrameChg chg="add mod modGraphic">
          <ac:chgData name="Julie James (BW)" userId="93e92b37-7776-4217-a0d0-6fda138908ce" providerId="ADAL" clId="{AC204DFD-AC7E-4B4A-A251-F13CE46F8BD8}" dt="2022-03-22T21:27:03.626" v="3824" actId="242"/>
          <ac:graphicFrameMkLst>
            <pc:docMk/>
            <pc:sldMk cId="418271765" sldId="478"/>
            <ac:graphicFrameMk id="4" creationId="{67F376C5-A0AE-46BA-B31F-D832FC5E0742}"/>
          </ac:graphicFrameMkLst>
        </pc:graphicFrameChg>
        <pc:picChg chg="add mod">
          <ac:chgData name="Julie James (BW)" userId="93e92b37-7776-4217-a0d0-6fda138908ce" providerId="ADAL" clId="{AC204DFD-AC7E-4B4A-A251-F13CE46F8BD8}" dt="2022-03-22T21:20:57.301" v="3767" actId="1076"/>
          <ac:picMkLst>
            <pc:docMk/>
            <pc:sldMk cId="418271765" sldId="478"/>
            <ac:picMk id="6" creationId="{F7BDCFCA-B0FF-40BC-925F-6D61149EEFD7}"/>
          </ac:picMkLst>
        </pc:picChg>
        <pc:picChg chg="add del">
          <ac:chgData name="Julie James (BW)" userId="93e92b37-7776-4217-a0d0-6fda138908ce" providerId="ADAL" clId="{AC204DFD-AC7E-4B4A-A251-F13CE46F8BD8}" dt="2022-03-22T21:32:40.859" v="3848" actId="22"/>
          <ac:picMkLst>
            <pc:docMk/>
            <pc:sldMk cId="418271765" sldId="478"/>
            <ac:picMk id="8" creationId="{D785C137-12DC-4E08-A9DA-DFFF7473CD9F}"/>
          </ac:picMkLst>
        </pc:picChg>
        <pc:picChg chg="add mod">
          <ac:chgData name="Julie James (BW)" userId="93e92b37-7776-4217-a0d0-6fda138908ce" providerId="ADAL" clId="{AC204DFD-AC7E-4B4A-A251-F13CE46F8BD8}" dt="2022-03-22T21:32:54.681" v="3854" actId="1076"/>
          <ac:picMkLst>
            <pc:docMk/>
            <pc:sldMk cId="418271765" sldId="478"/>
            <ac:picMk id="10" creationId="{9B2490BD-E15C-4317-B2C0-C725E4442E49}"/>
          </ac:picMkLst>
        </pc:picChg>
      </pc:sldChg>
      <pc:sldChg chg="addSp delSp modSp new mod">
        <pc:chgData name="Julie James (BW)" userId="93e92b37-7776-4217-a0d0-6fda138908ce" providerId="ADAL" clId="{AC204DFD-AC7E-4B4A-A251-F13CE46F8BD8}" dt="2022-03-22T21:46:04.202" v="4074" actId="1076"/>
        <pc:sldMkLst>
          <pc:docMk/>
          <pc:sldMk cId="2620144210" sldId="479"/>
        </pc:sldMkLst>
        <pc:spChg chg="mod">
          <ac:chgData name="Julie James (BW)" userId="93e92b37-7776-4217-a0d0-6fda138908ce" providerId="ADAL" clId="{AC204DFD-AC7E-4B4A-A251-F13CE46F8BD8}" dt="2022-03-22T21:30:28.239" v="3834" actId="20577"/>
          <ac:spMkLst>
            <pc:docMk/>
            <pc:sldMk cId="2620144210" sldId="479"/>
            <ac:spMk id="2" creationId="{FDD1BC99-C913-43A7-A833-F05DAA9AF78E}"/>
          </ac:spMkLst>
        </pc:spChg>
        <pc:spChg chg="del">
          <ac:chgData name="Julie James (BW)" userId="93e92b37-7776-4217-a0d0-6fda138908ce" providerId="ADAL" clId="{AC204DFD-AC7E-4B4A-A251-F13CE46F8BD8}" dt="2022-03-22T21:30:33.132" v="3835" actId="478"/>
          <ac:spMkLst>
            <pc:docMk/>
            <pc:sldMk cId="2620144210" sldId="479"/>
            <ac:spMk id="3" creationId="{D4F53A16-1177-4E31-BF0F-EB574CED2274}"/>
          </ac:spMkLst>
        </pc:spChg>
        <pc:picChg chg="add mod ord">
          <ac:chgData name="Julie James (BW)" userId="93e92b37-7776-4217-a0d0-6fda138908ce" providerId="ADAL" clId="{AC204DFD-AC7E-4B4A-A251-F13CE46F8BD8}" dt="2022-03-22T21:46:04.202" v="4074" actId="1076"/>
          <ac:picMkLst>
            <pc:docMk/>
            <pc:sldMk cId="2620144210" sldId="479"/>
            <ac:picMk id="5" creationId="{5B7412D5-8FC5-49E4-8148-1A778622EF87}"/>
          </ac:picMkLst>
        </pc:picChg>
        <pc:picChg chg="add mod">
          <ac:chgData name="Julie James (BW)" userId="93e92b37-7776-4217-a0d0-6fda138908ce" providerId="ADAL" clId="{AC204DFD-AC7E-4B4A-A251-F13CE46F8BD8}" dt="2022-03-22T21:46:01.217" v="4073" actId="1076"/>
          <ac:picMkLst>
            <pc:docMk/>
            <pc:sldMk cId="2620144210" sldId="479"/>
            <ac:picMk id="7" creationId="{A00D238E-6203-4984-82E3-4FD5BD364984}"/>
          </ac:picMkLst>
        </pc:picChg>
        <pc:picChg chg="add del mod">
          <ac:chgData name="Julie James (BW)" userId="93e92b37-7776-4217-a0d0-6fda138908ce" providerId="ADAL" clId="{AC204DFD-AC7E-4B4A-A251-F13CE46F8BD8}" dt="2022-03-22T21:37:59.255" v="3898" actId="21"/>
          <ac:picMkLst>
            <pc:docMk/>
            <pc:sldMk cId="2620144210" sldId="479"/>
            <ac:picMk id="9" creationId="{FC066F5B-626A-418D-9AC5-E6F50C9DDB4C}"/>
          </ac:picMkLst>
        </pc:picChg>
        <pc:picChg chg="add del mod">
          <ac:chgData name="Julie James (BW)" userId="93e92b37-7776-4217-a0d0-6fda138908ce" providerId="ADAL" clId="{AC204DFD-AC7E-4B4A-A251-F13CE46F8BD8}" dt="2022-03-22T21:37:59.255" v="3898" actId="21"/>
          <ac:picMkLst>
            <pc:docMk/>
            <pc:sldMk cId="2620144210" sldId="479"/>
            <ac:picMk id="11" creationId="{039901EC-26AC-4F06-9B48-4901FBD5F8F1}"/>
          </ac:picMkLst>
        </pc:picChg>
      </pc:sldChg>
      <pc:sldChg chg="addSp delSp modSp new mod">
        <pc:chgData name="Julie James (BW)" userId="93e92b37-7776-4217-a0d0-6fda138908ce" providerId="ADAL" clId="{AC204DFD-AC7E-4B4A-A251-F13CE46F8BD8}" dt="2022-03-22T21:42:37.099" v="3972" actId="13822"/>
        <pc:sldMkLst>
          <pc:docMk/>
          <pc:sldMk cId="1477247304" sldId="480"/>
        </pc:sldMkLst>
        <pc:spChg chg="mod">
          <ac:chgData name="Julie James (BW)" userId="93e92b37-7776-4217-a0d0-6fda138908ce" providerId="ADAL" clId="{AC204DFD-AC7E-4B4A-A251-F13CE46F8BD8}" dt="2022-03-22T21:37:45.561" v="3896" actId="20577"/>
          <ac:spMkLst>
            <pc:docMk/>
            <pc:sldMk cId="1477247304" sldId="480"/>
            <ac:spMk id="2" creationId="{33890D9B-2806-45CB-88EB-F3932791492E}"/>
          </ac:spMkLst>
        </pc:spChg>
        <pc:spChg chg="del">
          <ac:chgData name="Julie James (BW)" userId="93e92b37-7776-4217-a0d0-6fda138908ce" providerId="ADAL" clId="{AC204DFD-AC7E-4B4A-A251-F13CE46F8BD8}" dt="2022-03-22T21:37:48.686" v="3897" actId="478"/>
          <ac:spMkLst>
            <pc:docMk/>
            <pc:sldMk cId="1477247304" sldId="480"/>
            <ac:spMk id="3" creationId="{20532CDC-198B-4FCC-B8D6-F4AB2F8F3A9E}"/>
          </ac:spMkLst>
        </pc:spChg>
        <pc:spChg chg="add mod">
          <ac:chgData name="Julie James (BW)" userId="93e92b37-7776-4217-a0d0-6fda138908ce" providerId="ADAL" clId="{AC204DFD-AC7E-4B4A-A251-F13CE46F8BD8}" dt="2022-03-22T21:42:37.099" v="3972" actId="13822"/>
          <ac:spMkLst>
            <pc:docMk/>
            <pc:sldMk cId="1477247304" sldId="480"/>
            <ac:spMk id="6" creationId="{1004D540-6E81-47C1-A252-7819E7380C14}"/>
          </ac:spMkLst>
        </pc:spChg>
        <pc:picChg chg="add mod">
          <ac:chgData name="Julie James (BW)" userId="93e92b37-7776-4217-a0d0-6fda138908ce" providerId="ADAL" clId="{AC204DFD-AC7E-4B4A-A251-F13CE46F8BD8}" dt="2022-03-22T21:38:17.773" v="3906" actId="14100"/>
          <ac:picMkLst>
            <pc:docMk/>
            <pc:sldMk cId="1477247304" sldId="480"/>
            <ac:picMk id="4" creationId="{3BF56E22-B163-4B65-AECB-AD4373EA1B4E}"/>
          </ac:picMkLst>
        </pc:picChg>
        <pc:picChg chg="add mod">
          <ac:chgData name="Julie James (BW)" userId="93e92b37-7776-4217-a0d0-6fda138908ce" providerId="ADAL" clId="{AC204DFD-AC7E-4B4A-A251-F13CE46F8BD8}" dt="2022-03-22T21:38:24.931" v="3909" actId="1076"/>
          <ac:picMkLst>
            <pc:docMk/>
            <pc:sldMk cId="1477247304" sldId="480"/>
            <ac:picMk id="5" creationId="{118A5FF0-AE0A-4C19-8170-3D5477F2A2D4}"/>
          </ac:picMkLst>
        </pc:picChg>
      </pc:sldChg>
      <pc:sldChg chg="addSp delSp modSp new mod">
        <pc:chgData name="Julie James (BW)" userId="93e92b37-7776-4217-a0d0-6fda138908ce" providerId="ADAL" clId="{AC204DFD-AC7E-4B4A-A251-F13CE46F8BD8}" dt="2022-03-22T21:45:45.415" v="4072" actId="1076"/>
        <pc:sldMkLst>
          <pc:docMk/>
          <pc:sldMk cId="290959483" sldId="481"/>
        </pc:sldMkLst>
        <pc:spChg chg="mod">
          <ac:chgData name="Julie James (BW)" userId="93e92b37-7776-4217-a0d0-6fda138908ce" providerId="ADAL" clId="{AC204DFD-AC7E-4B4A-A251-F13CE46F8BD8}" dt="2022-03-22T21:43:22.148" v="3994" actId="20577"/>
          <ac:spMkLst>
            <pc:docMk/>
            <pc:sldMk cId="290959483" sldId="481"/>
            <ac:spMk id="2" creationId="{AED7CFD7-5794-4517-A6EC-E6252FFF09F0}"/>
          </ac:spMkLst>
        </pc:spChg>
        <pc:spChg chg="del">
          <ac:chgData name="Julie James (BW)" userId="93e92b37-7776-4217-a0d0-6fda138908ce" providerId="ADAL" clId="{AC204DFD-AC7E-4B4A-A251-F13CE46F8BD8}" dt="2022-03-22T21:43:27.001" v="3995" actId="478"/>
          <ac:spMkLst>
            <pc:docMk/>
            <pc:sldMk cId="290959483" sldId="481"/>
            <ac:spMk id="3" creationId="{9FD57224-3951-4692-8996-6CE3B0FCE6F2}"/>
          </ac:spMkLst>
        </pc:spChg>
        <pc:graphicFrameChg chg="add mod modGraphic">
          <ac:chgData name="Julie James (BW)" userId="93e92b37-7776-4217-a0d0-6fda138908ce" providerId="ADAL" clId="{AC204DFD-AC7E-4B4A-A251-F13CE46F8BD8}" dt="2022-03-22T21:45:45.415" v="4072" actId="1076"/>
          <ac:graphicFrameMkLst>
            <pc:docMk/>
            <pc:sldMk cId="290959483" sldId="481"/>
            <ac:graphicFrameMk id="4" creationId="{1F23F248-32D4-4992-9860-0F30E7985B25}"/>
          </ac:graphicFrameMkLst>
        </pc:graphicFrameChg>
      </pc:sldChg>
      <pc:sldChg chg="addSp delSp modSp new mod">
        <pc:chgData name="Julie James (BW)" userId="93e92b37-7776-4217-a0d0-6fda138908ce" providerId="ADAL" clId="{AC204DFD-AC7E-4B4A-A251-F13CE46F8BD8}" dt="2022-03-23T17:04:43.798" v="4381" actId="20577"/>
        <pc:sldMkLst>
          <pc:docMk/>
          <pc:sldMk cId="2403887046" sldId="482"/>
        </pc:sldMkLst>
        <pc:spChg chg="mod">
          <ac:chgData name="Julie James (BW)" userId="93e92b37-7776-4217-a0d0-6fda138908ce" providerId="ADAL" clId="{AC204DFD-AC7E-4B4A-A251-F13CE46F8BD8}" dt="2022-03-23T17:02:25.967" v="4338" actId="20577"/>
          <ac:spMkLst>
            <pc:docMk/>
            <pc:sldMk cId="2403887046" sldId="482"/>
            <ac:spMk id="2" creationId="{8EA5049D-226B-48D7-8B70-D9FBBFEA03B5}"/>
          </ac:spMkLst>
        </pc:spChg>
        <pc:spChg chg="del">
          <ac:chgData name="Julie James (BW)" userId="93e92b37-7776-4217-a0d0-6fda138908ce" providerId="ADAL" clId="{AC204DFD-AC7E-4B4A-A251-F13CE46F8BD8}" dt="2022-03-23T16:50:49.567" v="4173" actId="478"/>
          <ac:spMkLst>
            <pc:docMk/>
            <pc:sldMk cId="2403887046" sldId="482"/>
            <ac:spMk id="3" creationId="{81315B17-56AD-4580-A7A6-05DEA98AC340}"/>
          </ac:spMkLst>
        </pc:spChg>
        <pc:graphicFrameChg chg="add mod modGraphic">
          <ac:chgData name="Julie James (BW)" userId="93e92b37-7776-4217-a0d0-6fda138908ce" providerId="ADAL" clId="{AC204DFD-AC7E-4B4A-A251-F13CE46F8BD8}" dt="2022-03-23T17:04:43.798" v="4381" actId="20577"/>
          <ac:graphicFrameMkLst>
            <pc:docMk/>
            <pc:sldMk cId="2403887046" sldId="482"/>
            <ac:graphicFrameMk id="4" creationId="{B6CD2691-4D34-4D0D-B4B0-9D8EA4599871}"/>
          </ac:graphicFrameMkLst>
        </pc:graphicFrameChg>
      </pc:sldChg>
      <pc:sldChg chg="modSp add mod">
        <pc:chgData name="Julie James (BW)" userId="93e92b37-7776-4217-a0d0-6fda138908ce" providerId="ADAL" clId="{AC204DFD-AC7E-4B4A-A251-F13CE46F8BD8}" dt="2022-03-23T17:05:51.605" v="4401" actId="404"/>
        <pc:sldMkLst>
          <pc:docMk/>
          <pc:sldMk cId="4106045803" sldId="483"/>
        </pc:sldMkLst>
        <pc:spChg chg="mod">
          <ac:chgData name="Julie James (BW)" userId="93e92b37-7776-4217-a0d0-6fda138908ce" providerId="ADAL" clId="{AC204DFD-AC7E-4B4A-A251-F13CE46F8BD8}" dt="2022-03-23T17:03:00.135" v="4358" actId="20577"/>
          <ac:spMkLst>
            <pc:docMk/>
            <pc:sldMk cId="4106045803" sldId="483"/>
            <ac:spMk id="2" creationId="{8EA5049D-226B-48D7-8B70-D9FBBFEA03B5}"/>
          </ac:spMkLst>
        </pc:spChg>
        <pc:graphicFrameChg chg="mod modGraphic">
          <ac:chgData name="Julie James (BW)" userId="93e92b37-7776-4217-a0d0-6fda138908ce" providerId="ADAL" clId="{AC204DFD-AC7E-4B4A-A251-F13CE46F8BD8}" dt="2022-03-23T17:05:51.605" v="4401" actId="404"/>
          <ac:graphicFrameMkLst>
            <pc:docMk/>
            <pc:sldMk cId="4106045803" sldId="483"/>
            <ac:graphicFrameMk id="4" creationId="{B6CD2691-4D34-4D0D-B4B0-9D8EA4599871}"/>
          </ac:graphicFrameMkLst>
        </pc:graphicFrameChg>
      </pc:sldChg>
      <pc:sldChg chg="addSp delSp modSp new mod">
        <pc:chgData name="Julie James (BW)" userId="93e92b37-7776-4217-a0d0-6fda138908ce" providerId="ADAL" clId="{AC204DFD-AC7E-4B4A-A251-F13CE46F8BD8}" dt="2022-03-24T20:16:01.166" v="5152" actId="403"/>
        <pc:sldMkLst>
          <pc:docMk/>
          <pc:sldMk cId="615766505" sldId="484"/>
        </pc:sldMkLst>
        <pc:spChg chg="mod">
          <ac:chgData name="Julie James (BW)" userId="93e92b37-7776-4217-a0d0-6fda138908ce" providerId="ADAL" clId="{AC204DFD-AC7E-4B4A-A251-F13CE46F8BD8}" dt="2022-03-24T19:09:20.382" v="5135" actId="14100"/>
          <ac:spMkLst>
            <pc:docMk/>
            <pc:sldMk cId="615766505" sldId="484"/>
            <ac:spMk id="2" creationId="{AB9C9726-781F-4BE0-A9FF-BD37727BDFBD}"/>
          </ac:spMkLst>
        </pc:spChg>
        <pc:spChg chg="del">
          <ac:chgData name="Julie James (BW)" userId="93e92b37-7776-4217-a0d0-6fda138908ce" providerId="ADAL" clId="{AC204DFD-AC7E-4B4A-A251-F13CE46F8BD8}" dt="2022-03-23T18:55:08.328" v="4408" actId="478"/>
          <ac:spMkLst>
            <pc:docMk/>
            <pc:sldMk cId="615766505" sldId="484"/>
            <ac:spMk id="3" creationId="{8028EBF4-C8E1-4F14-BA10-5B1E7F1AE3B4}"/>
          </ac:spMkLst>
        </pc:spChg>
        <pc:spChg chg="add mod">
          <ac:chgData name="Julie James (BW)" userId="93e92b37-7776-4217-a0d0-6fda138908ce" providerId="ADAL" clId="{AC204DFD-AC7E-4B4A-A251-F13CE46F8BD8}" dt="2022-03-23T20:03:46.567" v="4597" actId="14100"/>
          <ac:spMkLst>
            <pc:docMk/>
            <pc:sldMk cId="615766505" sldId="484"/>
            <ac:spMk id="3" creationId="{F6DDA9F0-B234-4546-96AD-3AC4228DF418}"/>
          </ac:spMkLst>
        </pc:spChg>
        <pc:spChg chg="add mod">
          <ac:chgData name="Julie James (BW)" userId="93e92b37-7776-4217-a0d0-6fda138908ce" providerId="ADAL" clId="{AC204DFD-AC7E-4B4A-A251-F13CE46F8BD8}" dt="2022-03-24T20:16:01.166" v="5152" actId="403"/>
          <ac:spMkLst>
            <pc:docMk/>
            <pc:sldMk cId="615766505" sldId="484"/>
            <ac:spMk id="5" creationId="{62291CCA-FC3E-4A14-A709-B7DD3087BD1D}"/>
          </ac:spMkLst>
        </pc:spChg>
        <pc:graphicFrameChg chg="add mod modGraphic">
          <ac:chgData name="Julie James (BW)" userId="93e92b37-7776-4217-a0d0-6fda138908ce" providerId="ADAL" clId="{AC204DFD-AC7E-4B4A-A251-F13CE46F8BD8}" dt="2022-03-23T19:59:03.291" v="4495"/>
          <ac:graphicFrameMkLst>
            <pc:docMk/>
            <pc:sldMk cId="615766505" sldId="484"/>
            <ac:graphicFrameMk id="4" creationId="{72CBF6EC-1296-4ADE-8105-C1486F4E900E}"/>
          </ac:graphicFrameMkLst>
        </pc:graphicFrameChg>
        <pc:picChg chg="add mod">
          <ac:chgData name="Julie James (BW)" userId="93e92b37-7776-4217-a0d0-6fda138908ce" providerId="ADAL" clId="{AC204DFD-AC7E-4B4A-A251-F13CE46F8BD8}" dt="2022-03-23T19:58:50.301" v="4494" actId="1076"/>
          <ac:picMkLst>
            <pc:docMk/>
            <pc:sldMk cId="615766505" sldId="484"/>
            <ac:picMk id="6" creationId="{A6416BEA-165F-4C6A-8821-780CC8814B73}"/>
          </ac:picMkLst>
        </pc:picChg>
        <pc:picChg chg="add mod">
          <ac:chgData name="Julie James (BW)" userId="93e92b37-7776-4217-a0d0-6fda138908ce" providerId="ADAL" clId="{AC204DFD-AC7E-4B4A-A251-F13CE46F8BD8}" dt="2022-03-23T19:49:49.942" v="4487" actId="1076"/>
          <ac:picMkLst>
            <pc:docMk/>
            <pc:sldMk cId="615766505" sldId="484"/>
            <ac:picMk id="8" creationId="{E45A99E7-14FD-471E-9913-91F624596B06}"/>
          </ac:picMkLst>
        </pc:picChg>
        <pc:picChg chg="add mod">
          <ac:chgData name="Julie James (BW)" userId="93e92b37-7776-4217-a0d0-6fda138908ce" providerId="ADAL" clId="{AC204DFD-AC7E-4B4A-A251-F13CE46F8BD8}" dt="2022-03-23T19:49:55.379" v="4489" actId="1076"/>
          <ac:picMkLst>
            <pc:docMk/>
            <pc:sldMk cId="615766505" sldId="484"/>
            <ac:picMk id="10" creationId="{3CA72FEA-3FFD-4F1B-A70D-B7741FCDF62F}"/>
          </ac:picMkLst>
        </pc:picChg>
      </pc:sldChg>
      <pc:sldChg chg="modSp new mod">
        <pc:chgData name="Julie James (BW)" userId="93e92b37-7776-4217-a0d0-6fda138908ce" providerId="ADAL" clId="{AC204DFD-AC7E-4B4A-A251-F13CE46F8BD8}" dt="2022-03-24T19:08:30.423" v="5133" actId="20577"/>
        <pc:sldMkLst>
          <pc:docMk/>
          <pc:sldMk cId="1862307254" sldId="485"/>
        </pc:sldMkLst>
        <pc:spChg chg="mod">
          <ac:chgData name="Julie James (BW)" userId="93e92b37-7776-4217-a0d0-6fda138908ce" providerId="ADAL" clId="{AC204DFD-AC7E-4B4A-A251-F13CE46F8BD8}" dt="2022-03-24T19:05:33.462" v="4697" actId="20577"/>
          <ac:spMkLst>
            <pc:docMk/>
            <pc:sldMk cId="1862307254" sldId="485"/>
            <ac:spMk id="2" creationId="{F320FA82-FD60-4E5B-BCA2-27005B7A2894}"/>
          </ac:spMkLst>
        </pc:spChg>
        <pc:spChg chg="mod">
          <ac:chgData name="Julie James (BW)" userId="93e92b37-7776-4217-a0d0-6fda138908ce" providerId="ADAL" clId="{AC204DFD-AC7E-4B4A-A251-F13CE46F8BD8}" dt="2022-03-24T19:08:30.423" v="5133" actId="20577"/>
          <ac:spMkLst>
            <pc:docMk/>
            <pc:sldMk cId="1862307254" sldId="485"/>
            <ac:spMk id="3" creationId="{2274CD68-AD07-48E7-83FB-0F753718C0FA}"/>
          </ac:spMkLst>
        </pc:spChg>
      </pc:sldChg>
      <pc:sldChg chg="new del">
        <pc:chgData name="Julie James (BW)" userId="93e92b37-7776-4217-a0d0-6fda138908ce" providerId="ADAL" clId="{AC204DFD-AC7E-4B4A-A251-F13CE46F8BD8}" dt="2022-03-24T22:50:34.049" v="5375" actId="2696"/>
        <pc:sldMkLst>
          <pc:docMk/>
          <pc:sldMk cId="1228408452" sldId="486"/>
        </pc:sldMkLst>
      </pc:sldChg>
      <pc:sldChg chg="modSp add mod">
        <pc:chgData name="Julie James (BW)" userId="93e92b37-7776-4217-a0d0-6fda138908ce" providerId="ADAL" clId="{AC204DFD-AC7E-4B4A-A251-F13CE46F8BD8}" dt="2022-03-24T22:57:19.338" v="5812" actId="798"/>
        <pc:sldMkLst>
          <pc:docMk/>
          <pc:sldMk cId="2807187956" sldId="486"/>
        </pc:sldMkLst>
        <pc:spChg chg="mod">
          <ac:chgData name="Julie James (BW)" userId="93e92b37-7776-4217-a0d0-6fda138908ce" providerId="ADAL" clId="{AC204DFD-AC7E-4B4A-A251-F13CE46F8BD8}" dt="2022-03-24T22:53:58.165" v="5569" actId="20577"/>
          <ac:spMkLst>
            <pc:docMk/>
            <pc:sldMk cId="2807187956" sldId="486"/>
            <ac:spMk id="2" creationId="{83E3E79B-75FD-4568-B8FE-F2BEEBECCC0A}"/>
          </ac:spMkLst>
        </pc:spChg>
        <pc:graphicFrameChg chg="mod modGraphic">
          <ac:chgData name="Julie James (BW)" userId="93e92b37-7776-4217-a0d0-6fda138908ce" providerId="ADAL" clId="{AC204DFD-AC7E-4B4A-A251-F13CE46F8BD8}" dt="2022-03-24T22:57:19.338" v="5812" actId="798"/>
          <ac:graphicFrameMkLst>
            <pc:docMk/>
            <pc:sldMk cId="2807187956" sldId="486"/>
            <ac:graphicFrameMk id="4" creationId="{30F0057E-2DB3-4893-BE53-A86CE7D343E5}"/>
          </ac:graphicFrameMkLst>
        </pc:graphicFrameChg>
      </pc:sldChg>
    </pc:docChg>
  </pc:docChgLst>
  <pc:docChgLst>
    <pc:chgData name="Julie" userId="01467a90-d4f5-454b-aa5f-891feffaa140" providerId="ADAL" clId="{245B0AE2-B538-4AB9-8ED3-49B7D4362CDC}"/>
    <pc:docChg chg="custSel modSld sldOrd">
      <pc:chgData name="Julie" userId="01467a90-d4f5-454b-aa5f-891feffaa140" providerId="ADAL" clId="{245B0AE2-B538-4AB9-8ED3-49B7D4362CDC}" dt="2022-03-24T11:01:13.628" v="228"/>
      <pc:docMkLst>
        <pc:docMk/>
      </pc:docMkLst>
      <pc:sldChg chg="modSp mod">
        <pc:chgData name="Julie" userId="01467a90-d4f5-454b-aa5f-891feffaa140" providerId="ADAL" clId="{245B0AE2-B538-4AB9-8ED3-49B7D4362CDC}" dt="2022-03-24T10:03:39.306" v="83" actId="20577"/>
        <pc:sldMkLst>
          <pc:docMk/>
          <pc:sldMk cId="0" sldId="256"/>
        </pc:sldMkLst>
        <pc:spChg chg="mod">
          <ac:chgData name="Julie" userId="01467a90-d4f5-454b-aa5f-891feffaa140" providerId="ADAL" clId="{245B0AE2-B538-4AB9-8ED3-49B7D4362CDC}" dt="2022-03-24T10:03:39.306" v="83" actId="20577"/>
          <ac:spMkLst>
            <pc:docMk/>
            <pc:sldMk cId="0" sldId="256"/>
            <ac:spMk id="91" creationId="{00000000-0000-0000-0000-000000000000}"/>
          </ac:spMkLst>
        </pc:spChg>
      </pc:sldChg>
      <pc:sldChg chg="modSp mod">
        <pc:chgData name="Julie" userId="01467a90-d4f5-454b-aa5f-891feffaa140" providerId="ADAL" clId="{245B0AE2-B538-4AB9-8ED3-49B7D4362CDC}" dt="2022-03-24T10:03:59.949" v="93" actId="5793"/>
        <pc:sldMkLst>
          <pc:docMk/>
          <pc:sldMk cId="0" sldId="282"/>
        </pc:sldMkLst>
        <pc:spChg chg="mod">
          <ac:chgData name="Julie" userId="01467a90-d4f5-454b-aa5f-891feffaa140" providerId="ADAL" clId="{245B0AE2-B538-4AB9-8ED3-49B7D4362CDC}" dt="2022-03-24T10:03:59.949" v="93" actId="5793"/>
          <ac:spMkLst>
            <pc:docMk/>
            <pc:sldMk cId="0" sldId="282"/>
            <ac:spMk id="292" creationId="{00000000-0000-0000-0000-000000000000}"/>
          </ac:spMkLst>
        </pc:spChg>
      </pc:sldChg>
      <pc:sldChg chg="modSp mod">
        <pc:chgData name="Julie" userId="01467a90-d4f5-454b-aa5f-891feffaa140" providerId="ADAL" clId="{245B0AE2-B538-4AB9-8ED3-49B7D4362CDC}" dt="2022-03-24T10:02:15.118" v="81"/>
        <pc:sldMkLst>
          <pc:docMk/>
          <pc:sldMk cId="1914664602" sldId="328"/>
        </pc:sldMkLst>
        <pc:spChg chg="mod">
          <ac:chgData name="Julie" userId="01467a90-d4f5-454b-aa5f-891feffaa140" providerId="ADAL" clId="{245B0AE2-B538-4AB9-8ED3-49B7D4362CDC}" dt="2022-03-24T10:02:15.118" v="81"/>
          <ac:spMkLst>
            <pc:docMk/>
            <pc:sldMk cId="1914664602" sldId="328"/>
            <ac:spMk id="118" creationId="{00000000-0000-0000-0000-000000000000}"/>
          </ac:spMkLst>
        </pc:spChg>
      </pc:sldChg>
      <pc:sldChg chg="modSp mod">
        <pc:chgData name="Julie" userId="01467a90-d4f5-454b-aa5f-891feffaa140" providerId="ADAL" clId="{245B0AE2-B538-4AB9-8ED3-49B7D4362CDC}" dt="2022-03-24T11:01:13.628" v="228"/>
        <pc:sldMkLst>
          <pc:docMk/>
          <pc:sldMk cId="3516630253" sldId="477"/>
        </pc:sldMkLst>
        <pc:graphicFrameChg chg="mod modGraphic">
          <ac:chgData name="Julie" userId="01467a90-d4f5-454b-aa5f-891feffaa140" providerId="ADAL" clId="{245B0AE2-B538-4AB9-8ED3-49B7D4362CDC}" dt="2022-03-24T11:01:13.628" v="228"/>
          <ac:graphicFrameMkLst>
            <pc:docMk/>
            <pc:sldMk cId="3516630253" sldId="477"/>
            <ac:graphicFrameMk id="4" creationId="{30F0057E-2DB3-4893-BE53-A86CE7D343E5}"/>
          </ac:graphicFrameMkLst>
        </pc:graphicFrameChg>
      </pc:sldChg>
      <pc:sldChg chg="modSp mod ord">
        <pc:chgData name="Julie" userId="01467a90-d4f5-454b-aa5f-891feffaa140" providerId="ADAL" clId="{245B0AE2-B538-4AB9-8ED3-49B7D4362CDC}" dt="2022-03-24T10:08:58.038" v="94" actId="1076"/>
        <pc:sldMkLst>
          <pc:docMk/>
          <pc:sldMk cId="615766505" sldId="484"/>
        </pc:sldMkLst>
        <pc:picChg chg="mod">
          <ac:chgData name="Julie" userId="01467a90-d4f5-454b-aa5f-891feffaa140" providerId="ADAL" clId="{245B0AE2-B538-4AB9-8ED3-49B7D4362CDC}" dt="2022-03-24T10:08:58.038" v="94" actId="1076"/>
          <ac:picMkLst>
            <pc:docMk/>
            <pc:sldMk cId="615766505" sldId="484"/>
            <ac:picMk id="10" creationId="{3CA72FEA-3FFD-4F1B-A70D-B7741FCDF62F}"/>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f616c940dd_2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86" name="Google Shape;86;gf616c940dd_2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471480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40</a:t>
            </a:fld>
            <a:endParaRPr/>
          </a:p>
        </p:txBody>
      </p:sp>
    </p:spTree>
    <p:extLst>
      <p:ext uri="{BB962C8B-B14F-4D97-AF65-F5344CB8AC3E}">
        <p14:creationId xmlns:p14="http://schemas.microsoft.com/office/powerpoint/2010/main" val="39320820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f616c940dd_2_1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88" name="Google Shape;288;gf616c940dd_2_1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f616c940dd_2_1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96" name="Google Shape;296;gf616c940dd_2_1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f616c940dd_2_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latin typeface="Arial"/>
              <a:ea typeface="Arial"/>
              <a:cs typeface="Arial"/>
              <a:sym typeface="Arial"/>
            </a:endParaRPr>
          </a:p>
        </p:txBody>
      </p:sp>
      <p:sp>
        <p:nvSpPr>
          <p:cNvPr id="97" name="Google Shape;97;gf616c940dd_2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dirty="0">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5</a:t>
            </a:fld>
            <a:endParaRPr/>
          </a:p>
        </p:txBody>
      </p:sp>
    </p:spTree>
    <p:extLst>
      <p:ext uri="{BB962C8B-B14F-4D97-AF65-F5344CB8AC3E}">
        <p14:creationId xmlns:p14="http://schemas.microsoft.com/office/powerpoint/2010/main" val="1912946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6</a:t>
            </a:fld>
            <a:endParaRPr/>
          </a:p>
        </p:txBody>
      </p:sp>
    </p:spTree>
    <p:extLst>
      <p:ext uri="{BB962C8B-B14F-4D97-AF65-F5344CB8AC3E}">
        <p14:creationId xmlns:p14="http://schemas.microsoft.com/office/powerpoint/2010/main" val="666922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7</a:t>
            </a:fld>
            <a:endParaRPr/>
          </a:p>
        </p:txBody>
      </p:sp>
    </p:spTree>
    <p:extLst>
      <p:ext uri="{BB962C8B-B14F-4D97-AF65-F5344CB8AC3E}">
        <p14:creationId xmlns:p14="http://schemas.microsoft.com/office/powerpoint/2010/main" val="2668150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10</a:t>
            </a:fld>
            <a:endParaRPr/>
          </a:p>
        </p:txBody>
      </p:sp>
    </p:spTree>
    <p:extLst>
      <p:ext uri="{BB962C8B-B14F-4D97-AF65-F5344CB8AC3E}">
        <p14:creationId xmlns:p14="http://schemas.microsoft.com/office/powerpoint/2010/main" val="944644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13</a:t>
            </a:fld>
            <a:endParaRPr/>
          </a:p>
        </p:txBody>
      </p:sp>
    </p:spTree>
    <p:extLst>
      <p:ext uri="{BB962C8B-B14F-4D97-AF65-F5344CB8AC3E}">
        <p14:creationId xmlns:p14="http://schemas.microsoft.com/office/powerpoint/2010/main" val="3461375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54"/>
        <p:cNvGrpSpPr/>
        <p:nvPr/>
      </p:nvGrpSpPr>
      <p:grpSpPr>
        <a:xfrm>
          <a:off x="0" y="0"/>
          <a:ext cx="0" cy="0"/>
          <a:chOff x="0" y="0"/>
          <a:chExt cx="0" cy="0"/>
        </a:xfrm>
      </p:grpSpPr>
      <p:sp>
        <p:nvSpPr>
          <p:cNvPr id="55" name="Google Shape;55;p14"/>
          <p:cNvSpPr>
            <a:spLocks noGrp="1"/>
          </p:cNvSpPr>
          <p:nvPr>
            <p:ph type="pic" idx="2"/>
          </p:nvPr>
        </p:nvSpPr>
        <p:spPr>
          <a:xfrm>
            <a:off x="0" y="0"/>
            <a:ext cx="9144000" cy="5143500"/>
          </a:xfrm>
          <a:prstGeom prst="rect">
            <a:avLst/>
          </a:prstGeom>
          <a:solidFill>
            <a:srgbClr val="D8DAE5"/>
          </a:solidFill>
          <a:ln>
            <a:noFill/>
          </a:ln>
        </p:spPr>
      </p:sp>
      <p:sp>
        <p:nvSpPr>
          <p:cNvPr id="56" name="Google Shape;56;p14"/>
          <p:cNvSpPr txBox="1">
            <a:spLocks noGrp="1"/>
          </p:cNvSpPr>
          <p:nvPr>
            <p:ph type="title"/>
          </p:nvPr>
        </p:nvSpPr>
        <p:spPr>
          <a:xfrm>
            <a:off x="2440233" y="1291010"/>
            <a:ext cx="4263534" cy="1496953"/>
          </a:xfrm>
          <a:prstGeom prst="rect">
            <a:avLst/>
          </a:prstGeom>
          <a:noFill/>
          <a:ln>
            <a:noFill/>
          </a:ln>
        </p:spPr>
        <p:txBody>
          <a:bodyPr spcFirstLastPara="1" wrap="square" lIns="68575" tIns="34275" rIns="68575" bIns="34275" anchor="ctr" anchorCtr="0">
            <a:noAutofit/>
          </a:bodyPr>
          <a:lstStyle>
            <a:lvl1pPr marR="0" lvl="0" algn="ctr">
              <a:lnSpc>
                <a:spcPct val="90000"/>
              </a:lnSpc>
              <a:spcBef>
                <a:spcPts val="0"/>
              </a:spcBef>
              <a:spcAft>
                <a:spcPts val="0"/>
              </a:spcAft>
              <a:buClr>
                <a:schemeClr val="lt2"/>
              </a:buClr>
              <a:buSzPts val="4500"/>
              <a:buFont typeface="Trebuchet MS"/>
              <a:buNone/>
              <a:defRPr sz="4500" b="1" i="1" u="none" strike="noStrike" cap="none">
                <a:solidFill>
                  <a:schemeClr val="lt2"/>
                </a:solidFill>
                <a:latin typeface="Trebuchet MS"/>
                <a:ea typeface="Trebuchet MS"/>
                <a:cs typeface="Trebuchet MS"/>
                <a:sym typeface="Trebuchet MS"/>
              </a:defRPr>
            </a:lvl1pPr>
            <a:lvl2pPr marR="0" lvl="1"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2pPr>
            <a:lvl3pPr marR="0" lvl="2"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3pPr>
            <a:lvl4pPr marR="0" lvl="3"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4pPr>
            <a:lvl5pPr marR="0" lvl="4"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5pPr>
            <a:lvl6pPr marR="0" lvl="5"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6pPr>
            <a:lvl7pPr marR="0" lvl="6"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7pPr>
            <a:lvl8pPr marR="0" lvl="7"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8pPr>
            <a:lvl9pPr marR="0" lvl="8"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57"/>
        <p:cNvGrpSpPr/>
        <p:nvPr/>
      </p:nvGrpSpPr>
      <p:grpSpPr>
        <a:xfrm>
          <a:off x="0" y="0"/>
          <a:ext cx="0" cy="0"/>
          <a:chOff x="0" y="0"/>
          <a:chExt cx="0" cy="0"/>
        </a:xfrm>
      </p:grpSpPr>
      <p:sp>
        <p:nvSpPr>
          <p:cNvPr id="58" name="Google Shape;58;p15"/>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59" name="Google Shape;59;p15"/>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
        <p:nvSpPr>
          <p:cNvPr id="60" name="Google Shape;60;p15"/>
          <p:cNvSpPr/>
          <p:nvPr/>
        </p:nvSpPr>
        <p:spPr>
          <a:xfrm>
            <a:off x="8572500" y="752475"/>
            <a:ext cx="571500" cy="1971675"/>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cSld name="1_Generic Text 2">
    <p:spTree>
      <p:nvGrpSpPr>
        <p:cNvPr id="1" name="Shape 61"/>
        <p:cNvGrpSpPr/>
        <p:nvPr/>
      </p:nvGrpSpPr>
      <p:grpSpPr>
        <a:xfrm>
          <a:off x="0" y="0"/>
          <a:ext cx="0" cy="0"/>
          <a:chOff x="0" y="0"/>
          <a:chExt cx="0" cy="0"/>
        </a:xfrm>
      </p:grpSpPr>
      <p:sp>
        <p:nvSpPr>
          <p:cNvPr id="62" name="Google Shape;62;p16"/>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63" name="Google Shape;63;p16"/>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1" i="1" u="none" strike="noStrike" cap="none">
                <a:solidFill>
                  <a:schemeClr val="dk2"/>
                </a:solidFill>
                <a:latin typeface="Trebuchet MS"/>
                <a:ea typeface="Trebuchet MS"/>
                <a:cs typeface="Trebuchet MS"/>
                <a:sym typeface="Trebuchet MS"/>
              </a:rPr>
              <a:t>‹#›</a:t>
            </a:fld>
            <a:endParaRPr sz="1100" b="1" i="1" u="none" strike="noStrike" cap="none">
              <a:solidFill>
                <a:schemeClr val="dk2"/>
              </a:solidFill>
              <a:latin typeface="Trebuchet MS"/>
              <a:ea typeface="Trebuchet MS"/>
              <a:cs typeface="Trebuchet MS"/>
              <a:sym typeface="Trebuchet MS"/>
            </a:endParaRPr>
          </a:p>
        </p:txBody>
      </p:sp>
      <p:pic>
        <p:nvPicPr>
          <p:cNvPr id="64" name="Google Shape;64;p16"/>
          <p:cNvPicPr preferRelativeResize="0"/>
          <p:nvPr/>
        </p:nvPicPr>
        <p:blipFill rotWithShape="1">
          <a:blip r:embed="rId2">
            <a:alphaModFix amt="5000"/>
          </a:blip>
          <a:srcRect/>
          <a:stretch/>
        </p:blipFill>
        <p:spPr>
          <a:xfrm>
            <a:off x="78263" y="2668755"/>
            <a:ext cx="8443108" cy="2343064"/>
          </a:xfrm>
          <a:prstGeom prst="rect">
            <a:avLst/>
          </a:prstGeom>
          <a:noFill/>
          <a:ln>
            <a:noFill/>
          </a:ln>
        </p:spPr>
      </p:pic>
      <p:sp>
        <p:nvSpPr>
          <p:cNvPr id="65" name="Google Shape;65;p16"/>
          <p:cNvSpPr>
            <a:spLocks noGrp="1"/>
          </p:cNvSpPr>
          <p:nvPr>
            <p:ph type="pic" idx="2"/>
          </p:nvPr>
        </p:nvSpPr>
        <p:spPr>
          <a:xfrm>
            <a:off x="0" y="0"/>
            <a:ext cx="8310562" cy="5143500"/>
          </a:xfrm>
          <a:prstGeom prst="rect">
            <a:avLst/>
          </a:prstGeom>
          <a:solidFill>
            <a:schemeClr val="lt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8" name="Google Shape;68;p17"/>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9" name="Google Shape;69;p17"/>
          <p:cNvSpPr txBox="1">
            <a:spLocks noGrp="1"/>
          </p:cNvSpPr>
          <p:nvPr>
            <p:ph type="dt" idx="10"/>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0" name="Google Shape;70;p17"/>
          <p:cNvSpPr txBox="1">
            <a:spLocks noGrp="1"/>
          </p:cNvSpPr>
          <p:nvPr>
            <p:ph type="ftr" idx="11"/>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1" name="Google Shape;71;p17"/>
          <p:cNvSpPr txBox="1">
            <a:spLocks noGrp="1"/>
          </p:cNvSpPr>
          <p:nvPr>
            <p:ph type="sldNum" idx="12"/>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73"/>
        <p:cNvGrpSpPr/>
        <p:nvPr/>
      </p:nvGrpSpPr>
      <p:grpSpPr>
        <a:xfrm>
          <a:off x="0" y="0"/>
          <a:ext cx="0" cy="0"/>
          <a:chOff x="0" y="0"/>
          <a:chExt cx="0" cy="0"/>
        </a:xfrm>
      </p:grpSpPr>
      <p:sp>
        <p:nvSpPr>
          <p:cNvPr id="74" name="Google Shape;74;p19"/>
          <p:cNvSpPr>
            <a:spLocks noGrp="1"/>
          </p:cNvSpPr>
          <p:nvPr>
            <p:ph type="pic" idx="2"/>
          </p:nvPr>
        </p:nvSpPr>
        <p:spPr>
          <a:xfrm>
            <a:off x="0" y="0"/>
            <a:ext cx="4572000" cy="5143500"/>
          </a:xfrm>
          <a:prstGeom prst="rect">
            <a:avLst/>
          </a:prstGeom>
          <a:solidFill>
            <a:schemeClr val="lt2"/>
          </a:solidFill>
          <a:ln>
            <a:noFill/>
          </a:ln>
        </p:spPr>
      </p:sp>
      <p:pic>
        <p:nvPicPr>
          <p:cNvPr id="75" name="Google Shape;75;p19"/>
          <p:cNvPicPr preferRelativeResize="0"/>
          <p:nvPr/>
        </p:nvPicPr>
        <p:blipFill rotWithShape="1">
          <a:blip r:embed="rId2">
            <a:alphaModFix amt="10000"/>
          </a:blip>
          <a:srcRect/>
          <a:stretch/>
        </p:blipFill>
        <p:spPr>
          <a:xfrm>
            <a:off x="0" y="0"/>
            <a:ext cx="610968" cy="5143500"/>
          </a:xfrm>
          <a:prstGeom prst="rect">
            <a:avLst/>
          </a:prstGeom>
          <a:noFill/>
          <a:ln>
            <a:noFill/>
          </a:ln>
        </p:spPr>
      </p:pic>
      <p:sp>
        <p:nvSpPr>
          <p:cNvPr id="76" name="Google Shape;76;p19"/>
          <p:cNvSpPr txBox="1"/>
          <p:nvPr/>
        </p:nvSpPr>
        <p:spPr>
          <a:xfrm>
            <a:off x="19959" y="4827150"/>
            <a:ext cx="312336"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80"/>
        <p:cNvGrpSpPr/>
        <p:nvPr/>
      </p:nvGrpSpPr>
      <p:grpSpPr>
        <a:xfrm>
          <a:off x="0" y="0"/>
          <a:ext cx="0" cy="0"/>
          <a:chOff x="0" y="0"/>
          <a:chExt cx="0" cy="0"/>
        </a:xfrm>
      </p:grpSpPr>
      <p:sp>
        <p:nvSpPr>
          <p:cNvPr id="81" name="Google Shape;81;p21"/>
          <p:cNvSpPr>
            <a:spLocks noGrp="1"/>
          </p:cNvSpPr>
          <p:nvPr>
            <p:ph type="pic" idx="2"/>
          </p:nvPr>
        </p:nvSpPr>
        <p:spPr>
          <a:xfrm>
            <a:off x="5739381" y="0"/>
            <a:ext cx="3054381" cy="5143500"/>
          </a:xfrm>
          <a:prstGeom prst="rect">
            <a:avLst/>
          </a:prstGeom>
          <a:noFill/>
          <a:ln>
            <a:noFill/>
          </a:ln>
        </p:spPr>
      </p:sp>
      <p:sp>
        <p:nvSpPr>
          <p:cNvPr id="82" name="Google Shape;82;p21"/>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83" name="Google Shape;83;p21"/>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3" name="Google Shape;53;p13"/>
          <p:cNvPicPr preferRelativeResize="0"/>
          <p:nvPr/>
        </p:nvPicPr>
        <p:blipFill rotWithShape="1">
          <a:blip r:embed="rId8">
            <a:alphaModFix/>
          </a:blip>
          <a:srcRect/>
          <a:stretch/>
        </p:blipFill>
        <p:spPr>
          <a:xfrm>
            <a:off x="8438531" y="145348"/>
            <a:ext cx="553192" cy="56087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4" r:id="rId5"/>
    <p:sldLayoutId id="2147483666"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 Id="rId5" Type="http://schemas.openxmlformats.org/officeDocument/2006/relationships/image" Target="../media/image38.png"/><Relationship Id="rId4" Type="http://schemas.openxmlformats.org/officeDocument/2006/relationships/image" Target="../media/image37.png"/></Relationships>
</file>

<file path=ppt/slides/_rels/slide2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4.xml"/><Relationship Id="rId5" Type="http://schemas.openxmlformats.org/officeDocument/2006/relationships/image" Target="../media/image50.png"/><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4.xml"/><Relationship Id="rId4" Type="http://schemas.openxmlformats.org/officeDocument/2006/relationships/image" Target="../media/image5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confluence.ihtsdotools.org/display/USRG/Mapping+Guidance+for+EDQM+to+SNOMED+CT+Pharmaceutical+Dose+Form+Mapping"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confluence.ihtsdotools.org/display/USRG/Guidance+for+Implementation+of+the+EDQM+PDF+to+SNOMED+CT+PDF+mapping" TargetMode="External"/><Relationship Id="rId5" Type="http://schemas.openxmlformats.org/officeDocument/2006/relationships/hyperlink" Target="https://confluence.ihtsdotools.org/display/USRG/Issues+for+discussion+with+SNOMED+CT" TargetMode="External"/><Relationship Id="rId4" Type="http://schemas.openxmlformats.org/officeDocument/2006/relationships/hyperlink" Target="https://confluence.ihtsdotools.org/display/USRG/Issues+for+discussion+with+EDQM"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6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22"/>
          <p:cNvPicPr preferRelativeResize="0"/>
          <p:nvPr/>
        </p:nvPicPr>
        <p:blipFill rotWithShape="1">
          <a:blip r:embed="rId3">
            <a:alphaModFix/>
          </a:blip>
          <a:srcRect/>
          <a:stretch/>
        </p:blipFill>
        <p:spPr>
          <a:xfrm>
            <a:off x="3713" y="0"/>
            <a:ext cx="9144001" cy="5143500"/>
          </a:xfrm>
          <a:prstGeom prst="rect">
            <a:avLst/>
          </a:prstGeom>
          <a:noFill/>
          <a:ln>
            <a:noFill/>
          </a:ln>
        </p:spPr>
      </p:pic>
      <p:sp>
        <p:nvSpPr>
          <p:cNvPr id="89" name="Google Shape;89;p22"/>
          <p:cNvSpPr/>
          <p:nvPr/>
        </p:nvSpPr>
        <p:spPr>
          <a:xfrm>
            <a:off x="0" y="0"/>
            <a:ext cx="9151425" cy="5143500"/>
          </a:xfrm>
          <a:prstGeom prst="rect">
            <a:avLst/>
          </a:prstGeom>
          <a:solidFill>
            <a:srgbClr val="1DA8DE">
              <a:alpha val="74901"/>
            </a:srgbClr>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90" name="Google Shape;90;p22"/>
          <p:cNvSpPr txBox="1">
            <a:spLocks noGrp="1"/>
          </p:cNvSpPr>
          <p:nvPr>
            <p:ph type="title"/>
          </p:nvPr>
        </p:nvSpPr>
        <p:spPr>
          <a:xfrm>
            <a:off x="431100" y="1432613"/>
            <a:ext cx="8289225" cy="1571625"/>
          </a:xfrm>
          <a:prstGeom prst="rect">
            <a:avLst/>
          </a:prstGeom>
          <a:noFill/>
          <a:ln w="9525" cap="flat" cmpd="sng">
            <a:solidFill>
              <a:schemeClr val="lt1"/>
            </a:solidFill>
            <a:prstDash val="solid"/>
            <a:round/>
            <a:headEnd type="none" w="sm" len="sm"/>
            <a:tailEnd type="none" w="sm" len="sm"/>
          </a:ln>
        </p:spPr>
        <p:txBody>
          <a:bodyPr spcFirstLastPara="1" wrap="square" lIns="162000" tIns="162000" rIns="162000" bIns="34275" anchor="ctr" anchorCtr="0">
            <a:noAutofit/>
          </a:bodyPr>
          <a:lstStyle/>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SNOMED CT DEUSG Subgroup</a:t>
            </a:r>
            <a:endParaRPr sz="4100" b="0" i="0">
              <a:solidFill>
                <a:schemeClr val="lt1"/>
              </a:solidFill>
            </a:endParaRPr>
          </a:p>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EDQM Dose Form Mapping</a:t>
            </a:r>
            <a:endParaRPr sz="4100" b="0" i="0">
              <a:solidFill>
                <a:schemeClr val="lt1"/>
              </a:solidFill>
            </a:endParaRPr>
          </a:p>
        </p:txBody>
      </p:sp>
      <p:sp>
        <p:nvSpPr>
          <p:cNvPr id="91" name="Google Shape;91;p22"/>
          <p:cNvSpPr txBox="1"/>
          <p:nvPr/>
        </p:nvSpPr>
        <p:spPr>
          <a:xfrm>
            <a:off x="2254275" y="3958077"/>
            <a:ext cx="4642875" cy="251367"/>
          </a:xfrm>
          <a:prstGeom prst="rect">
            <a:avLst/>
          </a:prstGeom>
          <a:noFill/>
          <a:ln>
            <a:noFill/>
          </a:ln>
        </p:spPr>
        <p:txBody>
          <a:bodyPr spcFirstLastPara="1" wrap="square" lIns="68575" tIns="34275" rIns="68575" bIns="34275" anchor="t" anchorCtr="0">
            <a:noAutofit/>
          </a:bodyPr>
          <a:lstStyle/>
          <a:p>
            <a:pPr marL="0" marR="0" lvl="0" indent="0" algn="ctr" rtl="0">
              <a:lnSpc>
                <a:spcPct val="150000"/>
              </a:lnSpc>
              <a:spcBef>
                <a:spcPts val="0"/>
              </a:spcBef>
              <a:spcAft>
                <a:spcPts val="0"/>
              </a:spcAft>
              <a:buClr>
                <a:srgbClr val="000000"/>
              </a:buClr>
              <a:buSzPts val="1100"/>
              <a:buFont typeface="Arial"/>
              <a:buNone/>
            </a:pPr>
            <a:r>
              <a:rPr lang="en" sz="1500" b="0" i="0" u="none" strike="noStrike" cap="none" dirty="0">
                <a:solidFill>
                  <a:schemeClr val="lt2"/>
                </a:solidFill>
                <a:latin typeface="Trebuchet MS"/>
                <a:ea typeface="Trebuchet MS"/>
                <a:cs typeface="Trebuchet MS"/>
                <a:sym typeface="Trebuchet MS"/>
              </a:rPr>
              <a:t>Thursday </a:t>
            </a:r>
            <a:r>
              <a:rPr lang="en" sz="1500" dirty="0">
                <a:solidFill>
                  <a:schemeClr val="lt2"/>
                </a:solidFill>
                <a:latin typeface="Trebuchet MS"/>
                <a:ea typeface="Trebuchet MS"/>
                <a:cs typeface="Trebuchet MS"/>
                <a:sym typeface="Trebuchet MS"/>
              </a:rPr>
              <a:t>24</a:t>
            </a:r>
            <a:r>
              <a:rPr lang="en" sz="1500" baseline="30000" dirty="0">
                <a:solidFill>
                  <a:schemeClr val="lt2"/>
                </a:solidFill>
                <a:latin typeface="Trebuchet MS"/>
                <a:ea typeface="Trebuchet MS"/>
                <a:cs typeface="Trebuchet MS"/>
                <a:sym typeface="Trebuchet MS"/>
              </a:rPr>
              <a:t>th</a:t>
            </a:r>
            <a:r>
              <a:rPr lang="en" sz="1500" dirty="0">
                <a:solidFill>
                  <a:schemeClr val="lt2"/>
                </a:solidFill>
                <a:latin typeface="Trebuchet MS"/>
                <a:ea typeface="Trebuchet MS"/>
                <a:cs typeface="Trebuchet MS"/>
                <a:sym typeface="Trebuchet MS"/>
              </a:rPr>
              <a:t> March </a:t>
            </a:r>
            <a:r>
              <a:rPr lang="en" sz="1500" b="0" i="0" u="none" strike="noStrike" cap="none" dirty="0">
                <a:solidFill>
                  <a:schemeClr val="lt2"/>
                </a:solidFill>
                <a:latin typeface="Trebuchet MS"/>
                <a:ea typeface="Trebuchet MS"/>
                <a:cs typeface="Trebuchet MS"/>
                <a:sym typeface="Trebuchet MS"/>
              </a:rPr>
              <a:t>2022</a:t>
            </a:r>
            <a:endParaRPr sz="1500" b="0" i="0" u="none" strike="noStrike" cap="none" dirty="0">
              <a:solidFill>
                <a:srgbClr val="000000"/>
              </a:solidFill>
              <a:latin typeface="Trebuchet MS"/>
              <a:ea typeface="Trebuchet MS"/>
              <a:cs typeface="Trebuchet MS"/>
              <a:sym typeface="Trebuchet MS"/>
            </a:endParaRPr>
          </a:p>
        </p:txBody>
      </p:sp>
      <p:sp>
        <p:nvSpPr>
          <p:cNvPr id="92" name="Google Shape;92;p22"/>
          <p:cNvSpPr txBox="1"/>
          <p:nvPr/>
        </p:nvSpPr>
        <p:spPr>
          <a:xfrm>
            <a:off x="1356638" y="3206528"/>
            <a:ext cx="6438150" cy="751549"/>
          </a:xfrm>
          <a:prstGeom prst="rect">
            <a:avLst/>
          </a:prstGeom>
          <a:solidFill>
            <a:schemeClr val="lt1"/>
          </a:solidFill>
          <a:ln>
            <a:noFill/>
          </a:ln>
        </p:spPr>
        <p:txBody>
          <a:bodyPr spcFirstLastPara="1" wrap="square" lIns="68575" tIns="81000" rIns="68575" bIns="81000" anchor="ctr" anchorCtr="0">
            <a:noAutofit/>
          </a:bodyPr>
          <a:lstStyle/>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Linda Bird, SNOMED International</a:t>
            </a:r>
            <a:endParaRPr sz="1500" b="0" i="1" u="none" strike="noStrike" cap="none">
              <a:solidFill>
                <a:schemeClr val="dk1"/>
              </a:solidFill>
              <a:latin typeface="Trebuchet MS"/>
              <a:ea typeface="Trebuchet MS"/>
              <a:cs typeface="Trebuchet MS"/>
              <a:sym typeface="Trebuchet MS"/>
            </a:endParaRPr>
          </a:p>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Julie James, Blue Wave Informatics</a:t>
            </a:r>
            <a:endParaRPr sz="1500" b="0" i="1" u="none" strike="noStrike" cap="none">
              <a:solidFill>
                <a:schemeClr val="dk1"/>
              </a:solidFill>
              <a:latin typeface="Trebuchet MS"/>
              <a:ea typeface="Trebuchet MS"/>
              <a:cs typeface="Trebuchet MS"/>
              <a:sym typeface="Trebuchet MS"/>
            </a:endParaRPr>
          </a:p>
        </p:txBody>
      </p:sp>
      <p:pic>
        <p:nvPicPr>
          <p:cNvPr id="93" name="Google Shape;93;p22"/>
          <p:cNvPicPr preferRelativeResize="0"/>
          <p:nvPr/>
        </p:nvPicPr>
        <p:blipFill rotWithShape="1">
          <a:blip r:embed="rId4">
            <a:alphaModFix/>
          </a:blip>
          <a:srcRect/>
          <a:stretch/>
        </p:blipFill>
        <p:spPr>
          <a:xfrm>
            <a:off x="3613087" y="260513"/>
            <a:ext cx="1925251" cy="855667"/>
          </a:xfrm>
          <a:prstGeom prst="rect">
            <a:avLst/>
          </a:prstGeom>
          <a:noFill/>
          <a:ln>
            <a:noFill/>
          </a:ln>
        </p:spPr>
      </p:pic>
      <p:pic>
        <p:nvPicPr>
          <p:cNvPr id="94" name="Google Shape;94;p22"/>
          <p:cNvPicPr preferRelativeResize="0"/>
          <p:nvPr/>
        </p:nvPicPr>
        <p:blipFill rotWithShape="1">
          <a:blip r:embed="rId5">
            <a:alphaModFix/>
          </a:blip>
          <a:srcRect/>
          <a:stretch/>
        </p:blipFill>
        <p:spPr>
          <a:xfrm>
            <a:off x="1994503" y="4467920"/>
            <a:ext cx="5540512" cy="41710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b="1" dirty="0">
                <a:solidFill>
                  <a:schemeClr val="dk2"/>
                </a:solidFill>
              </a:rPr>
              <a:t>Implants</a:t>
            </a:r>
          </a:p>
        </p:txBody>
      </p:sp>
      <p:sp>
        <p:nvSpPr>
          <p:cNvPr id="2" name="TextBox 1">
            <a:extLst>
              <a:ext uri="{FF2B5EF4-FFF2-40B4-BE49-F238E27FC236}">
                <a16:creationId xmlns:a16="http://schemas.microsoft.com/office/drawing/2014/main" id="{044CD51F-3BF0-4AC3-A26E-BA8375B931C8}"/>
              </a:ext>
            </a:extLst>
          </p:cNvPr>
          <p:cNvSpPr txBox="1"/>
          <p:nvPr/>
        </p:nvSpPr>
        <p:spPr>
          <a:xfrm>
            <a:off x="316397" y="1040686"/>
            <a:ext cx="8203475" cy="4185761"/>
          </a:xfrm>
          <a:prstGeom prst="rect">
            <a:avLst/>
          </a:prstGeom>
          <a:noFill/>
        </p:spPr>
        <p:txBody>
          <a:bodyPr wrap="square" rtlCol="0">
            <a:spAutoFit/>
          </a:bodyPr>
          <a:lstStyle/>
          <a:p>
            <a:r>
              <a:rPr lang="en-GB" sz="1800" dirty="0">
                <a:effectLst/>
                <a:latin typeface="Calibri" panose="020F0502020204030204" pitchFamily="34" charset="0"/>
                <a:ea typeface="Calibri" panose="020F0502020204030204" pitchFamily="34" charset="0"/>
              </a:rPr>
              <a:t>There are 10 “implant” dose forms in EDQM</a:t>
            </a:r>
          </a:p>
          <a:p>
            <a:r>
              <a:rPr lang="en-GB" sz="1800" dirty="0">
                <a:effectLst/>
                <a:latin typeface="Calibri" panose="020F0502020204030204" pitchFamily="34" charset="0"/>
                <a:ea typeface="Calibri" panose="020F0502020204030204" pitchFamily="34" charset="0"/>
              </a:rPr>
              <a:t>And 4 in SNOMED CT</a:t>
            </a:r>
          </a:p>
          <a:p>
            <a:endParaRPr lang="en-GB" sz="1800" dirty="0">
              <a:effectLst/>
              <a:latin typeface="Calibri" panose="020F0502020204030204" pitchFamily="34" charset="0"/>
              <a:ea typeface="Calibri" panose="020F0502020204030204" pitchFamily="34" charset="0"/>
            </a:endParaRPr>
          </a:p>
          <a:p>
            <a:r>
              <a:rPr lang="en-GB" sz="1800" dirty="0">
                <a:effectLst/>
                <a:latin typeface="Calibri" panose="020F0502020204030204" pitchFamily="34" charset="0"/>
                <a:ea typeface="Calibri" panose="020F0502020204030204" pitchFamily="34" charset="0"/>
              </a:rPr>
              <a:t>No implant dose forms have currently found their way to RC1 – all are “unmapped” in WIP – this may mean there is quite a conceptual “mismatch” </a:t>
            </a:r>
          </a:p>
          <a:p>
            <a:endParaRPr lang="en-GB" sz="1800" b="1" dirty="0">
              <a:latin typeface="Calibri" panose="020F0502020204030204" pitchFamily="34" charset="0"/>
              <a:ea typeface="Calibri" panose="020F0502020204030204" pitchFamily="34" charset="0"/>
            </a:endParaRPr>
          </a:p>
          <a:p>
            <a:r>
              <a:rPr lang="en-GB" sz="1800" dirty="0">
                <a:latin typeface="Calibri" panose="020F0502020204030204" pitchFamily="34" charset="0"/>
                <a:ea typeface="Calibri" panose="020F0502020204030204" pitchFamily="34" charset="0"/>
              </a:rPr>
              <a:t>Last time we “sorted” </a:t>
            </a:r>
          </a:p>
          <a:p>
            <a:pPr marL="285750" indent="-285750">
              <a:buFont typeface="Arial" panose="020B0604020202020204" pitchFamily="34" charset="0"/>
              <a:buChar char="•"/>
            </a:pPr>
            <a:r>
              <a:rPr lang="en-GB" sz="1800" dirty="0">
                <a:latin typeface="Calibri" panose="020F0502020204030204" pitchFamily="34" charset="0"/>
                <a:ea typeface="Calibri" panose="020F0502020204030204" pitchFamily="34" charset="0"/>
              </a:rPr>
              <a:t>Inserts (solid, single use, inserted into a cavity, extended release)</a:t>
            </a:r>
          </a:p>
          <a:p>
            <a:pPr marL="285750" indent="-285750">
              <a:buFont typeface="Arial" panose="020B0604020202020204" pitchFamily="34" charset="0"/>
              <a:buChar char="•"/>
            </a:pPr>
            <a:r>
              <a:rPr lang="en-GB" sz="1800" dirty="0">
                <a:latin typeface="Calibri" panose="020F0502020204030204" pitchFamily="34" charset="0"/>
                <a:ea typeface="Calibri" panose="020F0502020204030204" pitchFamily="34" charset="0"/>
              </a:rPr>
              <a:t>Tampons (update definition to include “material”, also inserted into a cavity and extended release)</a:t>
            </a:r>
          </a:p>
          <a:p>
            <a:pPr marL="285750" indent="-285750">
              <a:buFont typeface="Arial" panose="020B0604020202020204" pitchFamily="34" charset="0"/>
              <a:buChar char="•"/>
            </a:pPr>
            <a:r>
              <a:rPr lang="en-GB" sz="1800" dirty="0">
                <a:latin typeface="Calibri" panose="020F0502020204030204" pitchFamily="34" charset="0"/>
                <a:ea typeface="Calibri" panose="020F0502020204030204" pitchFamily="34" charset="0"/>
              </a:rPr>
              <a:t>Sticks (also solid, single use, inserted into a cavity, extended release)</a:t>
            </a:r>
          </a:p>
          <a:p>
            <a:pPr marL="285750" indent="-285750">
              <a:buFont typeface="Arial" panose="020B0604020202020204" pitchFamily="34" charset="0"/>
              <a:buChar char="•"/>
            </a:pPr>
            <a:r>
              <a:rPr lang="en-GB" sz="1800" dirty="0">
                <a:effectLst/>
                <a:latin typeface="Calibri" panose="020F0502020204030204" pitchFamily="34" charset="0"/>
                <a:ea typeface="Calibri" panose="020F0502020204030204" pitchFamily="34" charset="0"/>
              </a:rPr>
              <a:t>Systems</a:t>
            </a:r>
          </a:p>
          <a:p>
            <a:pPr marL="285750" indent="-285750">
              <a:buFont typeface="Arial" panose="020B0604020202020204" pitchFamily="34" charset="0"/>
              <a:buChar char="•"/>
            </a:pPr>
            <a:r>
              <a:rPr lang="en-GB" sz="1800" dirty="0">
                <a:latin typeface="Calibri" panose="020F0502020204030204" pitchFamily="34" charset="0"/>
                <a:ea typeface="Calibri" panose="020F0502020204030204" pitchFamily="34" charset="0"/>
              </a:rPr>
              <a:t>Sponges</a:t>
            </a:r>
          </a:p>
          <a:p>
            <a:r>
              <a:rPr lang="en-GB" sz="1800" dirty="0">
                <a:effectLst/>
                <a:latin typeface="Calibri" panose="020F0502020204030204" pitchFamily="34" charset="0"/>
                <a:ea typeface="Calibri" panose="020F0502020204030204" pitchFamily="34" charset="0"/>
              </a:rPr>
              <a:t>BUT NOT implants or plugs, strips and pads….</a:t>
            </a:r>
            <a:r>
              <a:rPr lang="en-GB" sz="1800" b="1" dirty="0">
                <a:effectLst/>
                <a:latin typeface="Calibri" panose="020F0502020204030204" pitchFamily="34" charset="0"/>
                <a:ea typeface="Calibri" panose="020F0502020204030204" pitchFamily="34" charset="0"/>
              </a:rPr>
              <a:t> We continue to explore….</a:t>
            </a:r>
          </a:p>
          <a:p>
            <a:endParaRPr lang="en-GB" dirty="0"/>
          </a:p>
        </p:txBody>
      </p:sp>
      <p:pic>
        <p:nvPicPr>
          <p:cNvPr id="4" name="Picture 3">
            <a:extLst>
              <a:ext uri="{FF2B5EF4-FFF2-40B4-BE49-F238E27FC236}">
                <a16:creationId xmlns:a16="http://schemas.microsoft.com/office/drawing/2014/main" id="{CBE361DD-29B5-41D5-B1ED-3DFD34CF388C}"/>
              </a:ext>
            </a:extLst>
          </p:cNvPr>
          <p:cNvPicPr>
            <a:picLocks noChangeAspect="1"/>
          </p:cNvPicPr>
          <p:nvPr/>
        </p:nvPicPr>
        <p:blipFill>
          <a:blip r:embed="rId3"/>
          <a:stretch>
            <a:fillRect/>
          </a:stretch>
        </p:blipFill>
        <p:spPr>
          <a:xfrm>
            <a:off x="7048830" y="326869"/>
            <a:ext cx="1080489" cy="1089116"/>
          </a:xfrm>
          <a:prstGeom prst="rect">
            <a:avLst/>
          </a:prstGeom>
        </p:spPr>
      </p:pic>
    </p:spTree>
    <p:extLst>
      <p:ext uri="{BB962C8B-B14F-4D97-AF65-F5344CB8AC3E}">
        <p14:creationId xmlns:p14="http://schemas.microsoft.com/office/powerpoint/2010/main" val="30460034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EE717-88EB-4B7C-A348-0D203F03294D}"/>
              </a:ext>
            </a:extLst>
          </p:cNvPr>
          <p:cNvSpPr>
            <a:spLocks noGrp="1"/>
          </p:cNvSpPr>
          <p:nvPr>
            <p:ph type="title"/>
          </p:nvPr>
        </p:nvSpPr>
        <p:spPr>
          <a:xfrm>
            <a:off x="408644" y="122590"/>
            <a:ext cx="7886700" cy="750559"/>
          </a:xfrm>
        </p:spPr>
        <p:txBody>
          <a:bodyPr/>
          <a:lstStyle/>
          <a:p>
            <a:r>
              <a:rPr lang="en-GB" sz="2800" b="1" dirty="0">
                <a:solidFill>
                  <a:schemeClr val="dk2"/>
                </a:solidFill>
              </a:rPr>
              <a:t>EDQM implant concepts (1):</a:t>
            </a:r>
          </a:p>
        </p:txBody>
      </p:sp>
      <p:graphicFrame>
        <p:nvGraphicFramePr>
          <p:cNvPr id="4" name="Table 4">
            <a:extLst>
              <a:ext uri="{FF2B5EF4-FFF2-40B4-BE49-F238E27FC236}">
                <a16:creationId xmlns:a16="http://schemas.microsoft.com/office/drawing/2014/main" id="{98C1515E-EEBC-4829-A2DB-E8452444D0D5}"/>
              </a:ext>
            </a:extLst>
          </p:cNvPr>
          <p:cNvGraphicFramePr>
            <a:graphicFrameLocks noGrp="1"/>
          </p:cNvGraphicFramePr>
          <p:nvPr>
            <p:extLst>
              <p:ext uri="{D42A27DB-BD31-4B8C-83A1-F6EECF244321}">
                <p14:modId xmlns:p14="http://schemas.microsoft.com/office/powerpoint/2010/main" val="2681156779"/>
              </p:ext>
            </p:extLst>
          </p:nvPr>
        </p:nvGraphicFramePr>
        <p:xfrm>
          <a:off x="123753" y="821632"/>
          <a:ext cx="8937742" cy="3774440"/>
        </p:xfrm>
        <a:graphic>
          <a:graphicData uri="http://schemas.openxmlformats.org/drawingml/2006/table">
            <a:tbl>
              <a:tblPr bandRow="1">
                <a:tableStyleId>{8A107856-5554-42FB-B03E-39F5DBC370BA}</a:tableStyleId>
              </a:tblPr>
              <a:tblGrid>
                <a:gridCol w="694394">
                  <a:extLst>
                    <a:ext uri="{9D8B030D-6E8A-4147-A177-3AD203B41FA5}">
                      <a16:colId xmlns:a16="http://schemas.microsoft.com/office/drawing/2014/main" val="2305505714"/>
                    </a:ext>
                  </a:extLst>
                </a:gridCol>
                <a:gridCol w="838773">
                  <a:extLst>
                    <a:ext uri="{9D8B030D-6E8A-4147-A177-3AD203B41FA5}">
                      <a16:colId xmlns:a16="http://schemas.microsoft.com/office/drawing/2014/main" val="1330791992"/>
                    </a:ext>
                  </a:extLst>
                </a:gridCol>
                <a:gridCol w="5494987">
                  <a:extLst>
                    <a:ext uri="{9D8B030D-6E8A-4147-A177-3AD203B41FA5}">
                      <a16:colId xmlns:a16="http://schemas.microsoft.com/office/drawing/2014/main" val="3498487307"/>
                    </a:ext>
                  </a:extLst>
                </a:gridCol>
                <a:gridCol w="1909588">
                  <a:extLst>
                    <a:ext uri="{9D8B030D-6E8A-4147-A177-3AD203B41FA5}">
                      <a16:colId xmlns:a16="http://schemas.microsoft.com/office/drawing/2014/main" val="3516782355"/>
                    </a:ext>
                  </a:extLst>
                </a:gridCol>
              </a:tblGrid>
              <a:tr h="370840">
                <a:tc>
                  <a:txBody>
                    <a:bodyPr/>
                    <a:lstStyle/>
                    <a:p>
                      <a:pPr rtl="0" fontAlgn="b"/>
                      <a:r>
                        <a:rPr lang="en-GB" sz="1000" b="1" dirty="0">
                          <a:effectLst/>
                        </a:rPr>
                        <a:t>EDQM ID</a:t>
                      </a:r>
                    </a:p>
                  </a:txBody>
                  <a:tcPr marL="28575" marR="28575" marT="19050" marB="19050" anchor="b"/>
                </a:tc>
                <a:tc>
                  <a:txBody>
                    <a:bodyPr/>
                    <a:lstStyle/>
                    <a:p>
                      <a:pPr rtl="0" fontAlgn="b"/>
                      <a:r>
                        <a:rPr lang="en-GB" sz="1000" b="1" dirty="0">
                          <a:effectLst/>
                        </a:rPr>
                        <a:t>EDQM Term</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definition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Comments from mappers</a:t>
                      </a:r>
                    </a:p>
                  </a:txBody>
                  <a:tcPr anchor="b"/>
                </a:tc>
                <a:extLst>
                  <a:ext uri="{0D108BD9-81ED-4DB2-BD59-A6C34878D82A}">
                    <a16:rowId xmlns:a16="http://schemas.microsoft.com/office/drawing/2014/main" val="1568697382"/>
                  </a:ext>
                </a:extLst>
              </a:tr>
              <a:tr h="370840">
                <a:tc>
                  <a:txBody>
                    <a:bodyPr/>
                    <a:lstStyle/>
                    <a:p>
                      <a:pPr algn="l" rtl="0" fontAlgn="b"/>
                      <a:r>
                        <a:rPr lang="en-GB" sz="1000" b="0" dirty="0">
                          <a:effectLst/>
                        </a:rPr>
                        <a:t>11303500</a:t>
                      </a:r>
                      <a:endParaRPr lang="en-GB" sz="1000" b="0" dirty="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suspension</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Liquid sterile preparation consisting of a suspension intended for implantation in the body; the active substance(s) are released over an extended period of time to obtain a local or systemic effect</a:t>
                      </a:r>
                    </a:p>
                  </a:txBody>
                  <a:tcPr marL="28575" marR="28575" marT="19050" marB="19050" anchor="b"/>
                </a:tc>
                <a:tc>
                  <a:txBody>
                    <a:bodyPr/>
                    <a:lstStyle/>
                    <a:p>
                      <a:pPr rtl="0" fontAlgn="b"/>
                      <a:r>
                        <a:rPr lang="en-GB" sz="1000" b="0" dirty="0" err="1">
                          <a:effectLst/>
                          <a:latin typeface="Calibri" panose="020F0502020204030204" pitchFamily="34" charset="0"/>
                        </a:rPr>
                        <a:t>edqm</a:t>
                      </a:r>
                      <a:r>
                        <a:rPr lang="en-GB" sz="1000" b="0" dirty="0">
                          <a:effectLst/>
                          <a:latin typeface="Calibri" panose="020F0502020204030204" pitchFamily="34" charset="0"/>
                        </a:rPr>
                        <a:t>: implant SOM = liquid</a:t>
                      </a:r>
                      <a:br>
                        <a:rPr lang="en-GB" sz="1000" b="0" dirty="0">
                          <a:effectLst/>
                          <a:latin typeface="Calibri" panose="020F0502020204030204" pitchFamily="34" charset="0"/>
                        </a:rPr>
                      </a:br>
                      <a:r>
                        <a:rPr lang="en-GB" sz="1000" b="0" dirty="0" err="1">
                          <a:effectLst/>
                          <a:latin typeface="Calibri" panose="020F0502020204030204" pitchFamily="34" charset="0"/>
                        </a:rPr>
                        <a:t>sct</a:t>
                      </a:r>
                      <a:r>
                        <a:rPr lang="en-GB" sz="1000" b="0" dirty="0">
                          <a:effectLst/>
                          <a:latin typeface="Calibri" panose="020F0502020204030204" pitchFamily="34" charset="0"/>
                        </a:rPr>
                        <a:t>: implant SOM = solid</a:t>
                      </a:r>
                    </a:p>
                  </a:txBody>
                  <a:tcPr marL="28575" marR="28575" marT="19050" marB="19050" anchor="b"/>
                </a:tc>
                <a:extLst>
                  <a:ext uri="{0D108BD9-81ED-4DB2-BD59-A6C34878D82A}">
                    <a16:rowId xmlns:a16="http://schemas.microsoft.com/office/drawing/2014/main" val="1586216489"/>
                  </a:ext>
                </a:extLst>
              </a:tr>
              <a:tr h="370840">
                <a:tc>
                  <a:txBody>
                    <a:bodyPr/>
                    <a:lstStyle/>
                    <a:p>
                      <a:pPr algn="l" rtl="0" fontAlgn="b"/>
                      <a:r>
                        <a:rPr lang="en-GB" sz="1000" b="0" dirty="0">
                          <a:effectLst/>
                        </a:rPr>
                        <a:t>11302000</a:t>
                      </a:r>
                      <a:endParaRPr lang="en-GB" sz="1000" b="0" dirty="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tablet</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Solid sterile preparation prepared by compression of a solid active substance as such or of a formulation thereof into an implant of a size and shape suitable for implantation, usually subcutaneously. Each implantation tablet is presented in a sterile container. Implantation tablets are intended for release over an extended period of time in order to obtain local or systemic effect</a:t>
                      </a:r>
                    </a:p>
                  </a:txBody>
                  <a:tcPr marL="28575" marR="28575" marT="19050" marB="19050" anchor="b"/>
                </a:tc>
                <a:tc>
                  <a:txBody>
                    <a:bodyPr/>
                    <a:lstStyle/>
                    <a:p>
                      <a:pPr rtl="0" fontAlgn="b"/>
                      <a:r>
                        <a:rPr lang="en-GB" sz="1000" b="0">
                          <a:effectLst/>
                          <a:latin typeface="Calibri" panose="020F0502020204030204" pitchFamily="34" charset="0"/>
                        </a:rPr>
                        <a:t>no real product in our MPD</a:t>
                      </a:r>
                    </a:p>
                  </a:txBody>
                  <a:tcPr marL="28575" marR="28575" marT="19050" marB="19050" anchor="b"/>
                </a:tc>
                <a:extLst>
                  <a:ext uri="{0D108BD9-81ED-4DB2-BD59-A6C34878D82A}">
                    <a16:rowId xmlns:a16="http://schemas.microsoft.com/office/drawing/2014/main" val="1754037798"/>
                  </a:ext>
                </a:extLst>
              </a:tr>
              <a:tr h="370840">
                <a:tc>
                  <a:txBody>
                    <a:bodyPr/>
                    <a:lstStyle/>
                    <a:p>
                      <a:pPr algn="l" rtl="0" fontAlgn="b"/>
                      <a:r>
                        <a:rPr lang="en-GB" sz="1000" b="0" dirty="0">
                          <a:effectLst/>
                        </a:rPr>
                        <a:t>11301000</a:t>
                      </a:r>
                      <a:endParaRPr lang="en-GB" sz="1000" b="0" dirty="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Solid sterile preparation of a size and shape suitable for implantation. It may be prepared by moulding or other means other than compression. Each implant is presented in a sterile container that may be provided with an administration device. Implants are intended for release over an extended period of time in order to obtain local or systemic effect. 'Implantation tablet', 'Implantation chain' and 'Implantation matrix' are excluded</a:t>
                      </a:r>
                    </a:p>
                  </a:txBody>
                  <a:tcPr marL="28575" marR="28575" marT="19050" marB="19050" anchor="b"/>
                </a:tc>
                <a:tc>
                  <a:txBody>
                    <a:bodyPr/>
                    <a:lstStyle/>
                    <a:p>
                      <a:pPr rtl="0" fontAlgn="b"/>
                      <a:r>
                        <a:rPr lang="en-GB" sz="1000" b="0">
                          <a:effectLst/>
                          <a:latin typeface="Calibri" panose="020F0502020204030204" pitchFamily="34" charset="0"/>
                        </a:rPr>
                        <a:t>sct: 385286003 |Implant (basic dose form)| ; one real product, doscoid form for intracavitary implantation</a:t>
                      </a:r>
                    </a:p>
                  </a:txBody>
                  <a:tcPr marL="28575" marR="28575" marT="19050" marB="19050" anchor="b"/>
                </a:tc>
                <a:extLst>
                  <a:ext uri="{0D108BD9-81ED-4DB2-BD59-A6C34878D82A}">
                    <a16:rowId xmlns:a16="http://schemas.microsoft.com/office/drawing/2014/main" val="48707403"/>
                  </a:ext>
                </a:extLst>
              </a:tr>
              <a:tr h="370840">
                <a:tc>
                  <a:txBody>
                    <a:bodyPr/>
                    <a:lstStyle/>
                    <a:p>
                      <a:pPr algn="l" rtl="0" fontAlgn="b"/>
                      <a:r>
                        <a:rPr lang="en-GB" sz="1000" b="0">
                          <a:effectLst/>
                        </a:rPr>
                        <a:t>11303000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chain</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Solid sterile preparation consisting of small spheres mounted on a non-degradable thread to form a chain that allows withdrawal of the remainder of the chain after a certain period of action. Each implantation chain is presented in a sterile container. The implantation chain is intended for release over an extended period of time in order to obtain local or systemic </a:t>
                      </a:r>
                      <a:r>
                        <a:rPr lang="en-GB" sz="900" dirty="0" err="1">
                          <a:effectLst/>
                        </a:rPr>
                        <a:t>effec</a:t>
                      </a:r>
                      <a:endParaRPr lang="en-GB" sz="900" dirty="0">
                        <a:effectLst/>
                      </a:endParaRPr>
                    </a:p>
                  </a:txBody>
                  <a:tcPr marL="28575" marR="28575" marT="19050" marB="19050" anchor="b"/>
                </a:tc>
                <a:tc>
                  <a:txBody>
                    <a:bodyPr/>
                    <a:lstStyle/>
                    <a:p>
                      <a:pPr rtl="0" fontAlgn="b"/>
                      <a:r>
                        <a:rPr lang="en-GB" sz="1000" b="0">
                          <a:effectLst/>
                          <a:latin typeface="Calibri" panose="020F0502020204030204" pitchFamily="34" charset="0"/>
                        </a:rPr>
                        <a:t>no real product in our MPD</a:t>
                      </a:r>
                    </a:p>
                  </a:txBody>
                  <a:tcPr marL="28575" marR="28575" marT="19050" marB="19050" anchor="b"/>
                </a:tc>
                <a:extLst>
                  <a:ext uri="{0D108BD9-81ED-4DB2-BD59-A6C34878D82A}">
                    <a16:rowId xmlns:a16="http://schemas.microsoft.com/office/drawing/2014/main" val="1530567627"/>
                  </a:ext>
                </a:extLst>
              </a:tr>
              <a:tr h="370840">
                <a:tc>
                  <a:txBody>
                    <a:bodyPr/>
                    <a:lstStyle/>
                    <a:p>
                      <a:pPr algn="l" rtl="0" fontAlgn="b"/>
                      <a:r>
                        <a:rPr lang="en-GB" sz="1000" b="0">
                          <a:effectLst/>
                        </a:rPr>
                        <a:t>11303300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matrix</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Solid sterile preparation consisting of a usually pliable, absorbent piece of material (e.g. collagen), usually impregnated with a liquid preparation, intended for implantation in the body. The material may be cut into smaller pieces before implantation, and may be shaped around a tissue (e.g. a bone) or inserted into a medical device that is then implanted. Implantation matrices are intended for release over an extended period of time, usually in order to obtain a local effect. Usually the matrix disappears with time. When the product is packaged as a separate matrix, powder and solvent (or matrix and solution), which are used to prepare the implantation matrix immediately before use, the appropriate combined term should be used; see for example ‘Powder, solvent and matrix for implantation matrix’.</a:t>
                      </a:r>
                    </a:p>
                  </a:txBody>
                  <a:tcPr marL="28575" marR="28575" marT="19050" marB="19050" anchor="b"/>
                </a:tc>
                <a:tc>
                  <a:txBody>
                    <a:bodyPr/>
                    <a:lstStyle/>
                    <a:p>
                      <a:pPr rtl="0" fontAlgn="b"/>
                      <a:r>
                        <a:rPr lang="en-GB" sz="1000" b="0" dirty="0">
                          <a:effectLst/>
                          <a:latin typeface="Calibri" panose="020F0502020204030204" pitchFamily="34" charset="0"/>
                        </a:rPr>
                        <a:t>no real product in our MPD</a:t>
                      </a:r>
                    </a:p>
                  </a:txBody>
                  <a:tcPr marL="28575" marR="28575" marT="19050" marB="19050" anchor="b"/>
                </a:tc>
                <a:extLst>
                  <a:ext uri="{0D108BD9-81ED-4DB2-BD59-A6C34878D82A}">
                    <a16:rowId xmlns:a16="http://schemas.microsoft.com/office/drawing/2014/main" val="1347721098"/>
                  </a:ext>
                </a:extLst>
              </a:tr>
            </a:tbl>
          </a:graphicData>
        </a:graphic>
      </p:graphicFrame>
    </p:spTree>
    <p:extLst>
      <p:ext uri="{BB962C8B-B14F-4D97-AF65-F5344CB8AC3E}">
        <p14:creationId xmlns:p14="http://schemas.microsoft.com/office/powerpoint/2010/main" val="2026429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EE717-88EB-4B7C-A348-0D203F03294D}"/>
              </a:ext>
            </a:extLst>
          </p:cNvPr>
          <p:cNvSpPr>
            <a:spLocks noGrp="1"/>
          </p:cNvSpPr>
          <p:nvPr>
            <p:ph type="title"/>
          </p:nvPr>
        </p:nvSpPr>
        <p:spPr>
          <a:xfrm>
            <a:off x="408644" y="122590"/>
            <a:ext cx="7886700" cy="750559"/>
          </a:xfrm>
        </p:spPr>
        <p:txBody>
          <a:bodyPr/>
          <a:lstStyle/>
          <a:p>
            <a:r>
              <a:rPr lang="en-GB" sz="2800" b="1" dirty="0">
                <a:solidFill>
                  <a:schemeClr val="dk2"/>
                </a:solidFill>
              </a:rPr>
              <a:t>EDQM implant concepts (2):</a:t>
            </a:r>
          </a:p>
        </p:txBody>
      </p:sp>
      <p:graphicFrame>
        <p:nvGraphicFramePr>
          <p:cNvPr id="4" name="Table 4">
            <a:extLst>
              <a:ext uri="{FF2B5EF4-FFF2-40B4-BE49-F238E27FC236}">
                <a16:creationId xmlns:a16="http://schemas.microsoft.com/office/drawing/2014/main" id="{98C1515E-EEBC-4829-A2DB-E8452444D0D5}"/>
              </a:ext>
            </a:extLst>
          </p:cNvPr>
          <p:cNvGraphicFramePr>
            <a:graphicFrameLocks noGrp="1"/>
          </p:cNvGraphicFramePr>
          <p:nvPr>
            <p:extLst>
              <p:ext uri="{D42A27DB-BD31-4B8C-83A1-F6EECF244321}">
                <p14:modId xmlns:p14="http://schemas.microsoft.com/office/powerpoint/2010/main" val="4238938231"/>
              </p:ext>
            </p:extLst>
          </p:nvPr>
        </p:nvGraphicFramePr>
        <p:xfrm>
          <a:off x="123753" y="821632"/>
          <a:ext cx="8937742" cy="3456940"/>
        </p:xfrm>
        <a:graphic>
          <a:graphicData uri="http://schemas.openxmlformats.org/drawingml/2006/table">
            <a:tbl>
              <a:tblPr bandRow="1">
                <a:tableStyleId>{8A107856-5554-42FB-B03E-39F5DBC370BA}</a:tableStyleId>
              </a:tblPr>
              <a:tblGrid>
                <a:gridCol w="694394">
                  <a:extLst>
                    <a:ext uri="{9D8B030D-6E8A-4147-A177-3AD203B41FA5}">
                      <a16:colId xmlns:a16="http://schemas.microsoft.com/office/drawing/2014/main" val="2305505714"/>
                    </a:ext>
                  </a:extLst>
                </a:gridCol>
                <a:gridCol w="838773">
                  <a:extLst>
                    <a:ext uri="{9D8B030D-6E8A-4147-A177-3AD203B41FA5}">
                      <a16:colId xmlns:a16="http://schemas.microsoft.com/office/drawing/2014/main" val="1330791992"/>
                    </a:ext>
                  </a:extLst>
                </a:gridCol>
                <a:gridCol w="5494987">
                  <a:extLst>
                    <a:ext uri="{9D8B030D-6E8A-4147-A177-3AD203B41FA5}">
                      <a16:colId xmlns:a16="http://schemas.microsoft.com/office/drawing/2014/main" val="3498487307"/>
                    </a:ext>
                  </a:extLst>
                </a:gridCol>
                <a:gridCol w="1909588">
                  <a:extLst>
                    <a:ext uri="{9D8B030D-6E8A-4147-A177-3AD203B41FA5}">
                      <a16:colId xmlns:a16="http://schemas.microsoft.com/office/drawing/2014/main" val="3516782355"/>
                    </a:ext>
                  </a:extLst>
                </a:gridCol>
              </a:tblGrid>
              <a:tr h="370840">
                <a:tc>
                  <a:txBody>
                    <a:bodyPr/>
                    <a:lstStyle/>
                    <a:p>
                      <a:pPr rtl="0" fontAlgn="b"/>
                      <a:r>
                        <a:rPr lang="en-GB" sz="1000" b="1" dirty="0">
                          <a:effectLst/>
                        </a:rPr>
                        <a:t>EDQM ID</a:t>
                      </a:r>
                    </a:p>
                  </a:txBody>
                  <a:tcPr marL="28575" marR="28575" marT="19050" marB="19050" anchor="b"/>
                </a:tc>
                <a:tc>
                  <a:txBody>
                    <a:bodyPr/>
                    <a:lstStyle/>
                    <a:p>
                      <a:pPr rtl="0" fontAlgn="b"/>
                      <a:r>
                        <a:rPr lang="en-GB" sz="1000" b="1" dirty="0">
                          <a:effectLst/>
                        </a:rPr>
                        <a:t>EDQM Term</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definition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Comments from mappers</a:t>
                      </a:r>
                    </a:p>
                  </a:txBody>
                  <a:tcPr anchor="b"/>
                </a:tc>
                <a:extLst>
                  <a:ext uri="{0D108BD9-81ED-4DB2-BD59-A6C34878D82A}">
                    <a16:rowId xmlns:a16="http://schemas.microsoft.com/office/drawing/2014/main" val="1568697382"/>
                  </a:ext>
                </a:extLst>
              </a:tr>
              <a:tr h="370840">
                <a:tc>
                  <a:txBody>
                    <a:bodyPr/>
                    <a:lstStyle/>
                    <a:p>
                      <a:pPr algn="l" rtl="0" fontAlgn="b"/>
                      <a:r>
                        <a:rPr lang="en-GB" sz="1000" b="0" dirty="0">
                          <a:effectLst/>
                        </a:rPr>
                        <a:t>13018000</a:t>
                      </a:r>
                      <a:endParaRPr lang="en-GB" sz="1000" b="0" dirty="0">
                        <a:effectLst/>
                        <a:latin typeface="Calibri" panose="020F0502020204030204" pitchFamily="34" charset="0"/>
                      </a:endParaRPr>
                    </a:p>
                  </a:txBody>
                  <a:tcPr marL="28575" marR="28575" marT="19050" marB="19050" anchor="b"/>
                </a:tc>
                <a:tc>
                  <a:txBody>
                    <a:bodyPr/>
                    <a:lstStyle/>
                    <a:p>
                      <a:pPr algn="l" rtl="0" fontAlgn="b"/>
                      <a:r>
                        <a:rPr lang="en-GB" sz="1000" b="0" dirty="0">
                          <a:effectLst/>
                        </a:rPr>
                        <a:t>Matrix for implantation matrix</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Solid sterile preparation consisting of a usually pliable, absorbent piece of material (e.g. collagen) intended to be used in the preparation of an implantation matrix.</a:t>
                      </a:r>
                    </a:p>
                  </a:txBody>
                  <a:tcPr marL="28575" marR="28575" marT="19050" marB="19050" anchor="b"/>
                </a:tc>
                <a:tc>
                  <a:txBody>
                    <a:bodyPr/>
                    <a:lstStyle/>
                    <a:p>
                      <a:pPr algn="l"/>
                      <a:endParaRPr lang="en-GB" dirty="0"/>
                    </a:p>
                  </a:txBody>
                  <a:tcPr/>
                </a:tc>
                <a:extLst>
                  <a:ext uri="{0D108BD9-81ED-4DB2-BD59-A6C34878D82A}">
                    <a16:rowId xmlns:a16="http://schemas.microsoft.com/office/drawing/2014/main" val="2140855237"/>
                  </a:ext>
                </a:extLst>
              </a:tr>
              <a:tr h="370840">
                <a:tc>
                  <a:txBody>
                    <a:bodyPr/>
                    <a:lstStyle/>
                    <a:p>
                      <a:pPr algn="l" rtl="0" fontAlgn="b"/>
                      <a:r>
                        <a:rPr lang="en-GB" sz="1000" b="0">
                          <a:effectLst/>
                        </a:rPr>
                        <a:t>50049500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Powder for implantation suspension</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Solid sterile preparation consisting of one or more powders, including freeze-dried powders, intended to be dispersed in the specified liquid to obtain an implantation suspension</a:t>
                      </a:r>
                    </a:p>
                  </a:txBody>
                  <a:tcPr marL="28575" marR="28575" marT="19050" marB="19050" anchor="b"/>
                </a:tc>
                <a:tc>
                  <a:txBody>
                    <a:bodyPr/>
                    <a:lstStyle/>
                    <a:p>
                      <a:pPr algn="l"/>
                      <a:endParaRPr lang="en-GB" dirty="0"/>
                    </a:p>
                  </a:txBody>
                  <a:tcPr/>
                </a:tc>
                <a:extLst>
                  <a:ext uri="{0D108BD9-81ED-4DB2-BD59-A6C34878D82A}">
                    <a16:rowId xmlns:a16="http://schemas.microsoft.com/office/drawing/2014/main" val="909468105"/>
                  </a:ext>
                </a:extLst>
              </a:tr>
              <a:tr h="370840">
                <a:tc>
                  <a:txBody>
                    <a:bodyPr/>
                    <a:lstStyle/>
                    <a:p>
                      <a:pPr algn="l" rtl="0" fontAlgn="b"/>
                      <a:r>
                        <a:rPr lang="en-GB" sz="1000" b="0">
                          <a:effectLst/>
                        </a:rPr>
                        <a:t>13027000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Powder for implantation matrix</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Solid sterile preparation consisting of one or more powders, including freeze-dried powders, intended to be used in the preparation of an implantation matrix, e.g. by dissolving in the specified liquid to prepare the solution used to impregnate the matrix</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Calibri" panose="020F0502020204030204" pitchFamily="34" charset="0"/>
                          <a:ea typeface="+mn-ea"/>
                          <a:cs typeface="+mn-cs"/>
                          <a:sym typeface="Arial"/>
                        </a:rPr>
                        <a:t>SCT focuses on where the implant "goes" (intralesional, </a:t>
                      </a:r>
                      <a:r>
                        <a:rPr lang="en-GB" sz="1000" b="0" i="0" u="none" strike="noStrike" cap="none" dirty="0" err="1">
                          <a:solidFill>
                            <a:schemeClr val="dk1"/>
                          </a:solidFill>
                          <a:effectLst/>
                          <a:latin typeface="Calibri" panose="020F0502020204030204" pitchFamily="34" charset="0"/>
                          <a:ea typeface="+mn-ea"/>
                          <a:cs typeface="+mn-cs"/>
                          <a:sym typeface="Arial"/>
                        </a:rPr>
                        <a:t>subcutan</a:t>
                      </a:r>
                      <a:r>
                        <a:rPr lang="en-GB" sz="1000" b="0" i="0" u="none" strike="noStrike" cap="none" dirty="0">
                          <a:solidFill>
                            <a:schemeClr val="dk1"/>
                          </a:solidFill>
                          <a:effectLst/>
                          <a:latin typeface="Calibri" panose="020F0502020204030204" pitchFamily="34" charset="0"/>
                          <a:ea typeface="+mn-ea"/>
                          <a:cs typeface="+mn-cs"/>
                          <a:sym typeface="Arial"/>
                        </a:rPr>
                        <a:t>). EDQM focuses on what the implant is (implant, matrix, tablet, chain, paste etc)</a:t>
                      </a:r>
                    </a:p>
                  </a:txBody>
                  <a:tcPr marL="28575" marR="28575" marT="19050" marB="19050" anchor="b"/>
                </a:tc>
                <a:extLst>
                  <a:ext uri="{0D108BD9-81ED-4DB2-BD59-A6C34878D82A}">
                    <a16:rowId xmlns:a16="http://schemas.microsoft.com/office/drawing/2014/main" val="1728853352"/>
                  </a:ext>
                </a:extLst>
              </a:tr>
              <a:tr h="370840">
                <a:tc>
                  <a:txBody>
                    <a:bodyPr/>
                    <a:lstStyle/>
                    <a:p>
                      <a:pPr algn="l" rtl="0" fontAlgn="b"/>
                      <a:r>
                        <a:rPr lang="en-GB" sz="1000" b="0" dirty="0">
                          <a:effectLst/>
                        </a:rPr>
                        <a:t>13028000</a:t>
                      </a:r>
                      <a:endParaRPr lang="en-GB" sz="1000" b="0" dirty="0">
                        <a:effectLst/>
                        <a:latin typeface="Calibri" panose="020F0502020204030204" pitchFamily="34" charset="0"/>
                      </a:endParaRPr>
                    </a:p>
                  </a:txBody>
                  <a:tcPr marL="28575" marR="28575" marT="19050" marB="19050" anchor="b"/>
                </a:tc>
                <a:tc>
                  <a:txBody>
                    <a:bodyPr/>
                    <a:lstStyle/>
                    <a:p>
                      <a:pPr algn="l" rtl="0" fontAlgn="b"/>
                      <a:r>
                        <a:rPr lang="en-GB" sz="1000" b="0" dirty="0">
                          <a:effectLst/>
                        </a:rPr>
                        <a:t>Powder for implantation paste</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Solid sterile preparation consisting of one or more powders intended to be mixed with the specified liquid or paste to obtain an implantation paste</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endParaRPr lang="en-GB" sz="1000" b="0" i="0" u="none" strike="noStrike" cap="none" dirty="0">
                        <a:solidFill>
                          <a:schemeClr val="dk1"/>
                        </a:solidFill>
                        <a:effectLst/>
                        <a:latin typeface="Calibri" panose="020F0502020204030204" pitchFamily="34" charset="0"/>
                        <a:ea typeface="+mn-ea"/>
                        <a:cs typeface="+mn-cs"/>
                        <a:sym typeface="Arial"/>
                      </a:endParaRPr>
                    </a:p>
                  </a:txBody>
                  <a:tcPr marL="28575" marR="28575" marT="19050" marB="19050" anchor="b"/>
                </a:tc>
                <a:extLst>
                  <a:ext uri="{0D108BD9-81ED-4DB2-BD59-A6C34878D82A}">
                    <a16:rowId xmlns:a16="http://schemas.microsoft.com/office/drawing/2014/main" val="3476014299"/>
                  </a:ext>
                </a:extLst>
              </a:tr>
              <a:tr h="370840">
                <a:tc>
                  <a:txBody>
                    <a:bodyPr/>
                    <a:lstStyle/>
                    <a:p>
                      <a:pPr algn="l" rtl="0" fontAlgn="b"/>
                      <a:r>
                        <a:rPr lang="en-GB" sz="1000" b="0">
                          <a:effectLst/>
                        </a:rPr>
                        <a:t>13043000</a:t>
                      </a:r>
                      <a:endParaRPr lang="en-GB" sz="1000" b="0">
                        <a:effectLst/>
                        <a:latin typeface="Calibri" panose="020F0502020204030204" pitchFamily="34" charset="0"/>
                      </a:endParaRPr>
                    </a:p>
                  </a:txBody>
                  <a:tcPr marL="28575" marR="28575" marT="19050" marB="19050" anchor="b"/>
                </a:tc>
                <a:tc>
                  <a:txBody>
                    <a:bodyPr/>
                    <a:lstStyle/>
                    <a:p>
                      <a:pPr algn="l" rtl="0" fontAlgn="b"/>
                      <a:r>
                        <a:rPr lang="en-GB" sz="1000" b="0" dirty="0">
                          <a:effectLst/>
                        </a:rPr>
                        <a:t>Implantation paste</a:t>
                      </a:r>
                      <a:endParaRPr lang="en-GB" sz="1000" b="0" dirty="0">
                        <a:effectLst/>
                        <a:latin typeface="Calibri" panose="020F0502020204030204" pitchFamily="34" charset="0"/>
                      </a:endParaRPr>
                    </a:p>
                  </a:txBody>
                  <a:tcPr marL="28575" marR="28575" marT="19050" marB="19050" anchor="b"/>
                </a:tc>
                <a:tc>
                  <a:txBody>
                    <a:bodyPr/>
                    <a:lstStyle/>
                    <a:p>
                      <a:pPr rtl="0" fontAlgn="b"/>
                      <a:r>
                        <a:rPr lang="en-GB" sz="900" dirty="0">
                          <a:effectLst/>
                        </a:rPr>
                        <a:t>Semi-solid sterile preparation containing large proportions of solids finely dispersed in the basis, intended to be implanted in the body for release of the active substance(s) over an extended period of time, usually to obtain a systemic effect</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Calibri" panose="020F0502020204030204" pitchFamily="34" charset="0"/>
                          <a:ea typeface="+mn-ea"/>
                          <a:cs typeface="+mn-cs"/>
                          <a:sym typeface="Arial"/>
                        </a:rPr>
                        <a:t>no parenteral paste, nor implant associated AM, some BDF implant with</a:t>
                      </a:r>
                      <a:br>
                        <a:rPr lang="en-GB" sz="1000" b="0" i="0" u="none" strike="noStrike" cap="none" dirty="0">
                          <a:solidFill>
                            <a:schemeClr val="dk1"/>
                          </a:solidFill>
                          <a:effectLst/>
                          <a:latin typeface="Calibri" panose="020F0502020204030204" pitchFamily="34" charset="0"/>
                          <a:ea typeface="+mn-ea"/>
                          <a:cs typeface="+mn-cs"/>
                          <a:sym typeface="Arial"/>
                        </a:rPr>
                      </a:br>
                      <a:r>
                        <a:rPr lang="en-GB" sz="1000" b="0" i="0" u="none" strike="noStrike" cap="none" dirty="0">
                          <a:solidFill>
                            <a:schemeClr val="dk1"/>
                          </a:solidFill>
                          <a:effectLst/>
                          <a:latin typeface="Calibri" panose="020F0502020204030204" pitchFamily="34" charset="0"/>
                          <a:ea typeface="+mn-ea"/>
                          <a:cs typeface="+mn-cs"/>
                          <a:sym typeface="Arial"/>
                        </a:rPr>
                        <a:t>IS </a:t>
                      </a:r>
                      <a:r>
                        <a:rPr lang="en-GB" sz="1000" b="0" i="0" u="none" strike="noStrike" cap="none" dirty="0" err="1">
                          <a:solidFill>
                            <a:schemeClr val="dk1"/>
                          </a:solidFill>
                          <a:effectLst/>
                          <a:latin typeface="Calibri" panose="020F0502020204030204" pitchFamily="34" charset="0"/>
                          <a:ea typeface="+mn-ea"/>
                          <a:cs typeface="+mn-cs"/>
                          <a:sym typeface="Arial"/>
                        </a:rPr>
                        <a:t>subcutaneaous</a:t>
                      </a:r>
                      <a:r>
                        <a:rPr lang="en-GB" sz="1000" b="0" i="0" u="none" strike="noStrike" cap="none" dirty="0">
                          <a:solidFill>
                            <a:schemeClr val="dk1"/>
                          </a:solidFill>
                          <a:effectLst/>
                          <a:latin typeface="Calibri" panose="020F0502020204030204" pitchFamily="34" charset="0"/>
                          <a:ea typeface="+mn-ea"/>
                          <a:cs typeface="+mn-cs"/>
                          <a:sym typeface="Arial"/>
                        </a:rPr>
                        <a:t>. No French Drug example to investigate deeper</a:t>
                      </a:r>
                    </a:p>
                  </a:txBody>
                  <a:tcPr marL="28575" marR="28575" marT="19050" marB="19050" anchor="b"/>
                </a:tc>
                <a:extLst>
                  <a:ext uri="{0D108BD9-81ED-4DB2-BD59-A6C34878D82A}">
                    <a16:rowId xmlns:a16="http://schemas.microsoft.com/office/drawing/2014/main" val="3172030579"/>
                  </a:ext>
                </a:extLst>
              </a:tr>
            </a:tbl>
          </a:graphicData>
        </a:graphic>
      </p:graphicFrame>
    </p:spTree>
    <p:extLst>
      <p:ext uri="{BB962C8B-B14F-4D97-AF65-F5344CB8AC3E}">
        <p14:creationId xmlns:p14="http://schemas.microsoft.com/office/powerpoint/2010/main" val="1585221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b="1" dirty="0">
                <a:solidFill>
                  <a:schemeClr val="dk2"/>
                </a:solidFill>
              </a:rPr>
              <a:t>SNOMED CT implant PDF concepts</a:t>
            </a:r>
          </a:p>
        </p:txBody>
      </p:sp>
      <p:pic>
        <p:nvPicPr>
          <p:cNvPr id="4" name="Picture 3">
            <a:extLst>
              <a:ext uri="{FF2B5EF4-FFF2-40B4-BE49-F238E27FC236}">
                <a16:creationId xmlns:a16="http://schemas.microsoft.com/office/drawing/2014/main" id="{A76C844E-3DD5-4965-99E4-71FA1C0F7B6F}"/>
              </a:ext>
            </a:extLst>
          </p:cNvPr>
          <p:cNvPicPr>
            <a:picLocks noChangeAspect="1"/>
          </p:cNvPicPr>
          <p:nvPr/>
        </p:nvPicPr>
        <p:blipFill>
          <a:blip r:embed="rId3"/>
          <a:stretch>
            <a:fillRect/>
          </a:stretch>
        </p:blipFill>
        <p:spPr>
          <a:xfrm>
            <a:off x="1675812" y="1177576"/>
            <a:ext cx="4829849" cy="1743318"/>
          </a:xfrm>
          <a:prstGeom prst="rect">
            <a:avLst/>
          </a:prstGeom>
        </p:spPr>
      </p:pic>
      <p:sp>
        <p:nvSpPr>
          <p:cNvPr id="5" name="TextBox 4">
            <a:extLst>
              <a:ext uri="{FF2B5EF4-FFF2-40B4-BE49-F238E27FC236}">
                <a16:creationId xmlns:a16="http://schemas.microsoft.com/office/drawing/2014/main" id="{4D474DDB-87EF-4F30-BED6-247C59ED8B6E}"/>
              </a:ext>
            </a:extLst>
          </p:cNvPr>
          <p:cNvSpPr txBox="1"/>
          <p:nvPr/>
        </p:nvSpPr>
        <p:spPr>
          <a:xfrm>
            <a:off x="426263" y="3375717"/>
            <a:ext cx="7603958" cy="1600438"/>
          </a:xfrm>
          <a:prstGeom prst="rect">
            <a:avLst/>
          </a:prstGeom>
          <a:noFill/>
        </p:spPr>
        <p:txBody>
          <a:bodyPr wrap="square" rtlCol="0">
            <a:spAutoFit/>
          </a:bodyPr>
          <a:lstStyle/>
          <a:p>
            <a:r>
              <a:rPr lang="en-GB" dirty="0"/>
              <a:t>CDs using “implant” PDFs include</a:t>
            </a:r>
          </a:p>
          <a:p>
            <a:pPr marL="285750" indent="-285750">
              <a:buFont typeface="Arial" panose="020B0604020202020204" pitchFamily="34" charset="0"/>
              <a:buChar char="•"/>
            </a:pPr>
            <a:r>
              <a:rPr lang="en-GB" dirty="0"/>
              <a:t>A ganciclovir ocular implant</a:t>
            </a:r>
          </a:p>
          <a:p>
            <a:pPr marL="285750" indent="-285750">
              <a:buFont typeface="Arial" panose="020B0604020202020204" pitchFamily="34" charset="0"/>
              <a:buChar char="•"/>
            </a:pPr>
            <a:r>
              <a:rPr lang="en-GB" dirty="0"/>
              <a:t>A dexamethasone and a fluocinolone ocular implant</a:t>
            </a:r>
          </a:p>
          <a:p>
            <a:pPr marL="285750" indent="-285750">
              <a:buFont typeface="Arial" panose="020B0604020202020204" pitchFamily="34" charset="0"/>
              <a:buChar char="•"/>
            </a:pPr>
            <a:r>
              <a:rPr lang="en-GB" dirty="0" err="1"/>
              <a:t>Estradiol</a:t>
            </a:r>
            <a:r>
              <a:rPr lang="en-GB" dirty="0"/>
              <a:t>, </a:t>
            </a:r>
            <a:r>
              <a:rPr lang="en-GB" dirty="0" err="1"/>
              <a:t>etonorgestrel</a:t>
            </a:r>
            <a:r>
              <a:rPr lang="en-GB" dirty="0"/>
              <a:t> and levonorgestrel subcutaneous implants</a:t>
            </a:r>
          </a:p>
          <a:p>
            <a:pPr marL="285750" indent="-285750">
              <a:buFont typeface="Arial" panose="020B0604020202020204" pitchFamily="34" charset="0"/>
              <a:buChar char="•"/>
            </a:pPr>
            <a:r>
              <a:rPr lang="en-GB" dirty="0"/>
              <a:t>A </a:t>
            </a:r>
            <a:r>
              <a:rPr lang="en-GB" dirty="0" err="1"/>
              <a:t>carmustine</a:t>
            </a:r>
            <a:r>
              <a:rPr lang="en-GB" dirty="0"/>
              <a:t> intralesional implant</a:t>
            </a:r>
          </a:p>
          <a:p>
            <a:pPr marL="285750" indent="-285750">
              <a:buFont typeface="Arial" panose="020B0604020202020204" pitchFamily="34" charset="0"/>
              <a:buChar char="•"/>
            </a:pPr>
            <a:r>
              <a:rPr lang="en-GB" dirty="0"/>
              <a:t>Testosterone and </a:t>
            </a:r>
            <a:r>
              <a:rPr lang="en-GB" dirty="0" err="1"/>
              <a:t>goserelin</a:t>
            </a:r>
            <a:r>
              <a:rPr lang="en-GB" dirty="0"/>
              <a:t> subcutaneous implants</a:t>
            </a:r>
          </a:p>
          <a:p>
            <a:pPr marL="285750" indent="-285750">
              <a:buFont typeface="Arial" panose="020B0604020202020204" pitchFamily="34" charset="0"/>
              <a:buChar char="•"/>
            </a:pPr>
            <a:r>
              <a:rPr lang="en-GB" dirty="0"/>
              <a:t>An autologous cultured chondrocyte intraarticular implant</a:t>
            </a:r>
          </a:p>
        </p:txBody>
      </p:sp>
    </p:spTree>
    <p:extLst>
      <p:ext uri="{BB962C8B-B14F-4D97-AF65-F5344CB8AC3E}">
        <p14:creationId xmlns:p14="http://schemas.microsoft.com/office/powerpoint/2010/main" val="40961049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94491-4417-4819-9C9E-684A287EBCC1}"/>
              </a:ext>
            </a:extLst>
          </p:cNvPr>
          <p:cNvSpPr>
            <a:spLocks noGrp="1"/>
          </p:cNvSpPr>
          <p:nvPr>
            <p:ph type="title"/>
          </p:nvPr>
        </p:nvSpPr>
        <p:spPr/>
        <p:txBody>
          <a:bodyPr/>
          <a:lstStyle/>
          <a:p>
            <a:r>
              <a:rPr lang="en-GB" sz="2800" b="1" dirty="0">
                <a:solidFill>
                  <a:schemeClr val="dk2"/>
                </a:solidFill>
              </a:rPr>
              <a:t>Discussion points</a:t>
            </a:r>
          </a:p>
        </p:txBody>
      </p:sp>
      <p:sp>
        <p:nvSpPr>
          <p:cNvPr id="3" name="Text Placeholder 2">
            <a:extLst>
              <a:ext uri="{FF2B5EF4-FFF2-40B4-BE49-F238E27FC236}">
                <a16:creationId xmlns:a16="http://schemas.microsoft.com/office/drawing/2014/main" id="{C15E4C10-3E6D-402D-BBB7-EB8A44936025}"/>
              </a:ext>
            </a:extLst>
          </p:cNvPr>
          <p:cNvSpPr>
            <a:spLocks noGrp="1"/>
          </p:cNvSpPr>
          <p:nvPr>
            <p:ph type="body" idx="1"/>
          </p:nvPr>
        </p:nvSpPr>
        <p:spPr/>
        <p:txBody>
          <a:bodyPr>
            <a:normAutofit lnSpcReduction="10000"/>
          </a:bodyPr>
          <a:lstStyle/>
          <a:p>
            <a:pPr marL="139700" indent="0">
              <a:buNone/>
            </a:pPr>
            <a:r>
              <a:rPr lang="en-GB" dirty="0"/>
              <a:t>Clearly quite a mismatch between EDQM and SNOMED CT for implant concepts</a:t>
            </a:r>
          </a:p>
          <a:p>
            <a:pPr marL="139700" indent="0">
              <a:buNone/>
            </a:pPr>
            <a:r>
              <a:rPr lang="en-GB" dirty="0"/>
              <a:t>Not sure if there is clinical value for all the different types of implant concepts in EDQM (although there may be a need to differentiate between a gentamicin matrix implant and a gentamicin chain implant – we need to explore this further) </a:t>
            </a:r>
            <a:br>
              <a:rPr lang="en-GB" dirty="0"/>
            </a:br>
            <a:r>
              <a:rPr lang="en-GB" dirty="0"/>
              <a:t>See for example a </a:t>
            </a:r>
            <a:r>
              <a:rPr lang="en-GB" dirty="0" err="1"/>
              <a:t>Septopal</a:t>
            </a:r>
            <a:r>
              <a:rPr lang="en-GB" dirty="0"/>
              <a:t> product</a:t>
            </a:r>
          </a:p>
          <a:p>
            <a:pPr marL="139700" indent="0">
              <a:buNone/>
            </a:pPr>
            <a:endParaRPr lang="en-GB" dirty="0"/>
          </a:p>
          <a:p>
            <a:pPr marL="139700" indent="0">
              <a:buNone/>
            </a:pPr>
            <a:r>
              <a:rPr lang="en-GB" dirty="0"/>
              <a:t>Also do more with the known implant products (</a:t>
            </a:r>
            <a:r>
              <a:rPr lang="en-GB" dirty="0" err="1"/>
              <a:t>goserelin</a:t>
            </a:r>
            <a:r>
              <a:rPr lang="en-GB" dirty="0"/>
              <a:t>, </a:t>
            </a:r>
            <a:r>
              <a:rPr lang="en-GB" dirty="0" err="1"/>
              <a:t>carmustine</a:t>
            </a:r>
            <a:r>
              <a:rPr lang="en-GB" dirty="0"/>
              <a:t> etc.)</a:t>
            </a:r>
          </a:p>
        </p:txBody>
      </p:sp>
    </p:spTree>
    <p:extLst>
      <p:ext uri="{BB962C8B-B14F-4D97-AF65-F5344CB8AC3E}">
        <p14:creationId xmlns:p14="http://schemas.microsoft.com/office/powerpoint/2010/main" val="4149996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1E0D3-0551-46F1-A0B3-CC9B4FB4F739}"/>
              </a:ext>
            </a:extLst>
          </p:cNvPr>
          <p:cNvSpPr>
            <a:spLocks noGrp="1"/>
          </p:cNvSpPr>
          <p:nvPr>
            <p:ph type="title"/>
          </p:nvPr>
        </p:nvSpPr>
        <p:spPr/>
        <p:txBody>
          <a:bodyPr/>
          <a:lstStyle/>
          <a:p>
            <a:r>
              <a:rPr lang="en-GB" dirty="0"/>
              <a:t>EDQM Implant</a:t>
            </a:r>
          </a:p>
        </p:txBody>
      </p:sp>
      <p:pic>
        <p:nvPicPr>
          <p:cNvPr id="5" name="Picture 4">
            <a:extLst>
              <a:ext uri="{FF2B5EF4-FFF2-40B4-BE49-F238E27FC236}">
                <a16:creationId xmlns:a16="http://schemas.microsoft.com/office/drawing/2014/main" id="{9DC9F5FB-E810-4C5F-92B2-289D9E564306}"/>
              </a:ext>
            </a:extLst>
          </p:cNvPr>
          <p:cNvPicPr>
            <a:picLocks noChangeAspect="1"/>
          </p:cNvPicPr>
          <p:nvPr/>
        </p:nvPicPr>
        <p:blipFill>
          <a:blip r:embed="rId2"/>
          <a:stretch>
            <a:fillRect/>
          </a:stretch>
        </p:blipFill>
        <p:spPr>
          <a:xfrm>
            <a:off x="6242842" y="1317712"/>
            <a:ext cx="2495898" cy="3515216"/>
          </a:xfrm>
          <a:prstGeom prst="rect">
            <a:avLst/>
          </a:prstGeom>
        </p:spPr>
      </p:pic>
      <p:pic>
        <p:nvPicPr>
          <p:cNvPr id="7" name="Picture 6">
            <a:extLst>
              <a:ext uri="{FF2B5EF4-FFF2-40B4-BE49-F238E27FC236}">
                <a16:creationId xmlns:a16="http://schemas.microsoft.com/office/drawing/2014/main" id="{69AA0DA1-658E-4D99-A57B-84DD0897BB48}"/>
              </a:ext>
            </a:extLst>
          </p:cNvPr>
          <p:cNvPicPr>
            <a:picLocks noChangeAspect="1"/>
          </p:cNvPicPr>
          <p:nvPr/>
        </p:nvPicPr>
        <p:blipFill>
          <a:blip r:embed="rId3"/>
          <a:stretch>
            <a:fillRect/>
          </a:stretch>
        </p:blipFill>
        <p:spPr>
          <a:xfrm>
            <a:off x="326761" y="1201494"/>
            <a:ext cx="5753903" cy="1514686"/>
          </a:xfrm>
          <a:prstGeom prst="rect">
            <a:avLst/>
          </a:prstGeom>
        </p:spPr>
      </p:pic>
    </p:spTree>
    <p:extLst>
      <p:ext uri="{BB962C8B-B14F-4D97-AF65-F5344CB8AC3E}">
        <p14:creationId xmlns:p14="http://schemas.microsoft.com/office/powerpoint/2010/main" val="38147291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66748-D418-4D1D-ABA4-B0DFA67B1A7C}"/>
              </a:ext>
            </a:extLst>
          </p:cNvPr>
          <p:cNvSpPr>
            <a:spLocks noGrp="1"/>
          </p:cNvSpPr>
          <p:nvPr>
            <p:ph type="title"/>
          </p:nvPr>
        </p:nvSpPr>
        <p:spPr>
          <a:xfrm>
            <a:off x="421742" y="157860"/>
            <a:ext cx="7886700" cy="730661"/>
          </a:xfrm>
        </p:spPr>
        <p:txBody>
          <a:bodyPr/>
          <a:lstStyle/>
          <a:p>
            <a:r>
              <a:rPr lang="en-GB" dirty="0"/>
              <a:t>Hormone implants</a:t>
            </a:r>
          </a:p>
        </p:txBody>
      </p:sp>
      <p:pic>
        <p:nvPicPr>
          <p:cNvPr id="5" name="Picture 4">
            <a:extLst>
              <a:ext uri="{FF2B5EF4-FFF2-40B4-BE49-F238E27FC236}">
                <a16:creationId xmlns:a16="http://schemas.microsoft.com/office/drawing/2014/main" id="{C403E054-5E24-4338-AB76-83ABDA1875CA}"/>
              </a:ext>
            </a:extLst>
          </p:cNvPr>
          <p:cNvPicPr>
            <a:picLocks noChangeAspect="1"/>
          </p:cNvPicPr>
          <p:nvPr/>
        </p:nvPicPr>
        <p:blipFill>
          <a:blip r:embed="rId3"/>
          <a:stretch>
            <a:fillRect/>
          </a:stretch>
        </p:blipFill>
        <p:spPr>
          <a:xfrm>
            <a:off x="4889201" y="3157554"/>
            <a:ext cx="2658551" cy="1898965"/>
          </a:xfrm>
          <a:prstGeom prst="rect">
            <a:avLst/>
          </a:prstGeom>
        </p:spPr>
      </p:pic>
      <p:pic>
        <p:nvPicPr>
          <p:cNvPr id="7" name="Picture 6">
            <a:extLst>
              <a:ext uri="{FF2B5EF4-FFF2-40B4-BE49-F238E27FC236}">
                <a16:creationId xmlns:a16="http://schemas.microsoft.com/office/drawing/2014/main" id="{7A9C5C45-3C5F-4E1A-9929-71C50E8EC16A}"/>
              </a:ext>
            </a:extLst>
          </p:cNvPr>
          <p:cNvPicPr>
            <a:picLocks noChangeAspect="1"/>
          </p:cNvPicPr>
          <p:nvPr/>
        </p:nvPicPr>
        <p:blipFill>
          <a:blip r:embed="rId4"/>
          <a:stretch>
            <a:fillRect/>
          </a:stretch>
        </p:blipFill>
        <p:spPr>
          <a:xfrm>
            <a:off x="3906084" y="4610805"/>
            <a:ext cx="4572000" cy="175233"/>
          </a:xfrm>
          <a:prstGeom prst="rect">
            <a:avLst/>
          </a:prstGeom>
        </p:spPr>
      </p:pic>
      <p:pic>
        <p:nvPicPr>
          <p:cNvPr id="9" name="Picture 8">
            <a:extLst>
              <a:ext uri="{FF2B5EF4-FFF2-40B4-BE49-F238E27FC236}">
                <a16:creationId xmlns:a16="http://schemas.microsoft.com/office/drawing/2014/main" id="{027E53FE-E15A-4D26-948F-BE947500ABF8}"/>
              </a:ext>
            </a:extLst>
          </p:cNvPr>
          <p:cNvPicPr>
            <a:picLocks noChangeAspect="1"/>
          </p:cNvPicPr>
          <p:nvPr/>
        </p:nvPicPr>
        <p:blipFill>
          <a:blip r:embed="rId5"/>
          <a:stretch>
            <a:fillRect/>
          </a:stretch>
        </p:blipFill>
        <p:spPr>
          <a:xfrm>
            <a:off x="4051369" y="593054"/>
            <a:ext cx="4792613" cy="2202012"/>
          </a:xfrm>
          <a:prstGeom prst="rect">
            <a:avLst/>
          </a:prstGeom>
        </p:spPr>
      </p:pic>
      <p:pic>
        <p:nvPicPr>
          <p:cNvPr id="11" name="Picture 10">
            <a:extLst>
              <a:ext uri="{FF2B5EF4-FFF2-40B4-BE49-F238E27FC236}">
                <a16:creationId xmlns:a16="http://schemas.microsoft.com/office/drawing/2014/main" id="{E46912DA-D2E3-48C3-B792-2603632EB07D}"/>
              </a:ext>
            </a:extLst>
          </p:cNvPr>
          <p:cNvPicPr>
            <a:picLocks noChangeAspect="1"/>
          </p:cNvPicPr>
          <p:nvPr/>
        </p:nvPicPr>
        <p:blipFill>
          <a:blip r:embed="rId6"/>
          <a:stretch>
            <a:fillRect/>
          </a:stretch>
        </p:blipFill>
        <p:spPr>
          <a:xfrm>
            <a:off x="3974443" y="2600070"/>
            <a:ext cx="5118430" cy="550847"/>
          </a:xfrm>
          <a:prstGeom prst="rect">
            <a:avLst/>
          </a:prstGeom>
        </p:spPr>
      </p:pic>
      <p:pic>
        <p:nvPicPr>
          <p:cNvPr id="13" name="Picture 12">
            <a:extLst>
              <a:ext uri="{FF2B5EF4-FFF2-40B4-BE49-F238E27FC236}">
                <a16:creationId xmlns:a16="http://schemas.microsoft.com/office/drawing/2014/main" id="{FBC1B769-2E53-40EA-B0B6-F8A6BBE38863}"/>
              </a:ext>
            </a:extLst>
          </p:cNvPr>
          <p:cNvPicPr>
            <a:picLocks noChangeAspect="1"/>
          </p:cNvPicPr>
          <p:nvPr/>
        </p:nvPicPr>
        <p:blipFill>
          <a:blip r:embed="rId7"/>
          <a:stretch>
            <a:fillRect/>
          </a:stretch>
        </p:blipFill>
        <p:spPr>
          <a:xfrm>
            <a:off x="1320160" y="770931"/>
            <a:ext cx="2585924" cy="3336106"/>
          </a:xfrm>
          <a:prstGeom prst="rect">
            <a:avLst/>
          </a:prstGeom>
        </p:spPr>
      </p:pic>
    </p:spTree>
    <p:extLst>
      <p:ext uri="{BB962C8B-B14F-4D97-AF65-F5344CB8AC3E}">
        <p14:creationId xmlns:p14="http://schemas.microsoft.com/office/powerpoint/2010/main" val="707341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8EA5A-5327-45AA-A1EC-D4279226EC83}"/>
              </a:ext>
            </a:extLst>
          </p:cNvPr>
          <p:cNvSpPr>
            <a:spLocks noGrp="1"/>
          </p:cNvSpPr>
          <p:nvPr>
            <p:ph type="title"/>
          </p:nvPr>
        </p:nvSpPr>
        <p:spPr/>
        <p:txBody>
          <a:bodyPr/>
          <a:lstStyle/>
          <a:p>
            <a:r>
              <a:rPr lang="en-GB" dirty="0"/>
              <a:t>Non-steroid implant:</a:t>
            </a:r>
          </a:p>
        </p:txBody>
      </p:sp>
      <p:pic>
        <p:nvPicPr>
          <p:cNvPr id="5" name="Picture 4">
            <a:extLst>
              <a:ext uri="{FF2B5EF4-FFF2-40B4-BE49-F238E27FC236}">
                <a16:creationId xmlns:a16="http://schemas.microsoft.com/office/drawing/2014/main" id="{5E5266A4-C980-4BF6-B353-5FC3E3A9446C}"/>
              </a:ext>
            </a:extLst>
          </p:cNvPr>
          <p:cNvPicPr>
            <a:picLocks noChangeAspect="1"/>
          </p:cNvPicPr>
          <p:nvPr/>
        </p:nvPicPr>
        <p:blipFill>
          <a:blip r:embed="rId2"/>
          <a:stretch>
            <a:fillRect/>
          </a:stretch>
        </p:blipFill>
        <p:spPr>
          <a:xfrm>
            <a:off x="594513" y="1321590"/>
            <a:ext cx="4513558" cy="2263124"/>
          </a:xfrm>
          <a:prstGeom prst="rect">
            <a:avLst/>
          </a:prstGeom>
        </p:spPr>
      </p:pic>
      <p:pic>
        <p:nvPicPr>
          <p:cNvPr id="7" name="Picture 6">
            <a:extLst>
              <a:ext uri="{FF2B5EF4-FFF2-40B4-BE49-F238E27FC236}">
                <a16:creationId xmlns:a16="http://schemas.microsoft.com/office/drawing/2014/main" id="{1D0F3AE7-F86C-4792-AB1B-DDB4F46386D2}"/>
              </a:ext>
            </a:extLst>
          </p:cNvPr>
          <p:cNvPicPr>
            <a:picLocks noChangeAspect="1"/>
          </p:cNvPicPr>
          <p:nvPr/>
        </p:nvPicPr>
        <p:blipFill>
          <a:blip r:embed="rId3"/>
          <a:stretch>
            <a:fillRect/>
          </a:stretch>
        </p:blipFill>
        <p:spPr>
          <a:xfrm>
            <a:off x="687277" y="3638288"/>
            <a:ext cx="5141843" cy="446364"/>
          </a:xfrm>
          <a:prstGeom prst="rect">
            <a:avLst/>
          </a:prstGeom>
        </p:spPr>
      </p:pic>
    </p:spTree>
    <p:extLst>
      <p:ext uri="{BB962C8B-B14F-4D97-AF65-F5344CB8AC3E}">
        <p14:creationId xmlns:p14="http://schemas.microsoft.com/office/powerpoint/2010/main" val="16803803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E6FBA-E186-49D9-BAD1-D177193CA8C4}"/>
              </a:ext>
            </a:extLst>
          </p:cNvPr>
          <p:cNvSpPr>
            <a:spLocks noGrp="1"/>
          </p:cNvSpPr>
          <p:nvPr>
            <p:ph type="title"/>
          </p:nvPr>
        </p:nvSpPr>
        <p:spPr/>
        <p:txBody>
          <a:bodyPr/>
          <a:lstStyle/>
          <a:p>
            <a:r>
              <a:rPr lang="en-GB" dirty="0"/>
              <a:t>Subcutaneous implant:</a:t>
            </a:r>
          </a:p>
        </p:txBody>
      </p:sp>
      <p:pic>
        <p:nvPicPr>
          <p:cNvPr id="7" name="Picture 6">
            <a:extLst>
              <a:ext uri="{FF2B5EF4-FFF2-40B4-BE49-F238E27FC236}">
                <a16:creationId xmlns:a16="http://schemas.microsoft.com/office/drawing/2014/main" id="{C79D825B-73B6-4C2C-9D90-90D45AE2AB9F}"/>
              </a:ext>
            </a:extLst>
          </p:cNvPr>
          <p:cNvPicPr>
            <a:picLocks noChangeAspect="1"/>
          </p:cNvPicPr>
          <p:nvPr/>
        </p:nvPicPr>
        <p:blipFill>
          <a:blip r:embed="rId2"/>
          <a:stretch>
            <a:fillRect/>
          </a:stretch>
        </p:blipFill>
        <p:spPr>
          <a:xfrm>
            <a:off x="1186068" y="1435491"/>
            <a:ext cx="5830917" cy="2998757"/>
          </a:xfrm>
          <a:prstGeom prst="rect">
            <a:avLst/>
          </a:prstGeom>
        </p:spPr>
      </p:pic>
    </p:spTree>
    <p:extLst>
      <p:ext uri="{BB962C8B-B14F-4D97-AF65-F5344CB8AC3E}">
        <p14:creationId xmlns:p14="http://schemas.microsoft.com/office/powerpoint/2010/main" val="23393906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CBB3B-CB9B-45FB-A5AE-455B40D1DA20}"/>
              </a:ext>
            </a:extLst>
          </p:cNvPr>
          <p:cNvSpPr>
            <a:spLocks noGrp="1"/>
          </p:cNvSpPr>
          <p:nvPr>
            <p:ph type="title"/>
          </p:nvPr>
        </p:nvSpPr>
        <p:spPr/>
        <p:txBody>
          <a:bodyPr/>
          <a:lstStyle/>
          <a:p>
            <a:r>
              <a:rPr lang="en-GB" dirty="0"/>
              <a:t>S-C implant comments</a:t>
            </a:r>
          </a:p>
        </p:txBody>
      </p:sp>
      <p:sp>
        <p:nvSpPr>
          <p:cNvPr id="3" name="Text Placeholder 2">
            <a:extLst>
              <a:ext uri="{FF2B5EF4-FFF2-40B4-BE49-F238E27FC236}">
                <a16:creationId xmlns:a16="http://schemas.microsoft.com/office/drawing/2014/main" id="{F07A16F6-3435-4B9C-AF64-6321B4164DB2}"/>
              </a:ext>
            </a:extLst>
          </p:cNvPr>
          <p:cNvSpPr>
            <a:spLocks noGrp="1"/>
          </p:cNvSpPr>
          <p:nvPr>
            <p:ph type="body" idx="1"/>
          </p:nvPr>
        </p:nvSpPr>
        <p:spPr>
          <a:xfrm>
            <a:off x="185528" y="978280"/>
            <a:ext cx="5864089" cy="3263504"/>
          </a:xfrm>
        </p:spPr>
        <p:txBody>
          <a:bodyPr/>
          <a:lstStyle/>
          <a:p>
            <a:pPr marL="139700" indent="0">
              <a:buNone/>
            </a:pPr>
            <a:r>
              <a:rPr lang="en-GB" dirty="0"/>
              <a:t>SNOMED CT considers “subdermal” to be a synonym of subcutaneous when describing routes of administration, so the Nexplanon implant would be “subcutaneous” </a:t>
            </a:r>
          </a:p>
          <a:p>
            <a:pPr marL="139700" indent="0">
              <a:buNone/>
            </a:pPr>
            <a:r>
              <a:rPr lang="en-GB" dirty="0"/>
              <a:t>SNOMED CT’s subcutaneous implant is more granular than EDQM’s but would classify to it…</a:t>
            </a:r>
          </a:p>
        </p:txBody>
      </p:sp>
      <p:pic>
        <p:nvPicPr>
          <p:cNvPr id="5" name="Picture 4">
            <a:extLst>
              <a:ext uri="{FF2B5EF4-FFF2-40B4-BE49-F238E27FC236}">
                <a16:creationId xmlns:a16="http://schemas.microsoft.com/office/drawing/2014/main" id="{1018D3C3-5E3B-41A3-95D5-DB849E12E1C4}"/>
              </a:ext>
            </a:extLst>
          </p:cNvPr>
          <p:cNvPicPr>
            <a:picLocks noChangeAspect="1"/>
          </p:cNvPicPr>
          <p:nvPr/>
        </p:nvPicPr>
        <p:blipFill>
          <a:blip r:embed="rId2"/>
          <a:stretch>
            <a:fillRect/>
          </a:stretch>
        </p:blipFill>
        <p:spPr>
          <a:xfrm>
            <a:off x="5981230" y="978280"/>
            <a:ext cx="2977242" cy="1634125"/>
          </a:xfrm>
          <a:prstGeom prst="rect">
            <a:avLst/>
          </a:prstGeom>
        </p:spPr>
      </p:pic>
      <p:pic>
        <p:nvPicPr>
          <p:cNvPr id="7" name="Picture 6">
            <a:extLst>
              <a:ext uri="{FF2B5EF4-FFF2-40B4-BE49-F238E27FC236}">
                <a16:creationId xmlns:a16="http://schemas.microsoft.com/office/drawing/2014/main" id="{501175DF-5A6D-4281-A5C4-B055C9D959E2}"/>
              </a:ext>
            </a:extLst>
          </p:cNvPr>
          <p:cNvPicPr>
            <a:picLocks noChangeAspect="1"/>
          </p:cNvPicPr>
          <p:nvPr/>
        </p:nvPicPr>
        <p:blipFill>
          <a:blip r:embed="rId3"/>
          <a:stretch>
            <a:fillRect/>
          </a:stretch>
        </p:blipFill>
        <p:spPr>
          <a:xfrm>
            <a:off x="6015077" y="2759550"/>
            <a:ext cx="3003567" cy="1405670"/>
          </a:xfrm>
          <a:prstGeom prst="rect">
            <a:avLst/>
          </a:prstGeom>
        </p:spPr>
      </p:pic>
      <p:sp>
        <p:nvSpPr>
          <p:cNvPr id="4" name="TextBox 3">
            <a:extLst>
              <a:ext uri="{FF2B5EF4-FFF2-40B4-BE49-F238E27FC236}">
                <a16:creationId xmlns:a16="http://schemas.microsoft.com/office/drawing/2014/main" id="{91DB61EE-DE57-42BE-8C89-AC8D94905BDB}"/>
              </a:ext>
            </a:extLst>
          </p:cNvPr>
          <p:cNvSpPr txBox="1"/>
          <p:nvPr/>
        </p:nvSpPr>
        <p:spPr>
          <a:xfrm>
            <a:off x="526775" y="3462385"/>
            <a:ext cx="3584711" cy="307777"/>
          </a:xfrm>
          <a:prstGeom prst="rect">
            <a:avLst/>
          </a:prstGeom>
          <a:noFill/>
        </p:spPr>
        <p:txBody>
          <a:bodyPr wrap="square" rtlCol="0">
            <a:spAutoFit/>
          </a:bodyPr>
          <a:lstStyle/>
          <a:p>
            <a:r>
              <a:rPr lang="en-GB" b="1" dirty="0">
                <a:solidFill>
                  <a:srgbClr val="00B050"/>
                </a:solidFill>
              </a:rPr>
              <a:t>This map (implant to SC implant) is OK</a:t>
            </a:r>
          </a:p>
        </p:txBody>
      </p:sp>
    </p:spTree>
    <p:extLst>
      <p:ext uri="{BB962C8B-B14F-4D97-AF65-F5344CB8AC3E}">
        <p14:creationId xmlns:p14="http://schemas.microsoft.com/office/powerpoint/2010/main" val="3518522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p23" descr="A picture containing game&#10;&#10;Description automatically generated"/>
          <p:cNvPicPr preferRelativeResize="0"/>
          <p:nvPr/>
        </p:nvPicPr>
        <p:blipFill rotWithShape="1">
          <a:blip r:embed="rId3">
            <a:alphaModFix/>
          </a:blip>
          <a:srcRect l="47593"/>
          <a:stretch/>
        </p:blipFill>
        <p:spPr>
          <a:xfrm>
            <a:off x="0" y="0"/>
            <a:ext cx="4572000" cy="5143500"/>
          </a:xfrm>
          <a:prstGeom prst="rect">
            <a:avLst/>
          </a:prstGeom>
          <a:noFill/>
          <a:ln>
            <a:noFill/>
          </a:ln>
        </p:spPr>
      </p:pic>
      <p:sp>
        <p:nvSpPr>
          <p:cNvPr id="100" name="Google Shape;100;p23"/>
          <p:cNvSpPr txBox="1"/>
          <p:nvPr/>
        </p:nvSpPr>
        <p:spPr>
          <a:xfrm>
            <a:off x="1647968" y="1877717"/>
            <a:ext cx="2924032" cy="1388067"/>
          </a:xfrm>
          <a:prstGeom prst="rect">
            <a:avLst/>
          </a:prstGeom>
          <a:solidFill>
            <a:schemeClr val="dk2"/>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AGENDA</a:t>
            </a:r>
            <a:endParaRPr sz="1100" b="0" i="0" u="none" strike="noStrike" cap="none">
              <a:solidFill>
                <a:srgbClr val="000000"/>
              </a:solidFill>
              <a:latin typeface="Trebuchet MS"/>
              <a:ea typeface="Trebuchet MS"/>
              <a:cs typeface="Trebuchet MS"/>
              <a:sym typeface="Trebuchet MS"/>
            </a:endParaRPr>
          </a:p>
        </p:txBody>
      </p:sp>
      <p:sp>
        <p:nvSpPr>
          <p:cNvPr id="101" name="Google Shape;101;p23"/>
          <p:cNvSpPr txBox="1"/>
          <p:nvPr/>
        </p:nvSpPr>
        <p:spPr>
          <a:xfrm>
            <a:off x="5289169" y="910838"/>
            <a:ext cx="3566475" cy="3073725"/>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Welcome</a:t>
            </a:r>
            <a:endParaRPr sz="1500" b="0" i="0" u="none" strike="noStrike" cap="none" dirty="0">
              <a:solidFill>
                <a:schemeClr val="dk1"/>
              </a:solidFill>
              <a:latin typeface="Trebuchet MS"/>
              <a:ea typeface="Trebuchet MS"/>
              <a:cs typeface="Trebuchet MS"/>
              <a:sym typeface="Trebuchet MS"/>
            </a:endParaRP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Progress update</a:t>
            </a: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Issues discussion</a:t>
            </a:r>
          </a:p>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Next meeting</a:t>
            </a:r>
            <a:endParaRPr sz="1100" b="0" i="0" u="none" strike="noStrike" cap="none" dirty="0">
              <a:solidFill>
                <a:srgbClr val="000000"/>
              </a:solidFill>
              <a:latin typeface="Arial"/>
              <a:ea typeface="Arial"/>
              <a:cs typeface="Arial"/>
              <a:sym typeface="Arial"/>
            </a:endParaRPr>
          </a:p>
        </p:txBody>
      </p:sp>
      <p:sp>
        <p:nvSpPr>
          <p:cNvPr id="102" name="Google Shape;102;p23"/>
          <p:cNvSpPr/>
          <p:nvPr/>
        </p:nvSpPr>
        <p:spPr>
          <a:xfrm>
            <a:off x="4960961" y="4328162"/>
            <a:ext cx="3184367" cy="626845"/>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35000" tIns="67500" rIns="135000" bIns="67500" anchor="t" anchorCtr="0">
            <a:noAutofit/>
          </a:bodyPr>
          <a:lstStyle/>
          <a:p>
            <a:pPr marL="0" marR="0" lvl="0" indent="0" algn="l" rtl="0">
              <a:lnSpc>
                <a:spcPct val="150000"/>
              </a:lnSpc>
              <a:spcBef>
                <a:spcPts val="0"/>
              </a:spcBef>
              <a:spcAft>
                <a:spcPts val="0"/>
              </a:spcAft>
              <a:buClr>
                <a:srgbClr val="000000"/>
              </a:buClr>
              <a:buSzPts val="900"/>
              <a:buFont typeface="Arial"/>
              <a:buNone/>
            </a:pPr>
            <a:r>
              <a:rPr lang="en" sz="1800" b="1" i="0" u="none" strike="noStrike" cap="none">
                <a:solidFill>
                  <a:schemeClr val="dk2"/>
                </a:solidFill>
                <a:latin typeface="Trebuchet MS"/>
                <a:ea typeface="Trebuchet MS"/>
                <a:cs typeface="Trebuchet MS"/>
                <a:sym typeface="Trebuchet MS"/>
              </a:rPr>
              <a:t>http://snomed.org/deusg</a:t>
            </a:r>
            <a:endParaRPr sz="2100" b="1"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3F5F1-05A3-4504-9B50-8505F257DD5E}"/>
              </a:ext>
            </a:extLst>
          </p:cNvPr>
          <p:cNvSpPr>
            <a:spLocks noGrp="1"/>
          </p:cNvSpPr>
          <p:nvPr>
            <p:ph type="title"/>
          </p:nvPr>
        </p:nvSpPr>
        <p:spPr/>
        <p:txBody>
          <a:bodyPr/>
          <a:lstStyle/>
          <a:p>
            <a:r>
              <a:rPr lang="en-GB" dirty="0"/>
              <a:t>Intralesional implant (1)</a:t>
            </a:r>
          </a:p>
        </p:txBody>
      </p:sp>
      <p:pic>
        <p:nvPicPr>
          <p:cNvPr id="5" name="Picture 4">
            <a:extLst>
              <a:ext uri="{FF2B5EF4-FFF2-40B4-BE49-F238E27FC236}">
                <a16:creationId xmlns:a16="http://schemas.microsoft.com/office/drawing/2014/main" id="{523FF5B9-0629-4B10-BB3B-60AAC27EF7E7}"/>
              </a:ext>
            </a:extLst>
          </p:cNvPr>
          <p:cNvPicPr>
            <a:picLocks noChangeAspect="1"/>
          </p:cNvPicPr>
          <p:nvPr/>
        </p:nvPicPr>
        <p:blipFill>
          <a:blip r:embed="rId2"/>
          <a:stretch>
            <a:fillRect/>
          </a:stretch>
        </p:blipFill>
        <p:spPr>
          <a:xfrm>
            <a:off x="517003" y="1390098"/>
            <a:ext cx="2497638" cy="1809100"/>
          </a:xfrm>
          <a:prstGeom prst="rect">
            <a:avLst/>
          </a:prstGeom>
        </p:spPr>
      </p:pic>
      <p:pic>
        <p:nvPicPr>
          <p:cNvPr id="7" name="Picture 6">
            <a:extLst>
              <a:ext uri="{FF2B5EF4-FFF2-40B4-BE49-F238E27FC236}">
                <a16:creationId xmlns:a16="http://schemas.microsoft.com/office/drawing/2014/main" id="{F1704E5F-B38A-4663-9A4C-8714B9739D49}"/>
              </a:ext>
            </a:extLst>
          </p:cNvPr>
          <p:cNvPicPr>
            <a:picLocks noChangeAspect="1"/>
          </p:cNvPicPr>
          <p:nvPr/>
        </p:nvPicPr>
        <p:blipFill>
          <a:blip r:embed="rId3"/>
          <a:stretch>
            <a:fillRect/>
          </a:stretch>
        </p:blipFill>
        <p:spPr>
          <a:xfrm>
            <a:off x="456109" y="3399183"/>
            <a:ext cx="2985560" cy="1500320"/>
          </a:xfrm>
          <a:prstGeom prst="rect">
            <a:avLst/>
          </a:prstGeom>
        </p:spPr>
      </p:pic>
      <p:pic>
        <p:nvPicPr>
          <p:cNvPr id="9" name="Picture 8">
            <a:extLst>
              <a:ext uri="{FF2B5EF4-FFF2-40B4-BE49-F238E27FC236}">
                <a16:creationId xmlns:a16="http://schemas.microsoft.com/office/drawing/2014/main" id="{FC637D78-8657-4784-B48A-4C52B9F8EB5E}"/>
              </a:ext>
            </a:extLst>
          </p:cNvPr>
          <p:cNvPicPr>
            <a:picLocks noChangeAspect="1"/>
          </p:cNvPicPr>
          <p:nvPr/>
        </p:nvPicPr>
        <p:blipFill>
          <a:blip r:embed="rId4"/>
          <a:stretch>
            <a:fillRect/>
          </a:stretch>
        </p:blipFill>
        <p:spPr>
          <a:xfrm>
            <a:off x="3931926" y="1424146"/>
            <a:ext cx="4877288" cy="2527121"/>
          </a:xfrm>
          <a:prstGeom prst="rect">
            <a:avLst/>
          </a:prstGeom>
        </p:spPr>
      </p:pic>
    </p:spTree>
    <p:extLst>
      <p:ext uri="{BB962C8B-B14F-4D97-AF65-F5344CB8AC3E}">
        <p14:creationId xmlns:p14="http://schemas.microsoft.com/office/powerpoint/2010/main" val="30797022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D82A7-AECA-4E95-8595-DD903A060A18}"/>
              </a:ext>
            </a:extLst>
          </p:cNvPr>
          <p:cNvSpPr>
            <a:spLocks noGrp="1"/>
          </p:cNvSpPr>
          <p:nvPr>
            <p:ph type="title"/>
          </p:nvPr>
        </p:nvSpPr>
        <p:spPr/>
        <p:txBody>
          <a:bodyPr/>
          <a:lstStyle/>
          <a:p>
            <a:r>
              <a:rPr lang="en-GB" dirty="0"/>
              <a:t>Intralesional implant (2)</a:t>
            </a:r>
          </a:p>
        </p:txBody>
      </p:sp>
      <p:sp>
        <p:nvSpPr>
          <p:cNvPr id="3" name="Text Placeholder 2">
            <a:extLst>
              <a:ext uri="{FF2B5EF4-FFF2-40B4-BE49-F238E27FC236}">
                <a16:creationId xmlns:a16="http://schemas.microsoft.com/office/drawing/2014/main" id="{93286664-F122-4177-AA1A-BA8B1C4E103A}"/>
              </a:ext>
            </a:extLst>
          </p:cNvPr>
          <p:cNvSpPr>
            <a:spLocks noGrp="1"/>
          </p:cNvSpPr>
          <p:nvPr>
            <p:ph type="body" idx="1"/>
          </p:nvPr>
        </p:nvSpPr>
        <p:spPr/>
        <p:txBody>
          <a:bodyPr>
            <a:normAutofit fontScale="85000" lnSpcReduction="20000"/>
          </a:bodyPr>
          <a:lstStyle/>
          <a:p>
            <a:r>
              <a:rPr lang="en-GB" dirty="0"/>
              <a:t>SNOMED CT has “An intended site for a dose form that is for administration into a localised lesion”</a:t>
            </a:r>
          </a:p>
          <a:p>
            <a:pPr lvl="1"/>
            <a:r>
              <a:rPr lang="en-GB" dirty="0"/>
              <a:t>It is not a child concept of parenteral….</a:t>
            </a:r>
          </a:p>
          <a:p>
            <a:r>
              <a:rPr lang="en-GB" dirty="0"/>
              <a:t>EDQM does not have a lesion intended site – it uses “parenteral”</a:t>
            </a:r>
          </a:p>
          <a:p>
            <a:r>
              <a:rPr lang="en-GB" dirty="0"/>
              <a:t>Parenteral rather than cavity is the main differentiator between an implant and an insert (</a:t>
            </a:r>
            <a:r>
              <a:rPr lang="en-GB" i="1" dirty="0"/>
              <a:t>I think….)</a:t>
            </a:r>
          </a:p>
          <a:p>
            <a:r>
              <a:rPr lang="en-GB" dirty="0"/>
              <a:t>This is the only PDF that uses the “intralesional” intended site</a:t>
            </a:r>
          </a:p>
          <a:p>
            <a:endParaRPr lang="en-GB" dirty="0"/>
          </a:p>
          <a:p>
            <a:r>
              <a:rPr lang="en-GB" dirty="0"/>
              <a:t>What recommendations (if any) do we want to make?</a:t>
            </a:r>
          </a:p>
          <a:p>
            <a:pPr lvl="1"/>
            <a:r>
              <a:rPr lang="en-GB" dirty="0"/>
              <a:t>Should “intralesional” be a child of parenteral? </a:t>
            </a:r>
            <a:r>
              <a:rPr lang="en-GB" b="1" dirty="0">
                <a:solidFill>
                  <a:schemeClr val="accent4">
                    <a:lumMod val="75000"/>
                  </a:schemeClr>
                </a:solidFill>
              </a:rPr>
              <a:t>Not sure</a:t>
            </a:r>
          </a:p>
          <a:p>
            <a:pPr lvl="1"/>
            <a:r>
              <a:rPr lang="en-GB" dirty="0"/>
              <a:t>Even if it is, we would get a 1..* map from EDQM to SNOMED CT</a:t>
            </a:r>
          </a:p>
          <a:p>
            <a:r>
              <a:rPr lang="en-GB" b="1" dirty="0">
                <a:solidFill>
                  <a:schemeClr val="accent2">
                    <a:lumMod val="75000"/>
                  </a:schemeClr>
                </a:solidFill>
              </a:rPr>
              <a:t>Suggest discussion with SNOMED CT Content Team</a:t>
            </a:r>
          </a:p>
        </p:txBody>
      </p:sp>
    </p:spTree>
    <p:extLst>
      <p:ext uri="{BB962C8B-B14F-4D97-AF65-F5344CB8AC3E}">
        <p14:creationId xmlns:p14="http://schemas.microsoft.com/office/powerpoint/2010/main" val="29588590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1B136-45EE-4D5B-9B88-EC2756CF8F8A}"/>
              </a:ext>
            </a:extLst>
          </p:cNvPr>
          <p:cNvSpPr>
            <a:spLocks noGrp="1"/>
          </p:cNvSpPr>
          <p:nvPr>
            <p:ph type="title"/>
          </p:nvPr>
        </p:nvSpPr>
        <p:spPr/>
        <p:txBody>
          <a:bodyPr/>
          <a:lstStyle/>
          <a:p>
            <a:r>
              <a:rPr lang="en-GB" dirty="0"/>
              <a:t>Intravitreal implant (1)</a:t>
            </a:r>
          </a:p>
        </p:txBody>
      </p:sp>
      <p:pic>
        <p:nvPicPr>
          <p:cNvPr id="5" name="Picture 4">
            <a:extLst>
              <a:ext uri="{FF2B5EF4-FFF2-40B4-BE49-F238E27FC236}">
                <a16:creationId xmlns:a16="http://schemas.microsoft.com/office/drawing/2014/main" id="{7949D5EF-E3A0-48AD-969F-12BADE32FD66}"/>
              </a:ext>
            </a:extLst>
          </p:cNvPr>
          <p:cNvPicPr>
            <a:picLocks noChangeAspect="1"/>
          </p:cNvPicPr>
          <p:nvPr/>
        </p:nvPicPr>
        <p:blipFill>
          <a:blip r:embed="rId2"/>
          <a:stretch>
            <a:fillRect/>
          </a:stretch>
        </p:blipFill>
        <p:spPr>
          <a:xfrm>
            <a:off x="297991" y="1268016"/>
            <a:ext cx="8554644" cy="838317"/>
          </a:xfrm>
          <a:prstGeom prst="rect">
            <a:avLst/>
          </a:prstGeom>
        </p:spPr>
      </p:pic>
      <p:pic>
        <p:nvPicPr>
          <p:cNvPr id="7" name="Picture 6">
            <a:extLst>
              <a:ext uri="{FF2B5EF4-FFF2-40B4-BE49-F238E27FC236}">
                <a16:creationId xmlns:a16="http://schemas.microsoft.com/office/drawing/2014/main" id="{97DA36AA-4278-42B0-8A28-45349B2EB1C4}"/>
              </a:ext>
            </a:extLst>
          </p:cNvPr>
          <p:cNvPicPr>
            <a:picLocks noChangeAspect="1"/>
          </p:cNvPicPr>
          <p:nvPr/>
        </p:nvPicPr>
        <p:blipFill>
          <a:blip r:embed="rId3"/>
          <a:stretch>
            <a:fillRect/>
          </a:stretch>
        </p:blipFill>
        <p:spPr>
          <a:xfrm>
            <a:off x="407556" y="2237873"/>
            <a:ext cx="2219635" cy="1257475"/>
          </a:xfrm>
          <a:prstGeom prst="rect">
            <a:avLst/>
          </a:prstGeom>
        </p:spPr>
      </p:pic>
      <p:pic>
        <p:nvPicPr>
          <p:cNvPr id="9" name="Picture 8">
            <a:extLst>
              <a:ext uri="{FF2B5EF4-FFF2-40B4-BE49-F238E27FC236}">
                <a16:creationId xmlns:a16="http://schemas.microsoft.com/office/drawing/2014/main" id="{186DE0A0-82F8-4C96-A5F8-3B1C4CFEB37A}"/>
              </a:ext>
            </a:extLst>
          </p:cNvPr>
          <p:cNvPicPr>
            <a:picLocks noChangeAspect="1"/>
          </p:cNvPicPr>
          <p:nvPr/>
        </p:nvPicPr>
        <p:blipFill>
          <a:blip r:embed="rId4"/>
          <a:stretch>
            <a:fillRect/>
          </a:stretch>
        </p:blipFill>
        <p:spPr>
          <a:xfrm>
            <a:off x="3893577" y="2184269"/>
            <a:ext cx="3073999" cy="2092326"/>
          </a:xfrm>
          <a:prstGeom prst="rect">
            <a:avLst/>
          </a:prstGeom>
        </p:spPr>
      </p:pic>
      <p:pic>
        <p:nvPicPr>
          <p:cNvPr id="11" name="Picture 10">
            <a:extLst>
              <a:ext uri="{FF2B5EF4-FFF2-40B4-BE49-F238E27FC236}">
                <a16:creationId xmlns:a16="http://schemas.microsoft.com/office/drawing/2014/main" id="{C0B122FB-4159-4FA8-B95E-3F6AB55B7621}"/>
              </a:ext>
            </a:extLst>
          </p:cNvPr>
          <p:cNvPicPr>
            <a:picLocks noChangeAspect="1"/>
          </p:cNvPicPr>
          <p:nvPr/>
        </p:nvPicPr>
        <p:blipFill>
          <a:blip r:embed="rId5"/>
          <a:stretch>
            <a:fillRect/>
          </a:stretch>
        </p:blipFill>
        <p:spPr>
          <a:xfrm>
            <a:off x="252299" y="3495348"/>
            <a:ext cx="3073998" cy="1600511"/>
          </a:xfrm>
          <a:prstGeom prst="rect">
            <a:avLst/>
          </a:prstGeom>
        </p:spPr>
      </p:pic>
      <p:pic>
        <p:nvPicPr>
          <p:cNvPr id="13" name="Picture 12">
            <a:extLst>
              <a:ext uri="{FF2B5EF4-FFF2-40B4-BE49-F238E27FC236}">
                <a16:creationId xmlns:a16="http://schemas.microsoft.com/office/drawing/2014/main" id="{0333C841-2C4F-412C-8D2B-ECB2A5D05C5F}"/>
              </a:ext>
            </a:extLst>
          </p:cNvPr>
          <p:cNvPicPr>
            <a:picLocks noChangeAspect="1"/>
          </p:cNvPicPr>
          <p:nvPr/>
        </p:nvPicPr>
        <p:blipFill>
          <a:blip r:embed="rId6"/>
          <a:stretch>
            <a:fillRect/>
          </a:stretch>
        </p:blipFill>
        <p:spPr>
          <a:xfrm>
            <a:off x="4011851" y="4276595"/>
            <a:ext cx="3505689" cy="819264"/>
          </a:xfrm>
          <a:prstGeom prst="rect">
            <a:avLst/>
          </a:prstGeom>
        </p:spPr>
      </p:pic>
      <p:sp>
        <p:nvSpPr>
          <p:cNvPr id="14" name="Oval 13">
            <a:extLst>
              <a:ext uri="{FF2B5EF4-FFF2-40B4-BE49-F238E27FC236}">
                <a16:creationId xmlns:a16="http://schemas.microsoft.com/office/drawing/2014/main" id="{07C6A313-5206-4B49-AF1C-BA1AC0B541B2}"/>
              </a:ext>
            </a:extLst>
          </p:cNvPr>
          <p:cNvSpPr/>
          <p:nvPr/>
        </p:nvSpPr>
        <p:spPr>
          <a:xfrm>
            <a:off x="815009" y="3091070"/>
            <a:ext cx="1630017" cy="43069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Arrow Connector 15">
            <a:extLst>
              <a:ext uri="{FF2B5EF4-FFF2-40B4-BE49-F238E27FC236}">
                <a16:creationId xmlns:a16="http://schemas.microsoft.com/office/drawing/2014/main" id="{1F321BE4-D19E-43C6-B8F7-D6661740A61F}"/>
              </a:ext>
            </a:extLst>
          </p:cNvPr>
          <p:cNvCxnSpPr/>
          <p:nvPr/>
        </p:nvCxnSpPr>
        <p:spPr>
          <a:xfrm flipH="1">
            <a:off x="2309191" y="1616765"/>
            <a:ext cx="877957" cy="1540565"/>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105834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BAD7A-DA2A-494F-A60D-CC00A926A5A3}"/>
              </a:ext>
            </a:extLst>
          </p:cNvPr>
          <p:cNvSpPr>
            <a:spLocks noGrp="1"/>
          </p:cNvSpPr>
          <p:nvPr>
            <p:ph type="title"/>
          </p:nvPr>
        </p:nvSpPr>
        <p:spPr/>
        <p:txBody>
          <a:bodyPr/>
          <a:lstStyle/>
          <a:p>
            <a:r>
              <a:rPr lang="en-GB" dirty="0"/>
              <a:t>Intravitreal implant (2)</a:t>
            </a:r>
          </a:p>
        </p:txBody>
      </p:sp>
      <p:pic>
        <p:nvPicPr>
          <p:cNvPr id="5" name="Picture 4">
            <a:extLst>
              <a:ext uri="{FF2B5EF4-FFF2-40B4-BE49-F238E27FC236}">
                <a16:creationId xmlns:a16="http://schemas.microsoft.com/office/drawing/2014/main" id="{745D266A-1171-4BC2-8156-9BBA4B3B97DE}"/>
              </a:ext>
            </a:extLst>
          </p:cNvPr>
          <p:cNvPicPr>
            <a:picLocks noChangeAspect="1"/>
          </p:cNvPicPr>
          <p:nvPr/>
        </p:nvPicPr>
        <p:blipFill>
          <a:blip r:embed="rId2"/>
          <a:stretch>
            <a:fillRect/>
          </a:stretch>
        </p:blipFill>
        <p:spPr>
          <a:xfrm>
            <a:off x="122583" y="1032553"/>
            <a:ext cx="3250401" cy="1758281"/>
          </a:xfrm>
          <a:prstGeom prst="rect">
            <a:avLst/>
          </a:prstGeom>
        </p:spPr>
      </p:pic>
      <p:pic>
        <p:nvPicPr>
          <p:cNvPr id="7" name="Picture 6">
            <a:extLst>
              <a:ext uri="{FF2B5EF4-FFF2-40B4-BE49-F238E27FC236}">
                <a16:creationId xmlns:a16="http://schemas.microsoft.com/office/drawing/2014/main" id="{DAB4809F-728D-4C83-B06E-97B1B50818F1}"/>
              </a:ext>
            </a:extLst>
          </p:cNvPr>
          <p:cNvPicPr>
            <a:picLocks noChangeAspect="1"/>
          </p:cNvPicPr>
          <p:nvPr/>
        </p:nvPicPr>
        <p:blipFill>
          <a:blip r:embed="rId3"/>
          <a:stretch>
            <a:fillRect/>
          </a:stretch>
        </p:blipFill>
        <p:spPr>
          <a:xfrm>
            <a:off x="250614" y="2708865"/>
            <a:ext cx="3962920" cy="2136458"/>
          </a:xfrm>
          <a:prstGeom prst="rect">
            <a:avLst/>
          </a:prstGeom>
        </p:spPr>
      </p:pic>
      <p:pic>
        <p:nvPicPr>
          <p:cNvPr id="9" name="Picture 8">
            <a:extLst>
              <a:ext uri="{FF2B5EF4-FFF2-40B4-BE49-F238E27FC236}">
                <a16:creationId xmlns:a16="http://schemas.microsoft.com/office/drawing/2014/main" id="{AC3D18BE-6A00-423F-A3D6-E814C15EB9B4}"/>
              </a:ext>
            </a:extLst>
          </p:cNvPr>
          <p:cNvPicPr>
            <a:picLocks noChangeAspect="1"/>
          </p:cNvPicPr>
          <p:nvPr/>
        </p:nvPicPr>
        <p:blipFill>
          <a:blip r:embed="rId4"/>
          <a:stretch>
            <a:fillRect/>
          </a:stretch>
        </p:blipFill>
        <p:spPr>
          <a:xfrm>
            <a:off x="4572000" y="1061595"/>
            <a:ext cx="3705742" cy="1419423"/>
          </a:xfrm>
          <a:prstGeom prst="rect">
            <a:avLst/>
          </a:prstGeom>
        </p:spPr>
      </p:pic>
      <p:pic>
        <p:nvPicPr>
          <p:cNvPr id="11" name="Picture 10">
            <a:extLst>
              <a:ext uri="{FF2B5EF4-FFF2-40B4-BE49-F238E27FC236}">
                <a16:creationId xmlns:a16="http://schemas.microsoft.com/office/drawing/2014/main" id="{39D6DAC5-CDDE-426E-A506-BB3010F7EA90}"/>
              </a:ext>
            </a:extLst>
          </p:cNvPr>
          <p:cNvPicPr>
            <a:picLocks noChangeAspect="1"/>
          </p:cNvPicPr>
          <p:nvPr/>
        </p:nvPicPr>
        <p:blipFill>
          <a:blip r:embed="rId5"/>
          <a:stretch>
            <a:fillRect/>
          </a:stretch>
        </p:blipFill>
        <p:spPr>
          <a:xfrm>
            <a:off x="4341565" y="2514914"/>
            <a:ext cx="4640919" cy="2396669"/>
          </a:xfrm>
          <a:prstGeom prst="rect">
            <a:avLst/>
          </a:prstGeom>
        </p:spPr>
      </p:pic>
    </p:spTree>
    <p:extLst>
      <p:ext uri="{BB962C8B-B14F-4D97-AF65-F5344CB8AC3E}">
        <p14:creationId xmlns:p14="http://schemas.microsoft.com/office/powerpoint/2010/main" val="18389096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A4BB5-EF78-4B08-84BE-6C9DB39FB206}"/>
              </a:ext>
            </a:extLst>
          </p:cNvPr>
          <p:cNvSpPr>
            <a:spLocks noGrp="1"/>
          </p:cNvSpPr>
          <p:nvPr>
            <p:ph type="title"/>
          </p:nvPr>
        </p:nvSpPr>
        <p:spPr/>
        <p:txBody>
          <a:bodyPr/>
          <a:lstStyle/>
          <a:p>
            <a:r>
              <a:rPr lang="en-GB" dirty="0"/>
              <a:t>Intravitreal implant (3)</a:t>
            </a:r>
          </a:p>
        </p:txBody>
      </p:sp>
      <p:sp>
        <p:nvSpPr>
          <p:cNvPr id="3" name="Text Placeholder 2">
            <a:extLst>
              <a:ext uri="{FF2B5EF4-FFF2-40B4-BE49-F238E27FC236}">
                <a16:creationId xmlns:a16="http://schemas.microsoft.com/office/drawing/2014/main" id="{D205CCA5-7CA2-4D61-A451-46CB7A9F611A}"/>
              </a:ext>
            </a:extLst>
          </p:cNvPr>
          <p:cNvSpPr>
            <a:spLocks noGrp="1"/>
          </p:cNvSpPr>
          <p:nvPr>
            <p:ph type="body" idx="1"/>
          </p:nvPr>
        </p:nvSpPr>
        <p:spPr>
          <a:xfrm>
            <a:off x="376859" y="1031288"/>
            <a:ext cx="7886700" cy="3263504"/>
          </a:xfrm>
        </p:spPr>
        <p:txBody>
          <a:bodyPr>
            <a:normAutofit fontScale="85000" lnSpcReduction="20000"/>
          </a:bodyPr>
          <a:lstStyle/>
          <a:p>
            <a:r>
              <a:rPr lang="en-GB" dirty="0"/>
              <a:t>Should “ocular implant” really be “intravitreal implant” for the dose form?</a:t>
            </a:r>
          </a:p>
          <a:p>
            <a:r>
              <a:rPr lang="en-GB" dirty="0"/>
              <a:t>What should we recommend (if anything) for the device concepts?</a:t>
            </a:r>
          </a:p>
          <a:p>
            <a:r>
              <a:rPr lang="en-GB" dirty="0"/>
              <a:t>Should we suggest to EDQM that they might wish to consider having an “intravitreal implant” concept, since they use it in a CMT?</a:t>
            </a:r>
          </a:p>
          <a:p>
            <a:r>
              <a:rPr lang="en-GB" dirty="0"/>
              <a:t>There is currently no “Intravitreal” intended site in SNOMED CT or EDQM</a:t>
            </a:r>
          </a:p>
          <a:p>
            <a:pPr lvl="1"/>
            <a:r>
              <a:rPr lang="en-GB" dirty="0"/>
              <a:t>EDQM ocular: Relating to the eye as the intended site of administration, including where the pharmaceutical product is intended for action on the surface of the eye or conjunctiva, around the eye, or within the eye</a:t>
            </a:r>
          </a:p>
          <a:p>
            <a:pPr lvl="1"/>
            <a:r>
              <a:rPr lang="en-GB" dirty="0"/>
              <a:t>SNOMED CT ocular: An intended site for a dose form that is for administration to the eye or eye structures</a:t>
            </a:r>
          </a:p>
          <a:p>
            <a:pPr lvl="1"/>
            <a:r>
              <a:rPr lang="en-GB" dirty="0"/>
              <a:t>SNOMED CT does have an intravitreal route of administration (into the vitreous humour)</a:t>
            </a:r>
          </a:p>
          <a:p>
            <a:pPr lvl="1"/>
            <a:r>
              <a:rPr lang="en-GB" dirty="0"/>
              <a:t>SNOMED CT does have an “intraocular” intended site</a:t>
            </a:r>
          </a:p>
          <a:p>
            <a:r>
              <a:rPr lang="en-GB" b="1">
                <a:solidFill>
                  <a:schemeClr val="accent2">
                    <a:lumMod val="75000"/>
                  </a:schemeClr>
                </a:solidFill>
              </a:rPr>
              <a:t>Suggest discussion with SNOMED CT Content Team</a:t>
            </a:r>
          </a:p>
          <a:p>
            <a:pPr lvl="1"/>
            <a:endParaRPr lang="en-GB" dirty="0"/>
          </a:p>
        </p:txBody>
      </p:sp>
      <p:pic>
        <p:nvPicPr>
          <p:cNvPr id="5" name="Picture 4">
            <a:extLst>
              <a:ext uri="{FF2B5EF4-FFF2-40B4-BE49-F238E27FC236}">
                <a16:creationId xmlns:a16="http://schemas.microsoft.com/office/drawing/2014/main" id="{032855BB-30C2-46BE-919C-D87B859AE2D9}"/>
              </a:ext>
            </a:extLst>
          </p:cNvPr>
          <p:cNvPicPr>
            <a:picLocks noChangeAspect="1"/>
          </p:cNvPicPr>
          <p:nvPr/>
        </p:nvPicPr>
        <p:blipFill>
          <a:blip r:embed="rId2"/>
          <a:stretch>
            <a:fillRect/>
          </a:stretch>
        </p:blipFill>
        <p:spPr>
          <a:xfrm>
            <a:off x="6376032" y="3798740"/>
            <a:ext cx="2391109" cy="1124107"/>
          </a:xfrm>
          <a:prstGeom prst="rect">
            <a:avLst/>
          </a:prstGeom>
        </p:spPr>
      </p:pic>
    </p:spTree>
    <p:extLst>
      <p:ext uri="{BB962C8B-B14F-4D97-AF65-F5344CB8AC3E}">
        <p14:creationId xmlns:p14="http://schemas.microsoft.com/office/powerpoint/2010/main" val="10502295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8221F-035E-417B-AF97-8F2D4125910B}"/>
              </a:ext>
            </a:extLst>
          </p:cNvPr>
          <p:cNvSpPr>
            <a:spLocks noGrp="1"/>
          </p:cNvSpPr>
          <p:nvPr>
            <p:ph type="title"/>
          </p:nvPr>
        </p:nvSpPr>
        <p:spPr/>
        <p:txBody>
          <a:bodyPr/>
          <a:lstStyle/>
          <a:p>
            <a:r>
              <a:rPr lang="en-GB" dirty="0"/>
              <a:t>Implantation suspensions (and powder for)</a:t>
            </a:r>
          </a:p>
        </p:txBody>
      </p:sp>
      <p:pic>
        <p:nvPicPr>
          <p:cNvPr id="5" name="Picture 4">
            <a:extLst>
              <a:ext uri="{FF2B5EF4-FFF2-40B4-BE49-F238E27FC236}">
                <a16:creationId xmlns:a16="http://schemas.microsoft.com/office/drawing/2014/main" id="{B77CB57E-F4B3-499A-91A8-D418B7F87D25}"/>
              </a:ext>
            </a:extLst>
          </p:cNvPr>
          <p:cNvPicPr>
            <a:picLocks noChangeAspect="1"/>
          </p:cNvPicPr>
          <p:nvPr/>
        </p:nvPicPr>
        <p:blipFill>
          <a:blip r:embed="rId2"/>
          <a:stretch>
            <a:fillRect/>
          </a:stretch>
        </p:blipFill>
        <p:spPr>
          <a:xfrm>
            <a:off x="845437" y="1107560"/>
            <a:ext cx="5358788" cy="3474379"/>
          </a:xfrm>
          <a:prstGeom prst="rect">
            <a:avLst/>
          </a:prstGeom>
        </p:spPr>
      </p:pic>
      <p:pic>
        <p:nvPicPr>
          <p:cNvPr id="7" name="Picture 6">
            <a:extLst>
              <a:ext uri="{FF2B5EF4-FFF2-40B4-BE49-F238E27FC236}">
                <a16:creationId xmlns:a16="http://schemas.microsoft.com/office/drawing/2014/main" id="{A66ECD99-4D0C-4500-A019-06C40415C4E1}"/>
              </a:ext>
            </a:extLst>
          </p:cNvPr>
          <p:cNvPicPr>
            <a:picLocks noChangeAspect="1"/>
          </p:cNvPicPr>
          <p:nvPr/>
        </p:nvPicPr>
        <p:blipFill>
          <a:blip r:embed="rId3"/>
          <a:stretch>
            <a:fillRect/>
          </a:stretch>
        </p:blipFill>
        <p:spPr>
          <a:xfrm>
            <a:off x="4869083" y="999472"/>
            <a:ext cx="3772426" cy="1714739"/>
          </a:xfrm>
          <a:prstGeom prst="rect">
            <a:avLst/>
          </a:prstGeom>
        </p:spPr>
      </p:pic>
    </p:spTree>
    <p:extLst>
      <p:ext uri="{BB962C8B-B14F-4D97-AF65-F5344CB8AC3E}">
        <p14:creationId xmlns:p14="http://schemas.microsoft.com/office/powerpoint/2010/main" val="4891030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0EC7DB-B219-4C56-B776-907DA0728C48}"/>
              </a:ext>
            </a:extLst>
          </p:cNvPr>
          <p:cNvSpPr>
            <a:spLocks noGrp="1"/>
          </p:cNvSpPr>
          <p:nvPr>
            <p:ph type="title"/>
          </p:nvPr>
        </p:nvSpPr>
        <p:spPr/>
        <p:txBody>
          <a:bodyPr/>
          <a:lstStyle/>
          <a:p>
            <a:r>
              <a:rPr lang="en-GB" dirty="0"/>
              <a:t>Implantation tablets</a:t>
            </a:r>
          </a:p>
        </p:txBody>
      </p:sp>
      <p:sp>
        <p:nvSpPr>
          <p:cNvPr id="3" name="Text Placeholder 2">
            <a:extLst>
              <a:ext uri="{FF2B5EF4-FFF2-40B4-BE49-F238E27FC236}">
                <a16:creationId xmlns:a16="http://schemas.microsoft.com/office/drawing/2014/main" id="{D4690299-E29A-41C7-874E-8F268C3E0BF5}"/>
              </a:ext>
            </a:extLst>
          </p:cNvPr>
          <p:cNvSpPr>
            <a:spLocks noGrp="1"/>
          </p:cNvSpPr>
          <p:nvPr>
            <p:ph type="body" idx="1"/>
          </p:nvPr>
        </p:nvSpPr>
        <p:spPr>
          <a:xfrm>
            <a:off x="569014" y="1071045"/>
            <a:ext cx="2435915" cy="3263504"/>
          </a:xfrm>
        </p:spPr>
        <p:txBody>
          <a:bodyPr>
            <a:normAutofit fontScale="92500"/>
          </a:bodyPr>
          <a:lstStyle/>
          <a:p>
            <a:pPr marL="139700" indent="0">
              <a:buNone/>
            </a:pPr>
            <a:r>
              <a:rPr lang="en-GB" dirty="0"/>
              <a:t>Searches suggested that “Implanon” was an implantation tablet…(it is rod shaped)</a:t>
            </a:r>
          </a:p>
          <a:p>
            <a:pPr marL="139700" indent="0">
              <a:buNone/>
            </a:pPr>
            <a:r>
              <a:rPr lang="en-GB" dirty="0"/>
              <a:t>But on an Irish SmPC it’s a plain “implant” and it’s probably the same product as Nexplanon (!) </a:t>
            </a:r>
          </a:p>
        </p:txBody>
      </p:sp>
      <p:pic>
        <p:nvPicPr>
          <p:cNvPr id="5" name="Picture 4">
            <a:extLst>
              <a:ext uri="{FF2B5EF4-FFF2-40B4-BE49-F238E27FC236}">
                <a16:creationId xmlns:a16="http://schemas.microsoft.com/office/drawing/2014/main" id="{171D8B98-0600-40BC-846B-2DCF381C5690}"/>
              </a:ext>
            </a:extLst>
          </p:cNvPr>
          <p:cNvPicPr>
            <a:picLocks noChangeAspect="1"/>
          </p:cNvPicPr>
          <p:nvPr/>
        </p:nvPicPr>
        <p:blipFill>
          <a:blip r:embed="rId2"/>
          <a:stretch>
            <a:fillRect/>
          </a:stretch>
        </p:blipFill>
        <p:spPr>
          <a:xfrm>
            <a:off x="3244621" y="1129486"/>
            <a:ext cx="5306344" cy="2764884"/>
          </a:xfrm>
          <a:prstGeom prst="rect">
            <a:avLst/>
          </a:prstGeom>
        </p:spPr>
      </p:pic>
    </p:spTree>
    <p:extLst>
      <p:ext uri="{BB962C8B-B14F-4D97-AF65-F5344CB8AC3E}">
        <p14:creationId xmlns:p14="http://schemas.microsoft.com/office/powerpoint/2010/main" val="24400736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4138D-7B90-4E1B-93A1-217195EE0CCE}"/>
              </a:ext>
            </a:extLst>
          </p:cNvPr>
          <p:cNvSpPr>
            <a:spLocks noGrp="1"/>
          </p:cNvSpPr>
          <p:nvPr>
            <p:ph type="title"/>
          </p:nvPr>
        </p:nvSpPr>
        <p:spPr>
          <a:xfrm>
            <a:off x="535885" y="85001"/>
            <a:ext cx="7886700" cy="994172"/>
          </a:xfrm>
        </p:spPr>
        <p:txBody>
          <a:bodyPr/>
          <a:lstStyle/>
          <a:p>
            <a:r>
              <a:rPr lang="en-GB" dirty="0"/>
              <a:t>Implantation matrices (and powder for)</a:t>
            </a:r>
          </a:p>
        </p:txBody>
      </p:sp>
      <p:pic>
        <p:nvPicPr>
          <p:cNvPr id="5" name="Picture 4">
            <a:extLst>
              <a:ext uri="{FF2B5EF4-FFF2-40B4-BE49-F238E27FC236}">
                <a16:creationId xmlns:a16="http://schemas.microsoft.com/office/drawing/2014/main" id="{EBA9CB54-67E1-4129-8391-4D8A721D9955}"/>
              </a:ext>
            </a:extLst>
          </p:cNvPr>
          <p:cNvPicPr>
            <a:picLocks noChangeAspect="1"/>
          </p:cNvPicPr>
          <p:nvPr/>
        </p:nvPicPr>
        <p:blipFill>
          <a:blip r:embed="rId2"/>
          <a:stretch>
            <a:fillRect/>
          </a:stretch>
        </p:blipFill>
        <p:spPr>
          <a:xfrm>
            <a:off x="929312" y="1001324"/>
            <a:ext cx="5887272" cy="3591426"/>
          </a:xfrm>
          <a:prstGeom prst="rect">
            <a:avLst/>
          </a:prstGeom>
        </p:spPr>
      </p:pic>
      <p:pic>
        <p:nvPicPr>
          <p:cNvPr id="7" name="Picture 6">
            <a:extLst>
              <a:ext uri="{FF2B5EF4-FFF2-40B4-BE49-F238E27FC236}">
                <a16:creationId xmlns:a16="http://schemas.microsoft.com/office/drawing/2014/main" id="{A002C7DE-C8DD-4747-BB3B-04F7C34C1F27}"/>
              </a:ext>
            </a:extLst>
          </p:cNvPr>
          <p:cNvPicPr>
            <a:picLocks noChangeAspect="1"/>
          </p:cNvPicPr>
          <p:nvPr/>
        </p:nvPicPr>
        <p:blipFill>
          <a:blip r:embed="rId3"/>
          <a:stretch>
            <a:fillRect/>
          </a:stretch>
        </p:blipFill>
        <p:spPr>
          <a:xfrm>
            <a:off x="5691809" y="2955956"/>
            <a:ext cx="3266715" cy="1329961"/>
          </a:xfrm>
          <a:prstGeom prst="rect">
            <a:avLst/>
          </a:prstGeom>
        </p:spPr>
      </p:pic>
    </p:spTree>
    <p:extLst>
      <p:ext uri="{BB962C8B-B14F-4D97-AF65-F5344CB8AC3E}">
        <p14:creationId xmlns:p14="http://schemas.microsoft.com/office/powerpoint/2010/main" val="5179172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D8037-EFD3-4F07-99DF-3B25EF3448EE}"/>
              </a:ext>
            </a:extLst>
          </p:cNvPr>
          <p:cNvSpPr>
            <a:spLocks noGrp="1"/>
          </p:cNvSpPr>
          <p:nvPr>
            <p:ph type="title"/>
          </p:nvPr>
        </p:nvSpPr>
        <p:spPr/>
        <p:txBody>
          <a:bodyPr/>
          <a:lstStyle/>
          <a:p>
            <a:r>
              <a:rPr lang="en-GB" dirty="0"/>
              <a:t>Implantation chains</a:t>
            </a:r>
          </a:p>
        </p:txBody>
      </p:sp>
      <p:sp>
        <p:nvSpPr>
          <p:cNvPr id="3" name="Text Placeholder 2">
            <a:extLst>
              <a:ext uri="{FF2B5EF4-FFF2-40B4-BE49-F238E27FC236}">
                <a16:creationId xmlns:a16="http://schemas.microsoft.com/office/drawing/2014/main" id="{88C4E3BD-4947-4610-A30B-6A41DD285F3F}"/>
              </a:ext>
            </a:extLst>
          </p:cNvPr>
          <p:cNvSpPr>
            <a:spLocks noGrp="1"/>
          </p:cNvSpPr>
          <p:nvPr>
            <p:ph type="body" idx="1"/>
          </p:nvPr>
        </p:nvSpPr>
        <p:spPr>
          <a:xfrm>
            <a:off x="628650" y="1369219"/>
            <a:ext cx="2785332" cy="1413738"/>
          </a:xfrm>
        </p:spPr>
        <p:txBody>
          <a:bodyPr/>
          <a:lstStyle/>
          <a:p>
            <a:pPr marL="139700" indent="0">
              <a:buNone/>
            </a:pPr>
            <a:r>
              <a:rPr lang="en-GB" dirty="0"/>
              <a:t>Are these the gentamicin beads that used to be used in </a:t>
            </a:r>
            <a:r>
              <a:rPr lang="en-GB" dirty="0" err="1"/>
              <a:t>orthopedics</a:t>
            </a:r>
            <a:r>
              <a:rPr lang="en-GB" dirty="0"/>
              <a:t>?</a:t>
            </a:r>
          </a:p>
        </p:txBody>
      </p:sp>
      <p:pic>
        <p:nvPicPr>
          <p:cNvPr id="5" name="Picture 4">
            <a:extLst>
              <a:ext uri="{FF2B5EF4-FFF2-40B4-BE49-F238E27FC236}">
                <a16:creationId xmlns:a16="http://schemas.microsoft.com/office/drawing/2014/main" id="{B609BC4E-9A95-440A-BFC2-5DF902E7E273}"/>
              </a:ext>
            </a:extLst>
          </p:cNvPr>
          <p:cNvPicPr>
            <a:picLocks noChangeAspect="1"/>
          </p:cNvPicPr>
          <p:nvPr/>
        </p:nvPicPr>
        <p:blipFill>
          <a:blip r:embed="rId2"/>
          <a:stretch>
            <a:fillRect/>
          </a:stretch>
        </p:blipFill>
        <p:spPr>
          <a:xfrm>
            <a:off x="6106526" y="1131972"/>
            <a:ext cx="2408824" cy="3500751"/>
          </a:xfrm>
          <a:prstGeom prst="rect">
            <a:avLst/>
          </a:prstGeom>
        </p:spPr>
      </p:pic>
      <p:pic>
        <p:nvPicPr>
          <p:cNvPr id="7" name="Picture 6">
            <a:extLst>
              <a:ext uri="{FF2B5EF4-FFF2-40B4-BE49-F238E27FC236}">
                <a16:creationId xmlns:a16="http://schemas.microsoft.com/office/drawing/2014/main" id="{DC56D04B-C5C7-4EBF-8BBD-7E9574F39047}"/>
              </a:ext>
            </a:extLst>
          </p:cNvPr>
          <p:cNvPicPr>
            <a:picLocks noChangeAspect="1"/>
          </p:cNvPicPr>
          <p:nvPr/>
        </p:nvPicPr>
        <p:blipFill>
          <a:blip r:embed="rId3"/>
          <a:stretch>
            <a:fillRect/>
          </a:stretch>
        </p:blipFill>
        <p:spPr>
          <a:xfrm>
            <a:off x="321365" y="2974511"/>
            <a:ext cx="4997919" cy="1584238"/>
          </a:xfrm>
          <a:prstGeom prst="rect">
            <a:avLst/>
          </a:prstGeom>
        </p:spPr>
      </p:pic>
    </p:spTree>
    <p:extLst>
      <p:ext uri="{BB962C8B-B14F-4D97-AF65-F5344CB8AC3E}">
        <p14:creationId xmlns:p14="http://schemas.microsoft.com/office/powerpoint/2010/main" val="12607692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7C971-1E99-4B45-96AB-53EF57D906C9}"/>
              </a:ext>
            </a:extLst>
          </p:cNvPr>
          <p:cNvSpPr>
            <a:spLocks noGrp="1"/>
          </p:cNvSpPr>
          <p:nvPr>
            <p:ph type="title"/>
          </p:nvPr>
        </p:nvSpPr>
        <p:spPr/>
        <p:txBody>
          <a:bodyPr/>
          <a:lstStyle/>
          <a:p>
            <a:r>
              <a:rPr lang="en-GB" dirty="0"/>
              <a:t>Implantation pastes?</a:t>
            </a:r>
          </a:p>
        </p:txBody>
      </p:sp>
      <p:sp>
        <p:nvSpPr>
          <p:cNvPr id="3" name="Text Placeholder 2">
            <a:extLst>
              <a:ext uri="{FF2B5EF4-FFF2-40B4-BE49-F238E27FC236}">
                <a16:creationId xmlns:a16="http://schemas.microsoft.com/office/drawing/2014/main" id="{E9C05128-2181-45FB-BC96-02DA0292E3C5}"/>
              </a:ext>
            </a:extLst>
          </p:cNvPr>
          <p:cNvSpPr>
            <a:spLocks noGrp="1"/>
          </p:cNvSpPr>
          <p:nvPr>
            <p:ph type="body" idx="1"/>
          </p:nvPr>
        </p:nvSpPr>
        <p:spPr>
          <a:xfrm>
            <a:off x="628650" y="1369219"/>
            <a:ext cx="2522054" cy="1564661"/>
          </a:xfrm>
        </p:spPr>
        <p:txBody>
          <a:bodyPr/>
          <a:lstStyle/>
          <a:p>
            <a:pPr marL="139700" indent="0">
              <a:buNone/>
            </a:pPr>
            <a:r>
              <a:rPr lang="en-GB" dirty="0"/>
              <a:t>Possibly dental use?</a:t>
            </a:r>
          </a:p>
          <a:p>
            <a:pPr marL="139700" indent="0">
              <a:buNone/>
            </a:pPr>
            <a:endParaRPr lang="en-GB" dirty="0"/>
          </a:p>
          <a:p>
            <a:pPr marL="139700" indent="0">
              <a:buNone/>
            </a:pPr>
            <a:r>
              <a:rPr lang="en-GB" dirty="0"/>
              <a:t>Also </a:t>
            </a:r>
            <a:r>
              <a:rPr lang="en-GB" dirty="0" err="1"/>
              <a:t>orthopedic</a:t>
            </a:r>
            <a:r>
              <a:rPr lang="en-GB" dirty="0"/>
              <a:t> use?</a:t>
            </a:r>
          </a:p>
        </p:txBody>
      </p:sp>
      <p:pic>
        <p:nvPicPr>
          <p:cNvPr id="5" name="Picture 4">
            <a:extLst>
              <a:ext uri="{FF2B5EF4-FFF2-40B4-BE49-F238E27FC236}">
                <a16:creationId xmlns:a16="http://schemas.microsoft.com/office/drawing/2014/main" id="{0AF9404E-6BA4-468A-896A-BF8B15834834}"/>
              </a:ext>
            </a:extLst>
          </p:cNvPr>
          <p:cNvPicPr>
            <a:picLocks noChangeAspect="1"/>
          </p:cNvPicPr>
          <p:nvPr/>
        </p:nvPicPr>
        <p:blipFill>
          <a:blip r:embed="rId2"/>
          <a:stretch>
            <a:fillRect/>
          </a:stretch>
        </p:blipFill>
        <p:spPr>
          <a:xfrm>
            <a:off x="3847923" y="933148"/>
            <a:ext cx="4857528" cy="1741680"/>
          </a:xfrm>
          <a:prstGeom prst="rect">
            <a:avLst/>
          </a:prstGeom>
        </p:spPr>
      </p:pic>
      <p:pic>
        <p:nvPicPr>
          <p:cNvPr id="7" name="Picture 6">
            <a:extLst>
              <a:ext uri="{FF2B5EF4-FFF2-40B4-BE49-F238E27FC236}">
                <a16:creationId xmlns:a16="http://schemas.microsoft.com/office/drawing/2014/main" id="{A60976E8-8808-4858-9CB5-E0FA2B4CBCBD}"/>
              </a:ext>
            </a:extLst>
          </p:cNvPr>
          <p:cNvPicPr>
            <a:picLocks noChangeAspect="1"/>
          </p:cNvPicPr>
          <p:nvPr/>
        </p:nvPicPr>
        <p:blipFill>
          <a:blip r:embed="rId3"/>
          <a:stretch>
            <a:fillRect/>
          </a:stretch>
        </p:blipFill>
        <p:spPr>
          <a:xfrm>
            <a:off x="7268441" y="1683980"/>
            <a:ext cx="1486107" cy="3105583"/>
          </a:xfrm>
          <a:prstGeom prst="rect">
            <a:avLst/>
          </a:prstGeom>
        </p:spPr>
      </p:pic>
      <p:pic>
        <p:nvPicPr>
          <p:cNvPr id="13" name="Picture 12">
            <a:extLst>
              <a:ext uri="{FF2B5EF4-FFF2-40B4-BE49-F238E27FC236}">
                <a16:creationId xmlns:a16="http://schemas.microsoft.com/office/drawing/2014/main" id="{74FFFF5A-AA13-4A27-9A50-DB86836937F0}"/>
              </a:ext>
            </a:extLst>
          </p:cNvPr>
          <p:cNvPicPr>
            <a:picLocks noChangeAspect="1"/>
          </p:cNvPicPr>
          <p:nvPr/>
        </p:nvPicPr>
        <p:blipFill>
          <a:blip r:embed="rId4"/>
          <a:stretch>
            <a:fillRect/>
          </a:stretch>
        </p:blipFill>
        <p:spPr>
          <a:xfrm>
            <a:off x="389452" y="3271083"/>
            <a:ext cx="2696845" cy="449474"/>
          </a:xfrm>
          <a:prstGeom prst="rect">
            <a:avLst/>
          </a:prstGeom>
        </p:spPr>
      </p:pic>
      <p:pic>
        <p:nvPicPr>
          <p:cNvPr id="15" name="Picture 14">
            <a:extLst>
              <a:ext uri="{FF2B5EF4-FFF2-40B4-BE49-F238E27FC236}">
                <a16:creationId xmlns:a16="http://schemas.microsoft.com/office/drawing/2014/main" id="{9581D483-E4AD-482F-913D-F6FC11150225}"/>
              </a:ext>
            </a:extLst>
          </p:cNvPr>
          <p:cNvPicPr>
            <a:picLocks noChangeAspect="1"/>
          </p:cNvPicPr>
          <p:nvPr/>
        </p:nvPicPr>
        <p:blipFill>
          <a:blip r:embed="rId5"/>
          <a:stretch>
            <a:fillRect/>
          </a:stretch>
        </p:blipFill>
        <p:spPr>
          <a:xfrm>
            <a:off x="389452" y="3930451"/>
            <a:ext cx="6379210" cy="423868"/>
          </a:xfrm>
          <a:prstGeom prst="rect">
            <a:avLst/>
          </a:prstGeom>
        </p:spPr>
      </p:pic>
      <p:sp>
        <p:nvSpPr>
          <p:cNvPr id="16" name="Rectangle: Rounded Corners 15">
            <a:extLst>
              <a:ext uri="{FF2B5EF4-FFF2-40B4-BE49-F238E27FC236}">
                <a16:creationId xmlns:a16="http://schemas.microsoft.com/office/drawing/2014/main" id="{91C27019-0969-4C8B-A5B1-DD8DF554538F}"/>
              </a:ext>
            </a:extLst>
          </p:cNvPr>
          <p:cNvSpPr/>
          <p:nvPr/>
        </p:nvSpPr>
        <p:spPr>
          <a:xfrm>
            <a:off x="2893375" y="4592023"/>
            <a:ext cx="2900050" cy="4204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Might these not be considered as medicinal products?</a:t>
            </a:r>
          </a:p>
        </p:txBody>
      </p:sp>
    </p:spTree>
    <p:extLst>
      <p:ext uri="{BB962C8B-B14F-4D97-AF65-F5344CB8AC3E}">
        <p14:creationId xmlns:p14="http://schemas.microsoft.com/office/powerpoint/2010/main" val="3229533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Progress update</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C84B7-B976-408E-8C7F-4EBC30C08E70}"/>
              </a:ext>
            </a:extLst>
          </p:cNvPr>
          <p:cNvSpPr>
            <a:spLocks noGrp="1"/>
          </p:cNvSpPr>
          <p:nvPr>
            <p:ph type="title"/>
          </p:nvPr>
        </p:nvSpPr>
        <p:spPr/>
        <p:txBody>
          <a:bodyPr/>
          <a:lstStyle/>
          <a:p>
            <a:r>
              <a:rPr lang="en-GB" dirty="0"/>
              <a:t>Bone cements?</a:t>
            </a:r>
          </a:p>
        </p:txBody>
      </p:sp>
      <p:sp>
        <p:nvSpPr>
          <p:cNvPr id="3" name="Text Placeholder 2">
            <a:extLst>
              <a:ext uri="{FF2B5EF4-FFF2-40B4-BE49-F238E27FC236}">
                <a16:creationId xmlns:a16="http://schemas.microsoft.com/office/drawing/2014/main" id="{94B5210D-9855-4806-87D8-162015AB3EF0}"/>
              </a:ext>
            </a:extLst>
          </p:cNvPr>
          <p:cNvSpPr>
            <a:spLocks noGrp="1"/>
          </p:cNvSpPr>
          <p:nvPr>
            <p:ph type="body" idx="1"/>
          </p:nvPr>
        </p:nvSpPr>
        <p:spPr>
          <a:xfrm>
            <a:off x="391707" y="1268016"/>
            <a:ext cx="3292591" cy="3263504"/>
          </a:xfrm>
        </p:spPr>
        <p:txBody>
          <a:bodyPr/>
          <a:lstStyle/>
          <a:p>
            <a:pPr marL="139700" indent="0">
              <a:buNone/>
            </a:pPr>
            <a:r>
              <a:rPr lang="en-GB" dirty="0"/>
              <a:t>Product, not medicinal product</a:t>
            </a:r>
          </a:p>
          <a:p>
            <a:pPr marL="139700" indent="0">
              <a:buNone/>
            </a:pPr>
            <a:r>
              <a:rPr lang="en-GB" dirty="0"/>
              <a:t>Lots of procedures reference use of bone cement (or not)</a:t>
            </a:r>
          </a:p>
        </p:txBody>
      </p:sp>
      <p:pic>
        <p:nvPicPr>
          <p:cNvPr id="5" name="Picture 4">
            <a:extLst>
              <a:ext uri="{FF2B5EF4-FFF2-40B4-BE49-F238E27FC236}">
                <a16:creationId xmlns:a16="http://schemas.microsoft.com/office/drawing/2014/main" id="{BDA8579D-12AE-4927-84E7-B989B3D1C8A7}"/>
              </a:ext>
            </a:extLst>
          </p:cNvPr>
          <p:cNvPicPr>
            <a:picLocks noChangeAspect="1"/>
          </p:cNvPicPr>
          <p:nvPr/>
        </p:nvPicPr>
        <p:blipFill>
          <a:blip r:embed="rId2"/>
          <a:stretch>
            <a:fillRect/>
          </a:stretch>
        </p:blipFill>
        <p:spPr>
          <a:xfrm>
            <a:off x="4136386" y="213612"/>
            <a:ext cx="3292591" cy="2174221"/>
          </a:xfrm>
          <a:prstGeom prst="rect">
            <a:avLst/>
          </a:prstGeom>
        </p:spPr>
      </p:pic>
      <p:pic>
        <p:nvPicPr>
          <p:cNvPr id="7" name="Picture 6">
            <a:extLst>
              <a:ext uri="{FF2B5EF4-FFF2-40B4-BE49-F238E27FC236}">
                <a16:creationId xmlns:a16="http://schemas.microsoft.com/office/drawing/2014/main" id="{A2710103-D95B-4265-A920-5BEB0F3C0263}"/>
              </a:ext>
            </a:extLst>
          </p:cNvPr>
          <p:cNvPicPr>
            <a:picLocks noChangeAspect="1"/>
          </p:cNvPicPr>
          <p:nvPr/>
        </p:nvPicPr>
        <p:blipFill>
          <a:blip r:embed="rId3"/>
          <a:stretch>
            <a:fillRect/>
          </a:stretch>
        </p:blipFill>
        <p:spPr>
          <a:xfrm>
            <a:off x="6607708" y="1904731"/>
            <a:ext cx="2399492" cy="3025157"/>
          </a:xfrm>
          <a:prstGeom prst="rect">
            <a:avLst/>
          </a:prstGeom>
        </p:spPr>
      </p:pic>
      <p:pic>
        <p:nvPicPr>
          <p:cNvPr id="9" name="Picture 8">
            <a:extLst>
              <a:ext uri="{FF2B5EF4-FFF2-40B4-BE49-F238E27FC236}">
                <a16:creationId xmlns:a16="http://schemas.microsoft.com/office/drawing/2014/main" id="{F8965556-2A55-4F41-9533-CA9FBF33B542}"/>
              </a:ext>
            </a:extLst>
          </p:cNvPr>
          <p:cNvPicPr>
            <a:picLocks noChangeAspect="1"/>
          </p:cNvPicPr>
          <p:nvPr/>
        </p:nvPicPr>
        <p:blipFill>
          <a:blip r:embed="rId4"/>
          <a:stretch>
            <a:fillRect/>
          </a:stretch>
        </p:blipFill>
        <p:spPr>
          <a:xfrm>
            <a:off x="2728501" y="2899768"/>
            <a:ext cx="3217468" cy="1915160"/>
          </a:xfrm>
          <a:prstGeom prst="rect">
            <a:avLst/>
          </a:prstGeom>
        </p:spPr>
      </p:pic>
    </p:spTree>
    <p:extLst>
      <p:ext uri="{BB962C8B-B14F-4D97-AF65-F5344CB8AC3E}">
        <p14:creationId xmlns:p14="http://schemas.microsoft.com/office/powerpoint/2010/main" val="33041917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3E79B-75FD-4568-B8FE-F2BEEBECCC0A}"/>
              </a:ext>
            </a:extLst>
          </p:cNvPr>
          <p:cNvSpPr>
            <a:spLocks noGrp="1"/>
          </p:cNvSpPr>
          <p:nvPr>
            <p:ph type="title"/>
          </p:nvPr>
        </p:nvSpPr>
        <p:spPr>
          <a:xfrm>
            <a:off x="294034" y="363297"/>
            <a:ext cx="7886700" cy="524599"/>
          </a:xfrm>
        </p:spPr>
        <p:txBody>
          <a:bodyPr/>
          <a:lstStyle/>
          <a:p>
            <a:r>
              <a:rPr lang="en-GB" dirty="0"/>
              <a:t>Implant Dose Form Summary (1)</a:t>
            </a:r>
          </a:p>
        </p:txBody>
      </p:sp>
      <p:graphicFrame>
        <p:nvGraphicFramePr>
          <p:cNvPr id="4" name="Table 4">
            <a:extLst>
              <a:ext uri="{FF2B5EF4-FFF2-40B4-BE49-F238E27FC236}">
                <a16:creationId xmlns:a16="http://schemas.microsoft.com/office/drawing/2014/main" id="{30F0057E-2DB3-4893-BE53-A86CE7D343E5}"/>
              </a:ext>
            </a:extLst>
          </p:cNvPr>
          <p:cNvGraphicFramePr>
            <a:graphicFrameLocks noGrp="1"/>
          </p:cNvGraphicFramePr>
          <p:nvPr>
            <p:extLst>
              <p:ext uri="{D42A27DB-BD31-4B8C-83A1-F6EECF244321}">
                <p14:modId xmlns:p14="http://schemas.microsoft.com/office/powerpoint/2010/main" val="3244749798"/>
              </p:ext>
            </p:extLst>
          </p:nvPr>
        </p:nvGraphicFramePr>
        <p:xfrm>
          <a:off x="347042" y="1377950"/>
          <a:ext cx="8027505" cy="2778760"/>
        </p:xfrm>
        <a:graphic>
          <a:graphicData uri="http://schemas.openxmlformats.org/drawingml/2006/table">
            <a:tbl>
              <a:tblPr firstRow="1" bandRow="1">
                <a:tableStyleId>{284E427A-3D55-4303-BF80-6455036E1DE7}</a:tableStyleId>
              </a:tblPr>
              <a:tblGrid>
                <a:gridCol w="743207">
                  <a:extLst>
                    <a:ext uri="{9D8B030D-6E8A-4147-A177-3AD203B41FA5}">
                      <a16:colId xmlns:a16="http://schemas.microsoft.com/office/drawing/2014/main" val="1424072787"/>
                    </a:ext>
                  </a:extLst>
                </a:gridCol>
                <a:gridCol w="1450855">
                  <a:extLst>
                    <a:ext uri="{9D8B030D-6E8A-4147-A177-3AD203B41FA5}">
                      <a16:colId xmlns:a16="http://schemas.microsoft.com/office/drawing/2014/main" val="44448754"/>
                    </a:ext>
                  </a:extLst>
                </a:gridCol>
                <a:gridCol w="1804479">
                  <a:extLst>
                    <a:ext uri="{9D8B030D-6E8A-4147-A177-3AD203B41FA5}">
                      <a16:colId xmlns:a16="http://schemas.microsoft.com/office/drawing/2014/main" val="3490424279"/>
                    </a:ext>
                  </a:extLst>
                </a:gridCol>
                <a:gridCol w="2014482">
                  <a:extLst>
                    <a:ext uri="{9D8B030D-6E8A-4147-A177-3AD203B41FA5}">
                      <a16:colId xmlns:a16="http://schemas.microsoft.com/office/drawing/2014/main" val="1490890065"/>
                    </a:ext>
                  </a:extLst>
                </a:gridCol>
                <a:gridCol w="2014482">
                  <a:extLst>
                    <a:ext uri="{9D8B030D-6E8A-4147-A177-3AD203B41FA5}">
                      <a16:colId xmlns:a16="http://schemas.microsoft.com/office/drawing/2014/main" val="1311679085"/>
                    </a:ext>
                  </a:extLst>
                </a:gridCol>
              </a:tblGrid>
              <a:tr h="370840">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ID</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Term</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Products</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Suggested Mapping</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Comments</a:t>
                      </a:r>
                    </a:p>
                  </a:txBody>
                  <a:tcPr anchor="b"/>
                </a:tc>
                <a:extLst>
                  <a:ext uri="{0D108BD9-81ED-4DB2-BD59-A6C34878D82A}">
                    <a16:rowId xmlns:a16="http://schemas.microsoft.com/office/drawing/2014/main" val="1478759753"/>
                  </a:ext>
                </a:extLst>
              </a:tr>
              <a:tr h="370840">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11301000</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Implant</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Many</a:t>
                      </a:r>
                    </a:p>
                  </a:txBody>
                  <a:tcPr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Prolonged release </a:t>
                      </a:r>
                      <a:r>
                        <a:rPr lang="en-GB" sz="1000" b="0" i="0" u="none" strike="noStrike" cap="none" dirty="0">
                          <a:solidFill>
                            <a:srgbClr val="FF0000"/>
                          </a:solidFill>
                          <a:effectLst/>
                          <a:latin typeface="+mn-lt"/>
                          <a:ea typeface="+mn-ea"/>
                          <a:cs typeface="+mn-cs"/>
                          <a:sym typeface="Arial"/>
                        </a:rPr>
                        <a:t>subcutaneous</a:t>
                      </a:r>
                      <a:r>
                        <a:rPr lang="en-GB" sz="1000" b="0" i="0" u="none" strike="noStrike" cap="none" dirty="0">
                          <a:solidFill>
                            <a:schemeClr val="dk1"/>
                          </a:solidFill>
                          <a:effectLst/>
                          <a:latin typeface="+mn-lt"/>
                          <a:ea typeface="+mn-ea"/>
                          <a:cs typeface="+mn-cs"/>
                          <a:sym typeface="Arial"/>
                        </a:rPr>
                        <a:t> implant</a:t>
                      </a:r>
                    </a:p>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Prolonged release </a:t>
                      </a:r>
                      <a:r>
                        <a:rPr lang="en-GB" sz="1000" b="0" i="0" u="none" strike="noStrike" cap="none" dirty="0">
                          <a:solidFill>
                            <a:srgbClr val="FF0000"/>
                          </a:solidFill>
                          <a:effectLst/>
                          <a:latin typeface="+mn-lt"/>
                          <a:ea typeface="+mn-ea"/>
                          <a:cs typeface="+mn-cs"/>
                          <a:sym typeface="Arial"/>
                        </a:rPr>
                        <a:t>ocular</a:t>
                      </a:r>
                      <a:r>
                        <a:rPr lang="en-GB" sz="1000" b="0" i="0" u="none" strike="noStrike" cap="none" dirty="0">
                          <a:solidFill>
                            <a:schemeClr val="dk1"/>
                          </a:solidFill>
                          <a:effectLst/>
                          <a:latin typeface="+mn-lt"/>
                          <a:ea typeface="+mn-ea"/>
                          <a:cs typeface="+mn-cs"/>
                          <a:sym typeface="Arial"/>
                        </a:rPr>
                        <a:t> implant</a:t>
                      </a:r>
                    </a:p>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Prolonged release </a:t>
                      </a:r>
                      <a:r>
                        <a:rPr lang="en-GB" sz="1000" b="0" i="0" u="none" strike="noStrike" cap="none" dirty="0">
                          <a:solidFill>
                            <a:srgbClr val="FF0000"/>
                          </a:solidFill>
                          <a:effectLst/>
                          <a:latin typeface="+mn-lt"/>
                          <a:ea typeface="+mn-ea"/>
                          <a:cs typeface="+mn-cs"/>
                          <a:sym typeface="Arial"/>
                        </a:rPr>
                        <a:t>intralesional</a:t>
                      </a:r>
                      <a:r>
                        <a:rPr lang="en-GB" sz="1000" b="0" i="0" u="none" strike="noStrike" cap="none" dirty="0">
                          <a:solidFill>
                            <a:schemeClr val="dk1"/>
                          </a:solidFill>
                          <a:effectLst/>
                          <a:latin typeface="+mn-lt"/>
                          <a:ea typeface="+mn-ea"/>
                          <a:cs typeface="+mn-cs"/>
                          <a:sym typeface="Arial"/>
                        </a:rPr>
                        <a:t> implant</a:t>
                      </a:r>
                    </a:p>
                  </a:txBody>
                  <a:tcPr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Accept mapping for now; discuss with Content Team</a:t>
                      </a:r>
                    </a:p>
                  </a:txBody>
                  <a:tcPr anchor="b"/>
                </a:tc>
                <a:extLst>
                  <a:ext uri="{0D108BD9-81ED-4DB2-BD59-A6C34878D82A}">
                    <a16:rowId xmlns:a16="http://schemas.microsoft.com/office/drawing/2014/main" val="1977888539"/>
                  </a:ext>
                </a:extLst>
              </a:tr>
              <a:tr h="370840">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11303500</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Implantation suspension</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Bone morphogenic proteins</a:t>
                      </a:r>
                    </a:p>
                  </a:txBody>
                  <a:tcPr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No map</a:t>
                      </a:r>
                    </a:p>
                  </a:txBody>
                  <a:tcPr anchor="b"/>
                </a:tc>
                <a:tc rowSpan="2">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If future products are authorised, implantation suspension could be added BUT</a:t>
                      </a:r>
                    </a:p>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Prefer matrix as implies the solid implant material</a:t>
                      </a:r>
                    </a:p>
                    <a:p>
                      <a:pPr marR="0" algn="l" rtl="0" fontAlgn="b">
                        <a:lnSpc>
                          <a:spcPct val="100000"/>
                        </a:lnSpc>
                        <a:spcBef>
                          <a:spcPts val="0"/>
                        </a:spcBef>
                        <a:spcAft>
                          <a:spcPts val="0"/>
                        </a:spcAft>
                        <a:buClr>
                          <a:srgbClr val="000000"/>
                        </a:buClr>
                        <a:buFont typeface="Arial"/>
                      </a:pPr>
                      <a:endParaRPr lang="en-GB" sz="1000" b="0" i="0" u="none" strike="noStrike" cap="none" dirty="0">
                        <a:solidFill>
                          <a:schemeClr val="dk1"/>
                        </a:solidFill>
                        <a:effectLst/>
                        <a:latin typeface="+mn-lt"/>
                        <a:ea typeface="+mn-ea"/>
                        <a:cs typeface="+mn-cs"/>
                        <a:sym typeface="Arial"/>
                      </a:endParaRPr>
                    </a:p>
                  </a:txBody>
                  <a:tcPr anchor="b"/>
                </a:tc>
                <a:extLst>
                  <a:ext uri="{0D108BD9-81ED-4DB2-BD59-A6C34878D82A}">
                    <a16:rowId xmlns:a16="http://schemas.microsoft.com/office/drawing/2014/main" val="4230472964"/>
                  </a:ext>
                </a:extLst>
              </a:tr>
              <a:tr h="370840">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50049500</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Powder for implantation suspension</a:t>
                      </a:r>
                    </a:p>
                  </a:txBody>
                  <a:tcPr marL="28575" marR="28575" marT="19050" marB="19050" anchor="b"/>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GB" sz="1000" b="0" i="0" u="none" strike="noStrike" cap="none" dirty="0">
                          <a:solidFill>
                            <a:schemeClr val="dk1"/>
                          </a:solidFill>
                          <a:effectLst/>
                          <a:latin typeface="+mn-lt"/>
                          <a:ea typeface="+mn-ea"/>
                          <a:cs typeface="+mn-cs"/>
                          <a:sym typeface="Arial"/>
                        </a:rPr>
                        <a:t>Bone morphogenic proteins</a:t>
                      </a:r>
                    </a:p>
                  </a:txBody>
                  <a:tcPr anchor="b"/>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GB" sz="1000" b="0" i="0" u="none" strike="noStrike" cap="none" dirty="0">
                          <a:solidFill>
                            <a:schemeClr val="dk1"/>
                          </a:solidFill>
                          <a:effectLst/>
                          <a:latin typeface="+mn-lt"/>
                          <a:ea typeface="+mn-ea"/>
                          <a:cs typeface="+mn-cs"/>
                          <a:sym typeface="Arial"/>
                        </a:rPr>
                        <a:t>No map</a:t>
                      </a:r>
                    </a:p>
                  </a:txBody>
                  <a:tcPr anchor="b"/>
                </a:tc>
                <a:tc vMerge="1">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endParaRPr lang="en-GB" sz="1000" b="0" i="0" u="none" strike="noStrike" cap="none" dirty="0">
                        <a:solidFill>
                          <a:schemeClr val="dk1"/>
                        </a:solidFill>
                        <a:effectLst/>
                        <a:latin typeface="+mn-lt"/>
                        <a:ea typeface="+mn-ea"/>
                        <a:cs typeface="+mn-cs"/>
                        <a:sym typeface="Arial"/>
                      </a:endParaRPr>
                    </a:p>
                  </a:txBody>
                  <a:tcPr anchor="b"/>
                </a:tc>
                <a:extLst>
                  <a:ext uri="{0D108BD9-81ED-4DB2-BD59-A6C34878D82A}">
                    <a16:rowId xmlns:a16="http://schemas.microsoft.com/office/drawing/2014/main" val="305827221"/>
                  </a:ext>
                </a:extLst>
              </a:tr>
              <a:tr h="370840">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11302000</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Implantation tablet</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?None? </a:t>
                      </a:r>
                    </a:p>
                  </a:txBody>
                  <a:tcPr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No map</a:t>
                      </a:r>
                    </a:p>
                  </a:txBody>
                  <a:tcPr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Suggest using plain “implant”</a:t>
                      </a:r>
                    </a:p>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This is possibly an old term</a:t>
                      </a:r>
                    </a:p>
                  </a:txBody>
                  <a:tcPr anchor="b"/>
                </a:tc>
                <a:extLst>
                  <a:ext uri="{0D108BD9-81ED-4DB2-BD59-A6C34878D82A}">
                    <a16:rowId xmlns:a16="http://schemas.microsoft.com/office/drawing/2014/main" val="2216747614"/>
                  </a:ext>
                </a:extLst>
              </a:tr>
            </a:tbl>
          </a:graphicData>
        </a:graphic>
      </p:graphicFrame>
    </p:spTree>
    <p:extLst>
      <p:ext uri="{BB962C8B-B14F-4D97-AF65-F5344CB8AC3E}">
        <p14:creationId xmlns:p14="http://schemas.microsoft.com/office/powerpoint/2010/main" val="35166302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E3E79B-75FD-4568-B8FE-F2BEEBECCC0A}"/>
              </a:ext>
            </a:extLst>
          </p:cNvPr>
          <p:cNvSpPr>
            <a:spLocks noGrp="1"/>
          </p:cNvSpPr>
          <p:nvPr>
            <p:ph type="title"/>
          </p:nvPr>
        </p:nvSpPr>
        <p:spPr>
          <a:xfrm>
            <a:off x="376860" y="320227"/>
            <a:ext cx="7886700" cy="524599"/>
          </a:xfrm>
        </p:spPr>
        <p:txBody>
          <a:bodyPr/>
          <a:lstStyle/>
          <a:p>
            <a:r>
              <a:rPr lang="en-GB" dirty="0"/>
              <a:t>Implant Dose Form Summary (2)</a:t>
            </a:r>
          </a:p>
        </p:txBody>
      </p:sp>
      <p:graphicFrame>
        <p:nvGraphicFramePr>
          <p:cNvPr id="4" name="Table 4">
            <a:extLst>
              <a:ext uri="{FF2B5EF4-FFF2-40B4-BE49-F238E27FC236}">
                <a16:creationId xmlns:a16="http://schemas.microsoft.com/office/drawing/2014/main" id="{30F0057E-2DB3-4893-BE53-A86CE7D343E5}"/>
              </a:ext>
            </a:extLst>
          </p:cNvPr>
          <p:cNvGraphicFramePr>
            <a:graphicFrameLocks noGrp="1"/>
          </p:cNvGraphicFramePr>
          <p:nvPr>
            <p:extLst>
              <p:ext uri="{D42A27DB-BD31-4B8C-83A1-F6EECF244321}">
                <p14:modId xmlns:p14="http://schemas.microsoft.com/office/powerpoint/2010/main" val="2038635862"/>
              </p:ext>
            </p:extLst>
          </p:nvPr>
        </p:nvGraphicFramePr>
        <p:xfrm>
          <a:off x="475831" y="1291517"/>
          <a:ext cx="8027505" cy="2900680"/>
        </p:xfrm>
        <a:graphic>
          <a:graphicData uri="http://schemas.openxmlformats.org/drawingml/2006/table">
            <a:tbl>
              <a:tblPr firstRow="1" bandRow="1">
                <a:tableStyleId>{284E427A-3D55-4303-BF80-6455036E1DE7}</a:tableStyleId>
              </a:tblPr>
              <a:tblGrid>
                <a:gridCol w="743207">
                  <a:extLst>
                    <a:ext uri="{9D8B030D-6E8A-4147-A177-3AD203B41FA5}">
                      <a16:colId xmlns:a16="http://schemas.microsoft.com/office/drawing/2014/main" val="1424072787"/>
                    </a:ext>
                  </a:extLst>
                </a:gridCol>
                <a:gridCol w="1584576">
                  <a:extLst>
                    <a:ext uri="{9D8B030D-6E8A-4147-A177-3AD203B41FA5}">
                      <a16:colId xmlns:a16="http://schemas.microsoft.com/office/drawing/2014/main" val="44448754"/>
                    </a:ext>
                  </a:extLst>
                </a:gridCol>
                <a:gridCol w="1670758">
                  <a:extLst>
                    <a:ext uri="{9D8B030D-6E8A-4147-A177-3AD203B41FA5}">
                      <a16:colId xmlns:a16="http://schemas.microsoft.com/office/drawing/2014/main" val="3490424279"/>
                    </a:ext>
                  </a:extLst>
                </a:gridCol>
                <a:gridCol w="2014482">
                  <a:extLst>
                    <a:ext uri="{9D8B030D-6E8A-4147-A177-3AD203B41FA5}">
                      <a16:colId xmlns:a16="http://schemas.microsoft.com/office/drawing/2014/main" val="1490890065"/>
                    </a:ext>
                  </a:extLst>
                </a:gridCol>
                <a:gridCol w="2014482">
                  <a:extLst>
                    <a:ext uri="{9D8B030D-6E8A-4147-A177-3AD203B41FA5}">
                      <a16:colId xmlns:a16="http://schemas.microsoft.com/office/drawing/2014/main" val="3172822309"/>
                    </a:ext>
                  </a:extLst>
                </a:gridCol>
              </a:tblGrid>
              <a:tr h="370840">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ID</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Term</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Products</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Suggested Mapping</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Comments</a:t>
                      </a:r>
                    </a:p>
                  </a:txBody>
                  <a:tcPr anchor="b"/>
                </a:tc>
                <a:extLst>
                  <a:ext uri="{0D108BD9-81ED-4DB2-BD59-A6C34878D82A}">
                    <a16:rowId xmlns:a16="http://schemas.microsoft.com/office/drawing/2014/main" val="1478759753"/>
                  </a:ext>
                </a:extLst>
              </a:tr>
              <a:tr h="370840">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tx1"/>
                          </a:solidFill>
                          <a:effectLst/>
                          <a:latin typeface="+mn-lt"/>
                          <a:ea typeface="+mn-ea"/>
                          <a:cs typeface="+mn-cs"/>
                          <a:sym typeface="Arial"/>
                        </a:rPr>
                        <a:t>11303000</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tx1"/>
                          </a:solidFill>
                          <a:effectLst/>
                          <a:latin typeface="+mn-lt"/>
                          <a:ea typeface="+mn-ea"/>
                          <a:cs typeface="+mn-cs"/>
                          <a:sym typeface="Arial"/>
                        </a:rPr>
                        <a:t>Implantation chain</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tx1"/>
                          </a:solidFill>
                          <a:effectLst/>
                          <a:latin typeface="+mn-lt"/>
                          <a:ea typeface="+mn-ea"/>
                          <a:cs typeface="+mn-cs"/>
                          <a:sym typeface="Arial"/>
                        </a:rPr>
                        <a:t>(Antibiotic) Beads; </a:t>
                      </a:r>
                      <a:r>
                        <a:rPr lang="en-GB" sz="1000" b="0" i="0" u="none" strike="noStrike" cap="none" dirty="0" err="1">
                          <a:solidFill>
                            <a:schemeClr val="tx1"/>
                          </a:solidFill>
                          <a:effectLst/>
                          <a:latin typeface="+mn-lt"/>
                          <a:ea typeface="+mn-ea"/>
                          <a:cs typeface="+mn-cs"/>
                          <a:sym typeface="Arial"/>
                        </a:rPr>
                        <a:t>Septopal</a:t>
                      </a:r>
                      <a:r>
                        <a:rPr lang="en-GB" sz="1000" b="0" i="0" u="none" strike="noStrike" cap="none" dirty="0">
                          <a:solidFill>
                            <a:schemeClr val="tx1"/>
                          </a:solidFill>
                          <a:effectLst/>
                          <a:latin typeface="+mn-lt"/>
                          <a:ea typeface="+mn-ea"/>
                          <a:cs typeface="+mn-cs"/>
                          <a:sym typeface="Arial"/>
                        </a:rPr>
                        <a:t> Cadena</a:t>
                      </a:r>
                    </a:p>
                    <a:p>
                      <a:pPr marR="0" algn="l" rtl="0" fontAlgn="b">
                        <a:lnSpc>
                          <a:spcPct val="100000"/>
                        </a:lnSpc>
                        <a:spcBef>
                          <a:spcPts val="0"/>
                        </a:spcBef>
                        <a:spcAft>
                          <a:spcPts val="0"/>
                        </a:spcAft>
                        <a:buClr>
                          <a:srgbClr val="000000"/>
                        </a:buClr>
                        <a:buFont typeface="Arial"/>
                      </a:pPr>
                      <a:r>
                        <a:rPr lang="en-GB" sz="1000" b="0" i="0" u="none" strike="noStrike" cap="none" dirty="0">
                          <a:solidFill>
                            <a:schemeClr val="tx1"/>
                          </a:solidFill>
                          <a:effectLst/>
                          <a:latin typeface="+mn-lt"/>
                          <a:ea typeface="+mn-ea"/>
                          <a:cs typeface="+mn-cs"/>
                          <a:sym typeface="Arial"/>
                        </a:rPr>
                        <a:t> (ESP); HERAEUS PMMA</a:t>
                      </a:r>
                    </a:p>
                  </a:txBody>
                  <a:tcPr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tx1"/>
                          </a:solidFill>
                          <a:effectLst/>
                          <a:latin typeface="+mn-lt"/>
                          <a:ea typeface="+mn-ea"/>
                          <a:cs typeface="+mn-cs"/>
                          <a:sym typeface="Arial"/>
                        </a:rPr>
                        <a:t>No map</a:t>
                      </a:r>
                    </a:p>
                  </a:txBody>
                  <a:tcPr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tx1"/>
                          </a:solidFill>
                          <a:effectLst/>
                          <a:latin typeface="+mn-lt"/>
                          <a:ea typeface="+mn-ea"/>
                          <a:cs typeface="+mn-cs"/>
                          <a:sym typeface="Arial"/>
                        </a:rPr>
                        <a:t>Products now discontinued</a:t>
                      </a:r>
                    </a:p>
                    <a:p>
                      <a:pPr marR="0" algn="l" rtl="0" fontAlgn="b">
                        <a:lnSpc>
                          <a:spcPct val="100000"/>
                        </a:lnSpc>
                        <a:spcBef>
                          <a:spcPts val="0"/>
                        </a:spcBef>
                        <a:spcAft>
                          <a:spcPts val="0"/>
                        </a:spcAft>
                        <a:buClr>
                          <a:srgbClr val="000000"/>
                        </a:buClr>
                        <a:buFont typeface="Arial"/>
                      </a:pPr>
                      <a:r>
                        <a:rPr lang="en-GB" sz="1000" b="0" i="0" u="none" strike="noStrike" cap="none" dirty="0">
                          <a:solidFill>
                            <a:schemeClr val="tx1"/>
                          </a:solidFill>
                          <a:effectLst/>
                          <a:latin typeface="+mn-lt"/>
                          <a:ea typeface="+mn-ea"/>
                          <a:cs typeface="+mn-cs"/>
                          <a:sym typeface="Arial"/>
                        </a:rPr>
                        <a:t>New products now devices?</a:t>
                      </a:r>
                    </a:p>
                    <a:p>
                      <a:pPr marR="0" algn="l" rtl="0" fontAlgn="b">
                        <a:lnSpc>
                          <a:spcPct val="100000"/>
                        </a:lnSpc>
                        <a:spcBef>
                          <a:spcPts val="0"/>
                        </a:spcBef>
                        <a:spcAft>
                          <a:spcPts val="0"/>
                        </a:spcAft>
                        <a:buClr>
                          <a:srgbClr val="000000"/>
                        </a:buClr>
                        <a:buFont typeface="Arial"/>
                      </a:pPr>
                      <a:endParaRPr lang="en-GB" sz="1000" b="0" i="0" u="none" strike="noStrike" cap="none" dirty="0">
                        <a:solidFill>
                          <a:schemeClr val="tx1"/>
                        </a:solidFill>
                        <a:effectLst/>
                        <a:latin typeface="+mn-lt"/>
                        <a:ea typeface="+mn-ea"/>
                        <a:cs typeface="+mn-cs"/>
                        <a:sym typeface="Arial"/>
                      </a:endParaRPr>
                    </a:p>
                  </a:txBody>
                  <a:tcPr anchor="b"/>
                </a:tc>
                <a:extLst>
                  <a:ext uri="{0D108BD9-81ED-4DB2-BD59-A6C34878D82A}">
                    <a16:rowId xmlns:a16="http://schemas.microsoft.com/office/drawing/2014/main" val="1170995778"/>
                  </a:ext>
                </a:extLst>
              </a:tr>
              <a:tr h="370840">
                <a:tc>
                  <a:txBody>
                    <a:bodyPr/>
                    <a:lstStyle/>
                    <a:p>
                      <a:pPr marR="0" algn="l" rtl="0" fontAlgn="b">
                        <a:lnSpc>
                          <a:spcPct val="100000"/>
                        </a:lnSpc>
                        <a:spcBef>
                          <a:spcPts val="0"/>
                        </a:spcBef>
                        <a:spcAft>
                          <a:spcPts val="0"/>
                        </a:spcAft>
                        <a:buClr>
                          <a:srgbClr val="000000"/>
                        </a:buClr>
                        <a:buFont typeface="Arial"/>
                      </a:pPr>
                      <a:r>
                        <a:rPr lang="en-GB" sz="1000" b="0" i="0" u="none" strike="noStrike" cap="none">
                          <a:solidFill>
                            <a:schemeClr val="dk1"/>
                          </a:solidFill>
                          <a:effectLst/>
                          <a:latin typeface="+mn-lt"/>
                          <a:ea typeface="+mn-ea"/>
                          <a:cs typeface="+mn-cs"/>
                          <a:sym typeface="Arial"/>
                        </a:rPr>
                        <a:t>11303300</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Implantation matrix</a:t>
                      </a:r>
                    </a:p>
                  </a:txBody>
                  <a:tcPr marL="28575" marR="28575" marT="19050" marB="19050" anchor="b"/>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GB" sz="1000" b="0" i="0" u="none" strike="noStrike" cap="none" dirty="0">
                          <a:solidFill>
                            <a:schemeClr val="dk1"/>
                          </a:solidFill>
                          <a:effectLst/>
                          <a:latin typeface="+mn-lt"/>
                          <a:ea typeface="+mn-ea"/>
                          <a:cs typeface="+mn-cs"/>
                          <a:sym typeface="Arial"/>
                        </a:rPr>
                        <a:t>Bone morphogenic proteins</a:t>
                      </a:r>
                    </a:p>
                  </a:txBody>
                  <a:tcPr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No map for now, but add if needed</a:t>
                      </a:r>
                    </a:p>
                  </a:txBody>
                  <a:tcPr anchor="b"/>
                </a:tc>
                <a:tc rowSpan="3">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GB" sz="1000" b="0" i="0" u="none" strike="noStrike" cap="none" dirty="0">
                          <a:solidFill>
                            <a:schemeClr val="dk1"/>
                          </a:solidFill>
                          <a:effectLst/>
                          <a:latin typeface="+mn-lt"/>
                          <a:ea typeface="+mn-ea"/>
                          <a:cs typeface="+mn-cs"/>
                          <a:sym typeface="Arial"/>
                        </a:rPr>
                        <a:t>? Does it need to be “matrix” ? Yes – the implant forms a matrix when in the body</a:t>
                      </a:r>
                    </a:p>
                  </a:txBody>
                  <a:tcPr anchor="b"/>
                </a:tc>
                <a:extLst>
                  <a:ext uri="{0D108BD9-81ED-4DB2-BD59-A6C34878D82A}">
                    <a16:rowId xmlns:a16="http://schemas.microsoft.com/office/drawing/2014/main" val="2148522837"/>
                  </a:ext>
                </a:extLst>
              </a:tr>
              <a:tr h="370840">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13018000</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Matrix for implantation matrix</a:t>
                      </a:r>
                    </a:p>
                  </a:txBody>
                  <a:tcPr marL="28575" marR="28575" marT="19050" marB="19050" anchor="b"/>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GB" sz="1000" b="0" i="0" u="none" strike="noStrike" cap="none" dirty="0">
                          <a:solidFill>
                            <a:schemeClr val="dk1"/>
                          </a:solidFill>
                          <a:effectLst/>
                          <a:latin typeface="+mn-lt"/>
                          <a:ea typeface="+mn-ea"/>
                          <a:cs typeface="+mn-cs"/>
                          <a:sym typeface="Arial"/>
                        </a:rPr>
                        <a:t>Bone morphogenic proteins</a:t>
                      </a:r>
                    </a:p>
                  </a:txBody>
                  <a:tcPr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No map for now, but add if needed</a:t>
                      </a:r>
                    </a:p>
                  </a:txBody>
                  <a:tcPr anchor="b"/>
                </a:tc>
                <a:tc vMerge="1">
                  <a:txBody>
                    <a:bodyPr/>
                    <a:lstStyle/>
                    <a:p>
                      <a:pPr marR="0" algn="l" rtl="0" fontAlgn="b">
                        <a:lnSpc>
                          <a:spcPct val="100000"/>
                        </a:lnSpc>
                        <a:spcBef>
                          <a:spcPts val="0"/>
                        </a:spcBef>
                        <a:spcAft>
                          <a:spcPts val="0"/>
                        </a:spcAft>
                        <a:buClr>
                          <a:srgbClr val="000000"/>
                        </a:buClr>
                        <a:buFont typeface="Arial"/>
                      </a:pPr>
                      <a:endParaRPr lang="en-GB" sz="1000" b="0" i="0" u="none" strike="noStrike" cap="none" dirty="0">
                        <a:solidFill>
                          <a:schemeClr val="dk1"/>
                        </a:solidFill>
                        <a:effectLst/>
                        <a:latin typeface="+mn-lt"/>
                        <a:ea typeface="+mn-ea"/>
                        <a:cs typeface="+mn-cs"/>
                        <a:sym typeface="Arial"/>
                      </a:endParaRPr>
                    </a:p>
                  </a:txBody>
                  <a:tcPr anchor="b"/>
                </a:tc>
                <a:extLst>
                  <a:ext uri="{0D108BD9-81ED-4DB2-BD59-A6C34878D82A}">
                    <a16:rowId xmlns:a16="http://schemas.microsoft.com/office/drawing/2014/main" val="679697563"/>
                  </a:ext>
                </a:extLst>
              </a:tr>
              <a:tr h="370840">
                <a:tc>
                  <a:txBody>
                    <a:bodyPr/>
                    <a:lstStyle/>
                    <a:p>
                      <a:pPr marR="0" algn="l" rtl="0" fontAlgn="b">
                        <a:lnSpc>
                          <a:spcPct val="100000"/>
                        </a:lnSpc>
                        <a:spcBef>
                          <a:spcPts val="0"/>
                        </a:spcBef>
                        <a:spcAft>
                          <a:spcPts val="0"/>
                        </a:spcAft>
                        <a:buClr>
                          <a:srgbClr val="000000"/>
                        </a:buClr>
                        <a:buFont typeface="Arial"/>
                      </a:pPr>
                      <a:r>
                        <a:rPr lang="en-GB" sz="1000" b="0" i="0" u="none" strike="noStrike" cap="none">
                          <a:solidFill>
                            <a:schemeClr val="dk1"/>
                          </a:solidFill>
                          <a:effectLst/>
                          <a:latin typeface="+mn-lt"/>
                          <a:ea typeface="+mn-ea"/>
                          <a:cs typeface="+mn-cs"/>
                          <a:sym typeface="Arial"/>
                        </a:rPr>
                        <a:t>13027000</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Powder for implantation matrix</a:t>
                      </a:r>
                    </a:p>
                  </a:txBody>
                  <a:tcPr marL="28575" marR="28575" marT="19050" marB="19050" anchor="b"/>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GB" sz="1000" b="0" i="0" u="none" strike="noStrike" cap="none" dirty="0">
                          <a:solidFill>
                            <a:schemeClr val="dk1"/>
                          </a:solidFill>
                          <a:effectLst/>
                          <a:latin typeface="+mn-lt"/>
                          <a:ea typeface="+mn-ea"/>
                          <a:cs typeface="+mn-cs"/>
                          <a:sym typeface="Arial"/>
                        </a:rPr>
                        <a:t>Bone morphogenic proteins</a:t>
                      </a:r>
                    </a:p>
                  </a:txBody>
                  <a:tcPr anchor="b"/>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GB" sz="1000" b="0" i="0" u="none" strike="noStrike" cap="none" dirty="0">
                          <a:solidFill>
                            <a:schemeClr val="dk1"/>
                          </a:solidFill>
                          <a:effectLst/>
                          <a:latin typeface="+mn-lt"/>
                          <a:ea typeface="+mn-ea"/>
                          <a:cs typeface="+mn-cs"/>
                          <a:sym typeface="Arial"/>
                        </a:rPr>
                        <a:t>No map for now, but add if needed</a:t>
                      </a:r>
                    </a:p>
                  </a:txBody>
                  <a:tcPr anchor="b"/>
                </a:tc>
                <a:tc vMerge="1">
                  <a:txBody>
                    <a:bodyPr/>
                    <a:lstStyle/>
                    <a:p>
                      <a:pPr marR="0" algn="l" rtl="0" fontAlgn="b">
                        <a:lnSpc>
                          <a:spcPct val="100000"/>
                        </a:lnSpc>
                        <a:spcBef>
                          <a:spcPts val="0"/>
                        </a:spcBef>
                        <a:spcAft>
                          <a:spcPts val="0"/>
                        </a:spcAft>
                        <a:buClr>
                          <a:srgbClr val="000000"/>
                        </a:buClr>
                        <a:buFont typeface="Arial"/>
                      </a:pPr>
                      <a:endParaRPr lang="en-GB" sz="1000" b="0" i="0" u="none" strike="noStrike" cap="none" dirty="0">
                        <a:solidFill>
                          <a:schemeClr val="dk1"/>
                        </a:solidFill>
                        <a:effectLst/>
                        <a:latin typeface="+mn-lt"/>
                        <a:ea typeface="+mn-ea"/>
                        <a:cs typeface="+mn-cs"/>
                        <a:sym typeface="Arial"/>
                      </a:endParaRPr>
                    </a:p>
                  </a:txBody>
                  <a:tcPr anchor="b"/>
                </a:tc>
                <a:extLst>
                  <a:ext uri="{0D108BD9-81ED-4DB2-BD59-A6C34878D82A}">
                    <a16:rowId xmlns:a16="http://schemas.microsoft.com/office/drawing/2014/main" val="866994102"/>
                  </a:ext>
                </a:extLst>
              </a:tr>
              <a:tr h="370840">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13028000</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Powder for implantation paste</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(Antibiotic) bone cements</a:t>
                      </a:r>
                    </a:p>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Dental products</a:t>
                      </a:r>
                    </a:p>
                  </a:txBody>
                  <a:tcPr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No map for now</a:t>
                      </a:r>
                    </a:p>
                  </a:txBody>
                  <a:tcPr anchor="b"/>
                </a:tc>
                <a:tc rowSpan="2">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Not medicinal products, usually medical devices</a:t>
                      </a:r>
                    </a:p>
                  </a:txBody>
                  <a:tcPr anchor="b"/>
                </a:tc>
                <a:extLst>
                  <a:ext uri="{0D108BD9-81ED-4DB2-BD59-A6C34878D82A}">
                    <a16:rowId xmlns:a16="http://schemas.microsoft.com/office/drawing/2014/main" val="2957560545"/>
                  </a:ext>
                </a:extLst>
              </a:tr>
              <a:tr h="370840">
                <a:tc>
                  <a:txBody>
                    <a:bodyPr/>
                    <a:lstStyle/>
                    <a:p>
                      <a:pPr marR="0" algn="l" rtl="0" fontAlgn="b">
                        <a:lnSpc>
                          <a:spcPct val="100000"/>
                        </a:lnSpc>
                        <a:spcBef>
                          <a:spcPts val="0"/>
                        </a:spcBef>
                        <a:spcAft>
                          <a:spcPts val="0"/>
                        </a:spcAft>
                        <a:buClr>
                          <a:srgbClr val="000000"/>
                        </a:buClr>
                        <a:buFont typeface="Arial"/>
                      </a:pPr>
                      <a:r>
                        <a:rPr lang="en-GB" sz="1000" b="0" i="0" u="none" strike="noStrike" cap="none">
                          <a:solidFill>
                            <a:schemeClr val="dk1"/>
                          </a:solidFill>
                          <a:effectLst/>
                          <a:latin typeface="+mn-lt"/>
                          <a:ea typeface="+mn-ea"/>
                          <a:cs typeface="+mn-cs"/>
                          <a:sym typeface="Arial"/>
                        </a:rPr>
                        <a:t>13043000</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Implantation paste</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(Antibiotic) bone cements</a:t>
                      </a:r>
                    </a:p>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Dental products</a:t>
                      </a:r>
                    </a:p>
                  </a:txBody>
                  <a:tcPr anchor="b"/>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No map for now</a:t>
                      </a:r>
                    </a:p>
                  </a:txBody>
                  <a:tcPr anchor="b"/>
                </a:tc>
                <a:tc vMerge="1">
                  <a:txBody>
                    <a:bodyPr/>
                    <a:lstStyle/>
                    <a:p>
                      <a:pPr marR="0" algn="l" rtl="0" fontAlgn="b">
                        <a:lnSpc>
                          <a:spcPct val="100000"/>
                        </a:lnSpc>
                        <a:spcBef>
                          <a:spcPts val="0"/>
                        </a:spcBef>
                        <a:spcAft>
                          <a:spcPts val="0"/>
                        </a:spcAft>
                        <a:buClr>
                          <a:srgbClr val="000000"/>
                        </a:buClr>
                        <a:buFont typeface="Arial"/>
                      </a:pPr>
                      <a:endParaRPr lang="en-GB" sz="1000" b="0" i="0" u="none" strike="noStrike" cap="none" dirty="0">
                        <a:solidFill>
                          <a:schemeClr val="dk1"/>
                        </a:solidFill>
                        <a:effectLst/>
                        <a:latin typeface="+mn-lt"/>
                        <a:ea typeface="+mn-ea"/>
                        <a:cs typeface="+mn-cs"/>
                        <a:sym typeface="Arial"/>
                      </a:endParaRPr>
                    </a:p>
                  </a:txBody>
                  <a:tcPr anchor="b"/>
                </a:tc>
                <a:extLst>
                  <a:ext uri="{0D108BD9-81ED-4DB2-BD59-A6C34878D82A}">
                    <a16:rowId xmlns:a16="http://schemas.microsoft.com/office/drawing/2014/main" val="623850138"/>
                  </a:ext>
                </a:extLst>
              </a:tr>
            </a:tbl>
          </a:graphicData>
        </a:graphic>
      </p:graphicFrame>
    </p:spTree>
    <p:extLst>
      <p:ext uri="{BB962C8B-B14F-4D97-AF65-F5344CB8AC3E}">
        <p14:creationId xmlns:p14="http://schemas.microsoft.com/office/powerpoint/2010/main" val="28071879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5049D-226B-48D7-8B70-D9FBBFEA03B5}"/>
              </a:ext>
            </a:extLst>
          </p:cNvPr>
          <p:cNvSpPr>
            <a:spLocks noGrp="1"/>
          </p:cNvSpPr>
          <p:nvPr>
            <p:ph type="title"/>
          </p:nvPr>
        </p:nvSpPr>
        <p:spPr>
          <a:xfrm>
            <a:off x="317224" y="0"/>
            <a:ext cx="7886700" cy="762000"/>
          </a:xfrm>
        </p:spPr>
        <p:txBody>
          <a:bodyPr/>
          <a:lstStyle/>
          <a:p>
            <a:r>
              <a:rPr lang="en-GB" dirty="0"/>
              <a:t>Swabs, pads…..</a:t>
            </a:r>
          </a:p>
        </p:txBody>
      </p:sp>
      <p:graphicFrame>
        <p:nvGraphicFramePr>
          <p:cNvPr id="4" name="Table 4">
            <a:extLst>
              <a:ext uri="{FF2B5EF4-FFF2-40B4-BE49-F238E27FC236}">
                <a16:creationId xmlns:a16="http://schemas.microsoft.com/office/drawing/2014/main" id="{B6CD2691-4D34-4D0D-B4B0-9D8EA4599871}"/>
              </a:ext>
            </a:extLst>
          </p:cNvPr>
          <p:cNvGraphicFramePr>
            <a:graphicFrameLocks noGrp="1"/>
          </p:cNvGraphicFramePr>
          <p:nvPr>
            <p:extLst>
              <p:ext uri="{D42A27DB-BD31-4B8C-83A1-F6EECF244321}">
                <p14:modId xmlns:p14="http://schemas.microsoft.com/office/powerpoint/2010/main" val="2618030305"/>
              </p:ext>
            </p:extLst>
          </p:nvPr>
        </p:nvGraphicFramePr>
        <p:xfrm>
          <a:off x="237710" y="909928"/>
          <a:ext cx="8422586" cy="3997960"/>
        </p:xfrm>
        <a:graphic>
          <a:graphicData uri="http://schemas.openxmlformats.org/drawingml/2006/table">
            <a:tbl>
              <a:tblPr firstRow="1" bandRow="1">
                <a:tableStyleId>{284E427A-3D55-4303-BF80-6455036E1DE7}</a:tableStyleId>
              </a:tblPr>
              <a:tblGrid>
                <a:gridCol w="1133222">
                  <a:extLst>
                    <a:ext uri="{9D8B030D-6E8A-4147-A177-3AD203B41FA5}">
                      <a16:colId xmlns:a16="http://schemas.microsoft.com/office/drawing/2014/main" val="1516194971"/>
                    </a:ext>
                  </a:extLst>
                </a:gridCol>
                <a:gridCol w="1323621">
                  <a:extLst>
                    <a:ext uri="{9D8B030D-6E8A-4147-A177-3AD203B41FA5}">
                      <a16:colId xmlns:a16="http://schemas.microsoft.com/office/drawing/2014/main" val="3412256844"/>
                    </a:ext>
                  </a:extLst>
                </a:gridCol>
                <a:gridCol w="2758717">
                  <a:extLst>
                    <a:ext uri="{9D8B030D-6E8A-4147-A177-3AD203B41FA5}">
                      <a16:colId xmlns:a16="http://schemas.microsoft.com/office/drawing/2014/main" val="3478657277"/>
                    </a:ext>
                  </a:extLst>
                </a:gridCol>
                <a:gridCol w="1679713">
                  <a:extLst>
                    <a:ext uri="{9D8B030D-6E8A-4147-A177-3AD203B41FA5}">
                      <a16:colId xmlns:a16="http://schemas.microsoft.com/office/drawing/2014/main" val="785758382"/>
                    </a:ext>
                  </a:extLst>
                </a:gridCol>
                <a:gridCol w="1527313">
                  <a:extLst>
                    <a:ext uri="{9D8B030D-6E8A-4147-A177-3AD203B41FA5}">
                      <a16:colId xmlns:a16="http://schemas.microsoft.com/office/drawing/2014/main" val="529598839"/>
                    </a:ext>
                  </a:extLst>
                </a:gridCol>
              </a:tblGrid>
              <a:tr h="370840">
                <a:tc>
                  <a:txBody>
                    <a:bodyPr/>
                    <a:lstStyle/>
                    <a:p>
                      <a:pPr algn="l"/>
                      <a:r>
                        <a:rPr lang="en-GB" sz="1200" dirty="0"/>
                        <a:t>EDQM ID</a:t>
                      </a:r>
                    </a:p>
                  </a:txBody>
                  <a:tcPr/>
                </a:tc>
                <a:tc>
                  <a:txBody>
                    <a:bodyPr/>
                    <a:lstStyle/>
                    <a:p>
                      <a:pPr algn="l"/>
                      <a:r>
                        <a:rPr lang="en-GB" sz="1200" dirty="0"/>
                        <a:t>EDQM Term</a:t>
                      </a:r>
                    </a:p>
                  </a:txBody>
                  <a:tcPr/>
                </a:tc>
                <a:tc>
                  <a:txBody>
                    <a:bodyPr/>
                    <a:lstStyle/>
                    <a:p>
                      <a:pPr marR="0" algn="l" rtl="0">
                        <a:lnSpc>
                          <a:spcPct val="100000"/>
                        </a:lnSpc>
                        <a:spcBef>
                          <a:spcPts val="0"/>
                        </a:spcBef>
                        <a:spcAft>
                          <a:spcPts val="0"/>
                        </a:spcAft>
                        <a:buClr>
                          <a:srgbClr val="000000"/>
                        </a:buClr>
                        <a:buFont typeface="Arial"/>
                      </a:pPr>
                      <a:r>
                        <a:rPr lang="en-GB" sz="1200" b="1" i="0" u="none" strike="noStrike" cap="none" dirty="0">
                          <a:solidFill>
                            <a:schemeClr val="lt1"/>
                          </a:solidFill>
                          <a:latin typeface="+mn-lt"/>
                          <a:ea typeface="+mn-ea"/>
                          <a:cs typeface="+mn-cs"/>
                          <a:sym typeface="Arial"/>
                        </a:rPr>
                        <a:t>EDQM Definition</a:t>
                      </a:r>
                    </a:p>
                  </a:txBody>
                  <a:tcPr/>
                </a:tc>
                <a:tc>
                  <a:txBody>
                    <a:bodyPr/>
                    <a:lstStyle/>
                    <a:p>
                      <a:pPr marR="0" algn="l" rtl="0">
                        <a:lnSpc>
                          <a:spcPct val="100000"/>
                        </a:lnSpc>
                        <a:spcBef>
                          <a:spcPts val="0"/>
                        </a:spcBef>
                        <a:spcAft>
                          <a:spcPts val="0"/>
                        </a:spcAft>
                        <a:buClr>
                          <a:srgbClr val="000000"/>
                        </a:buClr>
                        <a:buFont typeface="Arial"/>
                      </a:pPr>
                      <a:r>
                        <a:rPr lang="en-GB" sz="1200" b="1" i="0" u="none" strike="noStrike" cap="none" dirty="0">
                          <a:solidFill>
                            <a:schemeClr val="lt1"/>
                          </a:solidFill>
                          <a:latin typeface="+mn-lt"/>
                          <a:ea typeface="+mn-ea"/>
                          <a:cs typeface="+mn-cs"/>
                          <a:sym typeface="Arial"/>
                        </a:rPr>
                        <a:t>Mapper’s comments</a:t>
                      </a:r>
                    </a:p>
                  </a:txBody>
                  <a:tcPr/>
                </a:tc>
                <a:tc>
                  <a:txBody>
                    <a:bodyPr/>
                    <a:lstStyle/>
                    <a:p>
                      <a:pPr algn="l"/>
                      <a:endParaRPr lang="en-GB"/>
                    </a:p>
                  </a:txBody>
                  <a:tcPr/>
                </a:tc>
                <a:extLst>
                  <a:ext uri="{0D108BD9-81ED-4DB2-BD59-A6C34878D82A}">
                    <a16:rowId xmlns:a16="http://schemas.microsoft.com/office/drawing/2014/main" val="3933168338"/>
                  </a:ext>
                </a:extLst>
              </a:tr>
              <a:tr h="370840">
                <a:tc>
                  <a:txBody>
                    <a:bodyPr/>
                    <a:lstStyle/>
                    <a:p>
                      <a:pPr algn="l" rtl="0" fontAlgn="b"/>
                      <a:r>
                        <a:rPr lang="en-GB" sz="1100" b="0" dirty="0">
                          <a:effectLst/>
                          <a:latin typeface="Calibri" panose="020F0502020204030204" pitchFamily="34" charset="0"/>
                        </a:rPr>
                        <a:t>13145000</a:t>
                      </a:r>
                    </a:p>
                  </a:txBody>
                  <a:tcPr marL="14288" marR="14288" marT="9525" marB="9525" anchor="b"/>
                </a:tc>
                <a:tc>
                  <a:txBody>
                    <a:bodyPr/>
                    <a:lstStyle/>
                    <a:p>
                      <a:pPr algn="l" rtl="0" fontAlgn="b"/>
                      <a:r>
                        <a:rPr lang="en-GB" sz="1100" b="0" dirty="0">
                          <a:effectLst/>
                          <a:latin typeface="Calibri" panose="020F0502020204030204" pitchFamily="34" charset="0"/>
                        </a:rPr>
                        <a:t>Impregnated cutaneous swab</a:t>
                      </a:r>
                    </a:p>
                  </a:txBody>
                  <a:tcPr marL="14288" marR="14288" marT="9525" marB="9525" anchor="b"/>
                </a:tc>
                <a:tc>
                  <a:txBody>
                    <a:bodyPr/>
                    <a:lstStyle/>
                    <a:p>
                      <a:pPr algn="l"/>
                      <a:r>
                        <a:rPr lang="en-GB" sz="1100" b="0" i="0" u="none" strike="noStrike" cap="none" dirty="0">
                          <a:solidFill>
                            <a:schemeClr val="dk1"/>
                          </a:solidFill>
                          <a:effectLst/>
                          <a:latin typeface="Calibri" panose="020F0502020204030204" pitchFamily="34" charset="0"/>
                          <a:ea typeface="+mn-ea"/>
                          <a:cs typeface="+mn-cs"/>
                          <a:sym typeface="Arial"/>
                        </a:rPr>
                        <a:t>Solid preparation consisting of a piece of absorbent material impregnated usually with a liquid preparation, intended to be applied to the skin for a limited period of time with one or more wiping motions, and which may be attached to an application device such as a stick. Impregnated pad is excluded</a:t>
                      </a:r>
                    </a:p>
                  </a:txBody>
                  <a:tcPr/>
                </a:tc>
                <a:tc>
                  <a:txBody>
                    <a:bodyPr/>
                    <a:lstStyle/>
                    <a:p>
                      <a:pPr algn="l"/>
                      <a:r>
                        <a:rPr lang="en-GB" sz="1100" b="0" i="0" u="none" strike="noStrike" cap="none" dirty="0">
                          <a:solidFill>
                            <a:schemeClr val="dk1"/>
                          </a:solidFill>
                          <a:effectLst/>
                          <a:latin typeface="Calibri" panose="020F0502020204030204" pitchFamily="34" charset="0"/>
                          <a:ea typeface="+mn-ea"/>
                          <a:cs typeface="Calibri" panose="020F0502020204030204" pitchFamily="34" charset="0"/>
                          <a:sym typeface="Arial"/>
                        </a:rPr>
                        <a:t>no swab BDF in S-CT</a:t>
                      </a:r>
                      <a:endParaRPr lang="en-GB" sz="1100" dirty="0">
                        <a:latin typeface="Calibri" panose="020F0502020204030204" pitchFamily="34" charset="0"/>
                        <a:cs typeface="Calibri" panose="020F0502020204030204" pitchFamily="34" charset="0"/>
                      </a:endParaRPr>
                    </a:p>
                  </a:txBody>
                  <a:tcPr/>
                </a:tc>
                <a:tc>
                  <a:txBody>
                    <a:bodyPr/>
                    <a:lstStyle/>
                    <a:p>
                      <a:pPr marR="0" algn="l" rtl="0">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Calibri" panose="020F0502020204030204" pitchFamily="34" charset="0"/>
                          <a:sym typeface="Arial"/>
                        </a:rPr>
                        <a:t>?Products?</a:t>
                      </a:r>
                    </a:p>
                  </a:txBody>
                  <a:tcPr/>
                </a:tc>
                <a:extLst>
                  <a:ext uri="{0D108BD9-81ED-4DB2-BD59-A6C34878D82A}">
                    <a16:rowId xmlns:a16="http://schemas.microsoft.com/office/drawing/2014/main" val="2186821400"/>
                  </a:ext>
                </a:extLst>
              </a:tr>
              <a:tr h="370840">
                <a:tc>
                  <a:txBody>
                    <a:bodyPr/>
                    <a:lstStyle/>
                    <a:p>
                      <a:pPr algn="l" rtl="0" fontAlgn="b"/>
                      <a:r>
                        <a:rPr lang="en-GB" sz="1100" b="0" dirty="0">
                          <a:effectLst/>
                          <a:latin typeface="Calibri" panose="020F0502020204030204" pitchFamily="34" charset="0"/>
                        </a:rPr>
                        <a:t>12117000</a:t>
                      </a:r>
                    </a:p>
                  </a:txBody>
                  <a:tcPr marL="14288" marR="14288" marT="9525" marB="9525" anchor="b"/>
                </a:tc>
                <a:tc>
                  <a:txBody>
                    <a:bodyPr/>
                    <a:lstStyle/>
                    <a:p>
                      <a:pPr algn="l" rtl="0" fontAlgn="b"/>
                      <a:r>
                        <a:rPr lang="en-GB" sz="1100" b="0" dirty="0">
                          <a:effectLst/>
                          <a:latin typeface="Calibri" panose="020F0502020204030204" pitchFamily="34" charset="0"/>
                        </a:rPr>
                        <a:t>Impregnated pad</a:t>
                      </a:r>
                    </a:p>
                  </a:txBody>
                  <a:tcPr marL="14288" marR="14288" marT="9525" marB="9525" anchor="b"/>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Calibri" panose="020F0502020204030204" pitchFamily="34" charset="0"/>
                          <a:sym typeface="Arial"/>
                        </a:rPr>
                        <a:t>Solid preparation consisting of a piece of absorbent material impregnated with a liquid preparation. Impregnated cutaneous swab is excluded</a:t>
                      </a:r>
                    </a:p>
                  </a:txBody>
                  <a:tcPr/>
                </a:tc>
                <a:tc>
                  <a:txBody>
                    <a:bodyPr/>
                    <a:lstStyle/>
                    <a:p>
                      <a:pPr algn="l" rtl="0" fontAlgn="b"/>
                      <a:r>
                        <a:rPr lang="en-GB" sz="1100" b="0">
                          <a:effectLst/>
                          <a:latin typeface="Calibri" panose="020F0502020204030204" pitchFamily="34" charset="0"/>
                        </a:rPr>
                        <a:t>no "pad" BDF in S-CT</a:t>
                      </a:r>
                      <a:br>
                        <a:rPr lang="en-GB" sz="1100" b="0">
                          <a:effectLst/>
                          <a:latin typeface="Calibri" panose="020F0502020204030204" pitchFamily="34" charset="0"/>
                        </a:rPr>
                      </a:br>
                      <a:r>
                        <a:rPr lang="en-GB" sz="1100" b="0">
                          <a:effectLst/>
                          <a:latin typeface="Calibri" panose="020F0502020204030204" pitchFamily="34" charset="0"/>
                        </a:rPr>
                        <a:t>France "VICKS INHALER, tampon imprégné pour inhalation par fumigation"</a:t>
                      </a:r>
                    </a:p>
                  </a:txBody>
                  <a:tcPr marL="14288" marR="14288" marT="9525" marB="9525" anchor="b"/>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chemeClr val="dk1"/>
                          </a:solidFill>
                          <a:effectLst/>
                          <a:latin typeface="Calibri" panose="020F0502020204030204" pitchFamily="34" charset="0"/>
                          <a:ea typeface="+mn-ea"/>
                          <a:cs typeface="Calibri" panose="020F0502020204030204" pitchFamily="34" charset="0"/>
                          <a:sym typeface="Arial"/>
                        </a:rPr>
                        <a:t>?Products?</a:t>
                      </a:r>
                    </a:p>
                  </a:txBody>
                  <a:tcPr/>
                </a:tc>
                <a:extLst>
                  <a:ext uri="{0D108BD9-81ED-4DB2-BD59-A6C34878D82A}">
                    <a16:rowId xmlns:a16="http://schemas.microsoft.com/office/drawing/2014/main" val="1263397012"/>
                  </a:ext>
                </a:extLst>
              </a:tr>
              <a:tr h="370840">
                <a:tc>
                  <a:txBody>
                    <a:bodyPr/>
                    <a:lstStyle/>
                    <a:p>
                      <a:pPr algn="l" rtl="0" fontAlgn="ctr"/>
                      <a:r>
                        <a:rPr lang="en-GB" sz="1100" b="0" dirty="0">
                          <a:effectLst/>
                          <a:latin typeface="Calibri" panose="020F0502020204030204" pitchFamily="34" charset="0"/>
                        </a:rPr>
                        <a:t>50033000</a:t>
                      </a:r>
                    </a:p>
                  </a:txBody>
                  <a:tcPr marL="14288" marR="14288" marT="9525" marB="9525" anchor="ctr"/>
                </a:tc>
                <a:tc>
                  <a:txBody>
                    <a:bodyPr/>
                    <a:lstStyle/>
                    <a:p>
                      <a:pPr algn="l" rtl="0" fontAlgn="ctr"/>
                      <a:r>
                        <a:rPr lang="en-GB" sz="1100" b="0" dirty="0">
                          <a:effectLst/>
                          <a:latin typeface="Calibri" panose="020F0502020204030204" pitchFamily="34" charset="0"/>
                        </a:rPr>
                        <a:t>Inhalation vapour, impregnated pad</a:t>
                      </a:r>
                    </a:p>
                  </a:txBody>
                  <a:tcPr marL="14288" marR="14288" marT="9525" marB="9525" anchor="ctr"/>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Calibri" panose="020F0502020204030204" pitchFamily="34" charset="0"/>
                          <a:sym typeface="Arial"/>
                        </a:rPr>
                        <a:t>Solid preparation consisting of a piece of absorbent material impregnated usually with a liquid or semi-solid preparation, intended for generation of vapour to be inhaled to obtain a local effect.</a:t>
                      </a:r>
                    </a:p>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Calibri" panose="020F0502020204030204" pitchFamily="34" charset="0"/>
                          <a:sym typeface="Arial"/>
                        </a:rPr>
                        <a:t>Comment: After reconsideration of this term, and for reasons of consistency with other related terms, this term replaces 'Inhalation impregnated pad'.</a:t>
                      </a:r>
                    </a:p>
                  </a:txBody>
                  <a:tcPr/>
                </a:tc>
                <a:tc>
                  <a:txBody>
                    <a:bodyPr/>
                    <a:lstStyle/>
                    <a:p>
                      <a:pPr algn="l" rtl="0" fontAlgn="b"/>
                      <a:endParaRPr lang="en-GB" sz="1100" b="0" dirty="0">
                        <a:effectLst/>
                        <a:latin typeface="Calibri" panose="020F0502020204030204" pitchFamily="34" charset="0"/>
                      </a:endParaRPr>
                    </a:p>
                  </a:txBody>
                  <a:tcPr marL="14288" marR="14288" marT="9525" marB="9525" anchor="b"/>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chemeClr val="dk1"/>
                          </a:solidFill>
                          <a:effectLst/>
                          <a:latin typeface="Calibri" panose="020F0502020204030204" pitchFamily="34" charset="0"/>
                          <a:ea typeface="+mn-ea"/>
                          <a:cs typeface="Calibri" panose="020F0502020204030204" pitchFamily="34" charset="0"/>
                          <a:sym typeface="Arial"/>
                        </a:rPr>
                        <a:t>?Products?</a:t>
                      </a:r>
                    </a:p>
                    <a:p>
                      <a:pPr algn="l"/>
                      <a:endParaRPr lang="en-GB" sz="1100" dirty="0"/>
                    </a:p>
                    <a:p>
                      <a:pPr algn="l"/>
                      <a:endParaRPr lang="en-GB" sz="1100" dirty="0"/>
                    </a:p>
                  </a:txBody>
                  <a:tcPr/>
                </a:tc>
                <a:extLst>
                  <a:ext uri="{0D108BD9-81ED-4DB2-BD59-A6C34878D82A}">
                    <a16:rowId xmlns:a16="http://schemas.microsoft.com/office/drawing/2014/main" val="1305391632"/>
                  </a:ext>
                </a:extLst>
              </a:tr>
            </a:tbl>
          </a:graphicData>
        </a:graphic>
      </p:graphicFrame>
    </p:spTree>
    <p:extLst>
      <p:ext uri="{BB962C8B-B14F-4D97-AF65-F5344CB8AC3E}">
        <p14:creationId xmlns:p14="http://schemas.microsoft.com/office/powerpoint/2010/main" val="24038870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A5049D-226B-48D7-8B70-D9FBBFEA03B5}"/>
              </a:ext>
            </a:extLst>
          </p:cNvPr>
          <p:cNvSpPr>
            <a:spLocks noGrp="1"/>
          </p:cNvSpPr>
          <p:nvPr>
            <p:ph type="title"/>
          </p:nvPr>
        </p:nvSpPr>
        <p:spPr>
          <a:xfrm>
            <a:off x="270842" y="0"/>
            <a:ext cx="7886700" cy="762000"/>
          </a:xfrm>
        </p:spPr>
        <p:txBody>
          <a:bodyPr/>
          <a:lstStyle/>
          <a:p>
            <a:r>
              <a:rPr lang="en-GB" dirty="0"/>
              <a:t>……plugs and strips</a:t>
            </a:r>
          </a:p>
        </p:txBody>
      </p:sp>
      <p:graphicFrame>
        <p:nvGraphicFramePr>
          <p:cNvPr id="4" name="Table 4">
            <a:extLst>
              <a:ext uri="{FF2B5EF4-FFF2-40B4-BE49-F238E27FC236}">
                <a16:creationId xmlns:a16="http://schemas.microsoft.com/office/drawing/2014/main" id="{B6CD2691-4D34-4D0D-B4B0-9D8EA4599871}"/>
              </a:ext>
            </a:extLst>
          </p:cNvPr>
          <p:cNvGraphicFramePr>
            <a:graphicFrameLocks noGrp="1"/>
          </p:cNvGraphicFramePr>
          <p:nvPr>
            <p:extLst>
              <p:ext uri="{D42A27DB-BD31-4B8C-83A1-F6EECF244321}">
                <p14:modId xmlns:p14="http://schemas.microsoft.com/office/powerpoint/2010/main" val="2806070792"/>
              </p:ext>
            </p:extLst>
          </p:nvPr>
        </p:nvGraphicFramePr>
        <p:xfrm>
          <a:off x="219075" y="762000"/>
          <a:ext cx="7990234" cy="3246120"/>
        </p:xfrm>
        <a:graphic>
          <a:graphicData uri="http://schemas.openxmlformats.org/drawingml/2006/table">
            <a:tbl>
              <a:tblPr firstRow="1" bandRow="1">
                <a:tableStyleId>{284E427A-3D55-4303-BF80-6455036E1DE7}</a:tableStyleId>
              </a:tblPr>
              <a:tblGrid>
                <a:gridCol w="1075051">
                  <a:extLst>
                    <a:ext uri="{9D8B030D-6E8A-4147-A177-3AD203B41FA5}">
                      <a16:colId xmlns:a16="http://schemas.microsoft.com/office/drawing/2014/main" val="1516194971"/>
                    </a:ext>
                  </a:extLst>
                </a:gridCol>
                <a:gridCol w="1255676">
                  <a:extLst>
                    <a:ext uri="{9D8B030D-6E8A-4147-A177-3AD203B41FA5}">
                      <a16:colId xmlns:a16="http://schemas.microsoft.com/office/drawing/2014/main" val="3412256844"/>
                    </a:ext>
                  </a:extLst>
                </a:gridCol>
                <a:gridCol w="3124153">
                  <a:extLst>
                    <a:ext uri="{9D8B030D-6E8A-4147-A177-3AD203B41FA5}">
                      <a16:colId xmlns:a16="http://schemas.microsoft.com/office/drawing/2014/main" val="3478657277"/>
                    </a:ext>
                  </a:extLst>
                </a:gridCol>
                <a:gridCol w="1455789">
                  <a:extLst>
                    <a:ext uri="{9D8B030D-6E8A-4147-A177-3AD203B41FA5}">
                      <a16:colId xmlns:a16="http://schemas.microsoft.com/office/drawing/2014/main" val="785758382"/>
                    </a:ext>
                  </a:extLst>
                </a:gridCol>
                <a:gridCol w="1079565">
                  <a:extLst>
                    <a:ext uri="{9D8B030D-6E8A-4147-A177-3AD203B41FA5}">
                      <a16:colId xmlns:a16="http://schemas.microsoft.com/office/drawing/2014/main" val="529598839"/>
                    </a:ext>
                  </a:extLst>
                </a:gridCol>
              </a:tblGrid>
              <a:tr h="370840">
                <a:tc>
                  <a:txBody>
                    <a:bodyPr/>
                    <a:lstStyle/>
                    <a:p>
                      <a:pPr algn="l"/>
                      <a:r>
                        <a:rPr lang="en-GB" sz="1200" dirty="0"/>
                        <a:t>EDQM ID</a:t>
                      </a:r>
                    </a:p>
                  </a:txBody>
                  <a:tcPr/>
                </a:tc>
                <a:tc>
                  <a:txBody>
                    <a:bodyPr/>
                    <a:lstStyle/>
                    <a:p>
                      <a:pPr algn="l"/>
                      <a:r>
                        <a:rPr lang="en-GB" sz="1200" dirty="0"/>
                        <a:t>EDQM Term</a:t>
                      </a:r>
                    </a:p>
                  </a:txBody>
                  <a:tcPr/>
                </a:tc>
                <a:tc>
                  <a:txBody>
                    <a:bodyPr/>
                    <a:lstStyle/>
                    <a:p>
                      <a:pPr marR="0" algn="l" rtl="0">
                        <a:lnSpc>
                          <a:spcPct val="100000"/>
                        </a:lnSpc>
                        <a:spcBef>
                          <a:spcPts val="0"/>
                        </a:spcBef>
                        <a:spcAft>
                          <a:spcPts val="0"/>
                        </a:spcAft>
                        <a:buClr>
                          <a:srgbClr val="000000"/>
                        </a:buClr>
                        <a:buFont typeface="Arial"/>
                      </a:pPr>
                      <a:r>
                        <a:rPr lang="en-GB" sz="1200" b="1" i="0" u="none" strike="noStrike" cap="none" dirty="0">
                          <a:solidFill>
                            <a:schemeClr val="lt1"/>
                          </a:solidFill>
                          <a:latin typeface="+mn-lt"/>
                          <a:ea typeface="+mn-ea"/>
                          <a:cs typeface="+mn-cs"/>
                          <a:sym typeface="Arial"/>
                        </a:rPr>
                        <a:t>EDQM Definition</a:t>
                      </a:r>
                    </a:p>
                  </a:txBody>
                  <a:tcPr/>
                </a:tc>
                <a:tc>
                  <a:txBody>
                    <a:bodyPr/>
                    <a:lstStyle/>
                    <a:p>
                      <a:pPr marR="0" algn="l" rtl="0">
                        <a:lnSpc>
                          <a:spcPct val="100000"/>
                        </a:lnSpc>
                        <a:spcBef>
                          <a:spcPts val="0"/>
                        </a:spcBef>
                        <a:spcAft>
                          <a:spcPts val="0"/>
                        </a:spcAft>
                        <a:buClr>
                          <a:srgbClr val="000000"/>
                        </a:buClr>
                        <a:buFont typeface="Arial"/>
                      </a:pPr>
                      <a:r>
                        <a:rPr lang="en-GB" sz="1200" b="1" i="0" u="none" strike="noStrike" cap="none" dirty="0">
                          <a:solidFill>
                            <a:schemeClr val="lt1"/>
                          </a:solidFill>
                          <a:latin typeface="+mn-lt"/>
                          <a:ea typeface="+mn-ea"/>
                          <a:cs typeface="+mn-cs"/>
                          <a:sym typeface="Arial"/>
                        </a:rPr>
                        <a:t>Mapper’s comments</a:t>
                      </a:r>
                    </a:p>
                  </a:txBody>
                  <a:tcPr/>
                </a:tc>
                <a:tc>
                  <a:txBody>
                    <a:bodyPr/>
                    <a:lstStyle/>
                    <a:p>
                      <a:pPr algn="l"/>
                      <a:endParaRPr lang="en-GB"/>
                    </a:p>
                  </a:txBody>
                  <a:tcPr/>
                </a:tc>
                <a:extLst>
                  <a:ext uri="{0D108BD9-81ED-4DB2-BD59-A6C34878D82A}">
                    <a16:rowId xmlns:a16="http://schemas.microsoft.com/office/drawing/2014/main" val="3933168338"/>
                  </a:ext>
                </a:extLst>
              </a:tr>
              <a:tr h="370840">
                <a:tc>
                  <a:txBody>
                    <a:bodyPr/>
                    <a:lstStyle/>
                    <a:p>
                      <a:pPr algn="l" rtl="0" fontAlgn="b"/>
                      <a:r>
                        <a:rPr lang="en-GB" sz="1100" b="0" dirty="0">
                          <a:effectLst/>
                          <a:latin typeface="Calibri" panose="020F0502020204030204" pitchFamily="34" charset="0"/>
                        </a:rPr>
                        <a:t>12117500</a:t>
                      </a:r>
                    </a:p>
                  </a:txBody>
                  <a:tcPr marL="14288" marR="14288" marT="9525" marB="9525" anchor="b"/>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Calibri" panose="020F0502020204030204" pitchFamily="34" charset="0"/>
                          <a:sym typeface="Arial"/>
                        </a:rPr>
                        <a:t>Impregnated plug</a:t>
                      </a:r>
                    </a:p>
                  </a:txBody>
                  <a:tcPr marL="14288" marR="14288" marT="9525" marB="9525" anchor="b"/>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Calibri" panose="020F0502020204030204" pitchFamily="34" charset="0"/>
                          <a:sym typeface="Arial"/>
                        </a:rPr>
                        <a:t>Solid preparation consisting of a piece of material (e.g. polyethylene), usually porous, in which a liquid, semi-solid or solid preparation is impregnated. Implants, pads, sponges and tampons are excluded.</a:t>
                      </a:r>
                    </a:p>
                  </a:txBody>
                  <a:tcPr/>
                </a:tc>
                <a:tc>
                  <a:txBody>
                    <a:bodyPr/>
                    <a:lstStyle/>
                    <a:p>
                      <a:pPr algn="l" rtl="0" fontAlgn="b"/>
                      <a:r>
                        <a:rPr lang="en-GB" sz="1100" b="0" dirty="0">
                          <a:effectLst/>
                          <a:latin typeface="Calibri" panose="020F0502020204030204" pitchFamily="34" charset="0"/>
                        </a:rPr>
                        <a:t>no "plug" BDF in S-CT</a:t>
                      </a:r>
                      <a:br>
                        <a:rPr lang="en-GB" sz="1100" b="0" dirty="0">
                          <a:effectLst/>
                          <a:latin typeface="Calibri" panose="020F0502020204030204" pitchFamily="34" charset="0"/>
                        </a:rPr>
                      </a:br>
                      <a:br>
                        <a:rPr lang="en-GB" sz="1100" b="0" dirty="0">
                          <a:effectLst/>
                          <a:latin typeface="Calibri" panose="020F0502020204030204" pitchFamily="34" charset="0"/>
                        </a:rPr>
                      </a:br>
                      <a:endParaRPr lang="en-GB" sz="1100" b="0" dirty="0">
                        <a:effectLst/>
                        <a:latin typeface="Calibri" panose="020F0502020204030204" pitchFamily="34" charset="0"/>
                      </a:endParaRPr>
                    </a:p>
                  </a:txBody>
                  <a:tcPr marL="14288" marR="14288" marT="9525" marB="9525" anchor="b"/>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chemeClr val="dk1"/>
                          </a:solidFill>
                          <a:effectLst/>
                          <a:latin typeface="Calibri" panose="020F0502020204030204" pitchFamily="34" charset="0"/>
                          <a:ea typeface="+mn-ea"/>
                          <a:cs typeface="Calibri" panose="020F0502020204030204" pitchFamily="34" charset="0"/>
                          <a:sym typeface="Arial"/>
                        </a:rPr>
                        <a:t>?Products?</a:t>
                      </a:r>
                    </a:p>
                    <a:p>
                      <a:pPr algn="l"/>
                      <a:endParaRPr lang="en-GB" sz="1100" dirty="0"/>
                    </a:p>
                  </a:txBody>
                  <a:tcPr/>
                </a:tc>
                <a:extLst>
                  <a:ext uri="{0D108BD9-81ED-4DB2-BD59-A6C34878D82A}">
                    <a16:rowId xmlns:a16="http://schemas.microsoft.com/office/drawing/2014/main" val="3161477819"/>
                  </a:ext>
                </a:extLst>
              </a:tr>
              <a:tr h="370840">
                <a:tc>
                  <a:txBody>
                    <a:bodyPr/>
                    <a:lstStyle/>
                    <a:p>
                      <a:pPr algn="l" rtl="0" fontAlgn="ctr"/>
                      <a:r>
                        <a:rPr lang="en-GB" sz="1100" b="0" dirty="0">
                          <a:effectLst/>
                          <a:latin typeface="Calibri" panose="020F0502020204030204" pitchFamily="34" charset="0"/>
                        </a:rPr>
                        <a:t>50033100</a:t>
                      </a:r>
                    </a:p>
                  </a:txBody>
                  <a:tcPr marL="14288" marR="14288" marT="9525" marB="9525" anchor="ctr"/>
                </a:tc>
                <a:tc>
                  <a:txBody>
                    <a:bodyPr/>
                    <a:lstStyle/>
                    <a:p>
                      <a:pPr algn="l" rtl="0" fontAlgn="ctr"/>
                      <a:r>
                        <a:rPr lang="en-GB" sz="1100" b="0" dirty="0">
                          <a:effectLst/>
                          <a:latin typeface="Calibri" panose="020F0502020204030204" pitchFamily="34" charset="0"/>
                        </a:rPr>
                        <a:t>Inhalation vapour, impregnated plug</a:t>
                      </a:r>
                    </a:p>
                  </a:txBody>
                  <a:tcPr marL="14288" marR="14288" marT="9525" marB="9525" anchor="ctr"/>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Calibri" panose="020F0502020204030204" pitchFamily="34" charset="0"/>
                          <a:sym typeface="Arial"/>
                        </a:rPr>
                        <a:t>Solid preparation consisting of an impregnated plug that generates a vapour to be inhaled, for example by the patient inhaling through a device containing the plug, thereby drawing air through or over it and vaporising the active ingredient(s) impregnated therein</a:t>
                      </a:r>
                    </a:p>
                  </a:txBody>
                  <a:tcPr/>
                </a:tc>
                <a:tc>
                  <a:txBody>
                    <a:bodyPr/>
                    <a:lstStyle/>
                    <a:p>
                      <a:pPr algn="l" rtl="0" fontAlgn="b"/>
                      <a:endParaRPr lang="en-GB" sz="1100" b="0" dirty="0">
                        <a:effectLst/>
                        <a:latin typeface="Calibri" panose="020F0502020204030204" pitchFamily="34" charset="0"/>
                      </a:endParaRPr>
                    </a:p>
                  </a:txBody>
                  <a:tcPr marL="14288" marR="14288" marT="9525" marB="9525" anchor="b"/>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100" b="0" i="0" u="none" strike="noStrike" cap="none" dirty="0">
                          <a:solidFill>
                            <a:schemeClr val="dk1"/>
                          </a:solidFill>
                          <a:effectLst/>
                          <a:latin typeface="Calibri" panose="020F0502020204030204" pitchFamily="34" charset="0"/>
                          <a:ea typeface="+mn-ea"/>
                          <a:cs typeface="Calibri" panose="020F0502020204030204" pitchFamily="34" charset="0"/>
                          <a:sym typeface="Arial"/>
                        </a:rPr>
                        <a:t>?Products?</a:t>
                      </a:r>
                    </a:p>
                    <a:p>
                      <a:pPr algn="l"/>
                      <a:endParaRPr lang="en-GB" sz="1100" dirty="0"/>
                    </a:p>
                  </a:txBody>
                  <a:tcPr/>
                </a:tc>
                <a:extLst>
                  <a:ext uri="{0D108BD9-81ED-4DB2-BD59-A6C34878D82A}">
                    <a16:rowId xmlns:a16="http://schemas.microsoft.com/office/drawing/2014/main" val="2019290060"/>
                  </a:ext>
                </a:extLst>
              </a:tr>
              <a:tr h="370840">
                <a:tc>
                  <a:txBody>
                    <a:bodyPr/>
                    <a:lstStyle/>
                    <a:p>
                      <a:pPr algn="l" rtl="0" fontAlgn="b"/>
                      <a:r>
                        <a:rPr lang="en-GB" sz="1100" b="0" dirty="0">
                          <a:effectLst/>
                          <a:latin typeface="Calibri" panose="020F0502020204030204" pitchFamily="34" charset="0"/>
                        </a:rPr>
                        <a:t>10613000</a:t>
                      </a:r>
                    </a:p>
                  </a:txBody>
                  <a:tcPr marL="14288" marR="14288" marT="9525" marB="9525" anchor="b"/>
                </a:tc>
                <a:tc>
                  <a:txBody>
                    <a:bodyPr/>
                    <a:lstStyle/>
                    <a:p>
                      <a:pPr algn="l" rtl="0" fontAlgn="b"/>
                      <a:r>
                        <a:rPr lang="en-GB" sz="1100" b="0" dirty="0">
                          <a:effectLst/>
                          <a:latin typeface="Calibri" panose="020F0502020204030204" pitchFamily="34" charset="0"/>
                          <a:cs typeface="Calibri" panose="020F0502020204030204" pitchFamily="34" charset="0"/>
                        </a:rPr>
                        <a:t>Ophthalmic strip</a:t>
                      </a:r>
                    </a:p>
                  </a:txBody>
                  <a:tcPr marL="14288" marR="14288" marT="9525" marB="9525" anchor="b"/>
                </a:tc>
                <a:tc>
                  <a:txBody>
                    <a:bodyPr/>
                    <a:lstStyle/>
                    <a:p>
                      <a:pPr algn="l"/>
                      <a:r>
                        <a:rPr lang="en-GB" sz="1100" b="0" i="0" u="none" strike="noStrike" cap="none" dirty="0">
                          <a:solidFill>
                            <a:schemeClr val="dk1"/>
                          </a:solidFill>
                          <a:effectLst/>
                          <a:latin typeface="Calibri" panose="020F0502020204030204" pitchFamily="34" charset="0"/>
                          <a:ea typeface="+mn-ea"/>
                          <a:cs typeface="Calibri" panose="020F0502020204030204" pitchFamily="34" charset="0"/>
                          <a:sym typeface="Arial"/>
                        </a:rPr>
                        <a:t>Solid sterile single-dose preparation consisting of a strip made of a suitable material usually impregnated with active substance(s) intended for use on the eyeball</a:t>
                      </a:r>
                      <a:endParaRPr lang="en-GB" sz="1100" dirty="0">
                        <a:latin typeface="Calibri" panose="020F0502020204030204" pitchFamily="34" charset="0"/>
                        <a:cs typeface="Calibri" panose="020F0502020204030204" pitchFamily="34" charset="0"/>
                      </a:endParaRPr>
                    </a:p>
                  </a:txBody>
                  <a:tcPr/>
                </a:tc>
                <a:tc>
                  <a:txBody>
                    <a:bodyPr/>
                    <a:lstStyle/>
                    <a:p>
                      <a:pPr algn="l" rtl="0" fontAlgn="ctr"/>
                      <a:r>
                        <a:rPr lang="en-GB" sz="1100" b="0" dirty="0">
                          <a:effectLst/>
                          <a:latin typeface="Calibri" panose="020F0502020204030204" pitchFamily="34" charset="0"/>
                        </a:rPr>
                        <a:t>S-CT BDF = Strip; EDQM BDF = Impregnated material</a:t>
                      </a:r>
                    </a:p>
                  </a:txBody>
                  <a:tcPr marL="14288" marR="14288" marT="9525" marB="9525" anchor="ctr"/>
                </a:tc>
                <a:tc>
                  <a:txBody>
                    <a:bodyPr/>
                    <a:lstStyle/>
                    <a:p>
                      <a:pPr algn="l"/>
                      <a:r>
                        <a:rPr lang="en-GB" sz="1100" dirty="0">
                          <a:latin typeface="Calibri" panose="020F0502020204030204" pitchFamily="34" charset="0"/>
                          <a:cs typeface="Calibri" panose="020F0502020204030204" pitchFamily="34" charset="0"/>
                        </a:rPr>
                        <a:t>?Fluorescein?</a:t>
                      </a:r>
                    </a:p>
                  </a:txBody>
                  <a:tcPr/>
                </a:tc>
                <a:extLst>
                  <a:ext uri="{0D108BD9-81ED-4DB2-BD59-A6C34878D82A}">
                    <a16:rowId xmlns:a16="http://schemas.microsoft.com/office/drawing/2014/main" val="3560226600"/>
                  </a:ext>
                </a:extLst>
              </a:tr>
            </a:tbl>
          </a:graphicData>
        </a:graphic>
      </p:graphicFrame>
    </p:spTree>
    <p:extLst>
      <p:ext uri="{BB962C8B-B14F-4D97-AF65-F5344CB8AC3E}">
        <p14:creationId xmlns:p14="http://schemas.microsoft.com/office/powerpoint/2010/main" val="41060458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94A1C-15CD-4186-B949-D58C41C66091}"/>
              </a:ext>
            </a:extLst>
          </p:cNvPr>
          <p:cNvSpPr>
            <a:spLocks noGrp="1"/>
          </p:cNvSpPr>
          <p:nvPr>
            <p:ph type="title"/>
          </p:nvPr>
        </p:nvSpPr>
        <p:spPr>
          <a:xfrm>
            <a:off x="265043" y="273844"/>
            <a:ext cx="8250307" cy="464965"/>
          </a:xfrm>
        </p:spPr>
        <p:txBody>
          <a:bodyPr>
            <a:normAutofit fontScale="90000"/>
          </a:bodyPr>
          <a:lstStyle/>
          <a:p>
            <a:r>
              <a:rPr lang="en-GB" dirty="0"/>
              <a:t>Gas dose forms (1)</a:t>
            </a:r>
          </a:p>
        </p:txBody>
      </p:sp>
      <p:graphicFrame>
        <p:nvGraphicFramePr>
          <p:cNvPr id="4" name="Table 4">
            <a:extLst>
              <a:ext uri="{FF2B5EF4-FFF2-40B4-BE49-F238E27FC236}">
                <a16:creationId xmlns:a16="http://schemas.microsoft.com/office/drawing/2014/main" id="{67F376C5-A0AE-46BA-B31F-D832FC5E0742}"/>
              </a:ext>
            </a:extLst>
          </p:cNvPr>
          <p:cNvGraphicFramePr>
            <a:graphicFrameLocks noGrp="1"/>
          </p:cNvGraphicFramePr>
          <p:nvPr>
            <p:extLst>
              <p:ext uri="{D42A27DB-BD31-4B8C-83A1-F6EECF244321}">
                <p14:modId xmlns:p14="http://schemas.microsoft.com/office/powerpoint/2010/main" val="1271428718"/>
              </p:ext>
            </p:extLst>
          </p:nvPr>
        </p:nvGraphicFramePr>
        <p:xfrm>
          <a:off x="413116" y="815799"/>
          <a:ext cx="7928113" cy="1651000"/>
        </p:xfrm>
        <a:graphic>
          <a:graphicData uri="http://schemas.openxmlformats.org/drawingml/2006/table">
            <a:tbl>
              <a:tblPr firstRow="1" bandRow="1">
                <a:tableStyleId>{284E427A-3D55-4303-BF80-6455036E1DE7}</a:tableStyleId>
              </a:tblPr>
              <a:tblGrid>
                <a:gridCol w="778565">
                  <a:extLst>
                    <a:ext uri="{9D8B030D-6E8A-4147-A177-3AD203B41FA5}">
                      <a16:colId xmlns:a16="http://schemas.microsoft.com/office/drawing/2014/main" val="2258617870"/>
                    </a:ext>
                  </a:extLst>
                </a:gridCol>
                <a:gridCol w="1885122">
                  <a:extLst>
                    <a:ext uri="{9D8B030D-6E8A-4147-A177-3AD203B41FA5}">
                      <a16:colId xmlns:a16="http://schemas.microsoft.com/office/drawing/2014/main" val="298780826"/>
                    </a:ext>
                  </a:extLst>
                </a:gridCol>
                <a:gridCol w="2991678">
                  <a:extLst>
                    <a:ext uri="{9D8B030D-6E8A-4147-A177-3AD203B41FA5}">
                      <a16:colId xmlns:a16="http://schemas.microsoft.com/office/drawing/2014/main" val="425596884"/>
                    </a:ext>
                  </a:extLst>
                </a:gridCol>
                <a:gridCol w="2272748">
                  <a:extLst>
                    <a:ext uri="{9D8B030D-6E8A-4147-A177-3AD203B41FA5}">
                      <a16:colId xmlns:a16="http://schemas.microsoft.com/office/drawing/2014/main" val="155141905"/>
                    </a:ext>
                  </a:extLst>
                </a:gridCol>
              </a:tblGrid>
              <a:tr h="370840">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ID</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Term</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Definition</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Products</a:t>
                      </a:r>
                    </a:p>
                  </a:txBody>
                  <a:tcPr anchor="b"/>
                </a:tc>
                <a:extLst>
                  <a:ext uri="{0D108BD9-81ED-4DB2-BD59-A6C34878D82A}">
                    <a16:rowId xmlns:a16="http://schemas.microsoft.com/office/drawing/2014/main" val="3808069663"/>
                  </a:ext>
                </a:extLst>
              </a:tr>
              <a:tr h="370840">
                <a:tc>
                  <a:txBody>
                    <a:bodyPr/>
                    <a:lstStyle/>
                    <a:p>
                      <a:pPr algn="l" rtl="0" fontAlgn="ctr"/>
                      <a:r>
                        <a:rPr lang="en-GB" sz="1100" b="0" dirty="0">
                          <a:effectLst/>
                        </a:rPr>
                        <a:t>12301000</a:t>
                      </a:r>
                      <a:endParaRPr lang="en-GB" sz="1100" b="0" dirty="0">
                        <a:effectLst/>
                        <a:latin typeface="Calibri" panose="020F0502020204030204" pitchFamily="34" charset="0"/>
                      </a:endParaRP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mn-lt"/>
                          <a:ea typeface="+mn-ea"/>
                          <a:cs typeface="+mn-cs"/>
                          <a:sym typeface="Arial"/>
                        </a:rPr>
                        <a:t>Medicinal gas, compressed</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mn-lt"/>
                          <a:ea typeface="+mn-ea"/>
                          <a:cs typeface="+mn-cs"/>
                          <a:sym typeface="Arial"/>
                        </a:rPr>
                        <a:t>A gas packaged under pressure which is entirely gaseous at - 50 °C</a:t>
                      </a:r>
                    </a:p>
                  </a:txBody>
                  <a:tcPr/>
                </a:tc>
                <a:tc>
                  <a:txBody>
                    <a:bodyPr/>
                    <a:lstStyle/>
                    <a:p>
                      <a:pPr marR="0" algn="l" rtl="0" fontAlgn="b">
                        <a:lnSpc>
                          <a:spcPct val="100000"/>
                        </a:lnSpc>
                        <a:spcBef>
                          <a:spcPts val="0"/>
                        </a:spcBef>
                        <a:spcAft>
                          <a:spcPts val="0"/>
                        </a:spcAft>
                        <a:buClr>
                          <a:srgbClr val="000000"/>
                        </a:buClr>
                        <a:buFont typeface="Arial"/>
                      </a:pPr>
                      <a:endParaRPr lang="en-GB" sz="1000" b="1" i="0" u="none" strike="noStrike" cap="none">
                        <a:solidFill>
                          <a:schemeClr val="dk1"/>
                        </a:solidFill>
                        <a:effectLst/>
                        <a:latin typeface="+mn-lt"/>
                        <a:ea typeface="+mn-ea"/>
                        <a:cs typeface="+mn-cs"/>
                        <a:sym typeface="Arial"/>
                      </a:endParaRPr>
                    </a:p>
                  </a:txBody>
                  <a:tcPr/>
                </a:tc>
                <a:extLst>
                  <a:ext uri="{0D108BD9-81ED-4DB2-BD59-A6C34878D82A}">
                    <a16:rowId xmlns:a16="http://schemas.microsoft.com/office/drawing/2014/main" val="2226326586"/>
                  </a:ext>
                </a:extLst>
              </a:tr>
              <a:tr h="370840">
                <a:tc>
                  <a:txBody>
                    <a:bodyPr/>
                    <a:lstStyle/>
                    <a:p>
                      <a:pPr algn="l" rtl="0" fontAlgn="ctr"/>
                      <a:r>
                        <a:rPr lang="en-GB" sz="1100" b="0" dirty="0">
                          <a:effectLst/>
                        </a:rPr>
                        <a:t>12302000</a:t>
                      </a:r>
                      <a:endParaRPr lang="en-GB" sz="1100" b="0" dirty="0">
                        <a:effectLst/>
                        <a:latin typeface="Calibri" panose="020F0502020204030204" pitchFamily="34" charset="0"/>
                      </a:endParaRPr>
                    </a:p>
                  </a:txBody>
                  <a:tcPr marL="14288" marR="14288" marT="9525" marB="9525" anchor="ctr"/>
                </a:tc>
                <a:tc>
                  <a:txBody>
                    <a:bodyPr/>
                    <a:lstStyle/>
                    <a:p>
                      <a:pPr rtl="0" fontAlgn="ctr"/>
                      <a:r>
                        <a:rPr lang="en-GB" sz="1100" b="0" dirty="0">
                          <a:effectLst/>
                        </a:rPr>
                        <a:t>Medicinal gas, cryogenic</a:t>
                      </a:r>
                      <a:endParaRPr lang="en-GB" sz="1100" b="0" dirty="0">
                        <a:effectLst/>
                        <a:latin typeface="Calibri" panose="020F0502020204030204" pitchFamily="34" charset="0"/>
                      </a:endParaRP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mn-lt"/>
                          <a:ea typeface="+mn-ea"/>
                          <a:cs typeface="+mn-cs"/>
                          <a:sym typeface="Arial"/>
                        </a:rPr>
                        <a:t>A gas which liquifies at 1.013 bar at a temperature below -150 °C.</a:t>
                      </a:r>
                    </a:p>
                  </a:txBody>
                  <a:tcPr/>
                </a:tc>
                <a:tc>
                  <a:txBody>
                    <a:bodyPr/>
                    <a:lstStyle/>
                    <a:p>
                      <a:pPr marR="0" algn="l" rtl="0" fontAlgn="b">
                        <a:lnSpc>
                          <a:spcPct val="100000"/>
                        </a:lnSpc>
                        <a:spcBef>
                          <a:spcPts val="0"/>
                        </a:spcBef>
                        <a:spcAft>
                          <a:spcPts val="0"/>
                        </a:spcAft>
                        <a:buClr>
                          <a:srgbClr val="000000"/>
                        </a:buClr>
                        <a:buFont typeface="Arial"/>
                      </a:pPr>
                      <a:r>
                        <a:rPr lang="en-GB" sz="1000" b="0" i="0" u="none" strike="noStrike" cap="none" dirty="0">
                          <a:solidFill>
                            <a:schemeClr val="dk1"/>
                          </a:solidFill>
                          <a:effectLst/>
                          <a:latin typeface="+mn-lt"/>
                          <a:ea typeface="+mn-ea"/>
                          <a:cs typeface="+mn-cs"/>
                          <a:sym typeface="Arial"/>
                        </a:rPr>
                        <a:t>Liquid nitrogen for cryotherapy</a:t>
                      </a:r>
                    </a:p>
                  </a:txBody>
                  <a:tcPr/>
                </a:tc>
                <a:extLst>
                  <a:ext uri="{0D108BD9-81ED-4DB2-BD59-A6C34878D82A}">
                    <a16:rowId xmlns:a16="http://schemas.microsoft.com/office/drawing/2014/main" val="2840015631"/>
                  </a:ext>
                </a:extLst>
              </a:tr>
              <a:tr h="370840">
                <a:tc>
                  <a:txBody>
                    <a:bodyPr/>
                    <a:lstStyle/>
                    <a:p>
                      <a:pPr algn="l" rtl="0" fontAlgn="ctr"/>
                      <a:r>
                        <a:rPr lang="en-GB" sz="1100" b="0" dirty="0">
                          <a:effectLst/>
                        </a:rPr>
                        <a:t>12303000</a:t>
                      </a:r>
                      <a:endParaRPr lang="en-GB" sz="1100" b="0" dirty="0">
                        <a:effectLst/>
                        <a:latin typeface="Calibri" panose="020F0502020204030204" pitchFamily="34" charset="0"/>
                      </a:endParaRPr>
                    </a:p>
                  </a:txBody>
                  <a:tcPr marL="14288" marR="14288" marT="9525" marB="9525" anchor="ctr"/>
                </a:tc>
                <a:tc>
                  <a:txBody>
                    <a:bodyPr/>
                    <a:lstStyle/>
                    <a:p>
                      <a:pPr rtl="0" fontAlgn="ctr"/>
                      <a:r>
                        <a:rPr lang="en-GB" sz="1100" b="0" dirty="0">
                          <a:effectLst/>
                        </a:rPr>
                        <a:t>Medicinal gas, liquefied</a:t>
                      </a:r>
                      <a:endParaRPr lang="en-GB" sz="1100" b="0" dirty="0">
                        <a:effectLst/>
                        <a:latin typeface="Calibri" panose="020F0502020204030204" pitchFamily="34" charset="0"/>
                      </a:endParaRP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mn-lt"/>
                          <a:ea typeface="+mn-ea"/>
                          <a:cs typeface="+mn-cs"/>
                          <a:sym typeface="Arial"/>
                        </a:rPr>
                        <a:t>A gas packaged under pressure, which is partially liquid (gas over liquid) at -50 °C.</a:t>
                      </a:r>
                    </a:p>
                  </a:txBody>
                  <a:tcP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mn-lt"/>
                          <a:ea typeface="+mn-ea"/>
                          <a:cs typeface="+mn-cs"/>
                          <a:sym typeface="Arial"/>
                        </a:rPr>
                        <a:t>Standard medical gas cylinders (oxygen, nitrous oxide etc.)</a:t>
                      </a:r>
                    </a:p>
                  </a:txBody>
                  <a:tcPr/>
                </a:tc>
                <a:extLst>
                  <a:ext uri="{0D108BD9-81ED-4DB2-BD59-A6C34878D82A}">
                    <a16:rowId xmlns:a16="http://schemas.microsoft.com/office/drawing/2014/main" val="3991642931"/>
                  </a:ext>
                </a:extLst>
              </a:tr>
            </a:tbl>
          </a:graphicData>
        </a:graphic>
      </p:graphicFrame>
      <p:pic>
        <p:nvPicPr>
          <p:cNvPr id="6" name="Picture 5">
            <a:extLst>
              <a:ext uri="{FF2B5EF4-FFF2-40B4-BE49-F238E27FC236}">
                <a16:creationId xmlns:a16="http://schemas.microsoft.com/office/drawing/2014/main" id="{F7BDCFCA-B0FF-40BC-925F-6D61149EEFD7}"/>
              </a:ext>
            </a:extLst>
          </p:cNvPr>
          <p:cNvPicPr>
            <a:picLocks noChangeAspect="1"/>
          </p:cNvPicPr>
          <p:nvPr/>
        </p:nvPicPr>
        <p:blipFill>
          <a:blip r:embed="rId2"/>
          <a:stretch>
            <a:fillRect/>
          </a:stretch>
        </p:blipFill>
        <p:spPr>
          <a:xfrm>
            <a:off x="446246" y="2571750"/>
            <a:ext cx="2969501" cy="2402857"/>
          </a:xfrm>
          <a:prstGeom prst="rect">
            <a:avLst/>
          </a:prstGeom>
        </p:spPr>
      </p:pic>
      <p:pic>
        <p:nvPicPr>
          <p:cNvPr id="10" name="Picture 9">
            <a:extLst>
              <a:ext uri="{FF2B5EF4-FFF2-40B4-BE49-F238E27FC236}">
                <a16:creationId xmlns:a16="http://schemas.microsoft.com/office/drawing/2014/main" id="{9B2490BD-E15C-4317-B2C0-C725E4442E49}"/>
              </a:ext>
            </a:extLst>
          </p:cNvPr>
          <p:cNvPicPr>
            <a:picLocks noChangeAspect="1"/>
          </p:cNvPicPr>
          <p:nvPr/>
        </p:nvPicPr>
        <p:blipFill>
          <a:blip r:embed="rId3"/>
          <a:stretch>
            <a:fillRect/>
          </a:stretch>
        </p:blipFill>
        <p:spPr>
          <a:xfrm>
            <a:off x="5264426" y="2624527"/>
            <a:ext cx="1798983" cy="2350080"/>
          </a:xfrm>
          <a:prstGeom prst="rect">
            <a:avLst/>
          </a:prstGeom>
        </p:spPr>
      </p:pic>
      <p:sp>
        <p:nvSpPr>
          <p:cNvPr id="11" name="TextBox 10">
            <a:extLst>
              <a:ext uri="{FF2B5EF4-FFF2-40B4-BE49-F238E27FC236}">
                <a16:creationId xmlns:a16="http://schemas.microsoft.com/office/drawing/2014/main" id="{62AA4AA3-A730-4CFE-AA67-373E634ABCE6}"/>
              </a:ext>
            </a:extLst>
          </p:cNvPr>
          <p:cNvSpPr txBox="1"/>
          <p:nvPr/>
        </p:nvSpPr>
        <p:spPr>
          <a:xfrm>
            <a:off x="7010399" y="3313043"/>
            <a:ext cx="1242391" cy="430887"/>
          </a:xfrm>
          <a:prstGeom prst="rect">
            <a:avLst/>
          </a:prstGeom>
          <a:noFill/>
        </p:spPr>
        <p:txBody>
          <a:bodyPr wrap="square" rtlCol="0">
            <a:spAutoFit/>
          </a:bodyPr>
          <a:lstStyle/>
          <a:p>
            <a:r>
              <a:rPr lang="en-GB" sz="1100" dirty="0"/>
              <a:t>For all three concepts</a:t>
            </a:r>
          </a:p>
        </p:txBody>
      </p:sp>
    </p:spTree>
    <p:extLst>
      <p:ext uri="{BB962C8B-B14F-4D97-AF65-F5344CB8AC3E}">
        <p14:creationId xmlns:p14="http://schemas.microsoft.com/office/powerpoint/2010/main" val="4182717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1BC99-C913-43A7-A833-F05DAA9AF78E}"/>
              </a:ext>
            </a:extLst>
          </p:cNvPr>
          <p:cNvSpPr>
            <a:spLocks noGrp="1"/>
          </p:cNvSpPr>
          <p:nvPr>
            <p:ph type="title"/>
          </p:nvPr>
        </p:nvSpPr>
        <p:spPr/>
        <p:txBody>
          <a:bodyPr/>
          <a:lstStyle/>
          <a:p>
            <a:r>
              <a:rPr lang="en-GB" dirty="0"/>
              <a:t>Gas dose forms (2)</a:t>
            </a:r>
          </a:p>
        </p:txBody>
      </p:sp>
      <p:pic>
        <p:nvPicPr>
          <p:cNvPr id="7" name="Picture 6">
            <a:extLst>
              <a:ext uri="{FF2B5EF4-FFF2-40B4-BE49-F238E27FC236}">
                <a16:creationId xmlns:a16="http://schemas.microsoft.com/office/drawing/2014/main" id="{A00D238E-6203-4984-82E3-4FD5BD364984}"/>
              </a:ext>
            </a:extLst>
          </p:cNvPr>
          <p:cNvPicPr>
            <a:picLocks noChangeAspect="1"/>
          </p:cNvPicPr>
          <p:nvPr/>
        </p:nvPicPr>
        <p:blipFill>
          <a:blip r:embed="rId2"/>
          <a:stretch>
            <a:fillRect/>
          </a:stretch>
        </p:blipFill>
        <p:spPr>
          <a:xfrm>
            <a:off x="806202" y="1299566"/>
            <a:ext cx="6670224" cy="3441373"/>
          </a:xfrm>
          <a:prstGeom prst="rect">
            <a:avLst/>
          </a:prstGeom>
        </p:spPr>
      </p:pic>
      <p:pic>
        <p:nvPicPr>
          <p:cNvPr id="5" name="Picture 4">
            <a:extLst>
              <a:ext uri="{FF2B5EF4-FFF2-40B4-BE49-F238E27FC236}">
                <a16:creationId xmlns:a16="http://schemas.microsoft.com/office/drawing/2014/main" id="{5B7412D5-8FC5-49E4-8148-1A778622EF87}"/>
              </a:ext>
            </a:extLst>
          </p:cNvPr>
          <p:cNvPicPr>
            <a:picLocks noChangeAspect="1"/>
          </p:cNvPicPr>
          <p:nvPr/>
        </p:nvPicPr>
        <p:blipFill>
          <a:blip r:embed="rId3"/>
          <a:stretch>
            <a:fillRect/>
          </a:stretch>
        </p:blipFill>
        <p:spPr>
          <a:xfrm>
            <a:off x="5483677" y="487611"/>
            <a:ext cx="2603461" cy="1369833"/>
          </a:xfrm>
          <a:prstGeom prst="rect">
            <a:avLst/>
          </a:prstGeom>
        </p:spPr>
      </p:pic>
    </p:spTree>
    <p:extLst>
      <p:ext uri="{BB962C8B-B14F-4D97-AF65-F5344CB8AC3E}">
        <p14:creationId xmlns:p14="http://schemas.microsoft.com/office/powerpoint/2010/main" val="26201442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90D9B-2806-45CB-88EB-F3932791492E}"/>
              </a:ext>
            </a:extLst>
          </p:cNvPr>
          <p:cNvSpPr>
            <a:spLocks noGrp="1"/>
          </p:cNvSpPr>
          <p:nvPr>
            <p:ph type="title"/>
          </p:nvPr>
        </p:nvSpPr>
        <p:spPr/>
        <p:txBody>
          <a:bodyPr/>
          <a:lstStyle/>
          <a:p>
            <a:r>
              <a:rPr lang="en-GB" dirty="0"/>
              <a:t>Gas dose forms (3)</a:t>
            </a:r>
          </a:p>
        </p:txBody>
      </p:sp>
      <p:pic>
        <p:nvPicPr>
          <p:cNvPr id="4" name="Picture 3">
            <a:extLst>
              <a:ext uri="{FF2B5EF4-FFF2-40B4-BE49-F238E27FC236}">
                <a16:creationId xmlns:a16="http://schemas.microsoft.com/office/drawing/2014/main" id="{3BF56E22-B163-4B65-AECB-AD4373EA1B4E}"/>
              </a:ext>
            </a:extLst>
          </p:cNvPr>
          <p:cNvPicPr>
            <a:picLocks noChangeAspect="1"/>
          </p:cNvPicPr>
          <p:nvPr/>
        </p:nvPicPr>
        <p:blipFill>
          <a:blip r:embed="rId2"/>
          <a:stretch>
            <a:fillRect/>
          </a:stretch>
        </p:blipFill>
        <p:spPr>
          <a:xfrm>
            <a:off x="368011" y="1128781"/>
            <a:ext cx="2966098" cy="2078158"/>
          </a:xfrm>
          <a:prstGeom prst="rect">
            <a:avLst/>
          </a:prstGeom>
        </p:spPr>
      </p:pic>
      <p:pic>
        <p:nvPicPr>
          <p:cNvPr id="5" name="Picture 4">
            <a:extLst>
              <a:ext uri="{FF2B5EF4-FFF2-40B4-BE49-F238E27FC236}">
                <a16:creationId xmlns:a16="http://schemas.microsoft.com/office/drawing/2014/main" id="{118A5FF0-AE0A-4C19-8170-3D5477F2A2D4}"/>
              </a:ext>
            </a:extLst>
          </p:cNvPr>
          <p:cNvPicPr>
            <a:picLocks noChangeAspect="1"/>
          </p:cNvPicPr>
          <p:nvPr/>
        </p:nvPicPr>
        <p:blipFill>
          <a:blip r:embed="rId3"/>
          <a:stretch>
            <a:fillRect/>
          </a:stretch>
        </p:blipFill>
        <p:spPr>
          <a:xfrm>
            <a:off x="3701131" y="1231572"/>
            <a:ext cx="5074858" cy="2151044"/>
          </a:xfrm>
          <a:prstGeom prst="rect">
            <a:avLst/>
          </a:prstGeom>
        </p:spPr>
      </p:pic>
      <p:sp>
        <p:nvSpPr>
          <p:cNvPr id="6" name="Rectangle: Rounded Corners 5">
            <a:extLst>
              <a:ext uri="{FF2B5EF4-FFF2-40B4-BE49-F238E27FC236}">
                <a16:creationId xmlns:a16="http://schemas.microsoft.com/office/drawing/2014/main" id="{1004D540-6E81-47C1-A252-7819E7380C14}"/>
              </a:ext>
            </a:extLst>
          </p:cNvPr>
          <p:cNvSpPr/>
          <p:nvPr/>
        </p:nvSpPr>
        <p:spPr>
          <a:xfrm>
            <a:off x="6377609" y="3664226"/>
            <a:ext cx="2256182" cy="725557"/>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i="1" dirty="0"/>
              <a:t>? Why is the MPF not a “pulmonary dose form” ?</a:t>
            </a:r>
          </a:p>
        </p:txBody>
      </p:sp>
    </p:spTree>
    <p:extLst>
      <p:ext uri="{BB962C8B-B14F-4D97-AF65-F5344CB8AC3E}">
        <p14:creationId xmlns:p14="http://schemas.microsoft.com/office/powerpoint/2010/main" val="14772473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7CFD7-5794-4517-A6EC-E6252FFF09F0}"/>
              </a:ext>
            </a:extLst>
          </p:cNvPr>
          <p:cNvSpPr>
            <a:spLocks noGrp="1"/>
          </p:cNvSpPr>
          <p:nvPr>
            <p:ph type="title"/>
          </p:nvPr>
        </p:nvSpPr>
        <p:spPr/>
        <p:txBody>
          <a:bodyPr/>
          <a:lstStyle/>
          <a:p>
            <a:r>
              <a:rPr lang="en-GB" dirty="0"/>
              <a:t>Gas dose form summary</a:t>
            </a:r>
          </a:p>
        </p:txBody>
      </p:sp>
      <p:graphicFrame>
        <p:nvGraphicFramePr>
          <p:cNvPr id="4" name="Table 4">
            <a:extLst>
              <a:ext uri="{FF2B5EF4-FFF2-40B4-BE49-F238E27FC236}">
                <a16:creationId xmlns:a16="http://schemas.microsoft.com/office/drawing/2014/main" id="{1F23F248-32D4-4992-9860-0F30E7985B25}"/>
              </a:ext>
            </a:extLst>
          </p:cNvPr>
          <p:cNvGraphicFramePr>
            <a:graphicFrameLocks noGrp="1"/>
          </p:cNvGraphicFramePr>
          <p:nvPr>
            <p:extLst>
              <p:ext uri="{D42A27DB-BD31-4B8C-83A1-F6EECF244321}">
                <p14:modId xmlns:p14="http://schemas.microsoft.com/office/powerpoint/2010/main" val="15147084"/>
              </p:ext>
            </p:extLst>
          </p:nvPr>
        </p:nvGraphicFramePr>
        <p:xfrm>
          <a:off x="416430" y="1557921"/>
          <a:ext cx="7928113" cy="1539240"/>
        </p:xfrm>
        <a:graphic>
          <a:graphicData uri="http://schemas.openxmlformats.org/drawingml/2006/table">
            <a:tbl>
              <a:tblPr firstRow="1" bandRow="1">
                <a:tableStyleId>{284E427A-3D55-4303-BF80-6455036E1DE7}</a:tableStyleId>
              </a:tblPr>
              <a:tblGrid>
                <a:gridCol w="778565">
                  <a:extLst>
                    <a:ext uri="{9D8B030D-6E8A-4147-A177-3AD203B41FA5}">
                      <a16:colId xmlns:a16="http://schemas.microsoft.com/office/drawing/2014/main" val="2258617870"/>
                    </a:ext>
                  </a:extLst>
                </a:gridCol>
                <a:gridCol w="1885122">
                  <a:extLst>
                    <a:ext uri="{9D8B030D-6E8A-4147-A177-3AD203B41FA5}">
                      <a16:colId xmlns:a16="http://schemas.microsoft.com/office/drawing/2014/main" val="298780826"/>
                    </a:ext>
                  </a:extLst>
                </a:gridCol>
                <a:gridCol w="2157805">
                  <a:extLst>
                    <a:ext uri="{9D8B030D-6E8A-4147-A177-3AD203B41FA5}">
                      <a16:colId xmlns:a16="http://schemas.microsoft.com/office/drawing/2014/main" val="425596884"/>
                    </a:ext>
                  </a:extLst>
                </a:gridCol>
                <a:gridCol w="3106621">
                  <a:extLst>
                    <a:ext uri="{9D8B030D-6E8A-4147-A177-3AD203B41FA5}">
                      <a16:colId xmlns:a16="http://schemas.microsoft.com/office/drawing/2014/main" val="155141905"/>
                    </a:ext>
                  </a:extLst>
                </a:gridCol>
              </a:tblGrid>
              <a:tr h="370840">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ID</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Term</a:t>
                      </a:r>
                    </a:p>
                  </a:txBody>
                  <a:tcPr marL="28575" marR="28575" marT="19050" marB="19050" anchor="b"/>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GB" sz="1000" b="1" i="0" u="none" strike="noStrike" cap="none" dirty="0">
                          <a:solidFill>
                            <a:schemeClr val="dk1"/>
                          </a:solidFill>
                          <a:effectLst/>
                          <a:latin typeface="+mn-lt"/>
                          <a:ea typeface="+mn-ea"/>
                          <a:cs typeface="+mn-cs"/>
                          <a:sym typeface="Arial"/>
                        </a:rPr>
                        <a:t>SNOMED CT ID</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SNOMED CT FSN</a:t>
                      </a:r>
                    </a:p>
                  </a:txBody>
                  <a:tcPr anchor="b"/>
                </a:tc>
                <a:extLst>
                  <a:ext uri="{0D108BD9-81ED-4DB2-BD59-A6C34878D82A}">
                    <a16:rowId xmlns:a16="http://schemas.microsoft.com/office/drawing/2014/main" val="3808069663"/>
                  </a:ext>
                </a:extLst>
              </a:tr>
              <a:tr h="370840">
                <a:tc>
                  <a:txBody>
                    <a:bodyPr/>
                    <a:lstStyle/>
                    <a:p>
                      <a:pPr algn="l" rtl="0" fontAlgn="ctr"/>
                      <a:r>
                        <a:rPr lang="en-GB" sz="1100" b="0" dirty="0">
                          <a:effectLst/>
                        </a:rPr>
                        <a:t>12301000</a:t>
                      </a:r>
                      <a:endParaRPr lang="en-GB" sz="1100" b="0" dirty="0">
                        <a:effectLst/>
                        <a:latin typeface="Calibri" panose="020F0502020204030204" pitchFamily="34" charset="0"/>
                      </a:endParaRP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mn-lt"/>
                          <a:ea typeface="+mn-ea"/>
                          <a:cs typeface="+mn-cs"/>
                          <a:sym typeface="Arial"/>
                        </a:rPr>
                        <a:t>Medicinal gas, compressed</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mn-lt"/>
                          <a:ea typeface="+mn-ea"/>
                          <a:cs typeface="+mn-cs"/>
                          <a:sym typeface="Arial"/>
                        </a:rPr>
                        <a:t>No map</a:t>
                      </a:r>
                    </a:p>
                  </a:txBody>
                  <a:tcPr/>
                </a:tc>
                <a:tc>
                  <a:txBody>
                    <a:bodyPr/>
                    <a:lstStyle/>
                    <a:p>
                      <a:pPr marR="0" algn="l" rtl="0" fontAlgn="b">
                        <a:lnSpc>
                          <a:spcPct val="100000"/>
                        </a:lnSpc>
                        <a:spcBef>
                          <a:spcPts val="0"/>
                        </a:spcBef>
                        <a:spcAft>
                          <a:spcPts val="0"/>
                        </a:spcAft>
                        <a:buClr>
                          <a:srgbClr val="000000"/>
                        </a:buClr>
                        <a:buFont typeface="Arial"/>
                      </a:pPr>
                      <a:endParaRPr lang="en-GB" sz="1000" b="1" i="0" u="none" strike="noStrike" cap="none">
                        <a:solidFill>
                          <a:schemeClr val="dk1"/>
                        </a:solidFill>
                        <a:effectLst/>
                        <a:latin typeface="+mn-lt"/>
                        <a:ea typeface="+mn-ea"/>
                        <a:cs typeface="+mn-cs"/>
                        <a:sym typeface="Arial"/>
                      </a:endParaRPr>
                    </a:p>
                  </a:txBody>
                  <a:tcPr/>
                </a:tc>
                <a:extLst>
                  <a:ext uri="{0D108BD9-81ED-4DB2-BD59-A6C34878D82A}">
                    <a16:rowId xmlns:a16="http://schemas.microsoft.com/office/drawing/2014/main" val="2226326586"/>
                  </a:ext>
                </a:extLst>
              </a:tr>
              <a:tr h="370840">
                <a:tc>
                  <a:txBody>
                    <a:bodyPr/>
                    <a:lstStyle/>
                    <a:p>
                      <a:pPr algn="l" rtl="0" fontAlgn="ctr"/>
                      <a:r>
                        <a:rPr lang="en-GB" sz="1100" b="0" dirty="0">
                          <a:effectLst/>
                        </a:rPr>
                        <a:t>12302000</a:t>
                      </a:r>
                      <a:endParaRPr lang="en-GB" sz="1100" b="0" dirty="0">
                        <a:effectLst/>
                        <a:latin typeface="Calibri" panose="020F0502020204030204" pitchFamily="34" charset="0"/>
                      </a:endParaRPr>
                    </a:p>
                  </a:txBody>
                  <a:tcPr marL="14288" marR="14288" marT="9525" marB="9525" anchor="ctr"/>
                </a:tc>
                <a:tc>
                  <a:txBody>
                    <a:bodyPr/>
                    <a:lstStyle/>
                    <a:p>
                      <a:pPr rtl="0" fontAlgn="ctr"/>
                      <a:r>
                        <a:rPr lang="en-GB" sz="1100" b="0" dirty="0">
                          <a:effectLst/>
                        </a:rPr>
                        <a:t>Medicinal gas, cryogenic</a:t>
                      </a:r>
                      <a:endParaRPr lang="en-GB" sz="1100" b="0" dirty="0">
                        <a:effectLst/>
                        <a:latin typeface="Calibri" panose="020F0502020204030204" pitchFamily="34" charset="0"/>
                      </a:endParaRP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mn-lt"/>
                          <a:ea typeface="+mn-ea"/>
                          <a:cs typeface="+mn-cs"/>
                          <a:sym typeface="Arial"/>
                        </a:rPr>
                        <a:t>No map for dose form for now</a:t>
                      </a:r>
                    </a:p>
                  </a:txBody>
                  <a:tcPr/>
                </a:tc>
                <a:tc>
                  <a:txBody>
                    <a:bodyPr/>
                    <a:lstStyle/>
                    <a:p>
                      <a:pPr marR="0" algn="l" rtl="0" fontAlgn="b">
                        <a:lnSpc>
                          <a:spcPct val="100000"/>
                        </a:lnSpc>
                        <a:spcBef>
                          <a:spcPts val="0"/>
                        </a:spcBef>
                        <a:spcAft>
                          <a:spcPts val="0"/>
                        </a:spcAft>
                        <a:buClr>
                          <a:srgbClr val="000000"/>
                        </a:buClr>
                        <a:buFont typeface="Arial"/>
                      </a:pPr>
                      <a:endParaRPr lang="en-GB" sz="1000" b="0" i="0" u="none" strike="noStrike" cap="none" dirty="0">
                        <a:solidFill>
                          <a:schemeClr val="dk1"/>
                        </a:solidFill>
                        <a:effectLst/>
                        <a:latin typeface="+mn-lt"/>
                        <a:ea typeface="+mn-ea"/>
                        <a:cs typeface="+mn-cs"/>
                        <a:sym typeface="Arial"/>
                      </a:endParaRPr>
                    </a:p>
                  </a:txBody>
                  <a:tcPr/>
                </a:tc>
                <a:extLst>
                  <a:ext uri="{0D108BD9-81ED-4DB2-BD59-A6C34878D82A}">
                    <a16:rowId xmlns:a16="http://schemas.microsoft.com/office/drawing/2014/main" val="2840015631"/>
                  </a:ext>
                </a:extLst>
              </a:tr>
              <a:tr h="370840">
                <a:tc>
                  <a:txBody>
                    <a:bodyPr/>
                    <a:lstStyle/>
                    <a:p>
                      <a:pPr algn="l" rtl="0" fontAlgn="ctr"/>
                      <a:r>
                        <a:rPr lang="en-GB" sz="1100" b="0" dirty="0">
                          <a:effectLst/>
                        </a:rPr>
                        <a:t>12303000</a:t>
                      </a:r>
                      <a:endParaRPr lang="en-GB" sz="1100" b="0" dirty="0">
                        <a:effectLst/>
                        <a:latin typeface="Calibri" panose="020F0502020204030204" pitchFamily="34" charset="0"/>
                      </a:endParaRPr>
                    </a:p>
                  </a:txBody>
                  <a:tcPr marL="14288" marR="14288" marT="9525" marB="9525" anchor="ctr"/>
                </a:tc>
                <a:tc>
                  <a:txBody>
                    <a:bodyPr/>
                    <a:lstStyle/>
                    <a:p>
                      <a:pPr rtl="0" fontAlgn="ctr"/>
                      <a:r>
                        <a:rPr lang="en-GB" sz="1100" b="0" dirty="0">
                          <a:effectLst/>
                        </a:rPr>
                        <a:t>Medicinal gas, liquefied</a:t>
                      </a:r>
                      <a:endParaRPr lang="en-GB" sz="1100" b="0" dirty="0">
                        <a:effectLst/>
                        <a:latin typeface="Calibri" panose="020F0502020204030204" pitchFamily="34" charset="0"/>
                      </a:endParaRP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mn-lt"/>
                          <a:ea typeface="+mn-ea"/>
                          <a:cs typeface="+mn-cs"/>
                          <a:sym typeface="Arial"/>
                        </a:rPr>
                        <a:t> 385217004</a:t>
                      </a:r>
                    </a:p>
                  </a:txBody>
                  <a:tcPr/>
                </a:tc>
                <a:tc>
                  <a:txBody>
                    <a:bodyPr/>
                    <a:lstStyle/>
                    <a:p>
                      <a:pPr marR="0" algn="l" rtl="0" fontAlgn="ctr">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mn-lt"/>
                          <a:ea typeface="+mn-ea"/>
                          <a:cs typeface="+mn-cs"/>
                          <a:sym typeface="Arial"/>
                        </a:rPr>
                        <a:t>Conventional release gas for inhalation (dose form)</a:t>
                      </a:r>
                    </a:p>
                  </a:txBody>
                  <a:tcPr/>
                </a:tc>
                <a:extLst>
                  <a:ext uri="{0D108BD9-81ED-4DB2-BD59-A6C34878D82A}">
                    <a16:rowId xmlns:a16="http://schemas.microsoft.com/office/drawing/2014/main" val="3991642931"/>
                  </a:ext>
                </a:extLst>
              </a:tr>
            </a:tbl>
          </a:graphicData>
        </a:graphic>
      </p:graphicFrame>
    </p:spTree>
    <p:extLst>
      <p:ext uri="{BB962C8B-B14F-4D97-AF65-F5344CB8AC3E}">
        <p14:creationId xmlns:p14="http://schemas.microsoft.com/office/powerpoint/2010/main" val="2909594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F352842-DCCE-4C89-8F77-CB86FC62C9B7}"/>
              </a:ext>
            </a:extLst>
          </p:cNvPr>
          <p:cNvSpPr>
            <a:spLocks noGrp="1"/>
          </p:cNvSpPr>
          <p:nvPr>
            <p:ph type="title"/>
          </p:nvPr>
        </p:nvSpPr>
        <p:spPr/>
        <p:txBody>
          <a:bodyPr/>
          <a:lstStyle/>
          <a:p>
            <a:r>
              <a:rPr lang="en-GB" dirty="0"/>
              <a:t>New methods?</a:t>
            </a:r>
          </a:p>
        </p:txBody>
      </p:sp>
      <p:sp>
        <p:nvSpPr>
          <p:cNvPr id="4" name="Text Placeholder 3">
            <a:extLst>
              <a:ext uri="{FF2B5EF4-FFF2-40B4-BE49-F238E27FC236}">
                <a16:creationId xmlns:a16="http://schemas.microsoft.com/office/drawing/2014/main" id="{71C471A0-32CE-4ED0-8C70-2AF0385CC1AA}"/>
              </a:ext>
            </a:extLst>
          </p:cNvPr>
          <p:cNvSpPr>
            <a:spLocks noGrp="1"/>
          </p:cNvSpPr>
          <p:nvPr>
            <p:ph type="body" idx="1"/>
          </p:nvPr>
        </p:nvSpPr>
        <p:spPr/>
        <p:txBody>
          <a:bodyPr/>
          <a:lstStyle/>
          <a:p>
            <a:r>
              <a:rPr lang="en-GB" dirty="0"/>
              <a:t>Still working on </a:t>
            </a:r>
            <a:r>
              <a:rPr lang="en-GB"/>
              <a:t>this…..</a:t>
            </a:r>
            <a:r>
              <a:rPr lang="en-GB">
                <a:sym typeface="Wingdings" panose="05000000000000000000" pitchFamily="2" charset="2"/>
              </a:rPr>
              <a:t></a:t>
            </a:r>
            <a:endParaRPr lang="en-GB" b="1" dirty="0">
              <a:solidFill>
                <a:schemeClr val="accent2">
                  <a:lumMod val="75000"/>
                </a:schemeClr>
              </a:solidFill>
            </a:endParaRPr>
          </a:p>
        </p:txBody>
      </p:sp>
    </p:spTree>
    <p:extLst>
      <p:ext uri="{BB962C8B-B14F-4D97-AF65-F5344CB8AC3E}">
        <p14:creationId xmlns:p14="http://schemas.microsoft.com/office/powerpoint/2010/main" val="25181742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Our documentation</a:t>
            </a:r>
            <a:endParaRPr sz="2800" dirty="0">
              <a:solidFill>
                <a:schemeClr val="dk2"/>
              </a:solidFill>
            </a:endParaRPr>
          </a:p>
        </p:txBody>
      </p:sp>
      <p:sp>
        <p:nvSpPr>
          <p:cNvPr id="118" name="Google Shape;118;p25"/>
          <p:cNvSpPr txBox="1"/>
          <p:nvPr/>
        </p:nvSpPr>
        <p:spPr>
          <a:xfrm>
            <a:off x="636814" y="1121644"/>
            <a:ext cx="7960200" cy="3631733"/>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endParaRPr lang="en-GB" dirty="0">
              <a:latin typeface="Calibri"/>
              <a:ea typeface="Calibri"/>
              <a:cs typeface="Calibri"/>
              <a:sym typeface="Calibri"/>
            </a:endParaRPr>
          </a:p>
          <a:p>
            <a:pPr marL="0" lvl="0" indent="0" algn="l" rtl="0">
              <a:spcBef>
                <a:spcPts val="0"/>
              </a:spcBef>
              <a:spcAft>
                <a:spcPts val="0"/>
              </a:spcAft>
              <a:buNone/>
            </a:pPr>
            <a:r>
              <a:rPr lang="en-GB" dirty="0">
                <a:latin typeface="Calibri"/>
                <a:ea typeface="Calibri"/>
                <a:cs typeface="Calibri"/>
                <a:sym typeface="Calibri"/>
              </a:rPr>
              <a:t>Mapping Guidance:</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3"/>
              </a:rPr>
              <a:t>https://confluence.ihtsdotools.org/display/USRG/Mapping+Guidance+for+EDQM+to+SNOMED+CT+Pharmaceutical+Dose+Form+Mapping</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“EDQM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4"/>
              </a:rPr>
              <a:t>https://confluence.ihtsdotools.org/display/USRG/Issues+for+discussion+with+EDQM</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“SNOMED CT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5"/>
              </a:rPr>
              <a:t>https://confluence.ihtsdotools.org/display/USRG/Issues+for+discussion+with+SNOMED+CT</a:t>
            </a:r>
            <a:r>
              <a:rPr lang="en" dirty="0">
                <a:latin typeface="Calibri"/>
                <a:ea typeface="Calibri"/>
                <a:cs typeface="Calibri"/>
                <a:sym typeface="Calibri"/>
              </a:rPr>
              <a:t> </a:t>
            </a:r>
          </a:p>
          <a:p>
            <a:pPr marL="0" lvl="0" indent="0" algn="l" rtl="0">
              <a:spcBef>
                <a:spcPts val="0"/>
              </a:spcBef>
              <a:spcAft>
                <a:spcPts val="0"/>
              </a:spcAft>
              <a:buNone/>
            </a:pPr>
            <a:endParaRPr lang="en" dirty="0">
              <a:latin typeface="Calibri"/>
              <a:ea typeface="Calibri"/>
              <a:cs typeface="Calibri"/>
              <a:sym typeface="Calibri"/>
            </a:endParaRPr>
          </a:p>
          <a:p>
            <a:pPr marL="0" lvl="0" indent="0" algn="l" rtl="0">
              <a:spcBef>
                <a:spcPts val="0"/>
              </a:spcBef>
              <a:spcAft>
                <a:spcPts val="0"/>
              </a:spcAft>
              <a:buNone/>
            </a:pPr>
            <a:r>
              <a:rPr lang="en" dirty="0">
                <a:latin typeface="Calibri"/>
                <a:cs typeface="Calibri"/>
                <a:sym typeface="Calibri"/>
              </a:rPr>
              <a:t>IMPLEMENTATION guidance </a:t>
            </a:r>
            <a:r>
              <a:rPr lang="en-GB" dirty="0">
                <a:latin typeface="Calibri"/>
                <a:ea typeface="Calibri"/>
                <a:cs typeface="Calibri"/>
                <a:sym typeface="Calibri"/>
                <a:hlinkClick r:id="rId6"/>
              </a:rPr>
              <a:t>https://confluence.ihtsdotools.org/display/USRG/Guidance+for+Implementation+of+the+EDQM+PDF+to+SNOMED+CT+PDF+mapping</a:t>
            </a:r>
            <a:r>
              <a:rPr lang="en" dirty="0">
                <a:latin typeface="Calibri"/>
                <a:ea typeface="Calibri"/>
                <a:cs typeface="Calibri"/>
                <a:sym typeface="Calibri"/>
              </a:rPr>
              <a:t> </a:t>
            </a: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r>
              <a:rPr lang="en" sz="2800" b="1" dirty="0">
                <a:solidFill>
                  <a:schemeClr val="dk2"/>
                </a:solidFill>
              </a:rPr>
              <a:t>Plaster and Patch</a:t>
            </a:r>
          </a:p>
        </p:txBody>
      </p:sp>
      <p:sp>
        <p:nvSpPr>
          <p:cNvPr id="2" name="TextBox 1">
            <a:extLst>
              <a:ext uri="{FF2B5EF4-FFF2-40B4-BE49-F238E27FC236}">
                <a16:creationId xmlns:a16="http://schemas.microsoft.com/office/drawing/2014/main" id="{044CD51F-3BF0-4AC3-A26E-BA8375B931C8}"/>
              </a:ext>
            </a:extLst>
          </p:cNvPr>
          <p:cNvSpPr txBox="1"/>
          <p:nvPr/>
        </p:nvSpPr>
        <p:spPr>
          <a:xfrm>
            <a:off x="412167" y="1321144"/>
            <a:ext cx="8203475" cy="584775"/>
          </a:xfrm>
          <a:prstGeom prst="rect">
            <a:avLst/>
          </a:prstGeom>
          <a:noFill/>
        </p:spPr>
        <p:txBody>
          <a:bodyPr wrap="square" rtlCol="0">
            <a:spAutoFit/>
          </a:bodyPr>
          <a:lstStyle/>
          <a:p>
            <a:r>
              <a:rPr lang="en-GB" sz="1800" dirty="0">
                <a:effectLst/>
                <a:latin typeface="Calibri" panose="020F0502020204030204" pitchFamily="34" charset="0"/>
                <a:ea typeface="Calibri" panose="020F0502020204030204" pitchFamily="34" charset="0"/>
              </a:rPr>
              <a:t>Not forgotten….will come back to this </a:t>
            </a:r>
            <a:r>
              <a:rPr lang="en-GB" sz="1800" dirty="0">
                <a:effectLst/>
                <a:latin typeface="Calibri" panose="020F0502020204030204" pitchFamily="34" charset="0"/>
                <a:ea typeface="Calibri" panose="020F0502020204030204" pitchFamily="34" charset="0"/>
                <a:sym typeface="Wingdings" panose="05000000000000000000" pitchFamily="2" charset="2"/>
              </a:rPr>
              <a:t></a:t>
            </a:r>
            <a:endParaRPr lang="en-GB" sz="1800" b="1" dirty="0">
              <a:effectLst/>
              <a:latin typeface="Calibri" panose="020F0502020204030204" pitchFamily="34" charset="0"/>
              <a:ea typeface="Calibri" panose="020F0502020204030204" pitchFamily="34" charset="0"/>
            </a:endParaRPr>
          </a:p>
          <a:p>
            <a:endParaRPr lang="en-GB" dirty="0"/>
          </a:p>
        </p:txBody>
      </p:sp>
    </p:spTree>
    <p:extLst>
      <p:ext uri="{BB962C8B-B14F-4D97-AF65-F5344CB8AC3E}">
        <p14:creationId xmlns:p14="http://schemas.microsoft.com/office/powerpoint/2010/main" val="28748230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pic>
        <p:nvPicPr>
          <p:cNvPr id="290" name="Google Shape;290;p48"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4572000" cy="5143500"/>
          </a:xfrm>
          <a:prstGeom prst="rect">
            <a:avLst/>
          </a:prstGeom>
          <a:solidFill>
            <a:schemeClr val="lt2"/>
          </a:solidFill>
          <a:ln>
            <a:noFill/>
          </a:ln>
        </p:spPr>
      </p:pic>
      <p:sp>
        <p:nvSpPr>
          <p:cNvPr id="291" name="Google Shape;291;p48"/>
          <p:cNvSpPr txBox="1"/>
          <p:nvPr/>
        </p:nvSpPr>
        <p:spPr>
          <a:xfrm>
            <a:off x="1647968" y="1877717"/>
            <a:ext cx="2924100" cy="1388025"/>
          </a:xfrm>
          <a:prstGeom prst="rect">
            <a:avLst/>
          </a:prstGeom>
          <a:solidFill>
            <a:schemeClr val="accent1"/>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NEXT STEPS</a:t>
            </a:r>
            <a:endParaRPr sz="1100" b="0" i="0" u="none" strike="noStrike" cap="none">
              <a:solidFill>
                <a:srgbClr val="000000"/>
              </a:solidFill>
              <a:latin typeface="Trebuchet MS"/>
              <a:ea typeface="Trebuchet MS"/>
              <a:cs typeface="Trebuchet MS"/>
              <a:sym typeface="Trebuchet MS"/>
            </a:endParaRPr>
          </a:p>
        </p:txBody>
      </p:sp>
      <p:sp>
        <p:nvSpPr>
          <p:cNvPr id="292" name="Google Shape;292;p48"/>
          <p:cNvSpPr txBox="1"/>
          <p:nvPr/>
        </p:nvSpPr>
        <p:spPr>
          <a:xfrm>
            <a:off x="4960961" y="0"/>
            <a:ext cx="3557700" cy="5143500"/>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800"/>
              </a:spcBef>
              <a:spcAft>
                <a:spcPts val="0"/>
              </a:spcAft>
              <a:buClr>
                <a:srgbClr val="00B0F0"/>
              </a:buClr>
              <a:buSzPts val="1500"/>
              <a:buFont typeface="Arial"/>
              <a:buChar char="•"/>
            </a:pPr>
            <a:r>
              <a:rPr lang="en" sz="1800" b="1" i="0" u="none" strike="noStrike" cap="none" dirty="0">
                <a:solidFill>
                  <a:schemeClr val="dk1"/>
                </a:solidFill>
                <a:latin typeface="Trebuchet MS"/>
                <a:ea typeface="Trebuchet MS"/>
                <a:cs typeface="Trebuchet MS"/>
                <a:sym typeface="Trebuchet MS"/>
              </a:rPr>
              <a:t>Next meeting on</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Thursday 7</a:t>
            </a:r>
            <a:r>
              <a:rPr lang="en" sz="1800" b="1" i="0" u="none" strike="noStrike" cap="none" baseline="30000" dirty="0">
                <a:solidFill>
                  <a:schemeClr val="dk1"/>
                </a:solidFill>
                <a:latin typeface="Trebuchet MS"/>
                <a:ea typeface="Trebuchet MS"/>
                <a:cs typeface="Trebuchet MS"/>
                <a:sym typeface="Trebuchet MS"/>
              </a:rPr>
              <a:t>th</a:t>
            </a:r>
            <a:r>
              <a:rPr lang="en" sz="1800" b="1" i="0" u="none" strike="noStrike" cap="none" dirty="0">
                <a:solidFill>
                  <a:schemeClr val="dk1"/>
                </a:solidFill>
                <a:latin typeface="Trebuchet MS"/>
                <a:ea typeface="Trebuchet MS"/>
                <a:cs typeface="Trebuchet MS"/>
                <a:sym typeface="Trebuchet MS"/>
              </a:rPr>
              <a:t> </a:t>
            </a:r>
            <a:r>
              <a:rPr lang="en" sz="1800" b="1" dirty="0">
                <a:solidFill>
                  <a:schemeClr val="dk1"/>
                </a:solidFill>
                <a:latin typeface="Trebuchet MS"/>
                <a:ea typeface="Trebuchet MS"/>
                <a:cs typeface="Trebuchet MS"/>
                <a:sym typeface="Trebuchet MS"/>
              </a:rPr>
              <a:t>April</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at </a:t>
            </a:r>
            <a:r>
              <a:rPr lang="en" sz="1800" b="1" i="0" u="none" strike="noStrike" cap="none" dirty="0">
                <a:solidFill>
                  <a:srgbClr val="FF0000"/>
                </a:solidFill>
                <a:latin typeface="Trebuchet MS"/>
                <a:ea typeface="Trebuchet MS"/>
                <a:cs typeface="Trebuchet MS"/>
                <a:sym typeface="Trebuchet MS"/>
              </a:rPr>
              <a:t>10:00 UTC</a:t>
            </a:r>
            <a:endParaRPr sz="1400" b="1" i="0" u="none" strike="noStrike" cap="none" dirty="0">
              <a:solidFill>
                <a:srgbClr val="FF0000"/>
              </a:solidFill>
              <a:latin typeface="Trebuchet MS"/>
              <a:ea typeface="Trebuchet MS"/>
              <a:cs typeface="Trebuchet MS"/>
              <a:sym typeface="Trebuchet MS"/>
            </a:endParaRPr>
          </a:p>
        </p:txBody>
      </p:sp>
      <p:sp>
        <p:nvSpPr>
          <p:cNvPr id="293" name="Google Shape;293;p48"/>
          <p:cNvSpPr txBox="1"/>
          <p:nvPr/>
        </p:nvSpPr>
        <p:spPr>
          <a:xfrm>
            <a:off x="74044" y="4816255"/>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41</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298" name="Google Shape;298;p49"/>
          <p:cNvPicPr preferRelativeResize="0"/>
          <p:nvPr/>
        </p:nvPicPr>
        <p:blipFill rotWithShape="1">
          <a:blip r:embed="rId3">
            <a:alphaModFix/>
          </a:blip>
          <a:srcRect/>
          <a:stretch/>
        </p:blipFill>
        <p:spPr>
          <a:xfrm>
            <a:off x="0" y="0"/>
            <a:ext cx="9183132" cy="5143500"/>
          </a:xfrm>
          <a:prstGeom prst="rect">
            <a:avLst/>
          </a:prstGeom>
          <a:noFill/>
          <a:ln>
            <a:noFill/>
          </a:ln>
        </p:spPr>
      </p:pic>
      <p:sp>
        <p:nvSpPr>
          <p:cNvPr id="299" name="Google Shape;299;p49"/>
          <p:cNvSpPr/>
          <p:nvPr/>
        </p:nvSpPr>
        <p:spPr>
          <a:xfrm>
            <a:off x="1" y="0"/>
            <a:ext cx="9183132" cy="5143500"/>
          </a:xfrm>
          <a:prstGeom prst="rect">
            <a:avLst/>
          </a:prstGeom>
          <a:solidFill>
            <a:schemeClr val="dk2">
              <a:alpha val="81960"/>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cxnSp>
        <p:nvCxnSpPr>
          <p:cNvPr id="300" name="Google Shape;300;p49"/>
          <p:cNvCxnSpPr/>
          <p:nvPr/>
        </p:nvCxnSpPr>
        <p:spPr>
          <a:xfrm flipH="1">
            <a:off x="2490477" y="883418"/>
            <a:ext cx="7875" cy="1450125"/>
          </a:xfrm>
          <a:prstGeom prst="straightConnector1">
            <a:avLst/>
          </a:prstGeom>
          <a:noFill/>
          <a:ln w="28575" cap="flat" cmpd="sng">
            <a:solidFill>
              <a:srgbClr val="FFFFFF"/>
            </a:solidFill>
            <a:prstDash val="solid"/>
            <a:miter lim="800000"/>
            <a:headEnd type="none" w="sm" len="sm"/>
            <a:tailEnd type="none" w="sm" len="sm"/>
          </a:ln>
        </p:spPr>
      </p:cxnSp>
      <p:sp>
        <p:nvSpPr>
          <p:cNvPr id="301" name="Google Shape;301;p49"/>
          <p:cNvSpPr/>
          <p:nvPr/>
        </p:nvSpPr>
        <p:spPr>
          <a:xfrm>
            <a:off x="2671875" y="828676"/>
            <a:ext cx="3828825" cy="3686175"/>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2" name="Google Shape;302;p49"/>
          <p:cNvSpPr txBox="1"/>
          <p:nvPr/>
        </p:nvSpPr>
        <p:spPr>
          <a:xfrm>
            <a:off x="2866388" y="1285902"/>
            <a:ext cx="3439800" cy="438525"/>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3600" b="0" i="0" u="none" strike="noStrike" cap="none">
                <a:solidFill>
                  <a:schemeClr val="dk1"/>
                </a:solidFill>
                <a:latin typeface="Trebuchet MS"/>
                <a:ea typeface="Trebuchet MS"/>
                <a:cs typeface="Trebuchet MS"/>
                <a:sym typeface="Trebuchet MS"/>
              </a:rPr>
              <a:t>THANK YOU</a:t>
            </a:r>
            <a:endParaRPr sz="3600" b="0" i="0" u="none" strike="noStrike" cap="none">
              <a:solidFill>
                <a:schemeClr val="dk1"/>
              </a:solidFill>
              <a:latin typeface="Trebuchet MS"/>
              <a:ea typeface="Trebuchet MS"/>
              <a:cs typeface="Trebuchet MS"/>
              <a:sym typeface="Trebuchet MS"/>
            </a:endParaRPr>
          </a:p>
        </p:txBody>
      </p:sp>
      <p:cxnSp>
        <p:nvCxnSpPr>
          <p:cNvPr id="303" name="Google Shape;303;p49"/>
          <p:cNvCxnSpPr/>
          <p:nvPr/>
        </p:nvCxnSpPr>
        <p:spPr>
          <a:xfrm>
            <a:off x="4307738" y="2100220"/>
            <a:ext cx="557100" cy="0"/>
          </a:xfrm>
          <a:prstGeom prst="straightConnector1">
            <a:avLst/>
          </a:prstGeom>
          <a:noFill/>
          <a:ln w="50800" cap="flat" cmpd="sng">
            <a:solidFill>
              <a:srgbClr val="D8DAE5"/>
            </a:solidFill>
            <a:prstDash val="solid"/>
            <a:miter lim="800000"/>
            <a:headEnd type="none" w="sm" len="sm"/>
            <a:tailEnd type="none" w="sm" len="sm"/>
          </a:ln>
        </p:spPr>
      </p:cxnSp>
      <p:pic>
        <p:nvPicPr>
          <p:cNvPr id="304" name="Google Shape;304;p49"/>
          <p:cNvPicPr preferRelativeResize="0"/>
          <p:nvPr/>
        </p:nvPicPr>
        <p:blipFill rotWithShape="1">
          <a:blip r:embed="rId4">
            <a:alphaModFix/>
          </a:blip>
          <a:srcRect/>
          <a:stretch/>
        </p:blipFill>
        <p:spPr>
          <a:xfrm>
            <a:off x="3871163" y="2407444"/>
            <a:ext cx="1430250" cy="1450125"/>
          </a:xfrm>
          <a:prstGeom prst="rect">
            <a:avLst/>
          </a:prstGeom>
          <a:noFill/>
          <a:ln>
            <a:noFill/>
          </a:ln>
        </p:spPr>
      </p:pic>
      <p:sp>
        <p:nvSpPr>
          <p:cNvPr id="305" name="Google Shape;305;p49"/>
          <p:cNvSpPr/>
          <p:nvPr/>
        </p:nvSpPr>
        <p:spPr>
          <a:xfrm>
            <a:off x="2671875" y="4376663"/>
            <a:ext cx="3828825" cy="174375"/>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6" name="Google Shape;306;p49"/>
          <p:cNvSpPr txBox="1"/>
          <p:nvPr/>
        </p:nvSpPr>
        <p:spPr>
          <a:xfrm rot="-5400000">
            <a:off x="1296879" y="3315770"/>
            <a:ext cx="2351025" cy="148725"/>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 sz="800" b="0" i="0" u="none" strike="noStrike" cap="none">
                <a:solidFill>
                  <a:schemeClr val="lt1"/>
                </a:solidFill>
                <a:latin typeface="Trebuchet MS"/>
                <a:ea typeface="Trebuchet MS"/>
                <a:cs typeface="Trebuchet MS"/>
                <a:sym typeface="Trebuchet MS"/>
              </a:rPr>
              <a:t>SNOMED International: Delivering SNOMED CT</a:t>
            </a:r>
            <a:endParaRPr sz="800" b="0" i="0" u="none" strike="noStrike" cap="none">
              <a:solidFill>
                <a:schemeClr val="lt1"/>
              </a:solidFill>
              <a:latin typeface="Trebuchet MS"/>
              <a:ea typeface="Trebuchet MS"/>
              <a:cs typeface="Trebuchet MS"/>
              <a:sym typeface="Trebuchet MS"/>
            </a:endParaRPr>
          </a:p>
        </p:txBody>
      </p:sp>
      <p:pic>
        <p:nvPicPr>
          <p:cNvPr id="307" name="Google Shape;307;p49"/>
          <p:cNvPicPr preferRelativeResize="0"/>
          <p:nvPr/>
        </p:nvPicPr>
        <p:blipFill rotWithShape="1">
          <a:blip r:embed="rId5">
            <a:alphaModFix/>
          </a:blip>
          <a:srcRect/>
          <a:stretch/>
        </p:blipFill>
        <p:spPr>
          <a:xfrm>
            <a:off x="2704365" y="4639057"/>
            <a:ext cx="3801614" cy="24991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333790" y="326869"/>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Mapping Spreadsheet update</a:t>
            </a:r>
            <a:endParaRPr sz="2800" dirty="0">
              <a:solidFill>
                <a:schemeClr val="dk2"/>
              </a:solidFill>
            </a:endParaRPr>
          </a:p>
        </p:txBody>
      </p:sp>
      <p:sp>
        <p:nvSpPr>
          <p:cNvPr id="118" name="Google Shape;118;p25"/>
          <p:cNvSpPr txBox="1"/>
          <p:nvPr/>
        </p:nvSpPr>
        <p:spPr>
          <a:xfrm>
            <a:off x="410534" y="1576923"/>
            <a:ext cx="8169464" cy="1661963"/>
          </a:xfrm>
          <a:prstGeom prst="rect">
            <a:avLst/>
          </a:prstGeom>
          <a:noFill/>
          <a:ln>
            <a:noFill/>
          </a:ln>
        </p:spPr>
        <p:txBody>
          <a:bodyPr spcFirstLastPara="1" wrap="square" lIns="91425" tIns="91425" rIns="91425" bIns="91425" anchor="ctr" anchorCtr="0">
            <a:spAutoFit/>
          </a:bodyPr>
          <a:lstStyle/>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The number of “tabs” is still expanding as we organise various subject areas</a:t>
            </a:r>
          </a:p>
          <a:p>
            <a:pPr marL="285750" lvl="0" indent="-285750" algn="l" rtl="0">
              <a:spcBef>
                <a:spcPts val="0"/>
              </a:spcBef>
              <a:spcAft>
                <a:spcPts val="0"/>
              </a:spcAft>
              <a:buFont typeface="Wingdings" panose="05000000000000000000" pitchFamily="2" charset="2"/>
              <a:buChar char="v"/>
            </a:pPr>
            <a:endParaRPr lang="en-GB" sz="1600" dirty="0">
              <a:latin typeface="Calibri"/>
              <a:ea typeface="Calibri"/>
              <a:cs typeface="Calibri"/>
              <a:sym typeface="Calibri"/>
            </a:endParaRPr>
          </a:p>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Calibri"/>
              </a:rPr>
              <a:t>François has submitted lots of CRS requests – thank you François </a:t>
            </a:r>
            <a:r>
              <a:rPr lang="en-GB" sz="1600" dirty="0">
                <a:latin typeface="Calibri"/>
                <a:ea typeface="Calibri"/>
                <a:cs typeface="Calibri"/>
                <a:sym typeface="Wingdings" panose="05000000000000000000" pitchFamily="2" charset="2"/>
              </a:rPr>
              <a:t></a:t>
            </a:r>
          </a:p>
          <a:p>
            <a:pPr marL="285750" lvl="0" indent="-285750" algn="l" rtl="0">
              <a:spcBef>
                <a:spcPts val="0"/>
              </a:spcBef>
              <a:spcAft>
                <a:spcPts val="0"/>
              </a:spcAft>
              <a:buFont typeface="Wingdings" panose="05000000000000000000" pitchFamily="2" charset="2"/>
              <a:buChar char="v"/>
            </a:pPr>
            <a:endParaRPr lang="en-GB" sz="1600" dirty="0">
              <a:latin typeface="Calibri"/>
              <a:ea typeface="Calibri"/>
              <a:cs typeface="Calibri"/>
              <a:sym typeface="Wingdings" panose="05000000000000000000" pitchFamily="2" charset="2"/>
            </a:endParaRPr>
          </a:p>
          <a:p>
            <a:pPr marL="285750" lvl="0" indent="-285750" algn="l" rtl="0">
              <a:spcBef>
                <a:spcPts val="0"/>
              </a:spcBef>
              <a:spcAft>
                <a:spcPts val="0"/>
              </a:spcAft>
              <a:buFont typeface="Wingdings" panose="05000000000000000000" pitchFamily="2" charset="2"/>
              <a:buChar char="v"/>
            </a:pPr>
            <a:r>
              <a:rPr lang="en-GB" sz="1600" dirty="0">
                <a:latin typeface="Calibri"/>
                <a:ea typeface="Calibri"/>
                <a:cs typeface="Calibri"/>
                <a:sym typeface="Wingdings" panose="05000000000000000000" pitchFamily="2" charset="2"/>
              </a:rPr>
              <a:t>We are without Chris J from EDQM for the next couple of meetings; he is travelling</a:t>
            </a:r>
            <a:endParaRPr lang="en-GB" sz="1600" dirty="0">
              <a:latin typeface="Calibri"/>
              <a:ea typeface="Calibri"/>
              <a:cs typeface="Calibri"/>
              <a:sym typeface="Calibri"/>
            </a:endParaRPr>
          </a:p>
          <a:p>
            <a:pPr marL="285750" lvl="2" indent="-285750">
              <a:buFont typeface="Wingdings" panose="05000000000000000000" pitchFamily="2" charset="2"/>
              <a:buChar char="v"/>
            </a:pPr>
            <a:endParaRPr lang="en-GB" sz="1600" dirty="0">
              <a:latin typeface="Calibri"/>
              <a:ea typeface="Calibri"/>
              <a:cs typeface="Calibri"/>
              <a:sym typeface="Calibri"/>
            </a:endParaRPr>
          </a:p>
        </p:txBody>
      </p:sp>
    </p:spTree>
    <p:extLst>
      <p:ext uri="{BB962C8B-B14F-4D97-AF65-F5344CB8AC3E}">
        <p14:creationId xmlns:p14="http://schemas.microsoft.com/office/powerpoint/2010/main" val="19146646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556459" y="74864"/>
            <a:ext cx="7886700" cy="666887"/>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Our numbers</a:t>
            </a:r>
            <a:endParaRPr sz="2800" dirty="0">
              <a:solidFill>
                <a:schemeClr val="dk2"/>
              </a:solidFill>
            </a:endParaRPr>
          </a:p>
        </p:txBody>
      </p:sp>
      <p:graphicFrame>
        <p:nvGraphicFramePr>
          <p:cNvPr id="2" name="Table 2">
            <a:extLst>
              <a:ext uri="{FF2B5EF4-FFF2-40B4-BE49-F238E27FC236}">
                <a16:creationId xmlns:a16="http://schemas.microsoft.com/office/drawing/2014/main" id="{9BD171BF-CA2C-4BDB-AB8A-D72CBF03729C}"/>
              </a:ext>
            </a:extLst>
          </p:cNvPr>
          <p:cNvGraphicFramePr>
            <a:graphicFrameLocks noGrp="1"/>
          </p:cNvGraphicFramePr>
          <p:nvPr>
            <p:extLst>
              <p:ext uri="{D42A27DB-BD31-4B8C-83A1-F6EECF244321}">
                <p14:modId xmlns:p14="http://schemas.microsoft.com/office/powerpoint/2010/main" val="1215849334"/>
              </p:ext>
            </p:extLst>
          </p:nvPr>
        </p:nvGraphicFramePr>
        <p:xfrm>
          <a:off x="466938" y="659897"/>
          <a:ext cx="7738455" cy="3114040"/>
        </p:xfrm>
        <a:graphic>
          <a:graphicData uri="http://schemas.openxmlformats.org/drawingml/2006/table">
            <a:tbl>
              <a:tblPr firstRow="1" bandRow="1">
                <a:tableStyleId>{21E4AEA4-8DFA-4A89-87EB-49C32662AFE0}</a:tableStyleId>
              </a:tblPr>
              <a:tblGrid>
                <a:gridCol w="1127811">
                  <a:extLst>
                    <a:ext uri="{9D8B030D-6E8A-4147-A177-3AD203B41FA5}">
                      <a16:colId xmlns:a16="http://schemas.microsoft.com/office/drawing/2014/main" val="1116023101"/>
                    </a:ext>
                  </a:extLst>
                </a:gridCol>
                <a:gridCol w="616611">
                  <a:extLst>
                    <a:ext uri="{9D8B030D-6E8A-4147-A177-3AD203B41FA5}">
                      <a16:colId xmlns:a16="http://schemas.microsoft.com/office/drawing/2014/main" val="4243105203"/>
                    </a:ext>
                  </a:extLst>
                </a:gridCol>
                <a:gridCol w="899879">
                  <a:extLst>
                    <a:ext uri="{9D8B030D-6E8A-4147-A177-3AD203B41FA5}">
                      <a16:colId xmlns:a16="http://schemas.microsoft.com/office/drawing/2014/main" val="3782330234"/>
                    </a:ext>
                  </a:extLst>
                </a:gridCol>
                <a:gridCol w="899879">
                  <a:extLst>
                    <a:ext uri="{9D8B030D-6E8A-4147-A177-3AD203B41FA5}">
                      <a16:colId xmlns:a16="http://schemas.microsoft.com/office/drawing/2014/main" val="755852865"/>
                    </a:ext>
                  </a:extLst>
                </a:gridCol>
                <a:gridCol w="1199520">
                  <a:extLst>
                    <a:ext uri="{9D8B030D-6E8A-4147-A177-3AD203B41FA5}">
                      <a16:colId xmlns:a16="http://schemas.microsoft.com/office/drawing/2014/main" val="2509502792"/>
                    </a:ext>
                  </a:extLst>
                </a:gridCol>
                <a:gridCol w="1199520">
                  <a:extLst>
                    <a:ext uri="{9D8B030D-6E8A-4147-A177-3AD203B41FA5}">
                      <a16:colId xmlns:a16="http://schemas.microsoft.com/office/drawing/2014/main" val="2990042140"/>
                    </a:ext>
                  </a:extLst>
                </a:gridCol>
                <a:gridCol w="1795235">
                  <a:extLst>
                    <a:ext uri="{9D8B030D-6E8A-4147-A177-3AD203B41FA5}">
                      <a16:colId xmlns:a16="http://schemas.microsoft.com/office/drawing/2014/main" val="2579163458"/>
                    </a:ext>
                  </a:extLst>
                </a:gridCol>
              </a:tblGrid>
              <a:tr h="370840">
                <a:tc>
                  <a:txBody>
                    <a:bodyPr/>
                    <a:lstStyle/>
                    <a:p>
                      <a:r>
                        <a:rPr lang="en-GB" dirty="0"/>
                        <a:t>Date</a:t>
                      </a:r>
                    </a:p>
                  </a:txBody>
                  <a:tcPr/>
                </a:tc>
                <a:tc>
                  <a:txBody>
                    <a:bodyPr/>
                    <a:lstStyle/>
                    <a:p>
                      <a:pPr algn="ctr"/>
                      <a:r>
                        <a:rPr lang="en-GB" dirty="0"/>
                        <a:t>WIP</a:t>
                      </a:r>
                    </a:p>
                  </a:txBody>
                  <a:tcPr/>
                </a:tc>
                <a:tc>
                  <a:txBody>
                    <a:bodyPr/>
                    <a:lstStyle/>
                    <a:p>
                      <a:pPr algn="ctr"/>
                      <a:r>
                        <a:rPr lang="en-GB" dirty="0"/>
                        <a:t>RC1</a:t>
                      </a:r>
                    </a:p>
                  </a:txBody>
                  <a:tcPr/>
                </a:tc>
                <a:tc>
                  <a:txBody>
                    <a:bodyPr/>
                    <a:lstStyle/>
                    <a:p>
                      <a:pPr algn="ctr"/>
                      <a:r>
                        <a:rPr lang="en-GB" dirty="0"/>
                        <a:t>No Match</a:t>
                      </a:r>
                    </a:p>
                  </a:txBody>
                  <a:tcPr/>
                </a:tc>
                <a:tc>
                  <a:txBody>
                    <a:bodyPr/>
                    <a:lstStyle/>
                    <a:p>
                      <a:pPr algn="ctr"/>
                      <a:r>
                        <a:rPr lang="en-GB" dirty="0"/>
                        <a:t>In “holding”</a:t>
                      </a:r>
                    </a:p>
                  </a:txBody>
                  <a:tcPr/>
                </a:tc>
                <a:tc>
                  <a:txBody>
                    <a:bodyPr/>
                    <a:lstStyle/>
                    <a:p>
                      <a:pPr algn="ctr"/>
                      <a:r>
                        <a:rPr lang="en-GB" dirty="0"/>
                        <a:t>New requests</a:t>
                      </a:r>
                    </a:p>
                  </a:txBody>
                  <a:tcPr/>
                </a:tc>
                <a:tc>
                  <a:txBody>
                    <a:bodyPr/>
                    <a:lstStyle/>
                    <a:p>
                      <a:pPr algn="ctr"/>
                      <a:r>
                        <a:rPr lang="en-GB" dirty="0"/>
                        <a:t>Change requests</a:t>
                      </a:r>
                    </a:p>
                  </a:txBody>
                  <a:tcPr/>
                </a:tc>
                <a:extLst>
                  <a:ext uri="{0D108BD9-81ED-4DB2-BD59-A6C34878D82A}">
                    <a16:rowId xmlns:a16="http://schemas.microsoft.com/office/drawing/2014/main" val="550098014"/>
                  </a:ext>
                </a:extLst>
              </a:tr>
              <a:tr h="370840">
                <a:tc>
                  <a:txBody>
                    <a:bodyPr/>
                    <a:lstStyle/>
                    <a:p>
                      <a:r>
                        <a:rPr lang="en-GB" dirty="0"/>
                        <a:t>15:12:2021</a:t>
                      </a:r>
                    </a:p>
                  </a:txBody>
                  <a:tcPr/>
                </a:tc>
                <a:tc>
                  <a:txBody>
                    <a:bodyPr/>
                    <a:lstStyle/>
                    <a:p>
                      <a:pPr algn="ctr"/>
                      <a:r>
                        <a:rPr lang="en-GB" dirty="0"/>
                        <a:t>255</a:t>
                      </a:r>
                    </a:p>
                  </a:txBody>
                  <a:tcPr/>
                </a:tc>
                <a:tc>
                  <a:txBody>
                    <a:bodyPr/>
                    <a:lstStyle/>
                    <a:p>
                      <a:pPr algn="ctr"/>
                      <a:r>
                        <a:rPr lang="en-GB" dirty="0"/>
                        <a:t>115</a:t>
                      </a:r>
                    </a:p>
                  </a:txBody>
                  <a:tcPr/>
                </a:tc>
                <a:tc>
                  <a:txBody>
                    <a:bodyPr/>
                    <a:lstStyle/>
                    <a:p>
                      <a:pPr algn="ctr"/>
                      <a:endParaRPr lang="en-GB" dirty="0"/>
                    </a:p>
                  </a:txBody>
                  <a:tcPr/>
                </a:tc>
                <a:tc>
                  <a:txBody>
                    <a:bodyPr/>
                    <a:lstStyle/>
                    <a:p>
                      <a:pPr algn="ctr"/>
                      <a:r>
                        <a:rPr lang="en-GB" dirty="0"/>
                        <a:t>6</a:t>
                      </a:r>
                    </a:p>
                  </a:txBody>
                  <a:tcPr/>
                </a:tc>
                <a:tc>
                  <a:txBody>
                    <a:bodyPr/>
                    <a:lstStyle/>
                    <a:p>
                      <a:pPr algn="ctr"/>
                      <a:r>
                        <a:rPr lang="en-GB" dirty="0"/>
                        <a:t>5</a:t>
                      </a:r>
                    </a:p>
                  </a:txBody>
                  <a:tcPr/>
                </a:tc>
                <a:tc>
                  <a:txBody>
                    <a:bodyPr/>
                    <a:lstStyle/>
                    <a:p>
                      <a:pPr algn="ctr"/>
                      <a:endParaRPr lang="en-GB"/>
                    </a:p>
                  </a:txBody>
                  <a:tcPr/>
                </a:tc>
                <a:extLst>
                  <a:ext uri="{0D108BD9-81ED-4DB2-BD59-A6C34878D82A}">
                    <a16:rowId xmlns:a16="http://schemas.microsoft.com/office/drawing/2014/main" val="3669481408"/>
                  </a:ext>
                </a:extLst>
              </a:tr>
              <a:tr h="370840">
                <a:tc>
                  <a:txBody>
                    <a:bodyPr/>
                    <a:lstStyle/>
                    <a:p>
                      <a:r>
                        <a:rPr lang="en-GB" dirty="0"/>
                        <a:t>10:01:2022</a:t>
                      </a:r>
                    </a:p>
                  </a:txBody>
                  <a:tcPr/>
                </a:tc>
                <a:tc>
                  <a:txBody>
                    <a:bodyPr/>
                    <a:lstStyle/>
                    <a:p>
                      <a:pPr algn="ctr"/>
                      <a:r>
                        <a:rPr lang="en-GB" dirty="0"/>
                        <a:t>255</a:t>
                      </a:r>
                    </a:p>
                  </a:txBody>
                  <a:tcPr/>
                </a:tc>
                <a:tc>
                  <a:txBody>
                    <a:bodyPr/>
                    <a:lstStyle/>
                    <a:p>
                      <a:pPr algn="ctr"/>
                      <a:r>
                        <a:rPr lang="en-GB" dirty="0"/>
                        <a:t>130</a:t>
                      </a:r>
                    </a:p>
                  </a:txBody>
                  <a:tcPr/>
                </a:tc>
                <a:tc>
                  <a:txBody>
                    <a:bodyPr/>
                    <a:lstStyle/>
                    <a:p>
                      <a:pPr algn="ctr"/>
                      <a:endParaRPr lang="en-GB" dirty="0"/>
                    </a:p>
                  </a:txBody>
                  <a:tcPr/>
                </a:tc>
                <a:tc>
                  <a:txBody>
                    <a:bodyPr/>
                    <a:lstStyle/>
                    <a:p>
                      <a:pPr algn="ctr"/>
                      <a:r>
                        <a:rPr lang="en-GB" dirty="0"/>
                        <a:t>21</a:t>
                      </a:r>
                    </a:p>
                  </a:txBody>
                  <a:tcPr/>
                </a:tc>
                <a:tc>
                  <a:txBody>
                    <a:bodyPr/>
                    <a:lstStyle/>
                    <a:p>
                      <a:pPr algn="ctr"/>
                      <a:r>
                        <a:rPr lang="en-GB" dirty="0"/>
                        <a:t>5</a:t>
                      </a:r>
                    </a:p>
                  </a:txBody>
                  <a:tcPr/>
                </a:tc>
                <a:tc>
                  <a:txBody>
                    <a:bodyPr/>
                    <a:lstStyle/>
                    <a:p>
                      <a:pPr algn="ctr"/>
                      <a:r>
                        <a:rPr lang="en-GB" dirty="0"/>
                        <a:t>1</a:t>
                      </a:r>
                    </a:p>
                  </a:txBody>
                  <a:tcPr/>
                </a:tc>
                <a:extLst>
                  <a:ext uri="{0D108BD9-81ED-4DB2-BD59-A6C34878D82A}">
                    <a16:rowId xmlns:a16="http://schemas.microsoft.com/office/drawing/2014/main" val="3564130672"/>
                  </a:ext>
                </a:extLst>
              </a:tr>
              <a:tr h="370840">
                <a:tc>
                  <a:txBody>
                    <a:bodyPr/>
                    <a:lstStyle/>
                    <a:p>
                      <a:r>
                        <a:rPr lang="en-GB" dirty="0"/>
                        <a:t>27:01:2022</a:t>
                      </a:r>
                    </a:p>
                  </a:txBody>
                  <a:tcPr/>
                </a:tc>
                <a:tc>
                  <a:txBody>
                    <a:bodyPr/>
                    <a:lstStyle/>
                    <a:p>
                      <a:pPr algn="ctr"/>
                      <a:r>
                        <a:rPr lang="en-GB" dirty="0"/>
                        <a:t>242</a:t>
                      </a:r>
                    </a:p>
                  </a:txBody>
                  <a:tcPr/>
                </a:tc>
                <a:tc>
                  <a:txBody>
                    <a:bodyPr/>
                    <a:lstStyle/>
                    <a:p>
                      <a:pPr algn="ctr"/>
                      <a:r>
                        <a:rPr lang="en-GB" dirty="0"/>
                        <a:t>123</a:t>
                      </a:r>
                    </a:p>
                  </a:txBody>
                  <a:tcPr/>
                </a:tc>
                <a:tc>
                  <a:txBody>
                    <a:bodyPr/>
                    <a:lstStyle/>
                    <a:p>
                      <a:pPr algn="ctr"/>
                      <a:r>
                        <a:rPr lang="en-GB" dirty="0"/>
                        <a:t>3</a:t>
                      </a:r>
                    </a:p>
                  </a:txBody>
                  <a:tcPr/>
                </a:tc>
                <a:tc>
                  <a:txBody>
                    <a:bodyPr/>
                    <a:lstStyle/>
                    <a:p>
                      <a:pPr algn="ctr"/>
                      <a:r>
                        <a:rPr lang="en-GB" dirty="0"/>
                        <a:t>22</a:t>
                      </a:r>
                    </a:p>
                  </a:txBody>
                  <a:tcPr/>
                </a:tc>
                <a:tc>
                  <a:txBody>
                    <a:bodyPr/>
                    <a:lstStyle/>
                    <a:p>
                      <a:pPr algn="ctr"/>
                      <a:r>
                        <a:rPr lang="en-GB" dirty="0"/>
                        <a:t>10</a:t>
                      </a:r>
                    </a:p>
                  </a:txBody>
                  <a:tcPr/>
                </a:tc>
                <a:tc>
                  <a:txBody>
                    <a:bodyPr/>
                    <a:lstStyle/>
                    <a:p>
                      <a:pPr algn="ctr"/>
                      <a:r>
                        <a:rPr lang="en-GB" dirty="0"/>
                        <a:t>3</a:t>
                      </a:r>
                    </a:p>
                  </a:txBody>
                  <a:tcPr/>
                </a:tc>
                <a:extLst>
                  <a:ext uri="{0D108BD9-81ED-4DB2-BD59-A6C34878D82A}">
                    <a16:rowId xmlns:a16="http://schemas.microsoft.com/office/drawing/2014/main" val="507548596"/>
                  </a:ext>
                </a:extLst>
              </a:tr>
              <a:tr h="370840">
                <a:tc>
                  <a:txBody>
                    <a:bodyPr/>
                    <a:lstStyle/>
                    <a:p>
                      <a:r>
                        <a:rPr lang="en-GB" dirty="0"/>
                        <a:t>10:02:2022</a:t>
                      </a:r>
                    </a:p>
                  </a:txBody>
                  <a:tcPr/>
                </a:tc>
                <a:tc>
                  <a:txBody>
                    <a:bodyPr/>
                    <a:lstStyle/>
                    <a:p>
                      <a:pPr algn="ctr"/>
                      <a:r>
                        <a:rPr lang="en-GB" dirty="0"/>
                        <a:t>214</a:t>
                      </a:r>
                    </a:p>
                  </a:txBody>
                  <a:tcPr/>
                </a:tc>
                <a:tc>
                  <a:txBody>
                    <a:bodyPr/>
                    <a:lstStyle/>
                    <a:p>
                      <a:pPr algn="ctr"/>
                      <a:r>
                        <a:rPr lang="en-GB" dirty="0"/>
                        <a:t>138</a:t>
                      </a:r>
                    </a:p>
                  </a:txBody>
                  <a:tcPr/>
                </a:tc>
                <a:tc>
                  <a:txBody>
                    <a:bodyPr/>
                    <a:lstStyle/>
                    <a:p>
                      <a:pPr algn="ctr"/>
                      <a:r>
                        <a:rPr lang="en-GB" dirty="0"/>
                        <a:t>3</a:t>
                      </a:r>
                    </a:p>
                  </a:txBody>
                  <a:tcPr/>
                </a:tc>
                <a:tc>
                  <a:txBody>
                    <a:bodyPr/>
                    <a:lstStyle/>
                    <a:p>
                      <a:pPr algn="ctr"/>
                      <a:r>
                        <a:rPr lang="en-GB" dirty="0"/>
                        <a:t>37</a:t>
                      </a:r>
                    </a:p>
                  </a:txBody>
                  <a:tcPr/>
                </a:tc>
                <a:tc>
                  <a:txBody>
                    <a:bodyPr/>
                    <a:lstStyle/>
                    <a:p>
                      <a:pPr algn="ctr"/>
                      <a:r>
                        <a:rPr lang="en-GB" dirty="0"/>
                        <a:t>14</a:t>
                      </a:r>
                    </a:p>
                  </a:txBody>
                  <a:tcPr/>
                </a:tc>
                <a:tc>
                  <a:txBody>
                    <a:bodyPr/>
                    <a:lstStyle/>
                    <a:p>
                      <a:pPr algn="ctr"/>
                      <a:r>
                        <a:rPr lang="en-GB" dirty="0"/>
                        <a:t>4</a:t>
                      </a:r>
                    </a:p>
                  </a:txBody>
                  <a:tcPr/>
                </a:tc>
                <a:extLst>
                  <a:ext uri="{0D108BD9-81ED-4DB2-BD59-A6C34878D82A}">
                    <a16:rowId xmlns:a16="http://schemas.microsoft.com/office/drawing/2014/main" val="2856133029"/>
                  </a:ext>
                </a:extLst>
              </a:tr>
              <a:tr h="370840">
                <a:tc>
                  <a:txBody>
                    <a:bodyPr/>
                    <a:lstStyle/>
                    <a:p>
                      <a:r>
                        <a:rPr lang="en-GB" dirty="0"/>
                        <a:t>24:02:2022</a:t>
                      </a:r>
                    </a:p>
                  </a:txBody>
                  <a:tcPr/>
                </a:tc>
                <a:tc>
                  <a:txBody>
                    <a:bodyPr/>
                    <a:lstStyle/>
                    <a:p>
                      <a:pPr algn="ctr"/>
                      <a:r>
                        <a:rPr lang="en-GB" dirty="0"/>
                        <a:t>190</a:t>
                      </a:r>
                    </a:p>
                  </a:txBody>
                  <a:tcPr/>
                </a:tc>
                <a:tc>
                  <a:txBody>
                    <a:bodyPr/>
                    <a:lstStyle/>
                    <a:p>
                      <a:pPr algn="ctr"/>
                      <a:r>
                        <a:rPr lang="en-GB" dirty="0"/>
                        <a:t>138</a:t>
                      </a:r>
                    </a:p>
                  </a:txBody>
                  <a:tcPr/>
                </a:tc>
                <a:tc>
                  <a:txBody>
                    <a:bodyPr/>
                    <a:lstStyle/>
                    <a:p>
                      <a:pPr algn="ctr"/>
                      <a:r>
                        <a:rPr lang="en-GB" dirty="0"/>
                        <a:t>10</a:t>
                      </a:r>
                    </a:p>
                  </a:txBody>
                  <a:tcPr/>
                </a:tc>
                <a:tc>
                  <a:txBody>
                    <a:bodyPr/>
                    <a:lstStyle/>
                    <a:p>
                      <a:pPr algn="ctr"/>
                      <a:r>
                        <a:rPr lang="en-GB" dirty="0"/>
                        <a:t>54</a:t>
                      </a:r>
                    </a:p>
                  </a:txBody>
                  <a:tcPr/>
                </a:tc>
                <a:tc>
                  <a:txBody>
                    <a:bodyPr/>
                    <a:lstStyle/>
                    <a:p>
                      <a:pPr algn="ctr"/>
                      <a:r>
                        <a:rPr lang="en-GB" dirty="0"/>
                        <a:t>16</a:t>
                      </a:r>
                    </a:p>
                  </a:txBody>
                  <a:tcPr/>
                </a:tc>
                <a:tc>
                  <a:txBody>
                    <a:bodyPr/>
                    <a:lstStyle/>
                    <a:p>
                      <a:pPr algn="ctr"/>
                      <a:r>
                        <a:rPr lang="en-GB" dirty="0"/>
                        <a:t>7</a:t>
                      </a:r>
                    </a:p>
                  </a:txBody>
                  <a:tcPr/>
                </a:tc>
                <a:extLst>
                  <a:ext uri="{0D108BD9-81ED-4DB2-BD59-A6C34878D82A}">
                    <a16:rowId xmlns:a16="http://schemas.microsoft.com/office/drawing/2014/main" val="3854481617"/>
                  </a:ext>
                </a:extLst>
              </a:tr>
              <a:tr h="370840">
                <a:tc>
                  <a:txBody>
                    <a:bodyPr/>
                    <a:lstStyle/>
                    <a:p>
                      <a:r>
                        <a:rPr lang="en-GB" dirty="0"/>
                        <a:t>10:03:2022</a:t>
                      </a:r>
                    </a:p>
                  </a:txBody>
                  <a:tcPr/>
                </a:tc>
                <a:tc>
                  <a:txBody>
                    <a:bodyPr/>
                    <a:lstStyle/>
                    <a:p>
                      <a:pPr algn="ctr"/>
                      <a:r>
                        <a:rPr lang="en-GB" dirty="0"/>
                        <a:t>163</a:t>
                      </a:r>
                    </a:p>
                  </a:txBody>
                  <a:tcPr/>
                </a:tc>
                <a:tc>
                  <a:txBody>
                    <a:bodyPr/>
                    <a:lstStyle/>
                    <a:p>
                      <a:pPr algn="ctr"/>
                      <a:r>
                        <a:rPr lang="en-GB" dirty="0"/>
                        <a:t>138</a:t>
                      </a:r>
                    </a:p>
                  </a:txBody>
                  <a:tcPr/>
                </a:tc>
                <a:tc>
                  <a:txBody>
                    <a:bodyPr/>
                    <a:lstStyle/>
                    <a:p>
                      <a:pPr algn="ctr"/>
                      <a:r>
                        <a:rPr lang="en-GB" dirty="0"/>
                        <a:t>10</a:t>
                      </a:r>
                    </a:p>
                  </a:txBody>
                  <a:tcPr/>
                </a:tc>
                <a:tc>
                  <a:txBody>
                    <a:bodyPr/>
                    <a:lstStyle/>
                    <a:p>
                      <a:pPr algn="ctr"/>
                      <a:r>
                        <a:rPr lang="en-GB" dirty="0"/>
                        <a:t>65</a:t>
                      </a:r>
                    </a:p>
                  </a:txBody>
                  <a:tcPr/>
                </a:tc>
                <a:tc>
                  <a:txBody>
                    <a:bodyPr/>
                    <a:lstStyle/>
                    <a:p>
                      <a:pPr algn="ctr"/>
                      <a:r>
                        <a:rPr lang="en-GB" dirty="0"/>
                        <a:t>20</a:t>
                      </a:r>
                    </a:p>
                  </a:txBody>
                  <a:tcPr/>
                </a:tc>
                <a:tc>
                  <a:txBody>
                    <a:bodyPr/>
                    <a:lstStyle/>
                    <a:p>
                      <a:pPr algn="ctr"/>
                      <a:r>
                        <a:rPr lang="en-GB" dirty="0"/>
                        <a:t>17</a:t>
                      </a:r>
                    </a:p>
                  </a:txBody>
                  <a:tcPr/>
                </a:tc>
                <a:extLst>
                  <a:ext uri="{0D108BD9-81ED-4DB2-BD59-A6C34878D82A}">
                    <a16:rowId xmlns:a16="http://schemas.microsoft.com/office/drawing/2014/main" val="1991219792"/>
                  </a:ext>
                </a:extLst>
              </a:tr>
              <a:tr h="370840">
                <a:tc>
                  <a:txBody>
                    <a:bodyPr/>
                    <a:lstStyle/>
                    <a:p>
                      <a:r>
                        <a:rPr lang="en-GB" dirty="0"/>
                        <a:t>24:03.2022</a:t>
                      </a:r>
                    </a:p>
                  </a:txBody>
                  <a:tcPr/>
                </a:tc>
                <a:tc>
                  <a:txBody>
                    <a:bodyPr/>
                    <a:lstStyle/>
                    <a:p>
                      <a:pPr algn="ctr"/>
                      <a:r>
                        <a:rPr lang="en-GB" dirty="0"/>
                        <a:t>157</a:t>
                      </a:r>
                    </a:p>
                  </a:txBody>
                  <a:tcPr/>
                </a:tc>
                <a:tc>
                  <a:txBody>
                    <a:bodyPr/>
                    <a:lstStyle/>
                    <a:p>
                      <a:pPr algn="ctr"/>
                      <a:r>
                        <a:rPr lang="en-GB" dirty="0"/>
                        <a:t>142</a:t>
                      </a:r>
                    </a:p>
                  </a:txBody>
                  <a:tcPr/>
                </a:tc>
                <a:tc>
                  <a:txBody>
                    <a:bodyPr/>
                    <a:lstStyle/>
                    <a:p>
                      <a:pPr algn="ctr"/>
                      <a:r>
                        <a:rPr lang="en-GB" dirty="0"/>
                        <a:t>14</a:t>
                      </a:r>
                    </a:p>
                  </a:txBody>
                  <a:tcPr/>
                </a:tc>
                <a:tc>
                  <a:txBody>
                    <a:bodyPr/>
                    <a:lstStyle/>
                    <a:p>
                      <a:pPr algn="ctr"/>
                      <a:r>
                        <a:rPr lang="en-GB" dirty="0"/>
                        <a:t>68</a:t>
                      </a:r>
                    </a:p>
                  </a:txBody>
                  <a:tcPr/>
                </a:tc>
                <a:tc>
                  <a:txBody>
                    <a:bodyPr/>
                    <a:lstStyle/>
                    <a:p>
                      <a:pPr algn="ctr"/>
                      <a:r>
                        <a:rPr lang="en-GB" dirty="0"/>
                        <a:t>28</a:t>
                      </a:r>
                    </a:p>
                  </a:txBody>
                  <a:tcPr/>
                </a:tc>
                <a:tc>
                  <a:txBody>
                    <a:bodyPr/>
                    <a:lstStyle/>
                    <a:p>
                      <a:pPr algn="ctr"/>
                      <a:r>
                        <a:rPr lang="en-GB" dirty="0"/>
                        <a:t>22</a:t>
                      </a:r>
                    </a:p>
                  </a:txBody>
                  <a:tcPr/>
                </a:tc>
                <a:extLst>
                  <a:ext uri="{0D108BD9-81ED-4DB2-BD59-A6C34878D82A}">
                    <a16:rowId xmlns:a16="http://schemas.microsoft.com/office/drawing/2014/main" val="4114216593"/>
                  </a:ext>
                </a:extLst>
              </a:tr>
            </a:tbl>
          </a:graphicData>
        </a:graphic>
      </p:graphicFrame>
      <p:sp>
        <p:nvSpPr>
          <p:cNvPr id="3" name="TextBox 2">
            <a:extLst>
              <a:ext uri="{FF2B5EF4-FFF2-40B4-BE49-F238E27FC236}">
                <a16:creationId xmlns:a16="http://schemas.microsoft.com/office/drawing/2014/main" id="{9FAC63BA-6ACF-4E5A-8A22-557E2FC28F9D}"/>
              </a:ext>
            </a:extLst>
          </p:cNvPr>
          <p:cNvSpPr txBox="1"/>
          <p:nvPr/>
        </p:nvSpPr>
        <p:spPr>
          <a:xfrm>
            <a:off x="496681" y="3829218"/>
            <a:ext cx="7882834" cy="1384995"/>
          </a:xfrm>
          <a:prstGeom prst="rect">
            <a:avLst/>
          </a:prstGeom>
          <a:noFill/>
        </p:spPr>
        <p:txBody>
          <a:bodyPr wrap="square" numCol="2" rtlCol="0">
            <a:spAutoFit/>
          </a:bodyPr>
          <a:lstStyle/>
          <a:p>
            <a:r>
              <a:rPr lang="en-GB" dirty="0"/>
              <a:t>In “holding”:</a:t>
            </a:r>
          </a:p>
          <a:p>
            <a:pPr marL="285750" indent="-285750">
              <a:buFont typeface="Arial" panose="020B0604020202020204" pitchFamily="34" charset="0"/>
              <a:buChar char="•"/>
            </a:pPr>
            <a:r>
              <a:rPr lang="en-GB" dirty="0"/>
              <a:t>Capsules = 6</a:t>
            </a:r>
          </a:p>
          <a:p>
            <a:pPr marL="285750" indent="-285750">
              <a:buFont typeface="Arial" panose="020B0604020202020204" pitchFamily="34" charset="0"/>
              <a:buChar char="•"/>
            </a:pPr>
            <a:r>
              <a:rPr lang="en-GB" dirty="0"/>
              <a:t>Multiple sites/methods = 10</a:t>
            </a:r>
          </a:p>
          <a:p>
            <a:pPr marL="285750" indent="-285750">
              <a:buFont typeface="Arial" panose="020B0604020202020204" pitchFamily="34" charset="0"/>
              <a:buChar char="•"/>
            </a:pPr>
            <a:r>
              <a:rPr lang="en-GB" dirty="0"/>
              <a:t>Intravesical/Urethral = 7</a:t>
            </a:r>
          </a:p>
          <a:p>
            <a:pPr marL="285750" indent="-285750">
              <a:buFont typeface="Arial" panose="020B0604020202020204" pitchFamily="34" charset="0"/>
              <a:buChar char="•"/>
            </a:pPr>
            <a:r>
              <a:rPr lang="en-GB" dirty="0"/>
              <a:t>Infusion/Injection = 3</a:t>
            </a:r>
          </a:p>
          <a:p>
            <a:pPr marL="285750" indent="-285750">
              <a:buFont typeface="Arial" panose="020B0604020202020204" pitchFamily="34" charset="0"/>
              <a:buChar char="•"/>
            </a:pPr>
            <a:r>
              <a:rPr lang="en-GB" dirty="0" err="1"/>
              <a:t>Misc</a:t>
            </a:r>
            <a:r>
              <a:rPr lang="en-GB" dirty="0"/>
              <a:t> = 5</a:t>
            </a:r>
          </a:p>
          <a:p>
            <a:pPr marL="285750" indent="-285750">
              <a:buFont typeface="Arial" panose="020B0604020202020204" pitchFamily="34" charset="0"/>
              <a:buChar char="•"/>
            </a:pPr>
            <a:r>
              <a:rPr lang="en-GB" dirty="0"/>
              <a:t>Dispersions = 12</a:t>
            </a:r>
          </a:p>
          <a:p>
            <a:pPr marL="285750" indent="-285750">
              <a:buFont typeface="Arial" panose="020B0604020202020204" pitchFamily="34" charset="0"/>
              <a:buChar char="•"/>
            </a:pPr>
            <a:r>
              <a:rPr lang="en-GB" dirty="0"/>
              <a:t>Implants, Inserts etc. 17</a:t>
            </a:r>
          </a:p>
          <a:p>
            <a:pPr marL="285750" indent="-285750">
              <a:buFont typeface="Arial" panose="020B0604020202020204" pitchFamily="34" charset="0"/>
              <a:buChar char="•"/>
            </a:pPr>
            <a:r>
              <a:rPr lang="en-GB" dirty="0"/>
              <a:t>Concentrates = 6</a:t>
            </a:r>
          </a:p>
        </p:txBody>
      </p:sp>
    </p:spTree>
    <p:extLst>
      <p:ext uri="{BB962C8B-B14F-4D97-AF65-F5344CB8AC3E}">
        <p14:creationId xmlns:p14="http://schemas.microsoft.com/office/powerpoint/2010/main" val="2075997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Issues for discussion</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extLst>
      <p:ext uri="{BB962C8B-B14F-4D97-AF65-F5344CB8AC3E}">
        <p14:creationId xmlns:p14="http://schemas.microsoft.com/office/powerpoint/2010/main" val="1624443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C9726-781F-4BE0-A9FF-BD37727BDFBD}"/>
              </a:ext>
            </a:extLst>
          </p:cNvPr>
          <p:cNvSpPr>
            <a:spLocks noGrp="1"/>
          </p:cNvSpPr>
          <p:nvPr>
            <p:ph type="title"/>
          </p:nvPr>
        </p:nvSpPr>
        <p:spPr>
          <a:xfrm>
            <a:off x="171450" y="169603"/>
            <a:ext cx="5583307" cy="418235"/>
          </a:xfrm>
        </p:spPr>
        <p:txBody>
          <a:bodyPr>
            <a:normAutofit fontScale="90000"/>
          </a:bodyPr>
          <a:lstStyle/>
          <a:p>
            <a:r>
              <a:rPr lang="en-GB" dirty="0"/>
              <a:t>A couple of quick ones… (I hope)</a:t>
            </a:r>
          </a:p>
        </p:txBody>
      </p:sp>
      <p:graphicFrame>
        <p:nvGraphicFramePr>
          <p:cNvPr id="4" name="Table 4">
            <a:extLst>
              <a:ext uri="{FF2B5EF4-FFF2-40B4-BE49-F238E27FC236}">
                <a16:creationId xmlns:a16="http://schemas.microsoft.com/office/drawing/2014/main" id="{72CBF6EC-1296-4ADE-8105-C1486F4E900E}"/>
              </a:ext>
            </a:extLst>
          </p:cNvPr>
          <p:cNvGraphicFramePr>
            <a:graphicFrameLocks noGrp="1"/>
          </p:cNvGraphicFramePr>
          <p:nvPr>
            <p:extLst>
              <p:ext uri="{D42A27DB-BD31-4B8C-83A1-F6EECF244321}">
                <p14:modId xmlns:p14="http://schemas.microsoft.com/office/powerpoint/2010/main" val="2299533838"/>
              </p:ext>
            </p:extLst>
          </p:nvPr>
        </p:nvGraphicFramePr>
        <p:xfrm>
          <a:off x="247650" y="778566"/>
          <a:ext cx="8535228" cy="1811921"/>
        </p:xfrm>
        <a:graphic>
          <a:graphicData uri="http://schemas.openxmlformats.org/drawingml/2006/table">
            <a:tbl>
              <a:tblPr firstRow="1" bandRow="1">
                <a:tableStyleId>{284E427A-3D55-4303-BF80-6455036E1DE7}</a:tableStyleId>
              </a:tblPr>
              <a:tblGrid>
                <a:gridCol w="838186">
                  <a:extLst>
                    <a:ext uri="{9D8B030D-6E8A-4147-A177-3AD203B41FA5}">
                      <a16:colId xmlns:a16="http://schemas.microsoft.com/office/drawing/2014/main" val="2258617870"/>
                    </a:ext>
                  </a:extLst>
                </a:gridCol>
                <a:gridCol w="2861423">
                  <a:extLst>
                    <a:ext uri="{9D8B030D-6E8A-4147-A177-3AD203B41FA5}">
                      <a16:colId xmlns:a16="http://schemas.microsoft.com/office/drawing/2014/main" val="298780826"/>
                    </a:ext>
                  </a:extLst>
                </a:gridCol>
                <a:gridCol w="1491101">
                  <a:extLst>
                    <a:ext uri="{9D8B030D-6E8A-4147-A177-3AD203B41FA5}">
                      <a16:colId xmlns:a16="http://schemas.microsoft.com/office/drawing/2014/main" val="425596884"/>
                    </a:ext>
                  </a:extLst>
                </a:gridCol>
                <a:gridCol w="3344518">
                  <a:extLst>
                    <a:ext uri="{9D8B030D-6E8A-4147-A177-3AD203B41FA5}">
                      <a16:colId xmlns:a16="http://schemas.microsoft.com/office/drawing/2014/main" val="155141905"/>
                    </a:ext>
                  </a:extLst>
                </a:gridCol>
              </a:tblGrid>
              <a:tr h="328561">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ID</a:t>
                      </a:r>
                    </a:p>
                  </a:txBody>
                  <a:tcPr marL="28575" marR="28575" marT="19050" marB="19050"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EDQM Term</a:t>
                      </a:r>
                    </a:p>
                  </a:txBody>
                  <a:tcPr marL="28575" marR="28575" marT="19050" marB="19050" anchor="b"/>
                </a:tc>
                <a:tc>
                  <a:txBody>
                    <a:bodyPr/>
                    <a:lstStyle/>
                    <a:p>
                      <a:pPr marL="0" marR="0" lvl="0" indent="0" algn="l" defTabSz="914400" rtl="0" eaLnBrk="1" fontAlgn="b" latinLnBrk="0" hangingPunct="1">
                        <a:lnSpc>
                          <a:spcPct val="100000"/>
                        </a:lnSpc>
                        <a:spcBef>
                          <a:spcPts val="0"/>
                        </a:spcBef>
                        <a:spcAft>
                          <a:spcPts val="0"/>
                        </a:spcAft>
                        <a:buClr>
                          <a:srgbClr val="000000"/>
                        </a:buClr>
                        <a:buSzTx/>
                        <a:buFont typeface="Arial"/>
                        <a:buNone/>
                        <a:tabLst/>
                        <a:defRPr/>
                      </a:pPr>
                      <a:r>
                        <a:rPr lang="en-GB" sz="1000" b="1" i="0" u="none" strike="noStrike" cap="none" dirty="0">
                          <a:solidFill>
                            <a:schemeClr val="dk1"/>
                          </a:solidFill>
                          <a:effectLst/>
                          <a:latin typeface="+mn-lt"/>
                          <a:ea typeface="+mn-ea"/>
                          <a:cs typeface="+mn-cs"/>
                          <a:sym typeface="Arial"/>
                        </a:rPr>
                        <a:t>SNOMED CT ID</a:t>
                      </a:r>
                    </a:p>
                  </a:txBody>
                  <a:tcPr anchor="b"/>
                </a:tc>
                <a:tc>
                  <a:txBody>
                    <a:bodyPr/>
                    <a:lstStyle/>
                    <a:p>
                      <a:pPr marR="0" algn="l" rtl="0" fontAlgn="b">
                        <a:lnSpc>
                          <a:spcPct val="100000"/>
                        </a:lnSpc>
                        <a:spcBef>
                          <a:spcPts val="0"/>
                        </a:spcBef>
                        <a:spcAft>
                          <a:spcPts val="0"/>
                        </a:spcAft>
                        <a:buClr>
                          <a:srgbClr val="000000"/>
                        </a:buClr>
                        <a:buFont typeface="Arial"/>
                      </a:pPr>
                      <a:r>
                        <a:rPr lang="en-GB" sz="1000" b="1" i="0" u="none" strike="noStrike" cap="none" dirty="0">
                          <a:solidFill>
                            <a:schemeClr val="dk1"/>
                          </a:solidFill>
                          <a:effectLst/>
                          <a:latin typeface="+mn-lt"/>
                          <a:ea typeface="+mn-ea"/>
                          <a:cs typeface="+mn-cs"/>
                          <a:sym typeface="Arial"/>
                        </a:rPr>
                        <a:t>SNOMED CT FSN</a:t>
                      </a:r>
                    </a:p>
                  </a:txBody>
                  <a:tcPr anchor="b"/>
                </a:tc>
                <a:extLst>
                  <a:ext uri="{0D108BD9-81ED-4DB2-BD59-A6C34878D82A}">
                    <a16:rowId xmlns:a16="http://schemas.microsoft.com/office/drawing/2014/main" val="3808069663"/>
                  </a:ext>
                </a:extLst>
              </a:tr>
              <a:tr h="370840">
                <a:tc>
                  <a:txBody>
                    <a:bodyPr/>
                    <a:lstStyle/>
                    <a:p>
                      <a:pPr algn="l" rtl="0" fontAlgn="ctr"/>
                      <a:r>
                        <a:rPr lang="en-GB" sz="1100" b="0" dirty="0">
                          <a:effectLst/>
                          <a:latin typeface="Calibri" panose="020F0502020204030204" pitchFamily="34" charset="0"/>
                        </a:rPr>
                        <a:t>11603000</a:t>
                      </a:r>
                    </a:p>
                  </a:txBody>
                  <a:tcPr marL="14288" marR="14288" marT="9525" marB="9525" anchor="ctr"/>
                </a:tc>
                <a:tc>
                  <a:txBody>
                    <a:bodyPr/>
                    <a:lstStyle/>
                    <a:p>
                      <a:pPr algn="l" rtl="0" fontAlgn="ctr"/>
                      <a:r>
                        <a:rPr lang="en-GB" sz="1100" b="0" dirty="0" err="1">
                          <a:effectLst/>
                          <a:latin typeface="Calibri" panose="020F0502020204030204" pitchFamily="34" charset="0"/>
                        </a:rPr>
                        <a:t>Endotracheopulmonary</a:t>
                      </a:r>
                      <a:r>
                        <a:rPr lang="en-GB" sz="1100" b="0" dirty="0">
                          <a:effectLst/>
                          <a:latin typeface="Calibri" panose="020F0502020204030204" pitchFamily="34" charset="0"/>
                        </a:rPr>
                        <a:t> instillation, suspension</a:t>
                      </a:r>
                    </a:p>
                  </a:txBody>
                  <a:tcPr marL="14288" marR="14288" marT="9525" marB="9525" anchor="ctr"/>
                </a:tc>
                <a:tc>
                  <a:txBody>
                    <a:bodyPr/>
                    <a:lstStyle/>
                    <a:p>
                      <a:pPr algn="l" rtl="0" fontAlgn="b"/>
                      <a:r>
                        <a:rPr lang="en-GB" sz="1100" b="0" dirty="0">
                          <a:effectLst/>
                          <a:latin typeface="Calibri" panose="020F0502020204030204" pitchFamily="34" charset="0"/>
                        </a:rPr>
                        <a:t>385250004</a:t>
                      </a:r>
                    </a:p>
                  </a:txBody>
                  <a:tcPr marL="14288" marR="14288" marT="9525" marB="9525" anchor="b"/>
                </a:tc>
                <a:tc>
                  <a:txBody>
                    <a:bodyPr/>
                    <a:lstStyle/>
                    <a:p>
                      <a:pPr algn="l" rtl="0" fontAlgn="ctr"/>
                      <a:r>
                        <a:rPr lang="en-GB" sz="1100" b="0" dirty="0">
                          <a:effectLst/>
                          <a:latin typeface="Calibri" panose="020F0502020204030204" pitchFamily="34" charset="0"/>
                        </a:rPr>
                        <a:t>Conventional release suspension for </a:t>
                      </a:r>
                      <a:r>
                        <a:rPr lang="en-GB" sz="1100" b="0" dirty="0" err="1">
                          <a:effectLst/>
                          <a:latin typeface="Calibri" panose="020F0502020204030204" pitchFamily="34" charset="0"/>
                        </a:rPr>
                        <a:t>endotracheopulmonary</a:t>
                      </a:r>
                      <a:r>
                        <a:rPr lang="en-GB" sz="1100" b="0" dirty="0">
                          <a:effectLst/>
                          <a:latin typeface="Calibri" panose="020F0502020204030204" pitchFamily="34" charset="0"/>
                        </a:rPr>
                        <a:t> instillation (dose form)</a:t>
                      </a:r>
                    </a:p>
                  </a:txBody>
                  <a:tcPr marL="14288" marR="14288" marT="9525" marB="9525" anchor="ctr"/>
                </a:tc>
                <a:extLst>
                  <a:ext uri="{0D108BD9-81ED-4DB2-BD59-A6C34878D82A}">
                    <a16:rowId xmlns:a16="http://schemas.microsoft.com/office/drawing/2014/main" val="2226326586"/>
                  </a:ext>
                </a:extLst>
              </a:tr>
              <a:tr h="370840">
                <a:tc>
                  <a:txBody>
                    <a:bodyPr/>
                    <a:lstStyle/>
                    <a:p>
                      <a:pPr algn="l" rtl="0" fontAlgn="ctr"/>
                      <a:r>
                        <a:rPr lang="en-GB" sz="1100" b="0">
                          <a:effectLst/>
                          <a:latin typeface="Calibri" panose="020F0502020204030204" pitchFamily="34" charset="0"/>
                        </a:rPr>
                        <a:t>11601000</a:t>
                      </a:r>
                    </a:p>
                  </a:txBody>
                  <a:tcPr marL="14288" marR="14288" marT="9525" marB="9525" anchor="ctr"/>
                </a:tc>
                <a:tc>
                  <a:txBody>
                    <a:bodyPr/>
                    <a:lstStyle/>
                    <a:p>
                      <a:pPr algn="l" rtl="0" fontAlgn="ctr"/>
                      <a:r>
                        <a:rPr lang="en-GB" sz="1100" b="0" dirty="0" err="1">
                          <a:effectLst/>
                          <a:latin typeface="Calibri" panose="020F0502020204030204" pitchFamily="34" charset="0"/>
                        </a:rPr>
                        <a:t>Endotracheopulmonary</a:t>
                      </a:r>
                      <a:r>
                        <a:rPr lang="en-GB" sz="1100" b="0" dirty="0">
                          <a:effectLst/>
                          <a:latin typeface="Calibri" panose="020F0502020204030204" pitchFamily="34" charset="0"/>
                        </a:rPr>
                        <a:t> instillation, solution</a:t>
                      </a:r>
                    </a:p>
                  </a:txBody>
                  <a:tcPr marL="14288" marR="14288" marT="9525" marB="9525" anchor="ctr"/>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385247002</a:t>
                      </a:r>
                    </a:p>
                  </a:txBody>
                  <a:tcPr marL="14288" marR="14288" marT="9525" marB="9525" anchor="ctr"/>
                </a:tc>
                <a:tc>
                  <a:txBody>
                    <a:bodyPr/>
                    <a:lstStyle/>
                    <a:p>
                      <a:pPr marR="0" algn="l" rtl="0" fontAlgn="b">
                        <a:lnSpc>
                          <a:spcPct val="100000"/>
                        </a:lnSpc>
                        <a:spcBef>
                          <a:spcPts val="0"/>
                        </a:spcBef>
                        <a:spcAft>
                          <a:spcPts val="0"/>
                        </a:spcAft>
                        <a:buClr>
                          <a:srgbClr val="000000"/>
                        </a:buClr>
                        <a:buFont typeface="Arial"/>
                      </a:pPr>
                      <a:r>
                        <a:rPr lang="en-GB" sz="1100" b="0" i="0" u="none" strike="noStrike" cap="none" dirty="0">
                          <a:solidFill>
                            <a:schemeClr val="dk1"/>
                          </a:solidFill>
                          <a:effectLst/>
                          <a:latin typeface="Calibri" panose="020F0502020204030204" pitchFamily="34" charset="0"/>
                          <a:ea typeface="+mn-ea"/>
                          <a:cs typeface="+mn-cs"/>
                          <a:sym typeface="Arial"/>
                        </a:rPr>
                        <a:t>Conventional release solution for </a:t>
                      </a:r>
                      <a:r>
                        <a:rPr lang="en-GB" sz="1100" b="0" i="0" u="none" strike="noStrike" cap="none" dirty="0" err="1">
                          <a:solidFill>
                            <a:schemeClr val="dk1"/>
                          </a:solidFill>
                          <a:effectLst/>
                          <a:latin typeface="Calibri" panose="020F0502020204030204" pitchFamily="34" charset="0"/>
                          <a:ea typeface="+mn-ea"/>
                          <a:cs typeface="+mn-cs"/>
                          <a:sym typeface="Arial"/>
                        </a:rPr>
                        <a:t>endotracheopulmonary</a:t>
                      </a:r>
                      <a:r>
                        <a:rPr lang="en-GB" sz="1100" b="0" i="0" u="none" strike="noStrike" cap="none" dirty="0">
                          <a:solidFill>
                            <a:schemeClr val="dk1"/>
                          </a:solidFill>
                          <a:effectLst/>
                          <a:latin typeface="Calibri" panose="020F0502020204030204" pitchFamily="34" charset="0"/>
                          <a:ea typeface="+mn-ea"/>
                          <a:cs typeface="+mn-cs"/>
                          <a:sym typeface="Arial"/>
                        </a:rPr>
                        <a:t> instillation (dose form)</a:t>
                      </a:r>
                    </a:p>
                  </a:txBody>
                  <a:tcPr marL="14288" marR="14288" marT="9525" marB="9525" anchor="ctr"/>
                </a:tc>
                <a:extLst>
                  <a:ext uri="{0D108BD9-81ED-4DB2-BD59-A6C34878D82A}">
                    <a16:rowId xmlns:a16="http://schemas.microsoft.com/office/drawing/2014/main" val="2840015631"/>
                  </a:ext>
                </a:extLst>
              </a:tr>
              <a:tr h="370840">
                <a:tc>
                  <a:txBody>
                    <a:bodyPr/>
                    <a:lstStyle/>
                    <a:p>
                      <a:pPr algn="l" rtl="0" fontAlgn="ctr"/>
                      <a:r>
                        <a:rPr lang="en-GB" sz="1100" b="0" dirty="0">
                          <a:effectLst/>
                          <a:latin typeface="Calibri" panose="020F0502020204030204" pitchFamily="34" charset="0"/>
                        </a:rPr>
                        <a:t>11602000</a:t>
                      </a:r>
                    </a:p>
                  </a:txBody>
                  <a:tcPr marL="14288" marR="14288" marT="9525" marB="9525" anchor="ctr"/>
                </a:tc>
                <a:tc>
                  <a:txBody>
                    <a:bodyPr/>
                    <a:lstStyle/>
                    <a:p>
                      <a:pPr algn="l" rtl="0" fontAlgn="ctr"/>
                      <a:r>
                        <a:rPr lang="en-GB" sz="1100" b="0" dirty="0" err="1">
                          <a:effectLst/>
                          <a:latin typeface="Calibri" panose="020F0502020204030204" pitchFamily="34" charset="0"/>
                        </a:rPr>
                        <a:t>Endotracheopulmonary</a:t>
                      </a:r>
                      <a:r>
                        <a:rPr lang="en-GB" sz="1100" b="0" dirty="0">
                          <a:effectLst/>
                          <a:latin typeface="Calibri" panose="020F0502020204030204" pitchFamily="34" charset="0"/>
                        </a:rPr>
                        <a:t> instillation, powder for solution</a:t>
                      </a:r>
                    </a:p>
                  </a:txBody>
                  <a:tcPr marL="14288" marR="14288" marT="9525" marB="9525" anchor="ctr"/>
                </a:tc>
                <a:tc>
                  <a:txBody>
                    <a:bodyPr/>
                    <a:lstStyle/>
                    <a:p>
                      <a:pPr algn="l" rtl="0" fontAlgn="ctr"/>
                      <a:r>
                        <a:rPr lang="en-GB" sz="1100" b="0" dirty="0">
                          <a:effectLst/>
                          <a:latin typeface="Calibri" panose="020F0502020204030204" pitchFamily="34" charset="0"/>
                        </a:rPr>
                        <a:t>385248007</a:t>
                      </a:r>
                    </a:p>
                  </a:txBody>
                  <a:tcPr marL="14288" marR="14288" marT="9525" marB="9525" anchor="ctr"/>
                </a:tc>
                <a:tc>
                  <a:txBody>
                    <a:bodyPr/>
                    <a:lstStyle/>
                    <a:p>
                      <a:pPr algn="l" rtl="0" fontAlgn="ctr"/>
                      <a:r>
                        <a:rPr lang="en-GB" sz="1100" b="0" dirty="0">
                          <a:effectLst/>
                          <a:latin typeface="Calibri" panose="020F0502020204030204" pitchFamily="34" charset="0"/>
                        </a:rPr>
                        <a:t>Powder for conventional release solution for endotracheal instillation (dose form)</a:t>
                      </a:r>
                    </a:p>
                  </a:txBody>
                  <a:tcPr marL="14288" marR="14288" marT="9525" marB="9525" anchor="ctr"/>
                </a:tc>
                <a:extLst>
                  <a:ext uri="{0D108BD9-81ED-4DB2-BD59-A6C34878D82A}">
                    <a16:rowId xmlns:a16="http://schemas.microsoft.com/office/drawing/2014/main" val="3991642931"/>
                  </a:ext>
                </a:extLst>
              </a:tr>
              <a:tr h="370840">
                <a:tc>
                  <a:txBody>
                    <a:bodyPr/>
                    <a:lstStyle/>
                    <a:p>
                      <a:pPr algn="l" rtl="0" fontAlgn="ctr"/>
                      <a:r>
                        <a:rPr lang="en-GB" sz="1100" b="0">
                          <a:effectLst/>
                          <a:latin typeface="Calibri" panose="020F0502020204030204" pitchFamily="34" charset="0"/>
                        </a:rPr>
                        <a:t>13009000</a:t>
                      </a:r>
                    </a:p>
                  </a:txBody>
                  <a:tcPr marL="14288" marR="14288" marT="9525" marB="9525" anchor="ctr"/>
                </a:tc>
                <a:tc>
                  <a:txBody>
                    <a:bodyPr/>
                    <a:lstStyle/>
                    <a:p>
                      <a:pPr algn="l" rtl="0" fontAlgn="ctr"/>
                      <a:r>
                        <a:rPr lang="en-GB" sz="1100" b="0" dirty="0" err="1">
                          <a:effectLst/>
                          <a:latin typeface="Calibri" panose="020F0502020204030204" pitchFamily="34" charset="0"/>
                        </a:rPr>
                        <a:t>Endotracheopulmonary</a:t>
                      </a:r>
                      <a:r>
                        <a:rPr lang="en-GB" sz="1100" b="0" dirty="0">
                          <a:effectLst/>
                          <a:latin typeface="Calibri" panose="020F0502020204030204" pitchFamily="34" charset="0"/>
                        </a:rPr>
                        <a:t> instillation, powder for suspension</a:t>
                      </a:r>
                    </a:p>
                  </a:txBody>
                  <a:tcPr marL="14288" marR="14288" marT="9525" marB="9525" anchor="ctr"/>
                </a:tc>
                <a:tc>
                  <a:txBody>
                    <a:bodyPr/>
                    <a:lstStyle/>
                    <a:p>
                      <a:pPr algn="l" rtl="0" fontAlgn="ctr"/>
                      <a:r>
                        <a:rPr lang="en-GB" sz="1100" b="0" dirty="0">
                          <a:effectLst/>
                          <a:latin typeface="Calibri" panose="020F0502020204030204" pitchFamily="34" charset="0"/>
                        </a:rPr>
                        <a:t>770109000</a:t>
                      </a:r>
                    </a:p>
                  </a:txBody>
                  <a:tcPr marL="14288" marR="14288" marT="9525" marB="9525" anchor="ctr"/>
                </a:tc>
                <a:tc>
                  <a:txBody>
                    <a:bodyPr/>
                    <a:lstStyle/>
                    <a:p>
                      <a:pPr algn="l" rtl="0" fontAlgn="ctr"/>
                      <a:r>
                        <a:rPr lang="en-GB" sz="1100" b="0" dirty="0">
                          <a:effectLst/>
                          <a:latin typeface="Calibri" panose="020F0502020204030204" pitchFamily="34" charset="0"/>
                        </a:rPr>
                        <a:t>Powder for conventional release suspension for endotracheal instillation (dose form)</a:t>
                      </a:r>
                    </a:p>
                  </a:txBody>
                  <a:tcPr marL="14288" marR="14288" marT="9525" marB="9525" anchor="ctr"/>
                </a:tc>
                <a:extLst>
                  <a:ext uri="{0D108BD9-81ED-4DB2-BD59-A6C34878D82A}">
                    <a16:rowId xmlns:a16="http://schemas.microsoft.com/office/drawing/2014/main" val="2948756533"/>
                  </a:ext>
                </a:extLst>
              </a:tr>
            </a:tbl>
          </a:graphicData>
        </a:graphic>
      </p:graphicFrame>
      <p:pic>
        <p:nvPicPr>
          <p:cNvPr id="6" name="Picture 5">
            <a:extLst>
              <a:ext uri="{FF2B5EF4-FFF2-40B4-BE49-F238E27FC236}">
                <a16:creationId xmlns:a16="http://schemas.microsoft.com/office/drawing/2014/main" id="{A6416BEA-165F-4C6A-8821-780CC8814B73}"/>
              </a:ext>
            </a:extLst>
          </p:cNvPr>
          <p:cNvPicPr>
            <a:picLocks noChangeAspect="1"/>
          </p:cNvPicPr>
          <p:nvPr/>
        </p:nvPicPr>
        <p:blipFill>
          <a:blip r:embed="rId2"/>
          <a:stretch>
            <a:fillRect/>
          </a:stretch>
        </p:blipFill>
        <p:spPr>
          <a:xfrm>
            <a:off x="2429401" y="2781215"/>
            <a:ext cx="4231526" cy="2213192"/>
          </a:xfrm>
          <a:prstGeom prst="rect">
            <a:avLst/>
          </a:prstGeom>
        </p:spPr>
      </p:pic>
      <p:pic>
        <p:nvPicPr>
          <p:cNvPr id="8" name="Picture 7">
            <a:extLst>
              <a:ext uri="{FF2B5EF4-FFF2-40B4-BE49-F238E27FC236}">
                <a16:creationId xmlns:a16="http://schemas.microsoft.com/office/drawing/2014/main" id="{E45A99E7-14FD-471E-9913-91F624596B06}"/>
              </a:ext>
            </a:extLst>
          </p:cNvPr>
          <p:cNvPicPr>
            <a:picLocks noChangeAspect="1"/>
          </p:cNvPicPr>
          <p:nvPr/>
        </p:nvPicPr>
        <p:blipFill>
          <a:blip r:embed="rId3"/>
          <a:stretch>
            <a:fillRect/>
          </a:stretch>
        </p:blipFill>
        <p:spPr>
          <a:xfrm>
            <a:off x="115128" y="2781215"/>
            <a:ext cx="2217254" cy="2362285"/>
          </a:xfrm>
          <a:prstGeom prst="rect">
            <a:avLst/>
          </a:prstGeom>
        </p:spPr>
      </p:pic>
      <p:pic>
        <p:nvPicPr>
          <p:cNvPr id="10" name="Picture 9">
            <a:extLst>
              <a:ext uri="{FF2B5EF4-FFF2-40B4-BE49-F238E27FC236}">
                <a16:creationId xmlns:a16="http://schemas.microsoft.com/office/drawing/2014/main" id="{3CA72FEA-3FFD-4F1B-A70D-B7741FCDF62F}"/>
              </a:ext>
            </a:extLst>
          </p:cNvPr>
          <p:cNvPicPr>
            <a:picLocks noChangeAspect="1"/>
          </p:cNvPicPr>
          <p:nvPr/>
        </p:nvPicPr>
        <p:blipFill>
          <a:blip r:embed="rId4"/>
          <a:stretch>
            <a:fillRect/>
          </a:stretch>
        </p:blipFill>
        <p:spPr>
          <a:xfrm>
            <a:off x="6088256" y="2816121"/>
            <a:ext cx="2440467" cy="408065"/>
          </a:xfrm>
          <a:prstGeom prst="rect">
            <a:avLst/>
          </a:prstGeom>
        </p:spPr>
      </p:pic>
      <p:sp>
        <p:nvSpPr>
          <p:cNvPr id="3" name="Rectangle: Rounded Corners 2">
            <a:extLst>
              <a:ext uri="{FF2B5EF4-FFF2-40B4-BE49-F238E27FC236}">
                <a16:creationId xmlns:a16="http://schemas.microsoft.com/office/drawing/2014/main" id="{F6DDA9F0-B234-4546-96AD-3AC4228DF418}"/>
              </a:ext>
            </a:extLst>
          </p:cNvPr>
          <p:cNvSpPr/>
          <p:nvPr/>
        </p:nvSpPr>
        <p:spPr>
          <a:xfrm>
            <a:off x="6937512" y="3773557"/>
            <a:ext cx="1845365" cy="808382"/>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1200" dirty="0"/>
              <a:t>Endotracheal – the ISI is </a:t>
            </a:r>
            <a:r>
              <a:rPr lang="en-GB" sz="1200" dirty="0" err="1"/>
              <a:t>endotracheopulmonary</a:t>
            </a:r>
            <a:endParaRPr lang="en-GB" sz="1200" dirty="0"/>
          </a:p>
        </p:txBody>
      </p:sp>
      <p:sp>
        <p:nvSpPr>
          <p:cNvPr id="5" name="TextBox 4">
            <a:extLst>
              <a:ext uri="{FF2B5EF4-FFF2-40B4-BE49-F238E27FC236}">
                <a16:creationId xmlns:a16="http://schemas.microsoft.com/office/drawing/2014/main" id="{62291CCA-FC3E-4A14-A709-B7DD3087BD1D}"/>
              </a:ext>
            </a:extLst>
          </p:cNvPr>
          <p:cNvSpPr txBox="1"/>
          <p:nvPr/>
        </p:nvSpPr>
        <p:spPr>
          <a:xfrm>
            <a:off x="7974496" y="1113183"/>
            <a:ext cx="675861" cy="830997"/>
          </a:xfrm>
          <a:prstGeom prst="rect">
            <a:avLst/>
          </a:prstGeom>
          <a:noFill/>
        </p:spPr>
        <p:txBody>
          <a:bodyPr wrap="square" rtlCol="0">
            <a:spAutoFit/>
          </a:bodyPr>
          <a:lstStyle/>
          <a:p>
            <a:r>
              <a:rPr lang="en-GB" sz="4800" b="1" dirty="0">
                <a:solidFill>
                  <a:srgbClr val="00B050"/>
                </a:solidFill>
                <a:sym typeface="Wingdings" panose="05000000000000000000" pitchFamily="2" charset="2"/>
              </a:rPr>
              <a:t></a:t>
            </a:r>
            <a:endParaRPr lang="en-GB" sz="4800" b="1" dirty="0">
              <a:solidFill>
                <a:srgbClr val="00B050"/>
              </a:solidFill>
            </a:endParaRPr>
          </a:p>
        </p:txBody>
      </p:sp>
    </p:spTree>
    <p:extLst>
      <p:ext uri="{BB962C8B-B14F-4D97-AF65-F5344CB8AC3E}">
        <p14:creationId xmlns:p14="http://schemas.microsoft.com/office/powerpoint/2010/main" val="615766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0FA82-FD60-4E5B-BCA2-27005B7A2894}"/>
              </a:ext>
            </a:extLst>
          </p:cNvPr>
          <p:cNvSpPr>
            <a:spLocks noGrp="1"/>
          </p:cNvSpPr>
          <p:nvPr>
            <p:ph type="title"/>
          </p:nvPr>
        </p:nvSpPr>
        <p:spPr/>
        <p:txBody>
          <a:bodyPr/>
          <a:lstStyle/>
          <a:p>
            <a:r>
              <a:rPr lang="en-GB" dirty="0"/>
              <a:t>CRS Request</a:t>
            </a:r>
          </a:p>
        </p:txBody>
      </p:sp>
      <p:sp>
        <p:nvSpPr>
          <p:cNvPr id="3" name="Text Placeholder 2">
            <a:extLst>
              <a:ext uri="{FF2B5EF4-FFF2-40B4-BE49-F238E27FC236}">
                <a16:creationId xmlns:a16="http://schemas.microsoft.com/office/drawing/2014/main" id="{2274CD68-AD07-48E7-83FB-0F753718C0FA}"/>
              </a:ext>
            </a:extLst>
          </p:cNvPr>
          <p:cNvSpPr>
            <a:spLocks noGrp="1"/>
          </p:cNvSpPr>
          <p:nvPr>
            <p:ph type="body" idx="1"/>
          </p:nvPr>
        </p:nvSpPr>
        <p:spPr/>
        <p:txBody>
          <a:bodyPr>
            <a:normAutofit fontScale="92500" lnSpcReduction="20000"/>
          </a:bodyPr>
          <a:lstStyle/>
          <a:p>
            <a:r>
              <a:rPr lang="en-GB" dirty="0"/>
              <a:t>We would like the two SNOMED CT concepts</a:t>
            </a:r>
          </a:p>
          <a:p>
            <a:pPr lvl="1"/>
            <a:r>
              <a:rPr lang="en-GB" sz="1800" b="0" dirty="0">
                <a:effectLst/>
                <a:latin typeface="Calibri" panose="020F0502020204030204" pitchFamily="34" charset="0"/>
              </a:rPr>
              <a:t>Powder for conventional release solution for endotracheal instillation (dose form)</a:t>
            </a:r>
          </a:p>
          <a:p>
            <a:pPr lvl="1"/>
            <a:r>
              <a:rPr lang="en-GB" dirty="0"/>
              <a:t> </a:t>
            </a:r>
            <a:r>
              <a:rPr lang="en-GB" sz="1800" b="0" dirty="0">
                <a:effectLst/>
                <a:latin typeface="Calibri" panose="020F0502020204030204" pitchFamily="34" charset="0"/>
              </a:rPr>
              <a:t>Powder for conventional release suspension for endotracheal instillation (dose form)</a:t>
            </a:r>
          </a:p>
          <a:p>
            <a:pPr marL="139700" indent="0">
              <a:buNone/>
            </a:pPr>
            <a:r>
              <a:rPr lang="en-GB" dirty="0"/>
              <a:t>To have the FSN to say “</a:t>
            </a:r>
            <a:r>
              <a:rPr lang="en-GB" dirty="0" err="1"/>
              <a:t>endotracheopulmonary</a:t>
            </a:r>
            <a:r>
              <a:rPr lang="en-GB" dirty="0"/>
              <a:t>” rather than “endotracheal” because</a:t>
            </a:r>
          </a:p>
          <a:p>
            <a:r>
              <a:rPr lang="en-GB" dirty="0"/>
              <a:t>Their logical definition uses “</a:t>
            </a:r>
            <a:r>
              <a:rPr lang="en-GB" dirty="0" err="1"/>
              <a:t>endotracheopulmonary</a:t>
            </a:r>
            <a:r>
              <a:rPr lang="en-GB" dirty="0"/>
              <a:t>”</a:t>
            </a:r>
          </a:p>
          <a:p>
            <a:r>
              <a:rPr lang="en-GB" dirty="0"/>
              <a:t>They are the manufactured dose forms that would transform to the two concepts that use “</a:t>
            </a:r>
            <a:r>
              <a:rPr lang="en-GB" dirty="0" err="1"/>
              <a:t>endotracheopulmonary</a:t>
            </a:r>
            <a:r>
              <a:rPr lang="en-GB" dirty="0"/>
              <a:t>”</a:t>
            </a:r>
          </a:p>
          <a:p>
            <a:pPr marL="139700" indent="0">
              <a:buNone/>
            </a:pPr>
            <a:r>
              <a:rPr lang="en-GB" dirty="0"/>
              <a:t>We understand this is most probably a “retire and re-author” but we do feel this is justified</a:t>
            </a:r>
          </a:p>
        </p:txBody>
      </p:sp>
    </p:spTree>
    <p:extLst>
      <p:ext uri="{BB962C8B-B14F-4D97-AF65-F5344CB8AC3E}">
        <p14:creationId xmlns:p14="http://schemas.microsoft.com/office/powerpoint/2010/main" val="1862307254"/>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D0D549AA3AA2D4AB9FE4A7131A82936" ma:contentTypeVersion="11" ma:contentTypeDescription="Create a new document." ma:contentTypeScope="" ma:versionID="0faae284988c17ee7ae0f54f4b6c0008">
  <xsd:schema xmlns:xsd="http://www.w3.org/2001/XMLSchema" xmlns:xs="http://www.w3.org/2001/XMLSchema" xmlns:p="http://schemas.microsoft.com/office/2006/metadata/properties" xmlns:ns2="8adf55b2-e31d-42df-b888-bc8005a32aed" targetNamespace="http://schemas.microsoft.com/office/2006/metadata/properties" ma:root="true" ma:fieldsID="c5196d3d90459aa992879738e83d98fe" ns2:_="">
    <xsd:import namespace="8adf55b2-e31d-42df-b888-bc8005a32ae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df55b2-e31d-42df-b888-bc8005a32a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20689A6-A3EA-499A-BA6A-C6B42DC722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df55b2-e31d-42df-b888-bc8005a32a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907DA0A-7F96-490D-9A06-E347A57BCE42}">
  <ds:schemaRefs>
    <ds:schemaRef ds:uri="http://schemas.microsoft.com/sharepoint/v3/contenttype/forms"/>
  </ds:schemaRefs>
</ds:datastoreItem>
</file>

<file path=customXml/itemProps3.xml><?xml version="1.0" encoding="utf-8"?>
<ds:datastoreItem xmlns:ds="http://schemas.openxmlformats.org/officeDocument/2006/customXml" ds:itemID="{66614FF4-9DE1-4702-A0E5-21CAE53B4CB7}">
  <ds:schemaRef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schemas.microsoft.com/office/2006/documentManagement/types"/>
    <ds:schemaRef ds:uri="be6d3a18-f169-42bd-aa23-5c7bd8c1a519"/>
    <ds:schemaRef ds:uri="http://purl.org/dc/terms/"/>
    <ds:schemaRef ds:uri="4aef8d04-bdcb-4a6b-98e0-a3913c4be400"/>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17291</TotalTime>
  <Words>2794</Words>
  <Application>Microsoft Office PowerPoint</Application>
  <PresentationFormat>On-screen Show (16:9)</PresentationFormat>
  <Paragraphs>402</Paragraphs>
  <Slides>42</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42</vt:i4>
      </vt:variant>
    </vt:vector>
  </HeadingPairs>
  <TitlesOfParts>
    <vt:vector size="48" baseType="lpstr">
      <vt:lpstr>Helvetica Neue</vt:lpstr>
      <vt:lpstr>Wingdings</vt:lpstr>
      <vt:lpstr>Calibri</vt:lpstr>
      <vt:lpstr>Trebuchet MS</vt:lpstr>
      <vt:lpstr>Arial</vt:lpstr>
      <vt:lpstr>Office Theme</vt:lpstr>
      <vt:lpstr>SNOMED CT DEUSG Subgroup EDQM Dose Form Mapping</vt:lpstr>
      <vt:lpstr>PowerPoint Presentation</vt:lpstr>
      <vt:lpstr>PowerPoint Presentation</vt:lpstr>
      <vt:lpstr>Our documentation</vt:lpstr>
      <vt:lpstr>Mapping Spreadsheet update</vt:lpstr>
      <vt:lpstr>Our numbers</vt:lpstr>
      <vt:lpstr>PowerPoint Presentation</vt:lpstr>
      <vt:lpstr>A couple of quick ones… (I hope)</vt:lpstr>
      <vt:lpstr>CRS Request</vt:lpstr>
      <vt:lpstr>Implants</vt:lpstr>
      <vt:lpstr>EDQM implant concepts (1):</vt:lpstr>
      <vt:lpstr>EDQM implant concepts (2):</vt:lpstr>
      <vt:lpstr>SNOMED CT implant PDF concepts</vt:lpstr>
      <vt:lpstr>Discussion points</vt:lpstr>
      <vt:lpstr>EDQM Implant</vt:lpstr>
      <vt:lpstr>Hormone implants</vt:lpstr>
      <vt:lpstr>Non-steroid implant:</vt:lpstr>
      <vt:lpstr>Subcutaneous implant:</vt:lpstr>
      <vt:lpstr>S-C implant comments</vt:lpstr>
      <vt:lpstr>Intralesional implant (1)</vt:lpstr>
      <vt:lpstr>Intralesional implant (2)</vt:lpstr>
      <vt:lpstr>Intravitreal implant (1)</vt:lpstr>
      <vt:lpstr>Intravitreal implant (2)</vt:lpstr>
      <vt:lpstr>Intravitreal implant (3)</vt:lpstr>
      <vt:lpstr>Implantation suspensions (and powder for)</vt:lpstr>
      <vt:lpstr>Implantation tablets</vt:lpstr>
      <vt:lpstr>Implantation matrices (and powder for)</vt:lpstr>
      <vt:lpstr>Implantation chains</vt:lpstr>
      <vt:lpstr>Implantation pastes?</vt:lpstr>
      <vt:lpstr>Bone cements?</vt:lpstr>
      <vt:lpstr>Implant Dose Form Summary (1)</vt:lpstr>
      <vt:lpstr>Implant Dose Form Summary (2)</vt:lpstr>
      <vt:lpstr>Swabs, pads…..</vt:lpstr>
      <vt:lpstr>……plugs and strips</vt:lpstr>
      <vt:lpstr>Gas dose forms (1)</vt:lpstr>
      <vt:lpstr>Gas dose forms (2)</vt:lpstr>
      <vt:lpstr>Gas dose forms (3)</vt:lpstr>
      <vt:lpstr>Gas dose form summary</vt:lpstr>
      <vt:lpstr>New methods?</vt:lpstr>
      <vt:lpstr>Plaster and Patch</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DEUSG Subgroup EDQM Dose Form Mapping</dc:title>
  <dc:creator>Julie James</dc:creator>
  <cp:lastModifiedBy>Julie James (BW)</cp:lastModifiedBy>
  <cp:revision>23</cp:revision>
  <dcterms:modified xsi:type="dcterms:W3CDTF">2022-03-24T22:59:07Z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0x0101004D0D549AA3AA2D4AB9FE4A7131A82936</vt:lpwstr>
  </property>
</Properties>
</file>