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53"/>
  </p:notesMasterIdLst>
  <p:sldIdLst>
    <p:sldId id="256" r:id="rId5"/>
    <p:sldId id="257" r:id="rId6"/>
    <p:sldId id="258" r:id="rId7"/>
    <p:sldId id="259" r:id="rId8"/>
    <p:sldId id="328" r:id="rId9"/>
    <p:sldId id="424" r:id="rId10"/>
    <p:sldId id="299" r:id="rId11"/>
    <p:sldId id="440" r:id="rId12"/>
    <p:sldId id="436" r:id="rId13"/>
    <p:sldId id="437" r:id="rId14"/>
    <p:sldId id="441" r:id="rId15"/>
    <p:sldId id="438" r:id="rId16"/>
    <p:sldId id="439" r:id="rId17"/>
    <p:sldId id="430" r:id="rId18"/>
    <p:sldId id="385" r:id="rId19"/>
    <p:sldId id="386" r:id="rId20"/>
    <p:sldId id="394" r:id="rId21"/>
    <p:sldId id="381" r:id="rId22"/>
    <p:sldId id="387" r:id="rId23"/>
    <p:sldId id="264" r:id="rId24"/>
    <p:sldId id="382" r:id="rId25"/>
    <p:sldId id="391" r:id="rId26"/>
    <p:sldId id="396" r:id="rId27"/>
    <p:sldId id="389" r:id="rId28"/>
    <p:sldId id="392" r:id="rId29"/>
    <p:sldId id="397" r:id="rId30"/>
    <p:sldId id="393" r:id="rId31"/>
    <p:sldId id="399" r:id="rId32"/>
    <p:sldId id="400" r:id="rId33"/>
    <p:sldId id="448" r:id="rId34"/>
    <p:sldId id="443" r:id="rId35"/>
    <p:sldId id="401" r:id="rId36"/>
    <p:sldId id="444" r:id="rId37"/>
    <p:sldId id="445" r:id="rId38"/>
    <p:sldId id="446" r:id="rId39"/>
    <p:sldId id="402" r:id="rId40"/>
    <p:sldId id="442" r:id="rId41"/>
    <p:sldId id="447" r:id="rId42"/>
    <p:sldId id="403" r:id="rId43"/>
    <p:sldId id="395" r:id="rId44"/>
    <p:sldId id="431" r:id="rId45"/>
    <p:sldId id="432" r:id="rId46"/>
    <p:sldId id="433" r:id="rId47"/>
    <p:sldId id="434" r:id="rId48"/>
    <p:sldId id="435" r:id="rId49"/>
    <p:sldId id="412" r:id="rId50"/>
    <p:sldId id="282" r:id="rId51"/>
    <p:sldId id="283" r:id="rId52"/>
  </p:sldIdLst>
  <p:sldSz cx="9144000" cy="5143500" type="screen16x9"/>
  <p:notesSz cx="6858000" cy="9144000"/>
  <p:embeddedFontLst>
    <p:embeddedFont>
      <p:font typeface="Calibri" panose="020F0502020204030204" pitchFamily="34" charset="0"/>
      <p:regular r:id="rId54"/>
      <p:bold r:id="rId55"/>
      <p:italic r:id="rId56"/>
      <p:boldItalic r:id="rId57"/>
    </p:embeddedFont>
    <p:embeddedFont>
      <p:font typeface="Open Sans" panose="020B0606030504020204" pitchFamily="34" charset="0"/>
      <p:regular r:id="rId58"/>
      <p:bold r:id="rId59"/>
      <p:italic r:id="rId60"/>
      <p:boldItalic r:id="rId61"/>
    </p:embeddedFont>
    <p:embeddedFont>
      <p:font typeface="Trebuchet MS" panose="020B060302020202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B593D5-4C27-48C0-ABDC-83D5BC89F37C}" v="389" dt="2022-02-28T17:16:21.953"/>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48" autoAdjust="0"/>
    <p:restoredTop sz="94484" autoAdjust="0"/>
  </p:normalViewPr>
  <p:slideViewPr>
    <p:cSldViewPr snapToGrid="0">
      <p:cViewPr varScale="1">
        <p:scale>
          <a:sx n="143" d="100"/>
          <a:sy n="143" d="100"/>
        </p:scale>
        <p:origin x="72" y="111"/>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10.fntdata"/><Relationship Id="rId68" Type="http://schemas.openxmlformats.org/officeDocument/2006/relationships/theme" Target="theme/theme1.xml"/><Relationship Id="rId7" Type="http://schemas.openxmlformats.org/officeDocument/2006/relationships/slide" Target="slides/slide3.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font" Target="fonts/font5.fntdata"/><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font" Target="fonts/font8.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6.fntdata"/><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fntdata"/><Relationship Id="rId62" Type="http://schemas.openxmlformats.org/officeDocument/2006/relationships/font" Target="fonts/font9.fntdata"/><Relationship Id="rId7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4.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7.fntdata"/><Relationship Id="rId65"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A0A227FE-C5B0-420E-9DD2-E28A56E0E2C4}"/>
    <pc:docChg chg="undo custSel modSld">
      <pc:chgData name="Julie" userId="01467a90-d4f5-454b-aa5f-891feffaa140" providerId="ADAL" clId="{A0A227FE-C5B0-420E-9DD2-E28A56E0E2C4}" dt="2022-02-25T15:11:58.312" v="789" actId="20577"/>
      <pc:docMkLst>
        <pc:docMk/>
      </pc:docMkLst>
      <pc:sldChg chg="addSp delSp modSp mod">
        <pc:chgData name="Julie" userId="01467a90-d4f5-454b-aa5f-891feffaa140" providerId="ADAL" clId="{A0A227FE-C5B0-420E-9DD2-E28A56E0E2C4}" dt="2022-02-25T12:17:28.462" v="99" actId="1076"/>
        <pc:sldMkLst>
          <pc:docMk/>
          <pc:sldMk cId="1914664602" sldId="328"/>
        </pc:sldMkLst>
        <pc:spChg chg="mod">
          <ac:chgData name="Julie" userId="01467a90-d4f5-454b-aa5f-891feffaa140" providerId="ADAL" clId="{A0A227FE-C5B0-420E-9DD2-E28A56E0E2C4}" dt="2022-02-25T12:16:46.769" v="93" actId="20577"/>
          <ac:spMkLst>
            <pc:docMk/>
            <pc:sldMk cId="1914664602" sldId="328"/>
            <ac:spMk id="118" creationId="{00000000-0000-0000-0000-000000000000}"/>
          </ac:spMkLst>
        </pc:spChg>
        <pc:picChg chg="add mod">
          <ac:chgData name="Julie" userId="01467a90-d4f5-454b-aa5f-891feffaa140" providerId="ADAL" clId="{A0A227FE-C5B0-420E-9DD2-E28A56E0E2C4}" dt="2022-02-25T12:17:28.462" v="99" actId="1076"/>
          <ac:picMkLst>
            <pc:docMk/>
            <pc:sldMk cId="1914664602" sldId="328"/>
            <ac:picMk id="3" creationId="{F8BF6F03-C1D7-438A-858B-7BBDEBF0B64A}"/>
          </ac:picMkLst>
        </pc:picChg>
        <pc:picChg chg="del">
          <ac:chgData name="Julie" userId="01467a90-d4f5-454b-aa5f-891feffaa140" providerId="ADAL" clId="{A0A227FE-C5B0-420E-9DD2-E28A56E0E2C4}" dt="2022-02-25T12:17:27.058" v="98" actId="478"/>
          <ac:picMkLst>
            <pc:docMk/>
            <pc:sldMk cId="1914664602" sldId="328"/>
            <ac:picMk id="4" creationId="{EFE4549E-1225-4A66-9840-D8C1B353E057}"/>
          </ac:picMkLst>
        </pc:picChg>
      </pc:sldChg>
      <pc:sldChg chg="modSp mod">
        <pc:chgData name="Julie" userId="01467a90-d4f5-454b-aa5f-891feffaa140" providerId="ADAL" clId="{A0A227FE-C5B0-420E-9DD2-E28A56E0E2C4}" dt="2022-02-25T14:16:41.320" v="640" actId="313"/>
        <pc:sldMkLst>
          <pc:docMk/>
          <pc:sldMk cId="2516316312" sldId="438"/>
        </pc:sldMkLst>
        <pc:spChg chg="mod">
          <ac:chgData name="Julie" userId="01467a90-d4f5-454b-aa5f-891feffaa140" providerId="ADAL" clId="{A0A227FE-C5B0-420E-9DD2-E28A56E0E2C4}" dt="2022-02-25T14:16:41.320" v="640" actId="313"/>
          <ac:spMkLst>
            <pc:docMk/>
            <pc:sldMk cId="2516316312" sldId="438"/>
            <ac:spMk id="11" creationId="{97278FF4-229B-4CA1-88D0-FB9E1A276F79}"/>
          </ac:spMkLst>
        </pc:spChg>
      </pc:sldChg>
      <pc:sldChg chg="modSp mod">
        <pc:chgData name="Julie" userId="01467a90-d4f5-454b-aa5f-891feffaa140" providerId="ADAL" clId="{A0A227FE-C5B0-420E-9DD2-E28A56E0E2C4}" dt="2022-02-25T15:11:58.312" v="789" actId="20577"/>
        <pc:sldMkLst>
          <pc:docMk/>
          <pc:sldMk cId="3952086022" sldId="439"/>
        </pc:sldMkLst>
        <pc:spChg chg="mod">
          <ac:chgData name="Julie" userId="01467a90-d4f5-454b-aa5f-891feffaa140" providerId="ADAL" clId="{A0A227FE-C5B0-420E-9DD2-E28A56E0E2C4}" dt="2022-02-25T15:11:58.312" v="789" actId="20577"/>
          <ac:spMkLst>
            <pc:docMk/>
            <pc:sldMk cId="3952086022" sldId="439"/>
            <ac:spMk id="10" creationId="{DE2F10B7-BA6F-499E-8495-B9232642F9D2}"/>
          </ac:spMkLst>
        </pc:spChg>
      </pc:sldChg>
    </pc:docChg>
  </pc:docChgLst>
  <pc:docChgLst>
    <pc:chgData name="Julie James (BW)" userId="93e92b37-7776-4217-a0d0-6fda138908ce" providerId="ADAL" clId="{31B593D5-4C27-48C0-ABDC-83D5BC89F37C}"/>
    <pc:docChg chg="undo custSel addSld delSld modSld sldOrd">
      <pc:chgData name="Julie James (BW)" userId="93e92b37-7776-4217-a0d0-6fda138908ce" providerId="ADAL" clId="{31B593D5-4C27-48C0-ABDC-83D5BC89F37C}" dt="2022-02-28T17:16:21.953" v="5175"/>
      <pc:docMkLst>
        <pc:docMk/>
      </pc:docMkLst>
      <pc:sldChg chg="add">
        <pc:chgData name="Julie James (BW)" userId="93e92b37-7776-4217-a0d0-6fda138908ce" providerId="ADAL" clId="{31B593D5-4C27-48C0-ABDC-83D5BC89F37C}" dt="2022-02-26T19:17:27.941" v="287"/>
        <pc:sldMkLst>
          <pc:docMk/>
          <pc:sldMk cId="0" sldId="264"/>
        </pc:sldMkLst>
      </pc:sldChg>
      <pc:sldChg chg="add">
        <pc:chgData name="Julie James (BW)" userId="93e92b37-7776-4217-a0d0-6fda138908ce" providerId="ADAL" clId="{31B593D5-4C27-48C0-ABDC-83D5BC89F37C}" dt="2022-02-26T19:17:27.941" v="287"/>
        <pc:sldMkLst>
          <pc:docMk/>
          <pc:sldMk cId="1135748135" sldId="381"/>
        </pc:sldMkLst>
      </pc:sldChg>
      <pc:sldChg chg="add">
        <pc:chgData name="Julie James (BW)" userId="93e92b37-7776-4217-a0d0-6fda138908ce" providerId="ADAL" clId="{31B593D5-4C27-48C0-ABDC-83D5BC89F37C}" dt="2022-02-26T19:17:27.941" v="287"/>
        <pc:sldMkLst>
          <pc:docMk/>
          <pc:sldMk cId="3773671251" sldId="382"/>
        </pc:sldMkLst>
      </pc:sldChg>
      <pc:sldChg chg="add">
        <pc:chgData name="Julie James (BW)" userId="93e92b37-7776-4217-a0d0-6fda138908ce" providerId="ADAL" clId="{31B593D5-4C27-48C0-ABDC-83D5BC89F37C}" dt="2022-02-26T19:17:27.941" v="287"/>
        <pc:sldMkLst>
          <pc:docMk/>
          <pc:sldMk cId="1170886558" sldId="385"/>
        </pc:sldMkLst>
      </pc:sldChg>
      <pc:sldChg chg="add">
        <pc:chgData name="Julie James (BW)" userId="93e92b37-7776-4217-a0d0-6fda138908ce" providerId="ADAL" clId="{31B593D5-4C27-48C0-ABDC-83D5BC89F37C}" dt="2022-02-26T19:17:27.941" v="287"/>
        <pc:sldMkLst>
          <pc:docMk/>
          <pc:sldMk cId="3604132153" sldId="386"/>
        </pc:sldMkLst>
      </pc:sldChg>
      <pc:sldChg chg="add">
        <pc:chgData name="Julie James (BW)" userId="93e92b37-7776-4217-a0d0-6fda138908ce" providerId="ADAL" clId="{31B593D5-4C27-48C0-ABDC-83D5BC89F37C}" dt="2022-02-26T19:17:27.941" v="287"/>
        <pc:sldMkLst>
          <pc:docMk/>
          <pc:sldMk cId="1243971585" sldId="387"/>
        </pc:sldMkLst>
      </pc:sldChg>
      <pc:sldChg chg="add">
        <pc:chgData name="Julie James (BW)" userId="93e92b37-7776-4217-a0d0-6fda138908ce" providerId="ADAL" clId="{31B593D5-4C27-48C0-ABDC-83D5BC89F37C}" dt="2022-02-26T19:17:27.941" v="287"/>
        <pc:sldMkLst>
          <pc:docMk/>
          <pc:sldMk cId="3172159254" sldId="389"/>
        </pc:sldMkLst>
      </pc:sldChg>
      <pc:sldChg chg="add">
        <pc:chgData name="Julie James (BW)" userId="93e92b37-7776-4217-a0d0-6fda138908ce" providerId="ADAL" clId="{31B593D5-4C27-48C0-ABDC-83D5BC89F37C}" dt="2022-02-26T19:17:27.941" v="287"/>
        <pc:sldMkLst>
          <pc:docMk/>
          <pc:sldMk cId="1653901117" sldId="391"/>
        </pc:sldMkLst>
      </pc:sldChg>
      <pc:sldChg chg="add">
        <pc:chgData name="Julie James (BW)" userId="93e92b37-7776-4217-a0d0-6fda138908ce" providerId="ADAL" clId="{31B593D5-4C27-48C0-ABDC-83D5BC89F37C}" dt="2022-02-26T19:17:27.941" v="287"/>
        <pc:sldMkLst>
          <pc:docMk/>
          <pc:sldMk cId="2639752086" sldId="392"/>
        </pc:sldMkLst>
      </pc:sldChg>
      <pc:sldChg chg="add">
        <pc:chgData name="Julie James (BW)" userId="93e92b37-7776-4217-a0d0-6fda138908ce" providerId="ADAL" clId="{31B593D5-4C27-48C0-ABDC-83D5BC89F37C}" dt="2022-02-26T19:17:27.941" v="287"/>
        <pc:sldMkLst>
          <pc:docMk/>
          <pc:sldMk cId="4079416183" sldId="393"/>
        </pc:sldMkLst>
      </pc:sldChg>
      <pc:sldChg chg="add">
        <pc:chgData name="Julie James (BW)" userId="93e92b37-7776-4217-a0d0-6fda138908ce" providerId="ADAL" clId="{31B593D5-4C27-48C0-ABDC-83D5BC89F37C}" dt="2022-02-26T19:17:27.941" v="287"/>
        <pc:sldMkLst>
          <pc:docMk/>
          <pc:sldMk cId="1760539905" sldId="394"/>
        </pc:sldMkLst>
      </pc:sldChg>
      <pc:sldChg chg="add">
        <pc:chgData name="Julie James (BW)" userId="93e92b37-7776-4217-a0d0-6fda138908ce" providerId="ADAL" clId="{31B593D5-4C27-48C0-ABDC-83D5BC89F37C}" dt="2022-02-26T19:17:27.941" v="287"/>
        <pc:sldMkLst>
          <pc:docMk/>
          <pc:sldMk cId="1370881687" sldId="395"/>
        </pc:sldMkLst>
      </pc:sldChg>
      <pc:sldChg chg="add">
        <pc:chgData name="Julie James (BW)" userId="93e92b37-7776-4217-a0d0-6fda138908ce" providerId="ADAL" clId="{31B593D5-4C27-48C0-ABDC-83D5BC89F37C}" dt="2022-02-26T19:17:27.941" v="287"/>
        <pc:sldMkLst>
          <pc:docMk/>
          <pc:sldMk cId="767589132" sldId="396"/>
        </pc:sldMkLst>
      </pc:sldChg>
      <pc:sldChg chg="add">
        <pc:chgData name="Julie James (BW)" userId="93e92b37-7776-4217-a0d0-6fda138908ce" providerId="ADAL" clId="{31B593D5-4C27-48C0-ABDC-83D5BC89F37C}" dt="2022-02-26T19:17:27.941" v="287"/>
        <pc:sldMkLst>
          <pc:docMk/>
          <pc:sldMk cId="972652152" sldId="397"/>
        </pc:sldMkLst>
      </pc:sldChg>
      <pc:sldChg chg="modSp add mod">
        <pc:chgData name="Julie James (BW)" userId="93e92b37-7776-4217-a0d0-6fda138908ce" providerId="ADAL" clId="{31B593D5-4C27-48C0-ABDC-83D5BC89F37C}" dt="2022-02-28T13:45:15.252" v="4623" actId="6549"/>
        <pc:sldMkLst>
          <pc:docMk/>
          <pc:sldMk cId="3694397999" sldId="399"/>
        </pc:sldMkLst>
        <pc:graphicFrameChg chg="mod modGraphic">
          <ac:chgData name="Julie James (BW)" userId="93e92b37-7776-4217-a0d0-6fda138908ce" providerId="ADAL" clId="{31B593D5-4C27-48C0-ABDC-83D5BC89F37C}" dt="2022-02-28T13:45:15.252" v="4623" actId="6549"/>
          <ac:graphicFrameMkLst>
            <pc:docMk/>
            <pc:sldMk cId="3694397999" sldId="399"/>
            <ac:graphicFrameMk id="3" creationId="{5327879D-EB41-44F6-9FA4-D6306B742300}"/>
          </ac:graphicFrameMkLst>
        </pc:graphicFrameChg>
      </pc:sldChg>
      <pc:sldChg chg="modSp add mod">
        <pc:chgData name="Julie James (BW)" userId="93e92b37-7776-4217-a0d0-6fda138908ce" providerId="ADAL" clId="{31B593D5-4C27-48C0-ABDC-83D5BC89F37C}" dt="2022-02-28T13:34:09.287" v="4123" actId="20577"/>
        <pc:sldMkLst>
          <pc:docMk/>
          <pc:sldMk cId="938697881" sldId="400"/>
        </pc:sldMkLst>
        <pc:spChg chg="mod">
          <ac:chgData name="Julie James (BW)" userId="93e92b37-7776-4217-a0d0-6fda138908ce" providerId="ADAL" clId="{31B593D5-4C27-48C0-ABDC-83D5BC89F37C}" dt="2022-02-28T11:49:39.348" v="1291" actId="14100"/>
          <ac:spMkLst>
            <pc:docMk/>
            <pc:sldMk cId="938697881" sldId="400"/>
            <ac:spMk id="175" creationId="{00000000-0000-0000-0000-000000000000}"/>
          </ac:spMkLst>
        </pc:spChg>
        <pc:graphicFrameChg chg="mod modGraphic">
          <ac:chgData name="Julie James (BW)" userId="93e92b37-7776-4217-a0d0-6fda138908ce" providerId="ADAL" clId="{31B593D5-4C27-48C0-ABDC-83D5BC89F37C}" dt="2022-02-28T13:34:09.287" v="4123" actId="20577"/>
          <ac:graphicFrameMkLst>
            <pc:docMk/>
            <pc:sldMk cId="938697881" sldId="400"/>
            <ac:graphicFrameMk id="3" creationId="{5327879D-EB41-44F6-9FA4-D6306B742300}"/>
          </ac:graphicFrameMkLst>
        </pc:graphicFrameChg>
      </pc:sldChg>
      <pc:sldChg chg="modSp add mod">
        <pc:chgData name="Julie James (BW)" userId="93e92b37-7776-4217-a0d0-6fda138908ce" providerId="ADAL" clId="{31B593D5-4C27-48C0-ABDC-83D5BC89F37C}" dt="2022-02-28T17:00:11.810" v="4816"/>
        <pc:sldMkLst>
          <pc:docMk/>
          <pc:sldMk cId="1669837892" sldId="401"/>
        </pc:sldMkLst>
        <pc:spChg chg="mod">
          <ac:chgData name="Julie James (BW)" userId="93e92b37-7776-4217-a0d0-6fda138908ce" providerId="ADAL" clId="{31B593D5-4C27-48C0-ABDC-83D5BC89F37C}" dt="2022-02-28T13:43:41.895" v="4579" actId="20577"/>
          <ac:spMkLst>
            <pc:docMk/>
            <pc:sldMk cId="1669837892" sldId="401"/>
            <ac:spMk id="175" creationId="{00000000-0000-0000-0000-000000000000}"/>
          </ac:spMkLst>
        </pc:spChg>
        <pc:graphicFrameChg chg="mod modGraphic">
          <ac:chgData name="Julie James (BW)" userId="93e92b37-7776-4217-a0d0-6fda138908ce" providerId="ADAL" clId="{31B593D5-4C27-48C0-ABDC-83D5BC89F37C}" dt="2022-02-28T17:00:11.810" v="4816"/>
          <ac:graphicFrameMkLst>
            <pc:docMk/>
            <pc:sldMk cId="1669837892" sldId="401"/>
            <ac:graphicFrameMk id="3" creationId="{5327879D-EB41-44F6-9FA4-D6306B742300}"/>
          </ac:graphicFrameMkLst>
        </pc:graphicFrameChg>
      </pc:sldChg>
      <pc:sldChg chg="modSp add mod ord">
        <pc:chgData name="Julie James (BW)" userId="93e92b37-7776-4217-a0d0-6fda138908ce" providerId="ADAL" clId="{31B593D5-4C27-48C0-ABDC-83D5BC89F37C}" dt="2022-02-28T17:04:12.465" v="4951" actId="14734"/>
        <pc:sldMkLst>
          <pc:docMk/>
          <pc:sldMk cId="3377233450" sldId="402"/>
        </pc:sldMkLst>
        <pc:spChg chg="mod">
          <ac:chgData name="Julie James (BW)" userId="93e92b37-7776-4217-a0d0-6fda138908ce" providerId="ADAL" clId="{31B593D5-4C27-48C0-ABDC-83D5BC89F37C}" dt="2022-02-28T13:43:51.443" v="4580" actId="20577"/>
          <ac:spMkLst>
            <pc:docMk/>
            <pc:sldMk cId="3377233450" sldId="402"/>
            <ac:spMk id="175" creationId="{00000000-0000-0000-0000-000000000000}"/>
          </ac:spMkLst>
        </pc:spChg>
        <pc:graphicFrameChg chg="mod modGraphic">
          <ac:chgData name="Julie James (BW)" userId="93e92b37-7776-4217-a0d0-6fda138908ce" providerId="ADAL" clId="{31B593D5-4C27-48C0-ABDC-83D5BC89F37C}" dt="2022-02-28T17:04:12.465" v="4951" actId="14734"/>
          <ac:graphicFrameMkLst>
            <pc:docMk/>
            <pc:sldMk cId="3377233450" sldId="402"/>
            <ac:graphicFrameMk id="3" creationId="{5327879D-EB41-44F6-9FA4-D6306B742300}"/>
          </ac:graphicFrameMkLst>
        </pc:graphicFrameChg>
      </pc:sldChg>
      <pc:sldChg chg="modSp add mod">
        <pc:chgData name="Julie James (BW)" userId="93e92b37-7776-4217-a0d0-6fda138908ce" providerId="ADAL" clId="{31B593D5-4C27-48C0-ABDC-83D5BC89F37C}" dt="2022-02-28T17:16:21.953" v="5175"/>
        <pc:sldMkLst>
          <pc:docMk/>
          <pc:sldMk cId="2266884383" sldId="403"/>
        </pc:sldMkLst>
        <pc:spChg chg="mod">
          <ac:chgData name="Julie James (BW)" userId="93e92b37-7776-4217-a0d0-6fda138908ce" providerId="ADAL" clId="{31B593D5-4C27-48C0-ABDC-83D5BC89F37C}" dt="2022-02-28T17:13:29.360" v="5124" actId="14100"/>
          <ac:spMkLst>
            <pc:docMk/>
            <pc:sldMk cId="2266884383" sldId="403"/>
            <ac:spMk id="175" creationId="{00000000-0000-0000-0000-000000000000}"/>
          </ac:spMkLst>
        </pc:spChg>
        <pc:graphicFrameChg chg="mod modGraphic">
          <ac:chgData name="Julie James (BW)" userId="93e92b37-7776-4217-a0d0-6fda138908ce" providerId="ADAL" clId="{31B593D5-4C27-48C0-ABDC-83D5BC89F37C}" dt="2022-02-28T17:16:21.953" v="5175"/>
          <ac:graphicFrameMkLst>
            <pc:docMk/>
            <pc:sldMk cId="2266884383" sldId="403"/>
            <ac:graphicFrameMk id="2" creationId="{8A21F77E-F7AE-40D8-A699-24147B8794D3}"/>
          </ac:graphicFrameMkLst>
        </pc:graphicFrameChg>
      </pc:sldChg>
      <pc:sldChg chg="modSp mod">
        <pc:chgData name="Julie James (BW)" userId="93e92b37-7776-4217-a0d0-6fda138908ce" providerId="ADAL" clId="{31B593D5-4C27-48C0-ABDC-83D5BC89F37C}" dt="2022-02-26T19:17:45.296" v="330" actId="20577"/>
        <pc:sldMkLst>
          <pc:docMk/>
          <pc:sldMk cId="1248384348" sldId="430"/>
        </pc:sldMkLst>
        <pc:spChg chg="mod">
          <ac:chgData name="Julie James (BW)" userId="93e92b37-7776-4217-a0d0-6fda138908ce" providerId="ADAL" clId="{31B593D5-4C27-48C0-ABDC-83D5BC89F37C}" dt="2022-02-26T19:17:45.296" v="330" actId="20577"/>
          <ac:spMkLst>
            <pc:docMk/>
            <pc:sldMk cId="1248384348" sldId="430"/>
            <ac:spMk id="4" creationId="{C607B598-EFB9-4424-8A38-76C1716D3514}"/>
          </ac:spMkLst>
        </pc:spChg>
      </pc:sldChg>
      <pc:sldChg chg="modSp mod">
        <pc:chgData name="Julie James (BW)" userId="93e92b37-7776-4217-a0d0-6fda138908ce" providerId="ADAL" clId="{31B593D5-4C27-48C0-ABDC-83D5BC89F37C}" dt="2022-02-28T12:19:31.040" v="2439" actId="313"/>
        <pc:sldMkLst>
          <pc:docMk/>
          <pc:sldMk cId="1522819421" sldId="440"/>
        </pc:sldMkLst>
        <pc:spChg chg="mod">
          <ac:chgData name="Julie James (BW)" userId="93e92b37-7776-4217-a0d0-6fda138908ce" providerId="ADAL" clId="{31B593D5-4C27-48C0-ABDC-83D5BC89F37C}" dt="2022-02-28T12:19:31.040" v="2439" actId="313"/>
          <ac:spMkLst>
            <pc:docMk/>
            <pc:sldMk cId="1522819421" sldId="440"/>
            <ac:spMk id="3" creationId="{E33F3432-8211-44F4-9DAC-BF7F1BA57D29}"/>
          </ac:spMkLst>
        </pc:spChg>
      </pc:sldChg>
      <pc:sldChg chg="addSp delSp modSp new mod modClrScheme chgLayout">
        <pc:chgData name="Julie James (BW)" userId="93e92b37-7776-4217-a0d0-6fda138908ce" providerId="ADAL" clId="{31B593D5-4C27-48C0-ABDC-83D5BC89F37C}" dt="2022-02-28T12:20:06.682" v="2535" actId="108"/>
        <pc:sldMkLst>
          <pc:docMk/>
          <pc:sldMk cId="2518174275" sldId="441"/>
        </pc:sldMkLst>
        <pc:spChg chg="del mod ord">
          <ac:chgData name="Julie James (BW)" userId="93e92b37-7776-4217-a0d0-6fda138908ce" providerId="ADAL" clId="{31B593D5-4C27-48C0-ABDC-83D5BC89F37C}" dt="2022-02-26T18:46:18.797" v="1" actId="700"/>
          <ac:spMkLst>
            <pc:docMk/>
            <pc:sldMk cId="2518174275" sldId="441"/>
            <ac:spMk id="2" creationId="{83A84D41-E886-4542-8599-AABF9FF996BF}"/>
          </ac:spMkLst>
        </pc:spChg>
        <pc:spChg chg="add mod ord">
          <ac:chgData name="Julie James (BW)" userId="93e92b37-7776-4217-a0d0-6fda138908ce" providerId="ADAL" clId="{31B593D5-4C27-48C0-ABDC-83D5BC89F37C}" dt="2022-02-26T18:46:28.433" v="12" actId="20577"/>
          <ac:spMkLst>
            <pc:docMk/>
            <pc:sldMk cId="2518174275" sldId="441"/>
            <ac:spMk id="3" creationId="{BF352842-DCCE-4C89-8F77-CB86FC62C9B7}"/>
          </ac:spMkLst>
        </pc:spChg>
        <pc:spChg chg="add mod ord">
          <ac:chgData name="Julie James (BW)" userId="93e92b37-7776-4217-a0d0-6fda138908ce" providerId="ADAL" clId="{31B593D5-4C27-48C0-ABDC-83D5BC89F37C}" dt="2022-02-28T12:20:06.682" v="2535" actId="108"/>
          <ac:spMkLst>
            <pc:docMk/>
            <pc:sldMk cId="2518174275" sldId="441"/>
            <ac:spMk id="4" creationId="{71C471A0-32CE-4ED0-8C70-2AF0385CC1AA}"/>
          </ac:spMkLst>
        </pc:spChg>
      </pc:sldChg>
      <pc:sldChg chg="modSp add del mod">
        <pc:chgData name="Julie James (BW)" userId="93e92b37-7776-4217-a0d0-6fda138908ce" providerId="ADAL" clId="{31B593D5-4C27-48C0-ABDC-83D5BC89F37C}" dt="2022-02-26T19:24:05.103" v="442" actId="2696"/>
        <pc:sldMkLst>
          <pc:docMk/>
          <pc:sldMk cId="38083952" sldId="442"/>
        </pc:sldMkLst>
        <pc:graphicFrameChg chg="modGraphic">
          <ac:chgData name="Julie James (BW)" userId="93e92b37-7776-4217-a0d0-6fda138908ce" providerId="ADAL" clId="{31B593D5-4C27-48C0-ABDC-83D5BC89F37C}" dt="2022-02-26T19:23:50.815" v="441" actId="6549"/>
          <ac:graphicFrameMkLst>
            <pc:docMk/>
            <pc:sldMk cId="38083952" sldId="442"/>
            <ac:graphicFrameMk id="3" creationId="{5327879D-EB41-44F6-9FA4-D6306B742300}"/>
          </ac:graphicFrameMkLst>
        </pc:graphicFrameChg>
      </pc:sldChg>
      <pc:sldChg chg="addSp modSp add mod ord">
        <pc:chgData name="Julie James (BW)" userId="93e92b37-7776-4217-a0d0-6fda138908ce" providerId="ADAL" clId="{31B593D5-4C27-48C0-ABDC-83D5BC89F37C}" dt="2022-02-28T13:43:55.311" v="4581" actId="20577"/>
        <pc:sldMkLst>
          <pc:docMk/>
          <pc:sldMk cId="2802169518" sldId="442"/>
        </pc:sldMkLst>
        <pc:spChg chg="add mod">
          <ac:chgData name="Julie James (BW)" userId="93e92b37-7776-4217-a0d0-6fda138908ce" providerId="ADAL" clId="{31B593D5-4C27-48C0-ABDC-83D5BC89F37C}" dt="2022-02-28T13:36:50.903" v="4308" actId="20577"/>
          <ac:spMkLst>
            <pc:docMk/>
            <pc:sldMk cId="2802169518" sldId="442"/>
            <ac:spMk id="2" creationId="{32E9DDF7-2047-410C-89ED-500F749432D3}"/>
          </ac:spMkLst>
        </pc:spChg>
        <pc:spChg chg="mod">
          <ac:chgData name="Julie James (BW)" userId="93e92b37-7776-4217-a0d0-6fda138908ce" providerId="ADAL" clId="{31B593D5-4C27-48C0-ABDC-83D5BC89F37C}" dt="2022-02-28T13:43:55.311" v="4581" actId="20577"/>
          <ac:spMkLst>
            <pc:docMk/>
            <pc:sldMk cId="2802169518" sldId="442"/>
            <ac:spMk id="175" creationId="{00000000-0000-0000-0000-000000000000}"/>
          </ac:spMkLst>
        </pc:spChg>
        <pc:graphicFrameChg chg="modGraphic">
          <ac:chgData name="Julie James (BW)" userId="93e92b37-7776-4217-a0d0-6fda138908ce" providerId="ADAL" clId="{31B593D5-4C27-48C0-ABDC-83D5BC89F37C}" dt="2022-02-28T13:29:36.109" v="4084" actId="207"/>
          <ac:graphicFrameMkLst>
            <pc:docMk/>
            <pc:sldMk cId="2802169518" sldId="442"/>
            <ac:graphicFrameMk id="3" creationId="{5327879D-EB41-44F6-9FA4-D6306B742300}"/>
          </ac:graphicFrameMkLst>
        </pc:graphicFrameChg>
      </pc:sldChg>
      <pc:sldChg chg="modSp new mod ord">
        <pc:chgData name="Julie James (BW)" userId="93e92b37-7776-4217-a0d0-6fda138908ce" providerId="ADAL" clId="{31B593D5-4C27-48C0-ABDC-83D5BC89F37C}" dt="2022-02-28T16:59:47.815" v="4814"/>
        <pc:sldMkLst>
          <pc:docMk/>
          <pc:sldMk cId="3656883066" sldId="443"/>
        </pc:sldMkLst>
        <pc:spChg chg="mod">
          <ac:chgData name="Julie James (BW)" userId="93e92b37-7776-4217-a0d0-6fda138908ce" providerId="ADAL" clId="{31B593D5-4C27-48C0-ABDC-83D5BC89F37C}" dt="2022-02-28T12:00:08.539" v="1827" actId="20577"/>
          <ac:spMkLst>
            <pc:docMk/>
            <pc:sldMk cId="3656883066" sldId="443"/>
            <ac:spMk id="2" creationId="{59B2845F-F51B-42C1-AB4C-210AD53F7D63}"/>
          </ac:spMkLst>
        </pc:spChg>
        <pc:spChg chg="mod">
          <ac:chgData name="Julie James (BW)" userId="93e92b37-7776-4217-a0d0-6fda138908ce" providerId="ADAL" clId="{31B593D5-4C27-48C0-ABDC-83D5BC89F37C}" dt="2022-02-28T12:00:04.703" v="1821" actId="27636"/>
          <ac:spMkLst>
            <pc:docMk/>
            <pc:sldMk cId="3656883066" sldId="443"/>
            <ac:spMk id="3" creationId="{515F0244-138A-4B33-A84C-A12F9AC93ECC}"/>
          </ac:spMkLst>
        </pc:spChg>
      </pc:sldChg>
      <pc:sldChg chg="modSp add mod">
        <pc:chgData name="Julie James (BW)" userId="93e92b37-7776-4217-a0d0-6fda138908ce" providerId="ADAL" clId="{31B593D5-4C27-48C0-ABDC-83D5BC89F37C}" dt="2022-02-28T12:51:03.503" v="3099" actId="20577"/>
        <pc:sldMkLst>
          <pc:docMk/>
          <pc:sldMk cId="3550640598" sldId="444"/>
        </pc:sldMkLst>
        <pc:spChg chg="mod">
          <ac:chgData name="Julie James (BW)" userId="93e92b37-7776-4217-a0d0-6fda138908ce" providerId="ADAL" clId="{31B593D5-4C27-48C0-ABDC-83D5BC89F37C}" dt="2022-02-28T12:02:28.523" v="1897" actId="20577"/>
          <ac:spMkLst>
            <pc:docMk/>
            <pc:sldMk cId="3550640598" sldId="444"/>
            <ac:spMk id="2" creationId="{59B2845F-F51B-42C1-AB4C-210AD53F7D63}"/>
          </ac:spMkLst>
        </pc:spChg>
        <pc:spChg chg="mod">
          <ac:chgData name="Julie James (BW)" userId="93e92b37-7776-4217-a0d0-6fda138908ce" providerId="ADAL" clId="{31B593D5-4C27-48C0-ABDC-83D5BC89F37C}" dt="2022-02-28T12:51:03.503" v="3099" actId="20577"/>
          <ac:spMkLst>
            <pc:docMk/>
            <pc:sldMk cId="3550640598" sldId="444"/>
            <ac:spMk id="3" creationId="{515F0244-138A-4B33-A84C-A12F9AC93ECC}"/>
          </ac:spMkLst>
        </pc:spChg>
      </pc:sldChg>
      <pc:sldChg chg="modSp add mod">
        <pc:chgData name="Julie James (BW)" userId="93e92b37-7776-4217-a0d0-6fda138908ce" providerId="ADAL" clId="{31B593D5-4C27-48C0-ABDC-83D5BC89F37C}" dt="2022-02-28T12:16:20.162" v="2269" actId="313"/>
        <pc:sldMkLst>
          <pc:docMk/>
          <pc:sldMk cId="2589581650" sldId="445"/>
        </pc:sldMkLst>
        <pc:spChg chg="mod">
          <ac:chgData name="Julie James (BW)" userId="93e92b37-7776-4217-a0d0-6fda138908ce" providerId="ADAL" clId="{31B593D5-4C27-48C0-ABDC-83D5BC89F37C}" dt="2022-02-28T12:14:59.282" v="2177" actId="20577"/>
          <ac:spMkLst>
            <pc:docMk/>
            <pc:sldMk cId="2589581650" sldId="445"/>
            <ac:spMk id="2" creationId="{59B2845F-F51B-42C1-AB4C-210AD53F7D63}"/>
          </ac:spMkLst>
        </pc:spChg>
        <pc:spChg chg="mod">
          <ac:chgData name="Julie James (BW)" userId="93e92b37-7776-4217-a0d0-6fda138908ce" providerId="ADAL" clId="{31B593D5-4C27-48C0-ABDC-83D5BC89F37C}" dt="2022-02-28T12:16:20.162" v="2269" actId="313"/>
          <ac:spMkLst>
            <pc:docMk/>
            <pc:sldMk cId="2589581650" sldId="445"/>
            <ac:spMk id="3" creationId="{515F0244-138A-4B33-A84C-A12F9AC93ECC}"/>
          </ac:spMkLst>
        </pc:spChg>
      </pc:sldChg>
      <pc:sldChg chg="addSp modSp new mod ord">
        <pc:chgData name="Julie James (BW)" userId="93e92b37-7776-4217-a0d0-6fda138908ce" providerId="ADAL" clId="{31B593D5-4C27-48C0-ABDC-83D5BC89F37C}" dt="2022-02-28T13:32:13.966" v="4094" actId="20577"/>
        <pc:sldMkLst>
          <pc:docMk/>
          <pc:sldMk cId="2356246985" sldId="446"/>
        </pc:sldMkLst>
        <pc:spChg chg="mod">
          <ac:chgData name="Julie James (BW)" userId="93e92b37-7776-4217-a0d0-6fda138908ce" providerId="ADAL" clId="{31B593D5-4C27-48C0-ABDC-83D5BC89F37C}" dt="2022-02-28T12:58:51.079" v="3216" actId="14100"/>
          <ac:spMkLst>
            <pc:docMk/>
            <pc:sldMk cId="2356246985" sldId="446"/>
            <ac:spMk id="2" creationId="{A4D94D72-DFD7-4490-A375-D64B31510945}"/>
          </ac:spMkLst>
        </pc:spChg>
        <pc:spChg chg="mod">
          <ac:chgData name="Julie James (BW)" userId="93e92b37-7776-4217-a0d0-6fda138908ce" providerId="ADAL" clId="{31B593D5-4C27-48C0-ABDC-83D5BC89F37C}" dt="2022-02-28T13:32:13.966" v="4094" actId="20577"/>
          <ac:spMkLst>
            <pc:docMk/>
            <pc:sldMk cId="2356246985" sldId="446"/>
            <ac:spMk id="3" creationId="{3862210F-E18B-4FD9-AA4B-23741AA3ABCB}"/>
          </ac:spMkLst>
        </pc:spChg>
        <pc:spChg chg="add mod">
          <ac:chgData name="Julie James (BW)" userId="93e92b37-7776-4217-a0d0-6fda138908ce" providerId="ADAL" clId="{31B593D5-4C27-48C0-ABDC-83D5BC89F37C}" dt="2022-02-28T13:07:31.985" v="3825" actId="20577"/>
          <ac:spMkLst>
            <pc:docMk/>
            <pc:sldMk cId="2356246985" sldId="446"/>
            <ac:spMk id="4" creationId="{EAEA173B-C74A-4E4A-A791-AB35CF70C623}"/>
          </ac:spMkLst>
        </pc:spChg>
      </pc:sldChg>
      <pc:sldChg chg="addSp modSp add mod">
        <pc:chgData name="Julie James (BW)" userId="93e92b37-7776-4217-a0d0-6fda138908ce" providerId="ADAL" clId="{31B593D5-4C27-48C0-ABDC-83D5BC89F37C}" dt="2022-02-28T17:10:21.535" v="5081" actId="207"/>
        <pc:sldMkLst>
          <pc:docMk/>
          <pc:sldMk cId="2567553336" sldId="447"/>
        </pc:sldMkLst>
        <pc:spChg chg="add mod">
          <ac:chgData name="Julie James (BW)" userId="93e92b37-7776-4217-a0d0-6fda138908ce" providerId="ADAL" clId="{31B593D5-4C27-48C0-ABDC-83D5BC89F37C}" dt="2022-02-28T17:10:12.667" v="5080" actId="207"/>
          <ac:spMkLst>
            <pc:docMk/>
            <pc:sldMk cId="2567553336" sldId="447"/>
            <ac:spMk id="3" creationId="{5F8921EB-AC7C-42A5-AC7A-2A898F42B530}"/>
          </ac:spMkLst>
        </pc:spChg>
        <pc:spChg chg="mod">
          <ac:chgData name="Julie James (BW)" userId="93e92b37-7776-4217-a0d0-6fda138908ce" providerId="ADAL" clId="{31B593D5-4C27-48C0-ABDC-83D5BC89F37C}" dt="2022-02-28T13:37:53.749" v="4318" actId="14100"/>
          <ac:spMkLst>
            <pc:docMk/>
            <pc:sldMk cId="2567553336" sldId="447"/>
            <ac:spMk id="175" creationId="{00000000-0000-0000-0000-000000000000}"/>
          </ac:spMkLst>
        </pc:spChg>
        <pc:graphicFrameChg chg="mod modGraphic">
          <ac:chgData name="Julie James (BW)" userId="93e92b37-7776-4217-a0d0-6fda138908ce" providerId="ADAL" clId="{31B593D5-4C27-48C0-ABDC-83D5BC89F37C}" dt="2022-02-28T17:10:21.535" v="5081" actId="207"/>
          <ac:graphicFrameMkLst>
            <pc:docMk/>
            <pc:sldMk cId="2567553336" sldId="447"/>
            <ac:graphicFrameMk id="2" creationId="{8A21F77E-F7AE-40D8-A699-24147B8794D3}"/>
          </ac:graphicFrameMkLst>
        </pc:graphicFrameChg>
      </pc:sldChg>
      <pc:sldChg chg="modSp add mod">
        <pc:chgData name="Julie James (BW)" userId="93e92b37-7776-4217-a0d0-6fda138908ce" providerId="ADAL" clId="{31B593D5-4C27-48C0-ABDC-83D5BC89F37C}" dt="2022-02-28T16:59:38.639" v="4812"/>
        <pc:sldMkLst>
          <pc:docMk/>
          <pc:sldMk cId="325172309" sldId="448"/>
        </pc:sldMkLst>
        <pc:spChg chg="mod">
          <ac:chgData name="Julie James (BW)" userId="93e92b37-7776-4217-a0d0-6fda138908ce" providerId="ADAL" clId="{31B593D5-4C27-48C0-ABDC-83D5BC89F37C}" dt="2022-02-28T13:39:36.526" v="4335" actId="20577"/>
          <ac:spMkLst>
            <pc:docMk/>
            <pc:sldMk cId="325172309" sldId="448"/>
            <ac:spMk id="175" creationId="{00000000-0000-0000-0000-000000000000}"/>
          </ac:spMkLst>
        </pc:spChg>
        <pc:graphicFrameChg chg="mod modGraphic">
          <ac:chgData name="Julie James (BW)" userId="93e92b37-7776-4217-a0d0-6fda138908ce" providerId="ADAL" clId="{31B593D5-4C27-48C0-ABDC-83D5BC89F37C}" dt="2022-02-28T16:59:38.639" v="4812"/>
          <ac:graphicFrameMkLst>
            <pc:docMk/>
            <pc:sldMk cId="325172309" sldId="448"/>
            <ac:graphicFrameMk id="3" creationId="{5327879D-EB41-44F6-9FA4-D6306B7423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D9A118-6D67-4F43-A09E-0676FBEA7ED3}" type="doc">
      <dgm:prSet loTypeId="urn:microsoft.com/office/officeart/2005/8/layout/hierarchy2" loCatId="hierarchy" qsTypeId="urn:microsoft.com/office/officeart/2005/8/quickstyle/simple1" qsCatId="simple" csTypeId="urn:microsoft.com/office/officeart/2005/8/colors/accent0_2" csCatId="mainScheme" phldr="1"/>
      <dgm:spPr/>
      <dgm:t>
        <a:bodyPr/>
        <a:lstStyle/>
        <a:p>
          <a:endParaRPr lang="en-GB"/>
        </a:p>
      </dgm:t>
    </dgm:pt>
    <dgm:pt modelId="{8DA264C1-8600-4847-A9E5-D2C115CF14F2}">
      <dgm:prSet phldrT="[Text]" custT="1"/>
      <dgm:spPr/>
      <dgm:t>
        <a:bodyPr/>
        <a:lstStyle/>
        <a:p>
          <a:r>
            <a:rPr lang="en-GB" sz="2000" dirty="0"/>
            <a:t>Liquid state of matter</a:t>
          </a:r>
        </a:p>
      </dgm:t>
    </dgm:pt>
    <dgm:pt modelId="{6AE5DE91-6FCB-4F50-A814-45B85406C74B}" type="parTrans" cxnId="{134F95FD-17FC-4847-A26C-112B2002F2C6}">
      <dgm:prSet/>
      <dgm:spPr/>
      <dgm:t>
        <a:bodyPr/>
        <a:lstStyle/>
        <a:p>
          <a:endParaRPr lang="en-GB"/>
        </a:p>
      </dgm:t>
    </dgm:pt>
    <dgm:pt modelId="{DBAE543A-A3FB-4B4D-BE0B-CA6E41A48A22}" type="sibTrans" cxnId="{134F95FD-17FC-4847-A26C-112B2002F2C6}">
      <dgm:prSet/>
      <dgm:spPr/>
      <dgm:t>
        <a:bodyPr/>
        <a:lstStyle/>
        <a:p>
          <a:endParaRPr lang="en-GB"/>
        </a:p>
      </dgm:t>
    </dgm:pt>
    <dgm:pt modelId="{4562A693-67E2-4237-A490-4A085FAA98CC}">
      <dgm:prSet phldrT="[Text]" custT="1"/>
      <dgm:spPr/>
      <dgm:t>
        <a:bodyPr/>
        <a:lstStyle/>
        <a:p>
          <a:r>
            <a:rPr lang="en-GB" sz="2000" dirty="0"/>
            <a:t>Dispersion</a:t>
          </a:r>
        </a:p>
      </dgm:t>
    </dgm:pt>
    <dgm:pt modelId="{8CF41A8E-C0E2-41B8-B156-AB721684EB11}" type="parTrans" cxnId="{CD6305C2-C8A7-4933-A24C-83119F7F1FF8}">
      <dgm:prSet/>
      <dgm:spPr/>
      <dgm:t>
        <a:bodyPr/>
        <a:lstStyle/>
        <a:p>
          <a:endParaRPr lang="en-GB"/>
        </a:p>
      </dgm:t>
    </dgm:pt>
    <dgm:pt modelId="{AB1C46DD-3312-4DA0-A3A9-D4E71E7D0B0C}" type="sibTrans" cxnId="{CD6305C2-C8A7-4933-A24C-83119F7F1FF8}">
      <dgm:prSet/>
      <dgm:spPr/>
      <dgm:t>
        <a:bodyPr/>
        <a:lstStyle/>
        <a:p>
          <a:endParaRPr lang="en-GB"/>
        </a:p>
      </dgm:t>
    </dgm:pt>
    <dgm:pt modelId="{CE3FB13A-F465-4E94-BDE0-068DFF816112}">
      <dgm:prSet phldrT="[Text]" custT="1"/>
      <dgm:spPr/>
      <dgm:t>
        <a:bodyPr/>
        <a:lstStyle/>
        <a:p>
          <a:r>
            <a:rPr lang="en-GB" sz="2000" dirty="0"/>
            <a:t>Solution</a:t>
          </a:r>
        </a:p>
      </dgm:t>
    </dgm:pt>
    <dgm:pt modelId="{AD2546C1-342D-4B2F-B1E0-3F8E528EC5F3}" type="parTrans" cxnId="{5F22A6A2-63AB-4DF0-AA67-AEC71D7F6C88}">
      <dgm:prSet/>
      <dgm:spPr/>
      <dgm:t>
        <a:bodyPr/>
        <a:lstStyle/>
        <a:p>
          <a:endParaRPr lang="en-GB"/>
        </a:p>
      </dgm:t>
    </dgm:pt>
    <dgm:pt modelId="{3445B974-9165-41E6-91AF-F07368798AFD}" type="sibTrans" cxnId="{5F22A6A2-63AB-4DF0-AA67-AEC71D7F6C88}">
      <dgm:prSet/>
      <dgm:spPr/>
      <dgm:t>
        <a:bodyPr/>
        <a:lstStyle/>
        <a:p>
          <a:endParaRPr lang="en-GB"/>
        </a:p>
      </dgm:t>
    </dgm:pt>
    <dgm:pt modelId="{729C4100-0417-4A30-99B1-29D2B782A162}">
      <dgm:prSet phldrT="[Text]" custT="1"/>
      <dgm:spPr/>
      <dgm:t>
        <a:bodyPr/>
        <a:lstStyle/>
        <a:p>
          <a:r>
            <a:rPr lang="en-GB" sz="2000" dirty="0"/>
            <a:t>Suspension</a:t>
          </a:r>
        </a:p>
      </dgm:t>
    </dgm:pt>
    <dgm:pt modelId="{F57672EB-D417-4BDB-9255-160506B51C64}" type="parTrans" cxnId="{37F4551E-E6F4-49AE-82F2-3D7D704415F3}">
      <dgm:prSet/>
      <dgm:spPr/>
      <dgm:t>
        <a:bodyPr/>
        <a:lstStyle/>
        <a:p>
          <a:endParaRPr lang="en-GB"/>
        </a:p>
      </dgm:t>
    </dgm:pt>
    <dgm:pt modelId="{8970FD85-0F91-45E0-90D7-6CDB1AEE563A}" type="sibTrans" cxnId="{37F4551E-E6F4-49AE-82F2-3D7D704415F3}">
      <dgm:prSet/>
      <dgm:spPr/>
      <dgm:t>
        <a:bodyPr/>
        <a:lstStyle/>
        <a:p>
          <a:endParaRPr lang="en-GB"/>
        </a:p>
      </dgm:t>
    </dgm:pt>
    <dgm:pt modelId="{0B3BD95C-9256-48D2-9D5D-2D1C25AB2D6F}">
      <dgm:prSet phldrT="[Text]" custT="1"/>
      <dgm:spPr/>
      <dgm:t>
        <a:bodyPr/>
        <a:lstStyle/>
        <a:p>
          <a:r>
            <a:rPr lang="en-GB" sz="2000" dirty="0"/>
            <a:t>Pure Liquid</a:t>
          </a:r>
        </a:p>
      </dgm:t>
    </dgm:pt>
    <dgm:pt modelId="{DE406101-12A5-435D-943C-0DAA5164CFE3}" type="parTrans" cxnId="{A34B26F6-3974-44D5-9306-58FF5B1D2CE8}">
      <dgm:prSet/>
      <dgm:spPr/>
      <dgm:t>
        <a:bodyPr/>
        <a:lstStyle/>
        <a:p>
          <a:endParaRPr lang="en-GB"/>
        </a:p>
      </dgm:t>
    </dgm:pt>
    <dgm:pt modelId="{14FB4DD0-6E2A-4A5B-ADC5-3FE6214CE221}" type="sibTrans" cxnId="{A34B26F6-3974-44D5-9306-58FF5B1D2CE8}">
      <dgm:prSet/>
      <dgm:spPr/>
      <dgm:t>
        <a:bodyPr/>
        <a:lstStyle/>
        <a:p>
          <a:endParaRPr lang="en-GB"/>
        </a:p>
      </dgm:t>
    </dgm:pt>
    <dgm:pt modelId="{82FF30AB-94C9-4073-B304-1A86F1C2A280}">
      <dgm:prSet custT="1"/>
      <dgm:spPr/>
      <dgm:t>
        <a:bodyPr/>
        <a:lstStyle/>
        <a:p>
          <a:r>
            <a:rPr lang="en-GB" sz="2000" dirty="0"/>
            <a:t>Emulsion</a:t>
          </a:r>
        </a:p>
      </dgm:t>
    </dgm:pt>
    <dgm:pt modelId="{87AEF835-386E-472C-A845-D820FD5D584B}" type="parTrans" cxnId="{948BAE82-0D4A-4575-9075-1AB4333CB1D4}">
      <dgm:prSet/>
      <dgm:spPr/>
      <dgm:t>
        <a:bodyPr/>
        <a:lstStyle/>
        <a:p>
          <a:endParaRPr lang="en-GB"/>
        </a:p>
      </dgm:t>
    </dgm:pt>
    <dgm:pt modelId="{287F48D9-4AB3-4CA3-946F-FF64BD844937}" type="sibTrans" cxnId="{948BAE82-0D4A-4575-9075-1AB4333CB1D4}">
      <dgm:prSet/>
      <dgm:spPr/>
      <dgm:t>
        <a:bodyPr/>
        <a:lstStyle/>
        <a:p>
          <a:endParaRPr lang="en-GB"/>
        </a:p>
      </dgm:t>
    </dgm:pt>
    <dgm:pt modelId="{93925C50-3F25-4F55-BE71-6E90172901AE}" type="pres">
      <dgm:prSet presAssocID="{2AD9A118-6D67-4F43-A09E-0676FBEA7ED3}" presName="diagram" presStyleCnt="0">
        <dgm:presLayoutVars>
          <dgm:chPref val="1"/>
          <dgm:dir/>
          <dgm:animOne val="branch"/>
          <dgm:animLvl val="lvl"/>
          <dgm:resizeHandles val="exact"/>
        </dgm:presLayoutVars>
      </dgm:prSet>
      <dgm:spPr/>
    </dgm:pt>
    <dgm:pt modelId="{ABE2B6BB-25CE-4F67-B951-815EC6D3B6AF}" type="pres">
      <dgm:prSet presAssocID="{8DA264C1-8600-4847-A9E5-D2C115CF14F2}" presName="root1" presStyleCnt="0"/>
      <dgm:spPr/>
    </dgm:pt>
    <dgm:pt modelId="{C5FA18D1-D78D-49D7-ACF2-98C9117E20C3}" type="pres">
      <dgm:prSet presAssocID="{8DA264C1-8600-4847-A9E5-D2C115CF14F2}" presName="LevelOneTextNode" presStyleLbl="node0" presStyleIdx="0" presStyleCnt="1" custLinFactNeighborX="666" custLinFactNeighborY="-60632">
        <dgm:presLayoutVars>
          <dgm:chPref val="3"/>
        </dgm:presLayoutVars>
      </dgm:prSet>
      <dgm:spPr/>
    </dgm:pt>
    <dgm:pt modelId="{73BDD97D-398C-4BBE-8175-184E18DB2CE8}" type="pres">
      <dgm:prSet presAssocID="{8DA264C1-8600-4847-A9E5-D2C115CF14F2}" presName="level2hierChild" presStyleCnt="0"/>
      <dgm:spPr/>
    </dgm:pt>
    <dgm:pt modelId="{0A249027-3CCB-42B3-BB39-6C51C677018E}" type="pres">
      <dgm:prSet presAssocID="{8CF41A8E-C0E2-41B8-B156-AB721684EB11}" presName="conn2-1" presStyleLbl="parChTrans1D2" presStyleIdx="0" presStyleCnt="2"/>
      <dgm:spPr/>
    </dgm:pt>
    <dgm:pt modelId="{E4C1BA29-F49F-47D7-B9FA-9F3AE3960D64}" type="pres">
      <dgm:prSet presAssocID="{8CF41A8E-C0E2-41B8-B156-AB721684EB11}" presName="connTx" presStyleLbl="parChTrans1D2" presStyleIdx="0" presStyleCnt="2"/>
      <dgm:spPr/>
    </dgm:pt>
    <dgm:pt modelId="{D689678E-320B-4FC3-86D1-0DC6CAF23A51}" type="pres">
      <dgm:prSet presAssocID="{4562A693-67E2-4237-A490-4A085FAA98CC}" presName="root2" presStyleCnt="0"/>
      <dgm:spPr/>
    </dgm:pt>
    <dgm:pt modelId="{619CE466-0ED2-417C-874A-0A2E5B772E42}" type="pres">
      <dgm:prSet presAssocID="{4562A693-67E2-4237-A490-4A085FAA98CC}" presName="LevelTwoTextNode" presStyleLbl="node2" presStyleIdx="0" presStyleCnt="2" custLinFactNeighborX="-1333" custLinFactNeighborY="-80620">
        <dgm:presLayoutVars>
          <dgm:chPref val="3"/>
        </dgm:presLayoutVars>
      </dgm:prSet>
      <dgm:spPr/>
    </dgm:pt>
    <dgm:pt modelId="{02195202-4F53-4F09-8372-8770F00CC3D3}" type="pres">
      <dgm:prSet presAssocID="{4562A693-67E2-4237-A490-4A085FAA98CC}" presName="level3hierChild" presStyleCnt="0"/>
      <dgm:spPr/>
    </dgm:pt>
    <dgm:pt modelId="{F0E64CE4-B386-44FF-96A4-4B57DE2637D3}" type="pres">
      <dgm:prSet presAssocID="{AD2546C1-342D-4B2F-B1E0-3F8E528EC5F3}" presName="conn2-1" presStyleLbl="parChTrans1D3" presStyleIdx="0" presStyleCnt="3"/>
      <dgm:spPr/>
    </dgm:pt>
    <dgm:pt modelId="{915DBB31-492D-4251-ACDB-8084E0622BF4}" type="pres">
      <dgm:prSet presAssocID="{AD2546C1-342D-4B2F-B1E0-3F8E528EC5F3}" presName="connTx" presStyleLbl="parChTrans1D3" presStyleIdx="0" presStyleCnt="3"/>
      <dgm:spPr/>
    </dgm:pt>
    <dgm:pt modelId="{F02E2FC0-C3DF-4AED-A190-6A67764203BF}" type="pres">
      <dgm:prSet presAssocID="{CE3FB13A-F465-4E94-BDE0-068DFF816112}" presName="root2" presStyleCnt="0"/>
      <dgm:spPr/>
    </dgm:pt>
    <dgm:pt modelId="{23007D63-CF7F-4308-8CE1-A58C6EB4BA50}" type="pres">
      <dgm:prSet presAssocID="{CE3FB13A-F465-4E94-BDE0-068DFF816112}" presName="LevelTwoTextNode" presStyleLbl="node3" presStyleIdx="0" presStyleCnt="3" custScaleY="54435" custLinFactNeighborX="126" custLinFactNeighborY="-62630">
        <dgm:presLayoutVars>
          <dgm:chPref val="3"/>
        </dgm:presLayoutVars>
      </dgm:prSet>
      <dgm:spPr/>
    </dgm:pt>
    <dgm:pt modelId="{4AD1C7B3-00DA-4F7F-ACA1-2843960AFF99}" type="pres">
      <dgm:prSet presAssocID="{CE3FB13A-F465-4E94-BDE0-068DFF816112}" presName="level3hierChild" presStyleCnt="0"/>
      <dgm:spPr/>
    </dgm:pt>
    <dgm:pt modelId="{493F977D-EDD1-4216-8A30-EE3BB1D89A00}" type="pres">
      <dgm:prSet presAssocID="{F57672EB-D417-4BDB-9255-160506B51C64}" presName="conn2-1" presStyleLbl="parChTrans1D3" presStyleIdx="1" presStyleCnt="3"/>
      <dgm:spPr/>
    </dgm:pt>
    <dgm:pt modelId="{CAA4CBF8-B1A1-4AEB-9FD1-2D5D84BD6261}" type="pres">
      <dgm:prSet presAssocID="{F57672EB-D417-4BDB-9255-160506B51C64}" presName="connTx" presStyleLbl="parChTrans1D3" presStyleIdx="1" presStyleCnt="3"/>
      <dgm:spPr/>
    </dgm:pt>
    <dgm:pt modelId="{C38FCE99-FDFB-464C-861F-9DFB1E8F9110}" type="pres">
      <dgm:prSet presAssocID="{729C4100-0417-4A30-99B1-29D2B782A162}" presName="root2" presStyleCnt="0"/>
      <dgm:spPr/>
    </dgm:pt>
    <dgm:pt modelId="{C5D7F00F-586F-46AD-9B90-7ACB9AB1E0A4}" type="pres">
      <dgm:prSet presAssocID="{729C4100-0417-4A30-99B1-29D2B782A162}" presName="LevelTwoTextNode" presStyleLbl="node3" presStyleIdx="1" presStyleCnt="3" custScaleY="51249" custLinFactNeighborX="126" custLinFactNeighborY="-53303">
        <dgm:presLayoutVars>
          <dgm:chPref val="3"/>
        </dgm:presLayoutVars>
      </dgm:prSet>
      <dgm:spPr/>
    </dgm:pt>
    <dgm:pt modelId="{F778CBAD-4431-4AF5-83A9-680E6D79149D}" type="pres">
      <dgm:prSet presAssocID="{729C4100-0417-4A30-99B1-29D2B782A162}" presName="level3hierChild" presStyleCnt="0"/>
      <dgm:spPr/>
    </dgm:pt>
    <dgm:pt modelId="{1DB9E74B-BE46-46C8-A0E8-04F8C9F07B83}" type="pres">
      <dgm:prSet presAssocID="{87AEF835-386E-472C-A845-D820FD5D584B}" presName="conn2-1" presStyleLbl="parChTrans1D3" presStyleIdx="2" presStyleCnt="3"/>
      <dgm:spPr/>
    </dgm:pt>
    <dgm:pt modelId="{52F1E604-C8F2-4B55-9B97-1A66D89FF510}" type="pres">
      <dgm:prSet presAssocID="{87AEF835-386E-472C-A845-D820FD5D584B}" presName="connTx" presStyleLbl="parChTrans1D3" presStyleIdx="2" presStyleCnt="3"/>
      <dgm:spPr/>
    </dgm:pt>
    <dgm:pt modelId="{75DA59C5-159E-49FE-BA48-F218A17E5A27}" type="pres">
      <dgm:prSet presAssocID="{82FF30AB-94C9-4073-B304-1A86F1C2A280}" presName="root2" presStyleCnt="0"/>
      <dgm:spPr/>
    </dgm:pt>
    <dgm:pt modelId="{E6C7D596-B780-4ACE-8A34-1B0114AA2D59}" type="pres">
      <dgm:prSet presAssocID="{82FF30AB-94C9-4073-B304-1A86F1C2A280}" presName="LevelTwoTextNode" presStyleLbl="node3" presStyleIdx="2" presStyleCnt="3" custScaleY="44478" custLinFactNeighborX="126" custLinFactNeighborY="-45642">
        <dgm:presLayoutVars>
          <dgm:chPref val="3"/>
        </dgm:presLayoutVars>
      </dgm:prSet>
      <dgm:spPr/>
    </dgm:pt>
    <dgm:pt modelId="{75333181-0A51-4A4A-A7BC-0E70F50B07F8}" type="pres">
      <dgm:prSet presAssocID="{82FF30AB-94C9-4073-B304-1A86F1C2A280}" presName="level3hierChild" presStyleCnt="0"/>
      <dgm:spPr/>
    </dgm:pt>
    <dgm:pt modelId="{7D4AB160-BFB4-48BC-9BCE-C5DFE44EA0E0}" type="pres">
      <dgm:prSet presAssocID="{DE406101-12A5-435D-943C-0DAA5164CFE3}" presName="conn2-1" presStyleLbl="parChTrans1D2" presStyleIdx="1" presStyleCnt="2"/>
      <dgm:spPr/>
    </dgm:pt>
    <dgm:pt modelId="{46927A39-8E8C-4D20-960D-55DF84B4A2EA}" type="pres">
      <dgm:prSet presAssocID="{DE406101-12A5-435D-943C-0DAA5164CFE3}" presName="connTx" presStyleLbl="parChTrans1D2" presStyleIdx="1" presStyleCnt="2"/>
      <dgm:spPr/>
    </dgm:pt>
    <dgm:pt modelId="{727E2895-DF95-43CD-AD5E-C378E7F033EC}" type="pres">
      <dgm:prSet presAssocID="{0B3BD95C-9256-48D2-9D5D-2D1C25AB2D6F}" presName="root2" presStyleCnt="0"/>
      <dgm:spPr/>
    </dgm:pt>
    <dgm:pt modelId="{3C4D8C2E-4183-406B-9988-E8BFBDB3ED10}" type="pres">
      <dgm:prSet presAssocID="{0B3BD95C-9256-48D2-9D5D-2D1C25AB2D6F}" presName="LevelTwoTextNode" presStyleLbl="node2" presStyleIdx="1" presStyleCnt="2">
        <dgm:presLayoutVars>
          <dgm:chPref val="3"/>
        </dgm:presLayoutVars>
      </dgm:prSet>
      <dgm:spPr/>
    </dgm:pt>
    <dgm:pt modelId="{CCC521D3-3432-4195-BB50-8A54C7C82353}" type="pres">
      <dgm:prSet presAssocID="{0B3BD95C-9256-48D2-9D5D-2D1C25AB2D6F}" presName="level3hierChild" presStyleCnt="0"/>
      <dgm:spPr/>
    </dgm:pt>
  </dgm:ptLst>
  <dgm:cxnLst>
    <dgm:cxn modelId="{A96A1C08-9B73-4A2F-9C06-AE284EBD8AB2}" type="presOf" srcId="{729C4100-0417-4A30-99B1-29D2B782A162}" destId="{C5D7F00F-586F-46AD-9B90-7ACB9AB1E0A4}" srcOrd="0" destOrd="0" presId="urn:microsoft.com/office/officeart/2005/8/layout/hierarchy2"/>
    <dgm:cxn modelId="{03C98514-D4D9-4991-98A5-B54BCC454BE0}" type="presOf" srcId="{8CF41A8E-C0E2-41B8-B156-AB721684EB11}" destId="{E4C1BA29-F49F-47D7-B9FA-9F3AE3960D64}" srcOrd="1" destOrd="0" presId="urn:microsoft.com/office/officeart/2005/8/layout/hierarchy2"/>
    <dgm:cxn modelId="{37F4551E-E6F4-49AE-82F2-3D7D704415F3}" srcId="{4562A693-67E2-4237-A490-4A085FAA98CC}" destId="{729C4100-0417-4A30-99B1-29D2B782A162}" srcOrd="1" destOrd="0" parTransId="{F57672EB-D417-4BDB-9255-160506B51C64}" sibTransId="{8970FD85-0F91-45E0-90D7-6CDB1AEE563A}"/>
    <dgm:cxn modelId="{66473F25-C8CF-49E9-88AC-E20D4FB99453}" type="presOf" srcId="{0B3BD95C-9256-48D2-9D5D-2D1C25AB2D6F}" destId="{3C4D8C2E-4183-406B-9988-E8BFBDB3ED10}" srcOrd="0" destOrd="0" presId="urn:microsoft.com/office/officeart/2005/8/layout/hierarchy2"/>
    <dgm:cxn modelId="{D40CE22F-992A-4AC3-825C-E289939A3779}" type="presOf" srcId="{2AD9A118-6D67-4F43-A09E-0676FBEA7ED3}" destId="{93925C50-3F25-4F55-BE71-6E90172901AE}" srcOrd="0" destOrd="0" presId="urn:microsoft.com/office/officeart/2005/8/layout/hierarchy2"/>
    <dgm:cxn modelId="{73D6EE3C-D6BB-4E16-8920-36EBF21EB6EB}" type="presOf" srcId="{4562A693-67E2-4237-A490-4A085FAA98CC}" destId="{619CE466-0ED2-417C-874A-0A2E5B772E42}" srcOrd="0" destOrd="0" presId="urn:microsoft.com/office/officeart/2005/8/layout/hierarchy2"/>
    <dgm:cxn modelId="{8A18DF5E-29B8-426D-B3D2-280976176A22}" type="presOf" srcId="{AD2546C1-342D-4B2F-B1E0-3F8E528EC5F3}" destId="{915DBB31-492D-4251-ACDB-8084E0622BF4}" srcOrd="1" destOrd="0" presId="urn:microsoft.com/office/officeart/2005/8/layout/hierarchy2"/>
    <dgm:cxn modelId="{3A1FFE4C-E205-445E-B298-AFCA1A2C5B55}" type="presOf" srcId="{F57672EB-D417-4BDB-9255-160506B51C64}" destId="{493F977D-EDD1-4216-8A30-EE3BB1D89A00}" srcOrd="0" destOrd="0" presId="urn:microsoft.com/office/officeart/2005/8/layout/hierarchy2"/>
    <dgm:cxn modelId="{38FE6A70-9936-489E-A751-7F34A91E0628}" type="presOf" srcId="{87AEF835-386E-472C-A845-D820FD5D584B}" destId="{52F1E604-C8F2-4B55-9B97-1A66D89FF510}" srcOrd="1" destOrd="0" presId="urn:microsoft.com/office/officeart/2005/8/layout/hierarchy2"/>
    <dgm:cxn modelId="{948BAE82-0D4A-4575-9075-1AB4333CB1D4}" srcId="{4562A693-67E2-4237-A490-4A085FAA98CC}" destId="{82FF30AB-94C9-4073-B304-1A86F1C2A280}" srcOrd="2" destOrd="0" parTransId="{87AEF835-386E-472C-A845-D820FD5D584B}" sibTransId="{287F48D9-4AB3-4CA3-946F-FF64BD844937}"/>
    <dgm:cxn modelId="{CF7C088E-4222-4A51-9EB6-7DB7AA3941EC}" type="presOf" srcId="{8CF41A8E-C0E2-41B8-B156-AB721684EB11}" destId="{0A249027-3CCB-42B3-BB39-6C51C677018E}" srcOrd="0" destOrd="0" presId="urn:microsoft.com/office/officeart/2005/8/layout/hierarchy2"/>
    <dgm:cxn modelId="{EE00889B-0F25-4293-967F-0C9A4CA352F6}" type="presOf" srcId="{F57672EB-D417-4BDB-9255-160506B51C64}" destId="{CAA4CBF8-B1A1-4AEB-9FD1-2D5D84BD6261}" srcOrd="1" destOrd="0" presId="urn:microsoft.com/office/officeart/2005/8/layout/hierarchy2"/>
    <dgm:cxn modelId="{5F22A6A2-63AB-4DF0-AA67-AEC71D7F6C88}" srcId="{4562A693-67E2-4237-A490-4A085FAA98CC}" destId="{CE3FB13A-F465-4E94-BDE0-068DFF816112}" srcOrd="0" destOrd="0" parTransId="{AD2546C1-342D-4B2F-B1E0-3F8E528EC5F3}" sibTransId="{3445B974-9165-41E6-91AF-F07368798AFD}"/>
    <dgm:cxn modelId="{5A38B9B6-47A3-4FBF-8B77-ECC6A0852B1D}" type="presOf" srcId="{DE406101-12A5-435D-943C-0DAA5164CFE3}" destId="{7D4AB160-BFB4-48BC-9BCE-C5DFE44EA0E0}" srcOrd="0" destOrd="0" presId="urn:microsoft.com/office/officeart/2005/8/layout/hierarchy2"/>
    <dgm:cxn modelId="{5DA12ABD-F208-45DB-9641-A8839B1A7DB1}" type="presOf" srcId="{8DA264C1-8600-4847-A9E5-D2C115CF14F2}" destId="{C5FA18D1-D78D-49D7-ACF2-98C9117E20C3}" srcOrd="0" destOrd="0" presId="urn:microsoft.com/office/officeart/2005/8/layout/hierarchy2"/>
    <dgm:cxn modelId="{CD6305C2-C8A7-4933-A24C-83119F7F1FF8}" srcId="{8DA264C1-8600-4847-A9E5-D2C115CF14F2}" destId="{4562A693-67E2-4237-A490-4A085FAA98CC}" srcOrd="0" destOrd="0" parTransId="{8CF41A8E-C0E2-41B8-B156-AB721684EB11}" sibTransId="{AB1C46DD-3312-4DA0-A3A9-D4E71E7D0B0C}"/>
    <dgm:cxn modelId="{9FAEEBCE-4551-45C7-B194-8BB4E0D4B569}" type="presOf" srcId="{DE406101-12A5-435D-943C-0DAA5164CFE3}" destId="{46927A39-8E8C-4D20-960D-55DF84B4A2EA}" srcOrd="1" destOrd="0" presId="urn:microsoft.com/office/officeart/2005/8/layout/hierarchy2"/>
    <dgm:cxn modelId="{044710D9-9FBC-445C-9FBF-4DC19CA036BD}" type="presOf" srcId="{82FF30AB-94C9-4073-B304-1A86F1C2A280}" destId="{E6C7D596-B780-4ACE-8A34-1B0114AA2D59}" srcOrd="0" destOrd="0" presId="urn:microsoft.com/office/officeart/2005/8/layout/hierarchy2"/>
    <dgm:cxn modelId="{7B8D42D9-6AE4-4E80-ACB5-36BF14790037}" type="presOf" srcId="{AD2546C1-342D-4B2F-B1E0-3F8E528EC5F3}" destId="{F0E64CE4-B386-44FF-96A4-4B57DE2637D3}" srcOrd="0" destOrd="0" presId="urn:microsoft.com/office/officeart/2005/8/layout/hierarchy2"/>
    <dgm:cxn modelId="{E4BEE2DD-AFDB-4252-B92E-6046827707E7}" type="presOf" srcId="{87AEF835-386E-472C-A845-D820FD5D584B}" destId="{1DB9E74B-BE46-46C8-A0E8-04F8C9F07B83}" srcOrd="0" destOrd="0" presId="urn:microsoft.com/office/officeart/2005/8/layout/hierarchy2"/>
    <dgm:cxn modelId="{FCAD70E9-A336-4A9A-A739-A9F3BDC632B6}" type="presOf" srcId="{CE3FB13A-F465-4E94-BDE0-068DFF816112}" destId="{23007D63-CF7F-4308-8CE1-A58C6EB4BA50}" srcOrd="0" destOrd="0" presId="urn:microsoft.com/office/officeart/2005/8/layout/hierarchy2"/>
    <dgm:cxn modelId="{A34B26F6-3974-44D5-9306-58FF5B1D2CE8}" srcId="{8DA264C1-8600-4847-A9E5-D2C115CF14F2}" destId="{0B3BD95C-9256-48D2-9D5D-2D1C25AB2D6F}" srcOrd="1" destOrd="0" parTransId="{DE406101-12A5-435D-943C-0DAA5164CFE3}" sibTransId="{14FB4DD0-6E2A-4A5B-ADC5-3FE6214CE221}"/>
    <dgm:cxn modelId="{134F95FD-17FC-4847-A26C-112B2002F2C6}" srcId="{2AD9A118-6D67-4F43-A09E-0676FBEA7ED3}" destId="{8DA264C1-8600-4847-A9E5-D2C115CF14F2}" srcOrd="0" destOrd="0" parTransId="{6AE5DE91-6FCB-4F50-A814-45B85406C74B}" sibTransId="{DBAE543A-A3FB-4B4D-BE0B-CA6E41A48A22}"/>
    <dgm:cxn modelId="{0766A2F0-D3DE-4C68-86AD-CD264529F1BE}" type="presParOf" srcId="{93925C50-3F25-4F55-BE71-6E90172901AE}" destId="{ABE2B6BB-25CE-4F67-B951-815EC6D3B6AF}" srcOrd="0" destOrd="0" presId="urn:microsoft.com/office/officeart/2005/8/layout/hierarchy2"/>
    <dgm:cxn modelId="{9B77698C-7502-497B-AA76-4BF26709A17C}" type="presParOf" srcId="{ABE2B6BB-25CE-4F67-B951-815EC6D3B6AF}" destId="{C5FA18D1-D78D-49D7-ACF2-98C9117E20C3}" srcOrd="0" destOrd="0" presId="urn:microsoft.com/office/officeart/2005/8/layout/hierarchy2"/>
    <dgm:cxn modelId="{46875428-D44C-467D-AE97-61C569434349}" type="presParOf" srcId="{ABE2B6BB-25CE-4F67-B951-815EC6D3B6AF}" destId="{73BDD97D-398C-4BBE-8175-184E18DB2CE8}" srcOrd="1" destOrd="0" presId="urn:microsoft.com/office/officeart/2005/8/layout/hierarchy2"/>
    <dgm:cxn modelId="{561A3A9B-44A0-44BB-9B51-5DCB9594D432}" type="presParOf" srcId="{73BDD97D-398C-4BBE-8175-184E18DB2CE8}" destId="{0A249027-3CCB-42B3-BB39-6C51C677018E}" srcOrd="0" destOrd="0" presId="urn:microsoft.com/office/officeart/2005/8/layout/hierarchy2"/>
    <dgm:cxn modelId="{7EC10463-C72E-4E92-A007-E0A1E6F38DE8}" type="presParOf" srcId="{0A249027-3CCB-42B3-BB39-6C51C677018E}" destId="{E4C1BA29-F49F-47D7-B9FA-9F3AE3960D64}" srcOrd="0" destOrd="0" presId="urn:microsoft.com/office/officeart/2005/8/layout/hierarchy2"/>
    <dgm:cxn modelId="{136A6ED5-10C3-4058-92F5-5DFD1511F909}" type="presParOf" srcId="{73BDD97D-398C-4BBE-8175-184E18DB2CE8}" destId="{D689678E-320B-4FC3-86D1-0DC6CAF23A51}" srcOrd="1" destOrd="0" presId="urn:microsoft.com/office/officeart/2005/8/layout/hierarchy2"/>
    <dgm:cxn modelId="{1F242CA2-8EC8-45B1-9200-888DF46DF7FC}" type="presParOf" srcId="{D689678E-320B-4FC3-86D1-0DC6CAF23A51}" destId="{619CE466-0ED2-417C-874A-0A2E5B772E42}" srcOrd="0" destOrd="0" presId="urn:microsoft.com/office/officeart/2005/8/layout/hierarchy2"/>
    <dgm:cxn modelId="{8D3B18D1-6174-4CA0-9314-193783722E95}" type="presParOf" srcId="{D689678E-320B-4FC3-86D1-0DC6CAF23A51}" destId="{02195202-4F53-4F09-8372-8770F00CC3D3}" srcOrd="1" destOrd="0" presId="urn:microsoft.com/office/officeart/2005/8/layout/hierarchy2"/>
    <dgm:cxn modelId="{7CD0C682-9B03-43F6-A76D-4AA2F4B4B595}" type="presParOf" srcId="{02195202-4F53-4F09-8372-8770F00CC3D3}" destId="{F0E64CE4-B386-44FF-96A4-4B57DE2637D3}" srcOrd="0" destOrd="0" presId="urn:microsoft.com/office/officeart/2005/8/layout/hierarchy2"/>
    <dgm:cxn modelId="{7690F50A-231C-4F18-B79D-B4B228FDCFD3}" type="presParOf" srcId="{F0E64CE4-B386-44FF-96A4-4B57DE2637D3}" destId="{915DBB31-492D-4251-ACDB-8084E0622BF4}" srcOrd="0" destOrd="0" presId="urn:microsoft.com/office/officeart/2005/8/layout/hierarchy2"/>
    <dgm:cxn modelId="{15651AF4-F7C6-4A51-BDE8-A89C783EC183}" type="presParOf" srcId="{02195202-4F53-4F09-8372-8770F00CC3D3}" destId="{F02E2FC0-C3DF-4AED-A190-6A67764203BF}" srcOrd="1" destOrd="0" presId="urn:microsoft.com/office/officeart/2005/8/layout/hierarchy2"/>
    <dgm:cxn modelId="{A6AA85CA-DC25-44E8-ABB9-E935044E3051}" type="presParOf" srcId="{F02E2FC0-C3DF-4AED-A190-6A67764203BF}" destId="{23007D63-CF7F-4308-8CE1-A58C6EB4BA50}" srcOrd="0" destOrd="0" presId="urn:microsoft.com/office/officeart/2005/8/layout/hierarchy2"/>
    <dgm:cxn modelId="{4927EFC2-FD38-46BA-B651-F280882DF19D}" type="presParOf" srcId="{F02E2FC0-C3DF-4AED-A190-6A67764203BF}" destId="{4AD1C7B3-00DA-4F7F-ACA1-2843960AFF99}" srcOrd="1" destOrd="0" presId="urn:microsoft.com/office/officeart/2005/8/layout/hierarchy2"/>
    <dgm:cxn modelId="{D9291231-547B-43D3-9B0E-B2F3C2DFB0F0}" type="presParOf" srcId="{02195202-4F53-4F09-8372-8770F00CC3D3}" destId="{493F977D-EDD1-4216-8A30-EE3BB1D89A00}" srcOrd="2" destOrd="0" presId="urn:microsoft.com/office/officeart/2005/8/layout/hierarchy2"/>
    <dgm:cxn modelId="{80B7F163-9ED9-436E-8569-0D58AE84754C}" type="presParOf" srcId="{493F977D-EDD1-4216-8A30-EE3BB1D89A00}" destId="{CAA4CBF8-B1A1-4AEB-9FD1-2D5D84BD6261}" srcOrd="0" destOrd="0" presId="urn:microsoft.com/office/officeart/2005/8/layout/hierarchy2"/>
    <dgm:cxn modelId="{C2B323E6-B529-4F83-B5F9-4E568CBAAB9C}" type="presParOf" srcId="{02195202-4F53-4F09-8372-8770F00CC3D3}" destId="{C38FCE99-FDFB-464C-861F-9DFB1E8F9110}" srcOrd="3" destOrd="0" presId="urn:microsoft.com/office/officeart/2005/8/layout/hierarchy2"/>
    <dgm:cxn modelId="{787AC4AD-23B9-4486-A76C-2FB78DECB999}" type="presParOf" srcId="{C38FCE99-FDFB-464C-861F-9DFB1E8F9110}" destId="{C5D7F00F-586F-46AD-9B90-7ACB9AB1E0A4}" srcOrd="0" destOrd="0" presId="urn:microsoft.com/office/officeart/2005/8/layout/hierarchy2"/>
    <dgm:cxn modelId="{2D7FA699-4630-4A4B-B206-31B12A452C3C}" type="presParOf" srcId="{C38FCE99-FDFB-464C-861F-9DFB1E8F9110}" destId="{F778CBAD-4431-4AF5-83A9-680E6D79149D}" srcOrd="1" destOrd="0" presId="urn:microsoft.com/office/officeart/2005/8/layout/hierarchy2"/>
    <dgm:cxn modelId="{E7D7BBF8-86C5-443D-8BD2-F0DF6D08452D}" type="presParOf" srcId="{02195202-4F53-4F09-8372-8770F00CC3D3}" destId="{1DB9E74B-BE46-46C8-A0E8-04F8C9F07B83}" srcOrd="4" destOrd="0" presId="urn:microsoft.com/office/officeart/2005/8/layout/hierarchy2"/>
    <dgm:cxn modelId="{5D3FC966-37F9-4D5C-9BF7-4328047FD84C}" type="presParOf" srcId="{1DB9E74B-BE46-46C8-A0E8-04F8C9F07B83}" destId="{52F1E604-C8F2-4B55-9B97-1A66D89FF510}" srcOrd="0" destOrd="0" presId="urn:microsoft.com/office/officeart/2005/8/layout/hierarchy2"/>
    <dgm:cxn modelId="{E5BCAAAF-21BD-4998-B6B9-958C0F497989}" type="presParOf" srcId="{02195202-4F53-4F09-8372-8770F00CC3D3}" destId="{75DA59C5-159E-49FE-BA48-F218A17E5A27}" srcOrd="5" destOrd="0" presId="urn:microsoft.com/office/officeart/2005/8/layout/hierarchy2"/>
    <dgm:cxn modelId="{5646732B-8AB5-453B-8E3B-D2CA4F99E5C6}" type="presParOf" srcId="{75DA59C5-159E-49FE-BA48-F218A17E5A27}" destId="{E6C7D596-B780-4ACE-8A34-1B0114AA2D59}" srcOrd="0" destOrd="0" presId="urn:microsoft.com/office/officeart/2005/8/layout/hierarchy2"/>
    <dgm:cxn modelId="{03CE75A7-313B-4B23-8E99-89D5593DB3D1}" type="presParOf" srcId="{75DA59C5-159E-49FE-BA48-F218A17E5A27}" destId="{75333181-0A51-4A4A-A7BC-0E70F50B07F8}" srcOrd="1" destOrd="0" presId="urn:microsoft.com/office/officeart/2005/8/layout/hierarchy2"/>
    <dgm:cxn modelId="{2716B6F0-AAAF-4948-9D87-F905C804BD81}" type="presParOf" srcId="{73BDD97D-398C-4BBE-8175-184E18DB2CE8}" destId="{7D4AB160-BFB4-48BC-9BCE-C5DFE44EA0E0}" srcOrd="2" destOrd="0" presId="urn:microsoft.com/office/officeart/2005/8/layout/hierarchy2"/>
    <dgm:cxn modelId="{9614F320-A764-4EFB-AB9F-2E6C2B2599FE}" type="presParOf" srcId="{7D4AB160-BFB4-48BC-9BCE-C5DFE44EA0E0}" destId="{46927A39-8E8C-4D20-960D-55DF84B4A2EA}" srcOrd="0" destOrd="0" presId="urn:microsoft.com/office/officeart/2005/8/layout/hierarchy2"/>
    <dgm:cxn modelId="{6E777F0C-2AF8-4918-9C4B-F3A56FC5C0C7}" type="presParOf" srcId="{73BDD97D-398C-4BBE-8175-184E18DB2CE8}" destId="{727E2895-DF95-43CD-AD5E-C378E7F033EC}" srcOrd="3" destOrd="0" presId="urn:microsoft.com/office/officeart/2005/8/layout/hierarchy2"/>
    <dgm:cxn modelId="{DD907DA9-CD3F-4D5B-95EE-0517791C0D08}" type="presParOf" srcId="{727E2895-DF95-43CD-AD5E-C378E7F033EC}" destId="{3C4D8C2E-4183-406B-9988-E8BFBDB3ED10}" srcOrd="0" destOrd="0" presId="urn:microsoft.com/office/officeart/2005/8/layout/hierarchy2"/>
    <dgm:cxn modelId="{59A819DD-9C6B-4452-A578-DF0AF2D2E728}" type="presParOf" srcId="{727E2895-DF95-43CD-AD5E-C378E7F033EC}" destId="{CCC521D3-3432-4195-BB50-8A54C7C8235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0E35FD-859B-458B-8C0A-1680C4DCB0DE}" type="doc">
      <dgm:prSet loTypeId="urn:microsoft.com/office/officeart/2005/8/layout/hierarchy2" loCatId="hierarchy" qsTypeId="urn:microsoft.com/office/officeart/2005/8/quickstyle/simple1" qsCatId="simple" csTypeId="urn:microsoft.com/office/officeart/2005/8/colors/accent0_2" csCatId="mainScheme" phldr="1"/>
      <dgm:spPr/>
      <dgm:t>
        <a:bodyPr/>
        <a:lstStyle/>
        <a:p>
          <a:endParaRPr lang="en-GB"/>
        </a:p>
      </dgm:t>
    </dgm:pt>
    <dgm:pt modelId="{BB7BAFCA-350D-4D75-884D-F2DCA7E60B3C}">
      <dgm:prSet phldrT="[Text]" custT="1"/>
      <dgm:spPr/>
      <dgm:t>
        <a:bodyPr/>
        <a:lstStyle/>
        <a:p>
          <a:r>
            <a:rPr lang="en-GB" sz="2000" kern="1200" dirty="0">
              <a:solidFill>
                <a:srgbClr val="1DA8DE">
                  <a:hueOff val="0"/>
                  <a:satOff val="0"/>
                  <a:lumOff val="0"/>
                  <a:alphaOff val="0"/>
                </a:srgbClr>
              </a:solidFill>
              <a:latin typeface="Arial"/>
              <a:ea typeface="+mn-ea"/>
              <a:cs typeface="+mn-cs"/>
            </a:rPr>
            <a:t>Liquid</a:t>
          </a:r>
          <a:r>
            <a:rPr lang="en-GB" sz="600" kern="1200" dirty="0"/>
            <a:t> </a:t>
          </a:r>
          <a:r>
            <a:rPr lang="en-GB" sz="2000" kern="1200" dirty="0">
              <a:solidFill>
                <a:srgbClr val="1DA8DE">
                  <a:hueOff val="0"/>
                  <a:satOff val="0"/>
                  <a:lumOff val="0"/>
                  <a:alphaOff val="0"/>
                </a:srgbClr>
              </a:solidFill>
              <a:latin typeface="Arial"/>
              <a:ea typeface="+mn-ea"/>
              <a:cs typeface="+mn-cs"/>
            </a:rPr>
            <a:t>dose</a:t>
          </a:r>
          <a:r>
            <a:rPr lang="en-GB" sz="600" kern="1200" dirty="0"/>
            <a:t> </a:t>
          </a:r>
          <a:r>
            <a:rPr lang="en-GB" sz="2000" kern="1200" dirty="0">
              <a:solidFill>
                <a:srgbClr val="1DA8DE">
                  <a:hueOff val="0"/>
                  <a:satOff val="0"/>
                  <a:lumOff val="0"/>
                  <a:alphaOff val="0"/>
                </a:srgbClr>
              </a:solidFill>
              <a:latin typeface="Arial"/>
              <a:ea typeface="+mn-ea"/>
              <a:cs typeface="+mn-cs"/>
            </a:rPr>
            <a:t>form</a:t>
          </a:r>
        </a:p>
      </dgm:t>
    </dgm:pt>
    <dgm:pt modelId="{BBF533D1-22D4-4298-9BB0-67BEFC67D654}" type="parTrans" cxnId="{F8512004-F6DC-4F98-AB1D-250C3B07B574}">
      <dgm:prSet/>
      <dgm:spPr/>
      <dgm:t>
        <a:bodyPr/>
        <a:lstStyle/>
        <a:p>
          <a:endParaRPr lang="en-GB"/>
        </a:p>
      </dgm:t>
    </dgm:pt>
    <dgm:pt modelId="{D8FC4024-F9A6-4091-88AF-5F8AC59FB4C7}" type="sibTrans" cxnId="{F8512004-F6DC-4F98-AB1D-250C3B07B574}">
      <dgm:prSet/>
      <dgm:spPr/>
      <dgm:t>
        <a:bodyPr/>
        <a:lstStyle/>
        <a:p>
          <a:endParaRPr lang="en-GB"/>
        </a:p>
      </dgm:t>
    </dgm:pt>
    <dgm:pt modelId="{F7EF1336-614E-4525-912A-05C6F92CF519}">
      <dgm:prSet phldrT="[Text]" custT="1"/>
      <dgm:spPr/>
      <dgm:t>
        <a:bodyPr/>
        <a:lstStyle/>
        <a:p>
          <a:r>
            <a:rPr lang="en" sz="2000" kern="1200" dirty="0">
              <a:solidFill>
                <a:srgbClr val="1DA8DE">
                  <a:hueOff val="0"/>
                  <a:satOff val="0"/>
                  <a:lumOff val="0"/>
                  <a:alphaOff val="0"/>
                </a:srgbClr>
              </a:solidFill>
              <a:latin typeface="Arial"/>
              <a:ea typeface="+mn-ea"/>
              <a:cs typeface="+mn-cs"/>
              <a:sym typeface="Calibri"/>
            </a:rPr>
            <a:t>Solution</a:t>
          </a:r>
          <a:endParaRPr lang="en-GB" sz="2000" kern="1200" dirty="0">
            <a:solidFill>
              <a:srgbClr val="1DA8DE">
                <a:hueOff val="0"/>
                <a:satOff val="0"/>
                <a:lumOff val="0"/>
                <a:alphaOff val="0"/>
              </a:srgbClr>
            </a:solidFill>
            <a:latin typeface="Arial"/>
            <a:ea typeface="+mn-ea"/>
            <a:cs typeface="+mn-cs"/>
          </a:endParaRPr>
        </a:p>
      </dgm:t>
    </dgm:pt>
    <dgm:pt modelId="{D7A657F1-A68C-4F7B-A6E4-AA04DF81D0A5}" type="parTrans" cxnId="{119788AE-8D17-411A-A4CE-8F3B23D4DAE4}">
      <dgm:prSet/>
      <dgm:spPr/>
      <dgm:t>
        <a:bodyPr/>
        <a:lstStyle/>
        <a:p>
          <a:endParaRPr lang="en-GB"/>
        </a:p>
      </dgm:t>
    </dgm:pt>
    <dgm:pt modelId="{70FF0AE1-D8E7-40D0-8FF3-BCCCE4D4AA82}" type="sibTrans" cxnId="{119788AE-8D17-411A-A4CE-8F3B23D4DAE4}">
      <dgm:prSet/>
      <dgm:spPr/>
      <dgm:t>
        <a:bodyPr/>
        <a:lstStyle/>
        <a:p>
          <a:endParaRPr lang="en-GB"/>
        </a:p>
      </dgm:t>
    </dgm:pt>
    <dgm:pt modelId="{0E5697B0-1848-4D68-B0F3-D8EFDEAD3B31}">
      <dgm:prSet phldrT="[Text]" custT="1"/>
      <dgm:spPr/>
      <dgm:t>
        <a:bodyPr/>
        <a:lstStyle/>
        <a:p>
          <a:r>
            <a:rPr lang="en-GB" sz="800" kern="1200" dirty="0">
              <a:solidFill>
                <a:srgbClr val="1DA8DE">
                  <a:hueOff val="0"/>
                  <a:satOff val="0"/>
                  <a:lumOff val="0"/>
                  <a:alphaOff val="0"/>
                </a:srgbClr>
              </a:solidFill>
              <a:latin typeface="Arial"/>
              <a:ea typeface="+mn-ea"/>
              <a:cs typeface="+mn-cs"/>
              <a:sym typeface="Calibri"/>
            </a:rPr>
            <a:t>A type of liquid pharmaceutical dose form consisting of one or more substances</a:t>
          </a:r>
          <a:r>
            <a:rPr lang="en" sz="800" kern="1200" dirty="0">
              <a:solidFill>
                <a:srgbClr val="1DA8DE">
                  <a:hueOff val="0"/>
                  <a:satOff val="0"/>
                  <a:lumOff val="0"/>
                  <a:alphaOff val="0"/>
                </a:srgbClr>
              </a:solidFill>
              <a:latin typeface="Arial"/>
              <a:ea typeface="+mn-ea"/>
              <a:cs typeface="+mn-cs"/>
              <a:sym typeface="Calibri"/>
            </a:rPr>
            <a:t> </a:t>
          </a:r>
          <a:r>
            <a:rPr lang="en-GB" sz="800" kern="1200" dirty="0">
              <a:solidFill>
                <a:srgbClr val="1DA8DE">
                  <a:hueOff val="0"/>
                  <a:satOff val="0"/>
                  <a:lumOff val="0"/>
                  <a:alphaOff val="0"/>
                </a:srgbClr>
              </a:solidFill>
              <a:latin typeface="Arial"/>
              <a:ea typeface="+mn-ea"/>
              <a:cs typeface="+mn-cs"/>
              <a:sym typeface="Calibri"/>
            </a:rPr>
            <a:t>dissolved in, or miscible with, an appropriate solvent, forming a single-phase liquid</a:t>
          </a:r>
          <a:endParaRPr lang="en-GB" sz="800" kern="1200" dirty="0">
            <a:solidFill>
              <a:srgbClr val="1DA8DE">
                <a:hueOff val="0"/>
                <a:satOff val="0"/>
                <a:lumOff val="0"/>
                <a:alphaOff val="0"/>
              </a:srgbClr>
            </a:solidFill>
            <a:latin typeface="Arial"/>
            <a:ea typeface="+mn-ea"/>
            <a:cs typeface="+mn-cs"/>
          </a:endParaRPr>
        </a:p>
      </dgm:t>
    </dgm:pt>
    <dgm:pt modelId="{55DE727A-D9DA-4513-AC86-15E9F4598F82}" type="parTrans" cxnId="{D0A2988B-528A-4C9F-A75E-99D0B9F11E54}">
      <dgm:prSet/>
      <dgm:spPr/>
      <dgm:t>
        <a:bodyPr/>
        <a:lstStyle/>
        <a:p>
          <a:endParaRPr lang="en-GB"/>
        </a:p>
      </dgm:t>
    </dgm:pt>
    <dgm:pt modelId="{4562BB70-88D4-4BAD-A8FD-5C2A3AD18297}" type="sibTrans" cxnId="{D0A2988B-528A-4C9F-A75E-99D0B9F11E54}">
      <dgm:prSet/>
      <dgm:spPr/>
      <dgm:t>
        <a:bodyPr/>
        <a:lstStyle/>
        <a:p>
          <a:endParaRPr lang="en-GB"/>
        </a:p>
      </dgm:t>
    </dgm:pt>
    <dgm:pt modelId="{E534C3F6-26B0-4A08-8CF0-4B484971EC89}">
      <dgm:prSet phldrT="[Text]" custT="1"/>
      <dgm:spPr/>
      <dgm:t>
        <a:bodyPr/>
        <a:lstStyle/>
        <a:p>
          <a:r>
            <a:rPr lang="en-GB" sz="2000" kern="1200" dirty="0">
              <a:solidFill>
                <a:srgbClr val="1DA8DE">
                  <a:hueOff val="0"/>
                  <a:satOff val="0"/>
                  <a:lumOff val="0"/>
                  <a:alphaOff val="0"/>
                </a:srgbClr>
              </a:solidFill>
              <a:latin typeface="Arial"/>
              <a:ea typeface="+mn-ea"/>
              <a:cs typeface="+mn-cs"/>
            </a:rPr>
            <a:t>Emulsion</a:t>
          </a:r>
        </a:p>
      </dgm:t>
    </dgm:pt>
    <dgm:pt modelId="{072682D4-465D-4CA9-AF60-BB3C9E958A30}" type="parTrans" cxnId="{B1D09461-9190-4CCE-8ED7-A57648B6C762}">
      <dgm:prSet/>
      <dgm:spPr/>
      <dgm:t>
        <a:bodyPr/>
        <a:lstStyle/>
        <a:p>
          <a:endParaRPr lang="en-GB"/>
        </a:p>
      </dgm:t>
    </dgm:pt>
    <dgm:pt modelId="{48D2277A-994A-40FB-8961-7AADCCD2B312}" type="sibTrans" cxnId="{B1D09461-9190-4CCE-8ED7-A57648B6C762}">
      <dgm:prSet/>
      <dgm:spPr/>
      <dgm:t>
        <a:bodyPr/>
        <a:lstStyle/>
        <a:p>
          <a:endParaRPr lang="en-GB"/>
        </a:p>
      </dgm:t>
    </dgm:pt>
    <dgm:pt modelId="{2A94C906-64C0-4046-B93C-460ECA40C308}">
      <dgm:prSet phldrT="[Text]" custT="1"/>
      <dgm:spPr/>
      <dgm: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rPr>
            <a:t>A type of liquid pharmaceutical dose form consisting of a stable dispersion of non-miscible liquids; it consists either of oil droplets in an aqueous continuous phase (oil-in-water emulsion) or aqueous droplets in an oily continuous phase (water-in-oil emulsion); for colloidal dispersions (droplets with a nominal diameter less than approximately 1 micrometre in size), see 'Dispersion'.</a:t>
          </a:r>
        </a:p>
      </dgm:t>
    </dgm:pt>
    <dgm:pt modelId="{75FE69B0-8E87-440D-98E1-F52B52EB5B12}" type="parTrans" cxnId="{6A5EC2D6-1E64-4E0B-B294-C14C31755320}">
      <dgm:prSet/>
      <dgm:spPr/>
      <dgm:t>
        <a:bodyPr/>
        <a:lstStyle/>
        <a:p>
          <a:endParaRPr lang="en-GB"/>
        </a:p>
      </dgm:t>
    </dgm:pt>
    <dgm:pt modelId="{DFF8F135-932C-4B07-9CA4-0E1F7B478BF4}" type="sibTrans" cxnId="{6A5EC2D6-1E64-4E0B-B294-C14C31755320}">
      <dgm:prSet/>
      <dgm:spPr/>
      <dgm:t>
        <a:bodyPr/>
        <a:lstStyle/>
        <a:p>
          <a:endParaRPr lang="en-GB"/>
        </a:p>
      </dgm:t>
    </dgm:pt>
    <dgm:pt modelId="{32D9C662-6860-4FD1-AD01-BA0556DE7995}">
      <dgm:prSet custT="1"/>
      <dgm:spPr/>
      <dgm:t>
        <a:bodyPr/>
        <a:lstStyle/>
        <a:p>
          <a:r>
            <a:rPr lang="en-GB" sz="2000" dirty="0"/>
            <a:t>Dispersion</a:t>
          </a:r>
          <a:endParaRPr lang="en-GB" sz="600" dirty="0"/>
        </a:p>
      </dgm:t>
    </dgm:pt>
    <dgm:pt modelId="{28100F76-5B74-44A6-BC78-9CAB29B53DFC}" type="parTrans" cxnId="{8C0D7095-109E-49B2-9842-D3A4F022250A}">
      <dgm:prSet/>
      <dgm:spPr/>
      <dgm:t>
        <a:bodyPr/>
        <a:lstStyle/>
        <a:p>
          <a:endParaRPr lang="en-GB"/>
        </a:p>
      </dgm:t>
    </dgm:pt>
    <dgm:pt modelId="{B3819E24-0C89-4D56-892E-3B4FFABCCBE4}" type="sibTrans" cxnId="{8C0D7095-109E-49B2-9842-D3A4F022250A}">
      <dgm:prSet/>
      <dgm:spPr/>
      <dgm:t>
        <a:bodyPr/>
        <a:lstStyle/>
        <a:p>
          <a:endParaRPr lang="en-GB"/>
        </a:p>
      </dgm:t>
    </dgm:pt>
    <dgm:pt modelId="{543466C5-B23F-4688-8AFE-F7A6EF191AFF}">
      <dgm:prSet custT="1"/>
      <dgm:spPr/>
      <dgm:t>
        <a:bodyPr/>
        <a:lstStyle/>
        <a:p>
          <a:r>
            <a:rPr lang="en-GB" sz="800" dirty="0"/>
            <a:t>A type of liquid pharmaceutical dose form consisting of one or more substances, </a:t>
          </a:r>
          <a:r>
            <a:rPr lang="en-GB" sz="800" dirty="0">
              <a:solidFill>
                <a:srgbClr val="FF0000"/>
              </a:solidFill>
            </a:rPr>
            <a:t>excluding solid particles and large liquid droplets</a:t>
          </a:r>
          <a:r>
            <a:rPr lang="en-GB" sz="800" dirty="0"/>
            <a:t>, that are dispersed in an appropriate liquid vehicle. Liposomes, microbubbles, cells and colloidal dispersions (droplets with a nominal diameter less than approximately 1 micrometre in size) are included; for solid particle dispersions, see 'Suspension'; for non-miscible, large-droplet liquid dispersions, see 'Emulsion'. </a:t>
          </a:r>
        </a:p>
      </dgm:t>
    </dgm:pt>
    <dgm:pt modelId="{088E4F3C-4D88-41C1-92A1-FFEA254E4A44}" type="parTrans" cxnId="{E8FF8BFC-CF61-4D2B-90FE-5138299FB338}">
      <dgm:prSet/>
      <dgm:spPr/>
      <dgm:t>
        <a:bodyPr/>
        <a:lstStyle/>
        <a:p>
          <a:endParaRPr lang="en-GB"/>
        </a:p>
      </dgm:t>
    </dgm:pt>
    <dgm:pt modelId="{B95FA77B-D29B-486E-A9C3-B08C69D0B424}" type="sibTrans" cxnId="{E8FF8BFC-CF61-4D2B-90FE-5138299FB338}">
      <dgm:prSet/>
      <dgm:spPr/>
      <dgm:t>
        <a:bodyPr/>
        <a:lstStyle/>
        <a:p>
          <a:endParaRPr lang="en-GB"/>
        </a:p>
      </dgm:t>
    </dgm:pt>
    <dgm:pt modelId="{04C4516C-0F17-466E-A2D6-26A96F4D97E8}">
      <dgm:prSet custT="1"/>
      <dgm:spPr/>
      <dgm:t>
        <a:bodyPr/>
        <a:lstStyle/>
        <a:p>
          <a:r>
            <a:rPr lang="en" sz="2000" kern="1200" dirty="0">
              <a:solidFill>
                <a:srgbClr val="1DA8DE">
                  <a:hueOff val="0"/>
                  <a:satOff val="0"/>
                  <a:lumOff val="0"/>
                  <a:alphaOff val="0"/>
                </a:srgbClr>
              </a:solidFill>
              <a:latin typeface="Arial"/>
              <a:ea typeface="+mn-ea"/>
              <a:cs typeface="+mn-cs"/>
              <a:sym typeface="Calibri"/>
            </a:rPr>
            <a:t>Suspension</a:t>
          </a:r>
          <a:endParaRPr lang="en-GB" sz="2000" kern="1200" dirty="0">
            <a:solidFill>
              <a:srgbClr val="1DA8DE">
                <a:hueOff val="0"/>
                <a:satOff val="0"/>
                <a:lumOff val="0"/>
                <a:alphaOff val="0"/>
              </a:srgbClr>
            </a:solidFill>
            <a:latin typeface="Arial"/>
            <a:ea typeface="+mn-ea"/>
            <a:cs typeface="+mn-cs"/>
          </a:endParaRPr>
        </a:p>
      </dgm:t>
    </dgm:pt>
    <dgm:pt modelId="{B3DAE636-B5AD-4253-BA1F-BAB7BEBCECED}" type="parTrans" cxnId="{EAB1E67A-2AC4-493A-B3B3-16DA6F9CE169}">
      <dgm:prSet/>
      <dgm:spPr/>
      <dgm:t>
        <a:bodyPr/>
        <a:lstStyle/>
        <a:p>
          <a:endParaRPr lang="en-GB"/>
        </a:p>
      </dgm:t>
    </dgm:pt>
    <dgm:pt modelId="{018C8EEC-C153-4D32-9BF9-EEC95D40619A}" type="sibTrans" cxnId="{EAB1E67A-2AC4-493A-B3B3-16DA6F9CE169}">
      <dgm:prSet/>
      <dgm:spPr/>
      <dgm:t>
        <a:bodyPr/>
        <a:lstStyle/>
        <a:p>
          <a:endParaRPr lang="en-GB"/>
        </a:p>
      </dgm:t>
    </dgm:pt>
    <dgm:pt modelId="{E42EEAF8-D332-45D3-AD40-2C1EC72E49DC}">
      <dgm:prSet custT="1"/>
      <dgm:spPr/>
      <dgm: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rPr>
            <a:t>A type of liquid pharmaceutical dose form consisting of one or more substances dispersed in a liquid vehicle; the dispersed substance(s) are solid particles that are practically insoluble in the vehicle</a:t>
          </a:r>
        </a:p>
      </dgm:t>
    </dgm:pt>
    <dgm:pt modelId="{AFFAE3C0-4EB5-4894-AABE-21212A28DA9C}" type="parTrans" cxnId="{31C12227-407A-4009-A237-3A40AA60BEC4}">
      <dgm:prSet/>
      <dgm:spPr/>
      <dgm:t>
        <a:bodyPr/>
        <a:lstStyle/>
        <a:p>
          <a:endParaRPr lang="en-GB"/>
        </a:p>
      </dgm:t>
    </dgm:pt>
    <dgm:pt modelId="{5CF14A82-024A-4B47-A974-5DE1D1D13E3F}" type="sibTrans" cxnId="{31C12227-407A-4009-A237-3A40AA60BEC4}">
      <dgm:prSet/>
      <dgm:spPr/>
      <dgm:t>
        <a:bodyPr/>
        <a:lstStyle/>
        <a:p>
          <a:endParaRPr lang="en-GB"/>
        </a:p>
      </dgm:t>
    </dgm:pt>
    <dgm:pt modelId="{6C16E4D0-8681-44D8-992A-E7ECB989C549}">
      <dgm:prSet custT="1"/>
      <dgm:spPr/>
      <dgm:t>
        <a:bodyPr/>
        <a:lstStyle/>
        <a:p>
          <a:r>
            <a:rPr lang="en-GB" sz="2000" kern="1200" dirty="0">
              <a:solidFill>
                <a:srgbClr val="1DA8DE">
                  <a:hueOff val="0"/>
                  <a:satOff val="0"/>
                  <a:lumOff val="0"/>
                  <a:alphaOff val="0"/>
                </a:srgbClr>
              </a:solidFill>
              <a:latin typeface="Arial"/>
              <a:ea typeface="+mn-ea"/>
              <a:cs typeface="+mn-cs"/>
            </a:rPr>
            <a:t>Pure liquid</a:t>
          </a:r>
        </a:p>
      </dgm:t>
    </dgm:pt>
    <dgm:pt modelId="{98B569B8-9DDF-451A-970B-467F96A7AB73}" type="sibTrans" cxnId="{83DBA9CB-41D3-4C7B-BE7B-F2464280E753}">
      <dgm:prSet/>
      <dgm:spPr/>
      <dgm:t>
        <a:bodyPr/>
        <a:lstStyle/>
        <a:p>
          <a:endParaRPr lang="en-GB"/>
        </a:p>
      </dgm:t>
    </dgm:pt>
    <dgm:pt modelId="{8E31C5EF-5678-4A59-B3E1-4109527AF9D6}" type="parTrans" cxnId="{83DBA9CB-41D3-4C7B-BE7B-F2464280E753}">
      <dgm:prSet/>
      <dgm:spPr/>
      <dgm:t>
        <a:bodyPr/>
        <a:lstStyle/>
        <a:p>
          <a:endParaRPr lang="en-GB"/>
        </a:p>
      </dgm:t>
    </dgm:pt>
    <dgm:pt modelId="{129FC27D-4F14-4672-A6C1-A49D0E15A4BA}">
      <dgm:prSet custT="1"/>
      <dgm:spPr/>
      <dgm: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rPr>
            <a:t>A type of liquid pharmaceutical dose form consisting of a pure substance in a liquid state </a:t>
          </a:r>
        </a:p>
      </dgm:t>
    </dgm:pt>
    <dgm:pt modelId="{A5D5C88B-119C-4590-8259-CAC16ACEAA08}" type="parTrans" cxnId="{ED6DE1A3-09CB-43D9-BA60-3A0D7CC55880}">
      <dgm:prSet/>
      <dgm:spPr/>
      <dgm:t>
        <a:bodyPr/>
        <a:lstStyle/>
        <a:p>
          <a:endParaRPr lang="en-GB"/>
        </a:p>
      </dgm:t>
    </dgm:pt>
    <dgm:pt modelId="{D1EC7F39-C7BE-4D16-8C5F-316BC57CC947}" type="sibTrans" cxnId="{ED6DE1A3-09CB-43D9-BA60-3A0D7CC55880}">
      <dgm:prSet/>
      <dgm:spPr/>
      <dgm:t>
        <a:bodyPr/>
        <a:lstStyle/>
        <a:p>
          <a:endParaRPr lang="en-GB"/>
        </a:p>
      </dgm:t>
    </dgm:pt>
    <dgm:pt modelId="{4B79827F-B59A-430B-827C-C2A4D1C845AC}" type="pres">
      <dgm:prSet presAssocID="{CF0E35FD-859B-458B-8C0A-1680C4DCB0DE}" presName="diagram" presStyleCnt="0">
        <dgm:presLayoutVars>
          <dgm:chPref val="1"/>
          <dgm:dir/>
          <dgm:animOne val="branch"/>
          <dgm:animLvl val="lvl"/>
          <dgm:resizeHandles val="exact"/>
        </dgm:presLayoutVars>
      </dgm:prSet>
      <dgm:spPr/>
    </dgm:pt>
    <dgm:pt modelId="{5288F55E-0746-4215-9756-E0D0FA6DCEAB}" type="pres">
      <dgm:prSet presAssocID="{BB7BAFCA-350D-4D75-884D-F2DCA7E60B3C}" presName="root1" presStyleCnt="0"/>
      <dgm:spPr/>
    </dgm:pt>
    <dgm:pt modelId="{F91E0A37-BB0C-4522-AB8A-1013F4598B78}" type="pres">
      <dgm:prSet presAssocID="{BB7BAFCA-350D-4D75-884D-F2DCA7E60B3C}" presName="LevelOneTextNode" presStyleLbl="node0" presStyleIdx="0" presStyleCnt="1" custScaleX="81377" custScaleY="78305" custLinFactNeighborX="7327" custLinFactNeighborY="-28617">
        <dgm:presLayoutVars>
          <dgm:chPref val="3"/>
        </dgm:presLayoutVars>
      </dgm:prSet>
      <dgm:spPr/>
    </dgm:pt>
    <dgm:pt modelId="{A6CBDFFA-DD09-4BBA-A956-1B056224A2DE}" type="pres">
      <dgm:prSet presAssocID="{BB7BAFCA-350D-4D75-884D-F2DCA7E60B3C}" presName="level2hierChild" presStyleCnt="0"/>
      <dgm:spPr/>
    </dgm:pt>
    <dgm:pt modelId="{B1B22F46-B8AD-42D9-803B-0CD28F98ADF0}" type="pres">
      <dgm:prSet presAssocID="{D7A657F1-A68C-4F7B-A6E4-AA04DF81D0A5}" presName="conn2-1" presStyleLbl="parChTrans1D2" presStyleIdx="0" presStyleCnt="5"/>
      <dgm:spPr/>
    </dgm:pt>
    <dgm:pt modelId="{E631ECF2-4AA8-4B92-AC20-B3526F2A1157}" type="pres">
      <dgm:prSet presAssocID="{D7A657F1-A68C-4F7B-A6E4-AA04DF81D0A5}" presName="connTx" presStyleLbl="parChTrans1D2" presStyleIdx="0" presStyleCnt="5"/>
      <dgm:spPr/>
    </dgm:pt>
    <dgm:pt modelId="{7D5B823E-4845-4DCD-B2E3-82ACE2012E50}" type="pres">
      <dgm:prSet presAssocID="{F7EF1336-614E-4525-912A-05C6F92CF519}" presName="root2" presStyleCnt="0"/>
      <dgm:spPr/>
    </dgm:pt>
    <dgm:pt modelId="{065452FA-E6B5-4ABD-963E-0AC3717613DF}" type="pres">
      <dgm:prSet presAssocID="{F7EF1336-614E-4525-912A-05C6F92CF519}" presName="LevelTwoTextNode" presStyleLbl="node2" presStyleIdx="0" presStyleCnt="5" custScaleX="94056" custScaleY="45532" custLinFactNeighborX="-386" custLinFactNeighborY="82919">
        <dgm:presLayoutVars>
          <dgm:chPref val="3"/>
        </dgm:presLayoutVars>
      </dgm:prSet>
      <dgm:spPr/>
    </dgm:pt>
    <dgm:pt modelId="{50A9C596-965A-4E9B-BC85-6099F96D33F3}" type="pres">
      <dgm:prSet presAssocID="{F7EF1336-614E-4525-912A-05C6F92CF519}" presName="level3hierChild" presStyleCnt="0"/>
      <dgm:spPr/>
    </dgm:pt>
    <dgm:pt modelId="{5F74B333-D3DB-4D63-ADE0-0D862E61E055}" type="pres">
      <dgm:prSet presAssocID="{55DE727A-D9DA-4513-AC86-15E9F4598F82}" presName="conn2-1" presStyleLbl="parChTrans1D3" presStyleIdx="0" presStyleCnt="5"/>
      <dgm:spPr/>
    </dgm:pt>
    <dgm:pt modelId="{74380C9C-A63D-404A-B583-0684ADB14FEE}" type="pres">
      <dgm:prSet presAssocID="{55DE727A-D9DA-4513-AC86-15E9F4598F82}" presName="connTx" presStyleLbl="parChTrans1D3" presStyleIdx="0" presStyleCnt="5"/>
      <dgm:spPr/>
    </dgm:pt>
    <dgm:pt modelId="{6AD31DC7-62E4-4212-82C9-6DCEE21EF24D}" type="pres">
      <dgm:prSet presAssocID="{0E5697B0-1848-4D68-B0F3-D8EFDEAD3B31}" presName="root2" presStyleCnt="0"/>
      <dgm:spPr/>
    </dgm:pt>
    <dgm:pt modelId="{65C26B75-CCA2-458B-84F1-D9F83012A4B4}" type="pres">
      <dgm:prSet presAssocID="{0E5697B0-1848-4D68-B0F3-D8EFDEAD3B31}" presName="LevelTwoTextNode" presStyleLbl="node3" presStyleIdx="0" presStyleCnt="5" custScaleX="180341" custScaleY="48931" custLinFactNeighborX="-8148" custLinFactNeighborY="89025">
        <dgm:presLayoutVars>
          <dgm:chPref val="3"/>
        </dgm:presLayoutVars>
      </dgm:prSet>
      <dgm:spPr/>
    </dgm:pt>
    <dgm:pt modelId="{19B6F3DB-4EEE-4E0B-BE47-AA510A4BCAB0}" type="pres">
      <dgm:prSet presAssocID="{0E5697B0-1848-4D68-B0F3-D8EFDEAD3B31}" presName="level3hierChild" presStyleCnt="0"/>
      <dgm:spPr/>
    </dgm:pt>
    <dgm:pt modelId="{B2625CA7-DD8B-45A0-9BD4-5B5F5DFE4506}" type="pres">
      <dgm:prSet presAssocID="{28100F76-5B74-44A6-BC78-9CAB29B53DFC}" presName="conn2-1" presStyleLbl="parChTrans1D2" presStyleIdx="1" presStyleCnt="5"/>
      <dgm:spPr/>
    </dgm:pt>
    <dgm:pt modelId="{66CC2B8E-DFD1-4277-BDAC-2DC6E60CFA59}" type="pres">
      <dgm:prSet presAssocID="{28100F76-5B74-44A6-BC78-9CAB29B53DFC}" presName="connTx" presStyleLbl="parChTrans1D2" presStyleIdx="1" presStyleCnt="5"/>
      <dgm:spPr/>
    </dgm:pt>
    <dgm:pt modelId="{1EC70AED-8BB1-41AB-B23E-01DA4947B2CE}" type="pres">
      <dgm:prSet presAssocID="{32D9C662-6860-4FD1-AD01-BA0556DE7995}" presName="root2" presStyleCnt="0"/>
      <dgm:spPr/>
    </dgm:pt>
    <dgm:pt modelId="{34111B14-7A76-4246-9B4B-5FC8CB8DE8D5}" type="pres">
      <dgm:prSet presAssocID="{32D9C662-6860-4FD1-AD01-BA0556DE7995}" presName="LevelTwoTextNode" presStyleLbl="node2" presStyleIdx="1" presStyleCnt="5" custScaleY="47747" custLinFactNeighborX="249" custLinFactNeighborY="-62125">
        <dgm:presLayoutVars>
          <dgm:chPref val="3"/>
        </dgm:presLayoutVars>
      </dgm:prSet>
      <dgm:spPr/>
    </dgm:pt>
    <dgm:pt modelId="{9CE40442-B91F-4038-9877-BAFC220EBCD0}" type="pres">
      <dgm:prSet presAssocID="{32D9C662-6860-4FD1-AD01-BA0556DE7995}" presName="level3hierChild" presStyleCnt="0"/>
      <dgm:spPr/>
    </dgm:pt>
    <dgm:pt modelId="{6E6E64C1-1053-4528-9745-C0533E94A7AC}" type="pres">
      <dgm:prSet presAssocID="{088E4F3C-4D88-41C1-92A1-FFEA254E4A44}" presName="conn2-1" presStyleLbl="parChTrans1D3" presStyleIdx="1" presStyleCnt="5"/>
      <dgm:spPr/>
    </dgm:pt>
    <dgm:pt modelId="{3266BDF3-237C-460D-A2CD-5656A7294BDD}" type="pres">
      <dgm:prSet presAssocID="{088E4F3C-4D88-41C1-92A1-FFEA254E4A44}" presName="connTx" presStyleLbl="parChTrans1D3" presStyleIdx="1" presStyleCnt="5"/>
      <dgm:spPr/>
    </dgm:pt>
    <dgm:pt modelId="{DFACF7D5-E391-444D-8716-4716F9E44519}" type="pres">
      <dgm:prSet presAssocID="{543466C5-B23F-4688-8AFE-F7A6EF191AFF}" presName="root2" presStyleCnt="0"/>
      <dgm:spPr/>
    </dgm:pt>
    <dgm:pt modelId="{852E6548-6282-4D02-91E1-6EF23DCFB837}" type="pres">
      <dgm:prSet presAssocID="{543466C5-B23F-4688-8AFE-F7A6EF191AFF}" presName="LevelTwoTextNode" presStyleLbl="node3" presStyleIdx="1" presStyleCnt="5" custScaleX="179419" custScaleY="73954" custLinFactNeighborX="-15189" custLinFactNeighborY="-63140">
        <dgm:presLayoutVars>
          <dgm:chPref val="3"/>
        </dgm:presLayoutVars>
      </dgm:prSet>
      <dgm:spPr/>
    </dgm:pt>
    <dgm:pt modelId="{AA874B3E-55C3-463D-BCA0-BB7165C429B0}" type="pres">
      <dgm:prSet presAssocID="{543466C5-B23F-4688-8AFE-F7A6EF191AFF}" presName="level3hierChild" presStyleCnt="0"/>
      <dgm:spPr/>
    </dgm:pt>
    <dgm:pt modelId="{D37C1CD8-BEA9-4C7E-BA98-42E551E0554D}" type="pres">
      <dgm:prSet presAssocID="{072682D4-465D-4CA9-AF60-BB3C9E958A30}" presName="conn2-1" presStyleLbl="parChTrans1D2" presStyleIdx="2" presStyleCnt="5"/>
      <dgm:spPr/>
    </dgm:pt>
    <dgm:pt modelId="{F3842862-670C-4758-8C9C-51B654FE5BC4}" type="pres">
      <dgm:prSet presAssocID="{072682D4-465D-4CA9-AF60-BB3C9E958A30}" presName="connTx" presStyleLbl="parChTrans1D2" presStyleIdx="2" presStyleCnt="5"/>
      <dgm:spPr/>
    </dgm:pt>
    <dgm:pt modelId="{CF1CF0DE-E37B-4143-B9FC-670D95A9A36E}" type="pres">
      <dgm:prSet presAssocID="{E534C3F6-26B0-4A08-8CF0-4B484971EC89}" presName="root2" presStyleCnt="0"/>
      <dgm:spPr/>
    </dgm:pt>
    <dgm:pt modelId="{5B776F4F-7CFD-4EE3-B788-7B0AE59E6756}" type="pres">
      <dgm:prSet presAssocID="{E534C3F6-26B0-4A08-8CF0-4B484971EC89}" presName="LevelTwoTextNode" presStyleLbl="node2" presStyleIdx="2" presStyleCnt="5" custScaleY="48515">
        <dgm:presLayoutVars>
          <dgm:chPref val="3"/>
        </dgm:presLayoutVars>
      </dgm:prSet>
      <dgm:spPr/>
    </dgm:pt>
    <dgm:pt modelId="{5F6140BF-15B6-4DDF-8260-1DB5558A12FA}" type="pres">
      <dgm:prSet presAssocID="{E534C3F6-26B0-4A08-8CF0-4B484971EC89}" presName="level3hierChild" presStyleCnt="0"/>
      <dgm:spPr/>
    </dgm:pt>
    <dgm:pt modelId="{BB90BD91-806C-471E-BBD3-3E90F9E04D2B}" type="pres">
      <dgm:prSet presAssocID="{75FE69B0-8E87-440D-98E1-F52B52EB5B12}" presName="conn2-1" presStyleLbl="parChTrans1D3" presStyleIdx="2" presStyleCnt="5"/>
      <dgm:spPr/>
    </dgm:pt>
    <dgm:pt modelId="{A402165B-B071-4CC9-B3F1-AA3183185910}" type="pres">
      <dgm:prSet presAssocID="{75FE69B0-8E87-440D-98E1-F52B52EB5B12}" presName="connTx" presStyleLbl="parChTrans1D3" presStyleIdx="2" presStyleCnt="5"/>
      <dgm:spPr/>
    </dgm:pt>
    <dgm:pt modelId="{E67E7F85-F3CD-49ED-A87A-5D7DA0BF96EE}" type="pres">
      <dgm:prSet presAssocID="{2A94C906-64C0-4046-B93C-460ECA40C308}" presName="root2" presStyleCnt="0"/>
      <dgm:spPr/>
    </dgm:pt>
    <dgm:pt modelId="{1F1C1CCF-0D6E-410E-B4D0-F8DF8B37889A}" type="pres">
      <dgm:prSet presAssocID="{2A94C906-64C0-4046-B93C-460ECA40C308}" presName="LevelTwoTextNode" presStyleLbl="node3" presStyleIdx="2" presStyleCnt="5" custScaleX="179911" custScaleY="68033" custLinFactNeighborX="-16466" custLinFactNeighborY="-1070">
        <dgm:presLayoutVars>
          <dgm:chPref val="3"/>
        </dgm:presLayoutVars>
      </dgm:prSet>
      <dgm:spPr/>
    </dgm:pt>
    <dgm:pt modelId="{597161B9-9A10-490F-8B70-9DACCF7147BF}" type="pres">
      <dgm:prSet presAssocID="{2A94C906-64C0-4046-B93C-460ECA40C308}" presName="level3hierChild" presStyleCnt="0"/>
      <dgm:spPr/>
    </dgm:pt>
    <dgm:pt modelId="{0B1E64B0-EF69-415D-9AF6-58ACA585509D}" type="pres">
      <dgm:prSet presAssocID="{B3DAE636-B5AD-4253-BA1F-BAB7BEBCECED}" presName="conn2-1" presStyleLbl="parChTrans1D2" presStyleIdx="3" presStyleCnt="5"/>
      <dgm:spPr/>
    </dgm:pt>
    <dgm:pt modelId="{4A82F78C-0535-4D95-8115-084EDE54073A}" type="pres">
      <dgm:prSet presAssocID="{B3DAE636-B5AD-4253-BA1F-BAB7BEBCECED}" presName="connTx" presStyleLbl="parChTrans1D2" presStyleIdx="3" presStyleCnt="5"/>
      <dgm:spPr/>
    </dgm:pt>
    <dgm:pt modelId="{C58E8EB2-1BE5-4C48-8385-C893EBEEAE3B}" type="pres">
      <dgm:prSet presAssocID="{04C4516C-0F17-466E-A2D6-26A96F4D97E8}" presName="root2" presStyleCnt="0"/>
      <dgm:spPr/>
    </dgm:pt>
    <dgm:pt modelId="{F01A4685-A8D6-4F1C-8FCF-51A596DC2D36}" type="pres">
      <dgm:prSet presAssocID="{04C4516C-0F17-466E-A2D6-26A96F4D97E8}" presName="LevelTwoTextNode" presStyleLbl="node2" presStyleIdx="3" presStyleCnt="5" custScaleY="42530">
        <dgm:presLayoutVars>
          <dgm:chPref val="3"/>
        </dgm:presLayoutVars>
      </dgm:prSet>
      <dgm:spPr/>
    </dgm:pt>
    <dgm:pt modelId="{F1D80BF2-2720-42AF-8388-52D4FA5650CB}" type="pres">
      <dgm:prSet presAssocID="{04C4516C-0F17-466E-A2D6-26A96F4D97E8}" presName="level3hierChild" presStyleCnt="0"/>
      <dgm:spPr/>
    </dgm:pt>
    <dgm:pt modelId="{02E7CACB-2ACB-4524-9A1A-C40B1557E078}" type="pres">
      <dgm:prSet presAssocID="{AFFAE3C0-4EB5-4894-AABE-21212A28DA9C}" presName="conn2-1" presStyleLbl="parChTrans1D3" presStyleIdx="3" presStyleCnt="5"/>
      <dgm:spPr/>
    </dgm:pt>
    <dgm:pt modelId="{C70E30F6-9872-47BA-B499-76A48D90DFE9}" type="pres">
      <dgm:prSet presAssocID="{AFFAE3C0-4EB5-4894-AABE-21212A28DA9C}" presName="connTx" presStyleLbl="parChTrans1D3" presStyleIdx="3" presStyleCnt="5"/>
      <dgm:spPr/>
    </dgm:pt>
    <dgm:pt modelId="{31EF87E1-4CA4-4E8C-A679-ECC3E3C81B26}" type="pres">
      <dgm:prSet presAssocID="{E42EEAF8-D332-45D3-AD40-2C1EC72E49DC}" presName="root2" presStyleCnt="0"/>
      <dgm:spPr/>
    </dgm:pt>
    <dgm:pt modelId="{733BE7EC-E8BE-44E4-9E6F-A19F2745D5BA}" type="pres">
      <dgm:prSet presAssocID="{E42EEAF8-D332-45D3-AD40-2C1EC72E49DC}" presName="LevelTwoTextNode" presStyleLbl="node3" presStyleIdx="3" presStyleCnt="5" custScaleX="170711" custScaleY="52295" custLinFactNeighborX="-11644" custLinFactNeighborY="-549">
        <dgm:presLayoutVars>
          <dgm:chPref val="3"/>
        </dgm:presLayoutVars>
      </dgm:prSet>
      <dgm:spPr/>
    </dgm:pt>
    <dgm:pt modelId="{6A5EDC79-27B1-46F4-9A61-2593BD9B6F61}" type="pres">
      <dgm:prSet presAssocID="{E42EEAF8-D332-45D3-AD40-2C1EC72E49DC}" presName="level3hierChild" presStyleCnt="0"/>
      <dgm:spPr/>
    </dgm:pt>
    <dgm:pt modelId="{97889170-4B20-468F-B96B-860499C17175}" type="pres">
      <dgm:prSet presAssocID="{8E31C5EF-5678-4A59-B3E1-4109527AF9D6}" presName="conn2-1" presStyleLbl="parChTrans1D2" presStyleIdx="4" presStyleCnt="5"/>
      <dgm:spPr/>
    </dgm:pt>
    <dgm:pt modelId="{F4C25CC8-AD36-4214-BAC2-13C78DE1DFB7}" type="pres">
      <dgm:prSet presAssocID="{8E31C5EF-5678-4A59-B3E1-4109527AF9D6}" presName="connTx" presStyleLbl="parChTrans1D2" presStyleIdx="4" presStyleCnt="5"/>
      <dgm:spPr/>
    </dgm:pt>
    <dgm:pt modelId="{3532B49C-677C-4F7A-96D5-815B17914FE5}" type="pres">
      <dgm:prSet presAssocID="{6C16E4D0-8681-44D8-992A-E7ECB989C549}" presName="root2" presStyleCnt="0"/>
      <dgm:spPr/>
    </dgm:pt>
    <dgm:pt modelId="{0A21DAEC-764F-4B58-98EC-382B32F18719}" type="pres">
      <dgm:prSet presAssocID="{6C16E4D0-8681-44D8-992A-E7ECB989C549}" presName="LevelTwoTextNode" presStyleLbl="node2" presStyleIdx="4" presStyleCnt="5" custScaleY="44114">
        <dgm:presLayoutVars>
          <dgm:chPref val="3"/>
        </dgm:presLayoutVars>
      </dgm:prSet>
      <dgm:spPr/>
    </dgm:pt>
    <dgm:pt modelId="{9380573D-926D-40ED-AFBA-F93028AF690A}" type="pres">
      <dgm:prSet presAssocID="{6C16E4D0-8681-44D8-992A-E7ECB989C549}" presName="level3hierChild" presStyleCnt="0"/>
      <dgm:spPr/>
    </dgm:pt>
    <dgm:pt modelId="{02B46914-611F-4EB0-ADF2-C117DCE3657F}" type="pres">
      <dgm:prSet presAssocID="{A5D5C88B-119C-4590-8259-CAC16ACEAA08}" presName="conn2-1" presStyleLbl="parChTrans1D3" presStyleIdx="4" presStyleCnt="5"/>
      <dgm:spPr/>
    </dgm:pt>
    <dgm:pt modelId="{69F7DE34-FA0C-4DBF-A79E-5393775D30DA}" type="pres">
      <dgm:prSet presAssocID="{A5D5C88B-119C-4590-8259-CAC16ACEAA08}" presName="connTx" presStyleLbl="parChTrans1D3" presStyleIdx="4" presStyleCnt="5"/>
      <dgm:spPr/>
    </dgm:pt>
    <dgm:pt modelId="{FA8D52F5-66E0-423B-A399-DFD89D1805FC}" type="pres">
      <dgm:prSet presAssocID="{129FC27D-4F14-4672-A6C1-A49D0E15A4BA}" presName="root2" presStyleCnt="0"/>
      <dgm:spPr/>
    </dgm:pt>
    <dgm:pt modelId="{5FEC47A9-F74F-4FE4-906E-046F1058092E}" type="pres">
      <dgm:prSet presAssocID="{129FC27D-4F14-4672-A6C1-A49D0E15A4BA}" presName="LevelTwoTextNode" presStyleLbl="node3" presStyleIdx="4" presStyleCnt="5" custScaleX="170607" custScaleY="39194" custLinFactNeighborX="-10670" custLinFactNeighborY="-1293">
        <dgm:presLayoutVars>
          <dgm:chPref val="3"/>
        </dgm:presLayoutVars>
      </dgm:prSet>
      <dgm:spPr/>
    </dgm:pt>
    <dgm:pt modelId="{08FE6750-1EB9-4273-86DC-90E9C10714B7}" type="pres">
      <dgm:prSet presAssocID="{129FC27D-4F14-4672-A6C1-A49D0E15A4BA}" presName="level3hierChild" presStyleCnt="0"/>
      <dgm:spPr/>
    </dgm:pt>
  </dgm:ptLst>
  <dgm:cxnLst>
    <dgm:cxn modelId="{F8512004-F6DC-4F98-AB1D-250C3B07B574}" srcId="{CF0E35FD-859B-458B-8C0A-1680C4DCB0DE}" destId="{BB7BAFCA-350D-4D75-884D-F2DCA7E60B3C}" srcOrd="0" destOrd="0" parTransId="{BBF533D1-22D4-4298-9BB0-67BEFC67D654}" sibTransId="{D8FC4024-F9A6-4091-88AF-5F8AC59FB4C7}"/>
    <dgm:cxn modelId="{58FB6A0A-999E-4738-B6FD-27DA0E54D633}" type="presOf" srcId="{0E5697B0-1848-4D68-B0F3-D8EFDEAD3B31}" destId="{65C26B75-CCA2-458B-84F1-D9F83012A4B4}" srcOrd="0" destOrd="0" presId="urn:microsoft.com/office/officeart/2005/8/layout/hierarchy2"/>
    <dgm:cxn modelId="{C108A314-E15A-4789-8A05-CBC83E9EF45C}" type="presOf" srcId="{072682D4-465D-4CA9-AF60-BB3C9E958A30}" destId="{D37C1CD8-BEA9-4C7E-BA98-42E551E0554D}" srcOrd="0" destOrd="0" presId="urn:microsoft.com/office/officeart/2005/8/layout/hierarchy2"/>
    <dgm:cxn modelId="{FACAF416-592E-46A3-BEFE-701208CC8114}" type="presOf" srcId="{B3DAE636-B5AD-4253-BA1F-BAB7BEBCECED}" destId="{4A82F78C-0535-4D95-8115-084EDE54073A}" srcOrd="1" destOrd="0" presId="urn:microsoft.com/office/officeart/2005/8/layout/hierarchy2"/>
    <dgm:cxn modelId="{4517CF1A-2BDF-496E-B017-0D5F3B3A3C83}" type="presOf" srcId="{32D9C662-6860-4FD1-AD01-BA0556DE7995}" destId="{34111B14-7A76-4246-9B4B-5FC8CB8DE8D5}" srcOrd="0" destOrd="0" presId="urn:microsoft.com/office/officeart/2005/8/layout/hierarchy2"/>
    <dgm:cxn modelId="{973B0C1C-932A-42E0-AD7C-6ADF0B6BE3BC}" type="presOf" srcId="{D7A657F1-A68C-4F7B-A6E4-AA04DF81D0A5}" destId="{B1B22F46-B8AD-42D9-803B-0CD28F98ADF0}" srcOrd="0" destOrd="0" presId="urn:microsoft.com/office/officeart/2005/8/layout/hierarchy2"/>
    <dgm:cxn modelId="{C8064020-5C01-4E5B-84D3-02287622F2A8}" type="presOf" srcId="{E534C3F6-26B0-4A08-8CF0-4B484971EC89}" destId="{5B776F4F-7CFD-4EE3-B788-7B0AE59E6756}" srcOrd="0" destOrd="0" presId="urn:microsoft.com/office/officeart/2005/8/layout/hierarchy2"/>
    <dgm:cxn modelId="{FD247C24-8200-42F2-BAA8-F726D7B22F6C}" type="presOf" srcId="{543466C5-B23F-4688-8AFE-F7A6EF191AFF}" destId="{852E6548-6282-4D02-91E1-6EF23DCFB837}" srcOrd="0" destOrd="0" presId="urn:microsoft.com/office/officeart/2005/8/layout/hierarchy2"/>
    <dgm:cxn modelId="{31C12227-407A-4009-A237-3A40AA60BEC4}" srcId="{04C4516C-0F17-466E-A2D6-26A96F4D97E8}" destId="{E42EEAF8-D332-45D3-AD40-2C1EC72E49DC}" srcOrd="0" destOrd="0" parTransId="{AFFAE3C0-4EB5-4894-AABE-21212A28DA9C}" sibTransId="{5CF14A82-024A-4B47-A974-5DE1D1D13E3F}"/>
    <dgm:cxn modelId="{907B7928-909D-4F46-B382-0449FF4CF578}" type="presOf" srcId="{75FE69B0-8E87-440D-98E1-F52B52EB5B12}" destId="{BB90BD91-806C-471E-BBD3-3E90F9E04D2B}" srcOrd="0" destOrd="0" presId="urn:microsoft.com/office/officeart/2005/8/layout/hierarchy2"/>
    <dgm:cxn modelId="{442D732E-5E49-41C5-8C2D-0110D95FBB1E}" type="presOf" srcId="{A5D5C88B-119C-4590-8259-CAC16ACEAA08}" destId="{02B46914-611F-4EB0-ADF2-C117DCE3657F}" srcOrd="0" destOrd="0" presId="urn:microsoft.com/office/officeart/2005/8/layout/hierarchy2"/>
    <dgm:cxn modelId="{F55C8336-0446-4AA9-BBE8-42FF4A1F1A80}" type="presOf" srcId="{28100F76-5B74-44A6-BC78-9CAB29B53DFC}" destId="{B2625CA7-DD8B-45A0-9BD4-5B5F5DFE4506}" srcOrd="0" destOrd="0" presId="urn:microsoft.com/office/officeart/2005/8/layout/hierarchy2"/>
    <dgm:cxn modelId="{E0B01D5F-EC12-46C9-A45B-06721E56B2F5}" type="presOf" srcId="{8E31C5EF-5678-4A59-B3E1-4109527AF9D6}" destId="{F4C25CC8-AD36-4214-BAC2-13C78DE1DFB7}" srcOrd="1" destOrd="0" presId="urn:microsoft.com/office/officeart/2005/8/layout/hierarchy2"/>
    <dgm:cxn modelId="{B1D09461-9190-4CCE-8ED7-A57648B6C762}" srcId="{BB7BAFCA-350D-4D75-884D-F2DCA7E60B3C}" destId="{E534C3F6-26B0-4A08-8CF0-4B484971EC89}" srcOrd="2" destOrd="0" parTransId="{072682D4-465D-4CA9-AF60-BB3C9E958A30}" sibTransId="{48D2277A-994A-40FB-8961-7AADCCD2B312}"/>
    <dgm:cxn modelId="{0ECE584B-6A48-4A95-8193-5706225BF523}" type="presOf" srcId="{D7A657F1-A68C-4F7B-A6E4-AA04DF81D0A5}" destId="{E631ECF2-4AA8-4B92-AC20-B3526F2A1157}" srcOrd="1" destOrd="0" presId="urn:microsoft.com/office/officeart/2005/8/layout/hierarchy2"/>
    <dgm:cxn modelId="{6B4A044C-8834-4A6F-8F5D-9A33A7C2589D}" type="presOf" srcId="{CF0E35FD-859B-458B-8C0A-1680C4DCB0DE}" destId="{4B79827F-B59A-430B-827C-C2A4D1C845AC}" srcOrd="0" destOrd="0" presId="urn:microsoft.com/office/officeart/2005/8/layout/hierarchy2"/>
    <dgm:cxn modelId="{0A449A6C-BC0F-4139-8DB7-7F7A756697A7}" type="presOf" srcId="{088E4F3C-4D88-41C1-92A1-FFEA254E4A44}" destId="{3266BDF3-237C-460D-A2CD-5656A7294BDD}" srcOrd="1" destOrd="0" presId="urn:microsoft.com/office/officeart/2005/8/layout/hierarchy2"/>
    <dgm:cxn modelId="{6FB5EB52-39EB-4C9B-B9FA-A8B50C6F0D91}" type="presOf" srcId="{2A94C906-64C0-4046-B93C-460ECA40C308}" destId="{1F1C1CCF-0D6E-410E-B4D0-F8DF8B37889A}" srcOrd="0" destOrd="0" presId="urn:microsoft.com/office/officeart/2005/8/layout/hierarchy2"/>
    <dgm:cxn modelId="{12C86776-91FF-40E0-9679-4B15A0EBBEAC}" type="presOf" srcId="{6C16E4D0-8681-44D8-992A-E7ECB989C549}" destId="{0A21DAEC-764F-4B58-98EC-382B32F18719}" srcOrd="0" destOrd="0" presId="urn:microsoft.com/office/officeart/2005/8/layout/hierarchy2"/>
    <dgm:cxn modelId="{CA7FDB7A-2DD9-47A1-B1D3-DEB9BF05041A}" type="presOf" srcId="{F7EF1336-614E-4525-912A-05C6F92CF519}" destId="{065452FA-E6B5-4ABD-963E-0AC3717613DF}" srcOrd="0" destOrd="0" presId="urn:microsoft.com/office/officeart/2005/8/layout/hierarchy2"/>
    <dgm:cxn modelId="{EAB1E67A-2AC4-493A-B3B3-16DA6F9CE169}" srcId="{BB7BAFCA-350D-4D75-884D-F2DCA7E60B3C}" destId="{04C4516C-0F17-466E-A2D6-26A96F4D97E8}" srcOrd="3" destOrd="0" parTransId="{B3DAE636-B5AD-4253-BA1F-BAB7BEBCECED}" sibTransId="{018C8EEC-C153-4D32-9BF9-EEC95D40619A}"/>
    <dgm:cxn modelId="{3643A77C-658C-41CB-8029-4D2C33BC57AB}" type="presOf" srcId="{088E4F3C-4D88-41C1-92A1-FFEA254E4A44}" destId="{6E6E64C1-1053-4528-9745-C0533E94A7AC}" srcOrd="0" destOrd="0" presId="urn:microsoft.com/office/officeart/2005/8/layout/hierarchy2"/>
    <dgm:cxn modelId="{1CCE2584-7A6C-486A-AD56-2FD8858F534E}" type="presOf" srcId="{28100F76-5B74-44A6-BC78-9CAB29B53DFC}" destId="{66CC2B8E-DFD1-4277-BDAC-2DC6E60CFA59}" srcOrd="1" destOrd="0" presId="urn:microsoft.com/office/officeart/2005/8/layout/hierarchy2"/>
    <dgm:cxn modelId="{C386A484-357B-47C6-84AF-46B777D3BF7A}" type="presOf" srcId="{B3DAE636-B5AD-4253-BA1F-BAB7BEBCECED}" destId="{0B1E64B0-EF69-415D-9AF6-58ACA585509D}" srcOrd="0" destOrd="0" presId="urn:microsoft.com/office/officeart/2005/8/layout/hierarchy2"/>
    <dgm:cxn modelId="{D0A2988B-528A-4C9F-A75E-99D0B9F11E54}" srcId="{F7EF1336-614E-4525-912A-05C6F92CF519}" destId="{0E5697B0-1848-4D68-B0F3-D8EFDEAD3B31}" srcOrd="0" destOrd="0" parTransId="{55DE727A-D9DA-4513-AC86-15E9F4598F82}" sibTransId="{4562BB70-88D4-4BAD-A8FD-5C2A3AD18297}"/>
    <dgm:cxn modelId="{3F184394-9241-455D-B9B5-73DC0E940FFF}" type="presOf" srcId="{75FE69B0-8E87-440D-98E1-F52B52EB5B12}" destId="{A402165B-B071-4CC9-B3F1-AA3183185910}" srcOrd="1" destOrd="0" presId="urn:microsoft.com/office/officeart/2005/8/layout/hierarchy2"/>
    <dgm:cxn modelId="{8C0D7095-109E-49B2-9842-D3A4F022250A}" srcId="{BB7BAFCA-350D-4D75-884D-F2DCA7E60B3C}" destId="{32D9C662-6860-4FD1-AD01-BA0556DE7995}" srcOrd="1" destOrd="0" parTransId="{28100F76-5B74-44A6-BC78-9CAB29B53DFC}" sibTransId="{B3819E24-0C89-4D56-892E-3B4FFABCCBE4}"/>
    <dgm:cxn modelId="{E50BF497-F9F9-41B2-8612-9C13F7BA3AAC}" type="presOf" srcId="{129FC27D-4F14-4672-A6C1-A49D0E15A4BA}" destId="{5FEC47A9-F74F-4FE4-906E-046F1058092E}" srcOrd="0" destOrd="0" presId="urn:microsoft.com/office/officeart/2005/8/layout/hierarchy2"/>
    <dgm:cxn modelId="{ED6DE1A3-09CB-43D9-BA60-3A0D7CC55880}" srcId="{6C16E4D0-8681-44D8-992A-E7ECB989C549}" destId="{129FC27D-4F14-4672-A6C1-A49D0E15A4BA}" srcOrd="0" destOrd="0" parTransId="{A5D5C88B-119C-4590-8259-CAC16ACEAA08}" sibTransId="{D1EC7F39-C7BE-4D16-8C5F-316BC57CC947}"/>
    <dgm:cxn modelId="{119788AE-8D17-411A-A4CE-8F3B23D4DAE4}" srcId="{BB7BAFCA-350D-4D75-884D-F2DCA7E60B3C}" destId="{F7EF1336-614E-4525-912A-05C6F92CF519}" srcOrd="0" destOrd="0" parTransId="{D7A657F1-A68C-4F7B-A6E4-AA04DF81D0A5}" sibTransId="{70FF0AE1-D8E7-40D0-8FF3-BCCCE4D4AA82}"/>
    <dgm:cxn modelId="{B1BDC9AE-4DB1-4995-8B47-CE52678A0915}" type="presOf" srcId="{55DE727A-D9DA-4513-AC86-15E9F4598F82}" destId="{74380C9C-A63D-404A-B583-0684ADB14FEE}" srcOrd="1" destOrd="0" presId="urn:microsoft.com/office/officeart/2005/8/layout/hierarchy2"/>
    <dgm:cxn modelId="{18F8D9B3-3C23-442C-94C3-F19B8FFF373B}" type="presOf" srcId="{BB7BAFCA-350D-4D75-884D-F2DCA7E60B3C}" destId="{F91E0A37-BB0C-4522-AB8A-1013F4598B78}" srcOrd="0" destOrd="0" presId="urn:microsoft.com/office/officeart/2005/8/layout/hierarchy2"/>
    <dgm:cxn modelId="{B89B72B9-40BC-4927-9450-AE2B1670D5C8}" type="presOf" srcId="{A5D5C88B-119C-4590-8259-CAC16ACEAA08}" destId="{69F7DE34-FA0C-4DBF-A79E-5393775D30DA}" srcOrd="1" destOrd="0" presId="urn:microsoft.com/office/officeart/2005/8/layout/hierarchy2"/>
    <dgm:cxn modelId="{7F4549BD-C3DE-45C0-87C1-FC311D3B9086}" type="presOf" srcId="{072682D4-465D-4CA9-AF60-BB3C9E958A30}" destId="{F3842862-670C-4758-8C9C-51B654FE5BC4}" srcOrd="1" destOrd="0" presId="urn:microsoft.com/office/officeart/2005/8/layout/hierarchy2"/>
    <dgm:cxn modelId="{5D1972BD-6F74-4BEE-929E-77FB6DC45E29}" type="presOf" srcId="{8E31C5EF-5678-4A59-B3E1-4109527AF9D6}" destId="{97889170-4B20-468F-B96B-860499C17175}" srcOrd="0" destOrd="0" presId="urn:microsoft.com/office/officeart/2005/8/layout/hierarchy2"/>
    <dgm:cxn modelId="{83DBA9CB-41D3-4C7B-BE7B-F2464280E753}" srcId="{BB7BAFCA-350D-4D75-884D-F2DCA7E60B3C}" destId="{6C16E4D0-8681-44D8-992A-E7ECB989C549}" srcOrd="4" destOrd="0" parTransId="{8E31C5EF-5678-4A59-B3E1-4109527AF9D6}" sibTransId="{98B569B8-9DDF-451A-970B-467F96A7AB73}"/>
    <dgm:cxn modelId="{49106DD1-A716-4183-880C-8E8B1841DAD6}" type="presOf" srcId="{55DE727A-D9DA-4513-AC86-15E9F4598F82}" destId="{5F74B333-D3DB-4D63-ADE0-0D862E61E055}" srcOrd="0" destOrd="0" presId="urn:microsoft.com/office/officeart/2005/8/layout/hierarchy2"/>
    <dgm:cxn modelId="{6A5EC2D6-1E64-4E0B-B294-C14C31755320}" srcId="{E534C3F6-26B0-4A08-8CF0-4B484971EC89}" destId="{2A94C906-64C0-4046-B93C-460ECA40C308}" srcOrd="0" destOrd="0" parTransId="{75FE69B0-8E87-440D-98E1-F52B52EB5B12}" sibTransId="{DFF8F135-932C-4B07-9CA4-0E1F7B478BF4}"/>
    <dgm:cxn modelId="{AC387EDF-023C-47C3-B589-BAE053B64964}" type="presOf" srcId="{AFFAE3C0-4EB5-4894-AABE-21212A28DA9C}" destId="{C70E30F6-9872-47BA-B499-76A48D90DFE9}" srcOrd="1" destOrd="0" presId="urn:microsoft.com/office/officeart/2005/8/layout/hierarchy2"/>
    <dgm:cxn modelId="{57EB0CE9-35CE-4CA5-8567-DCCA45A6E93F}" type="presOf" srcId="{E42EEAF8-D332-45D3-AD40-2C1EC72E49DC}" destId="{733BE7EC-E8BE-44E4-9E6F-A19F2745D5BA}" srcOrd="0" destOrd="0" presId="urn:microsoft.com/office/officeart/2005/8/layout/hierarchy2"/>
    <dgm:cxn modelId="{FF845FED-6C44-46C2-96A1-257554391973}" type="presOf" srcId="{04C4516C-0F17-466E-A2D6-26A96F4D97E8}" destId="{F01A4685-A8D6-4F1C-8FCF-51A596DC2D36}" srcOrd="0" destOrd="0" presId="urn:microsoft.com/office/officeart/2005/8/layout/hierarchy2"/>
    <dgm:cxn modelId="{AF9EE4F2-D24E-4967-A8BB-8F7E0D1DC10D}" type="presOf" srcId="{AFFAE3C0-4EB5-4894-AABE-21212A28DA9C}" destId="{02E7CACB-2ACB-4524-9A1A-C40B1557E078}" srcOrd="0" destOrd="0" presId="urn:microsoft.com/office/officeart/2005/8/layout/hierarchy2"/>
    <dgm:cxn modelId="{E8FF8BFC-CF61-4D2B-90FE-5138299FB338}" srcId="{32D9C662-6860-4FD1-AD01-BA0556DE7995}" destId="{543466C5-B23F-4688-8AFE-F7A6EF191AFF}" srcOrd="0" destOrd="0" parTransId="{088E4F3C-4D88-41C1-92A1-FFEA254E4A44}" sibTransId="{B95FA77B-D29B-486E-A9C3-B08C69D0B424}"/>
    <dgm:cxn modelId="{60F88D7D-E4EA-4E1B-93C0-4515871C81B6}" type="presParOf" srcId="{4B79827F-B59A-430B-827C-C2A4D1C845AC}" destId="{5288F55E-0746-4215-9756-E0D0FA6DCEAB}" srcOrd="0" destOrd="0" presId="urn:microsoft.com/office/officeart/2005/8/layout/hierarchy2"/>
    <dgm:cxn modelId="{70780D2C-65A1-40BF-A751-E026AFC84C09}" type="presParOf" srcId="{5288F55E-0746-4215-9756-E0D0FA6DCEAB}" destId="{F91E0A37-BB0C-4522-AB8A-1013F4598B78}" srcOrd="0" destOrd="0" presId="urn:microsoft.com/office/officeart/2005/8/layout/hierarchy2"/>
    <dgm:cxn modelId="{069A7E3A-39E1-41E4-9ED8-8D15A47DB4EE}" type="presParOf" srcId="{5288F55E-0746-4215-9756-E0D0FA6DCEAB}" destId="{A6CBDFFA-DD09-4BBA-A956-1B056224A2DE}" srcOrd="1" destOrd="0" presId="urn:microsoft.com/office/officeart/2005/8/layout/hierarchy2"/>
    <dgm:cxn modelId="{5FE09AAB-942A-4BE0-9B90-0CAB07BEF31E}" type="presParOf" srcId="{A6CBDFFA-DD09-4BBA-A956-1B056224A2DE}" destId="{B1B22F46-B8AD-42D9-803B-0CD28F98ADF0}" srcOrd="0" destOrd="0" presId="urn:microsoft.com/office/officeart/2005/8/layout/hierarchy2"/>
    <dgm:cxn modelId="{B9DC518F-4A72-4481-8A10-39F146C3B531}" type="presParOf" srcId="{B1B22F46-B8AD-42D9-803B-0CD28F98ADF0}" destId="{E631ECF2-4AA8-4B92-AC20-B3526F2A1157}" srcOrd="0" destOrd="0" presId="urn:microsoft.com/office/officeart/2005/8/layout/hierarchy2"/>
    <dgm:cxn modelId="{9C962C94-93CC-49C8-A714-18301C277DFA}" type="presParOf" srcId="{A6CBDFFA-DD09-4BBA-A956-1B056224A2DE}" destId="{7D5B823E-4845-4DCD-B2E3-82ACE2012E50}" srcOrd="1" destOrd="0" presId="urn:microsoft.com/office/officeart/2005/8/layout/hierarchy2"/>
    <dgm:cxn modelId="{713BB744-0E15-4D6C-A0C5-19DD449F71C7}" type="presParOf" srcId="{7D5B823E-4845-4DCD-B2E3-82ACE2012E50}" destId="{065452FA-E6B5-4ABD-963E-0AC3717613DF}" srcOrd="0" destOrd="0" presId="urn:microsoft.com/office/officeart/2005/8/layout/hierarchy2"/>
    <dgm:cxn modelId="{B6B33501-8E5D-43E7-B232-2D741C507B05}" type="presParOf" srcId="{7D5B823E-4845-4DCD-B2E3-82ACE2012E50}" destId="{50A9C596-965A-4E9B-BC85-6099F96D33F3}" srcOrd="1" destOrd="0" presId="urn:microsoft.com/office/officeart/2005/8/layout/hierarchy2"/>
    <dgm:cxn modelId="{4A62621B-2ADF-4A5B-AFD9-4C3BE021F122}" type="presParOf" srcId="{50A9C596-965A-4E9B-BC85-6099F96D33F3}" destId="{5F74B333-D3DB-4D63-ADE0-0D862E61E055}" srcOrd="0" destOrd="0" presId="urn:microsoft.com/office/officeart/2005/8/layout/hierarchy2"/>
    <dgm:cxn modelId="{DE421DA4-2F61-48BA-A3AC-484074E7B04F}" type="presParOf" srcId="{5F74B333-D3DB-4D63-ADE0-0D862E61E055}" destId="{74380C9C-A63D-404A-B583-0684ADB14FEE}" srcOrd="0" destOrd="0" presId="urn:microsoft.com/office/officeart/2005/8/layout/hierarchy2"/>
    <dgm:cxn modelId="{13371A09-54C5-4509-B0AA-0214347613B4}" type="presParOf" srcId="{50A9C596-965A-4E9B-BC85-6099F96D33F3}" destId="{6AD31DC7-62E4-4212-82C9-6DCEE21EF24D}" srcOrd="1" destOrd="0" presId="urn:microsoft.com/office/officeart/2005/8/layout/hierarchy2"/>
    <dgm:cxn modelId="{9981C462-9157-448E-9C2D-6015E0CDD7FC}" type="presParOf" srcId="{6AD31DC7-62E4-4212-82C9-6DCEE21EF24D}" destId="{65C26B75-CCA2-458B-84F1-D9F83012A4B4}" srcOrd="0" destOrd="0" presId="urn:microsoft.com/office/officeart/2005/8/layout/hierarchy2"/>
    <dgm:cxn modelId="{84339399-C08D-4164-83D1-A792202C28B8}" type="presParOf" srcId="{6AD31DC7-62E4-4212-82C9-6DCEE21EF24D}" destId="{19B6F3DB-4EEE-4E0B-BE47-AA510A4BCAB0}" srcOrd="1" destOrd="0" presId="urn:microsoft.com/office/officeart/2005/8/layout/hierarchy2"/>
    <dgm:cxn modelId="{977473AB-B403-4EE4-8C52-59AC0CADB8D0}" type="presParOf" srcId="{A6CBDFFA-DD09-4BBA-A956-1B056224A2DE}" destId="{B2625CA7-DD8B-45A0-9BD4-5B5F5DFE4506}" srcOrd="2" destOrd="0" presId="urn:microsoft.com/office/officeart/2005/8/layout/hierarchy2"/>
    <dgm:cxn modelId="{EE0987DF-B892-4FF3-9690-5AEDA30675BA}" type="presParOf" srcId="{B2625CA7-DD8B-45A0-9BD4-5B5F5DFE4506}" destId="{66CC2B8E-DFD1-4277-BDAC-2DC6E60CFA59}" srcOrd="0" destOrd="0" presId="urn:microsoft.com/office/officeart/2005/8/layout/hierarchy2"/>
    <dgm:cxn modelId="{AA7C4318-A6AB-4887-A9AE-1993FD085BEB}" type="presParOf" srcId="{A6CBDFFA-DD09-4BBA-A956-1B056224A2DE}" destId="{1EC70AED-8BB1-41AB-B23E-01DA4947B2CE}" srcOrd="3" destOrd="0" presId="urn:microsoft.com/office/officeart/2005/8/layout/hierarchy2"/>
    <dgm:cxn modelId="{1F946655-6E8C-4DD0-B195-35A977B12486}" type="presParOf" srcId="{1EC70AED-8BB1-41AB-B23E-01DA4947B2CE}" destId="{34111B14-7A76-4246-9B4B-5FC8CB8DE8D5}" srcOrd="0" destOrd="0" presId="urn:microsoft.com/office/officeart/2005/8/layout/hierarchy2"/>
    <dgm:cxn modelId="{A339A387-3CD0-4F66-9B4C-7C9EF337441D}" type="presParOf" srcId="{1EC70AED-8BB1-41AB-B23E-01DA4947B2CE}" destId="{9CE40442-B91F-4038-9877-BAFC220EBCD0}" srcOrd="1" destOrd="0" presId="urn:microsoft.com/office/officeart/2005/8/layout/hierarchy2"/>
    <dgm:cxn modelId="{D2F075E4-9352-4D92-82A3-8295130A371B}" type="presParOf" srcId="{9CE40442-B91F-4038-9877-BAFC220EBCD0}" destId="{6E6E64C1-1053-4528-9745-C0533E94A7AC}" srcOrd="0" destOrd="0" presId="urn:microsoft.com/office/officeart/2005/8/layout/hierarchy2"/>
    <dgm:cxn modelId="{FCB21037-D6F7-4DA0-8994-C34B78FE23C4}" type="presParOf" srcId="{6E6E64C1-1053-4528-9745-C0533E94A7AC}" destId="{3266BDF3-237C-460D-A2CD-5656A7294BDD}" srcOrd="0" destOrd="0" presId="urn:microsoft.com/office/officeart/2005/8/layout/hierarchy2"/>
    <dgm:cxn modelId="{B82A781C-B485-4B53-BE83-C2F977AD37A7}" type="presParOf" srcId="{9CE40442-B91F-4038-9877-BAFC220EBCD0}" destId="{DFACF7D5-E391-444D-8716-4716F9E44519}" srcOrd="1" destOrd="0" presId="urn:microsoft.com/office/officeart/2005/8/layout/hierarchy2"/>
    <dgm:cxn modelId="{CA8B1DC8-00E2-4675-88D2-B9F305AF9809}" type="presParOf" srcId="{DFACF7D5-E391-444D-8716-4716F9E44519}" destId="{852E6548-6282-4D02-91E1-6EF23DCFB837}" srcOrd="0" destOrd="0" presId="urn:microsoft.com/office/officeart/2005/8/layout/hierarchy2"/>
    <dgm:cxn modelId="{4B0C43C6-16AB-42C8-B784-B1AE13023206}" type="presParOf" srcId="{DFACF7D5-E391-444D-8716-4716F9E44519}" destId="{AA874B3E-55C3-463D-BCA0-BB7165C429B0}" srcOrd="1" destOrd="0" presId="urn:microsoft.com/office/officeart/2005/8/layout/hierarchy2"/>
    <dgm:cxn modelId="{A79F79BA-0FD7-49CE-B313-1AF36B900AA1}" type="presParOf" srcId="{A6CBDFFA-DD09-4BBA-A956-1B056224A2DE}" destId="{D37C1CD8-BEA9-4C7E-BA98-42E551E0554D}" srcOrd="4" destOrd="0" presId="urn:microsoft.com/office/officeart/2005/8/layout/hierarchy2"/>
    <dgm:cxn modelId="{3044BA00-D8EB-4BA3-89B8-A39B8F01563A}" type="presParOf" srcId="{D37C1CD8-BEA9-4C7E-BA98-42E551E0554D}" destId="{F3842862-670C-4758-8C9C-51B654FE5BC4}" srcOrd="0" destOrd="0" presId="urn:microsoft.com/office/officeart/2005/8/layout/hierarchy2"/>
    <dgm:cxn modelId="{68D1B27F-6577-4EB9-85E7-E414CF394E91}" type="presParOf" srcId="{A6CBDFFA-DD09-4BBA-A956-1B056224A2DE}" destId="{CF1CF0DE-E37B-4143-B9FC-670D95A9A36E}" srcOrd="5" destOrd="0" presId="urn:microsoft.com/office/officeart/2005/8/layout/hierarchy2"/>
    <dgm:cxn modelId="{6F602EED-F3FF-44F5-94D7-74BFC96D38C7}" type="presParOf" srcId="{CF1CF0DE-E37B-4143-B9FC-670D95A9A36E}" destId="{5B776F4F-7CFD-4EE3-B788-7B0AE59E6756}" srcOrd="0" destOrd="0" presId="urn:microsoft.com/office/officeart/2005/8/layout/hierarchy2"/>
    <dgm:cxn modelId="{7AB391DC-07E8-47BE-A386-556EB4286286}" type="presParOf" srcId="{CF1CF0DE-E37B-4143-B9FC-670D95A9A36E}" destId="{5F6140BF-15B6-4DDF-8260-1DB5558A12FA}" srcOrd="1" destOrd="0" presId="urn:microsoft.com/office/officeart/2005/8/layout/hierarchy2"/>
    <dgm:cxn modelId="{8A45A050-5E84-40BD-8D2B-DF18D226EAB0}" type="presParOf" srcId="{5F6140BF-15B6-4DDF-8260-1DB5558A12FA}" destId="{BB90BD91-806C-471E-BBD3-3E90F9E04D2B}" srcOrd="0" destOrd="0" presId="urn:microsoft.com/office/officeart/2005/8/layout/hierarchy2"/>
    <dgm:cxn modelId="{B7A66239-8386-452A-B074-821E45CF77C9}" type="presParOf" srcId="{BB90BD91-806C-471E-BBD3-3E90F9E04D2B}" destId="{A402165B-B071-4CC9-B3F1-AA3183185910}" srcOrd="0" destOrd="0" presId="urn:microsoft.com/office/officeart/2005/8/layout/hierarchy2"/>
    <dgm:cxn modelId="{45AAA2DB-7F21-4EB0-B2A6-AD3F804A1B70}" type="presParOf" srcId="{5F6140BF-15B6-4DDF-8260-1DB5558A12FA}" destId="{E67E7F85-F3CD-49ED-A87A-5D7DA0BF96EE}" srcOrd="1" destOrd="0" presId="urn:microsoft.com/office/officeart/2005/8/layout/hierarchy2"/>
    <dgm:cxn modelId="{C97B1EB9-3B30-4FE0-901C-B3CDE882EF6C}" type="presParOf" srcId="{E67E7F85-F3CD-49ED-A87A-5D7DA0BF96EE}" destId="{1F1C1CCF-0D6E-410E-B4D0-F8DF8B37889A}" srcOrd="0" destOrd="0" presId="urn:microsoft.com/office/officeart/2005/8/layout/hierarchy2"/>
    <dgm:cxn modelId="{C3076250-973F-4679-A70F-4398F3B2280D}" type="presParOf" srcId="{E67E7F85-F3CD-49ED-A87A-5D7DA0BF96EE}" destId="{597161B9-9A10-490F-8B70-9DACCF7147BF}" srcOrd="1" destOrd="0" presId="urn:microsoft.com/office/officeart/2005/8/layout/hierarchy2"/>
    <dgm:cxn modelId="{84268292-226B-4E48-971A-9D1C081F155D}" type="presParOf" srcId="{A6CBDFFA-DD09-4BBA-A956-1B056224A2DE}" destId="{0B1E64B0-EF69-415D-9AF6-58ACA585509D}" srcOrd="6" destOrd="0" presId="urn:microsoft.com/office/officeart/2005/8/layout/hierarchy2"/>
    <dgm:cxn modelId="{34ABA47B-AD38-41D6-AE58-5CEDFD3102D0}" type="presParOf" srcId="{0B1E64B0-EF69-415D-9AF6-58ACA585509D}" destId="{4A82F78C-0535-4D95-8115-084EDE54073A}" srcOrd="0" destOrd="0" presId="urn:microsoft.com/office/officeart/2005/8/layout/hierarchy2"/>
    <dgm:cxn modelId="{E498F7EC-D993-4EBA-BB7A-C8DFAE03368C}" type="presParOf" srcId="{A6CBDFFA-DD09-4BBA-A956-1B056224A2DE}" destId="{C58E8EB2-1BE5-4C48-8385-C893EBEEAE3B}" srcOrd="7" destOrd="0" presId="urn:microsoft.com/office/officeart/2005/8/layout/hierarchy2"/>
    <dgm:cxn modelId="{0B085075-AB0F-4A67-8E34-54DFA91255F4}" type="presParOf" srcId="{C58E8EB2-1BE5-4C48-8385-C893EBEEAE3B}" destId="{F01A4685-A8D6-4F1C-8FCF-51A596DC2D36}" srcOrd="0" destOrd="0" presId="urn:microsoft.com/office/officeart/2005/8/layout/hierarchy2"/>
    <dgm:cxn modelId="{15F66D48-1225-4328-A120-C7A2EB043C20}" type="presParOf" srcId="{C58E8EB2-1BE5-4C48-8385-C893EBEEAE3B}" destId="{F1D80BF2-2720-42AF-8388-52D4FA5650CB}" srcOrd="1" destOrd="0" presId="urn:microsoft.com/office/officeart/2005/8/layout/hierarchy2"/>
    <dgm:cxn modelId="{4C65436A-6943-48E3-8F36-7A6B7185B7F4}" type="presParOf" srcId="{F1D80BF2-2720-42AF-8388-52D4FA5650CB}" destId="{02E7CACB-2ACB-4524-9A1A-C40B1557E078}" srcOrd="0" destOrd="0" presId="urn:microsoft.com/office/officeart/2005/8/layout/hierarchy2"/>
    <dgm:cxn modelId="{8455F199-C8EF-4EA5-BAF6-D67818EB14E1}" type="presParOf" srcId="{02E7CACB-2ACB-4524-9A1A-C40B1557E078}" destId="{C70E30F6-9872-47BA-B499-76A48D90DFE9}" srcOrd="0" destOrd="0" presId="urn:microsoft.com/office/officeart/2005/8/layout/hierarchy2"/>
    <dgm:cxn modelId="{B2C9DABB-8460-42E4-B56B-75B5E91055BE}" type="presParOf" srcId="{F1D80BF2-2720-42AF-8388-52D4FA5650CB}" destId="{31EF87E1-4CA4-4E8C-A679-ECC3E3C81B26}" srcOrd="1" destOrd="0" presId="urn:microsoft.com/office/officeart/2005/8/layout/hierarchy2"/>
    <dgm:cxn modelId="{4890E3AE-A07B-4A71-A7E8-EA1D31161DEC}" type="presParOf" srcId="{31EF87E1-4CA4-4E8C-A679-ECC3E3C81B26}" destId="{733BE7EC-E8BE-44E4-9E6F-A19F2745D5BA}" srcOrd="0" destOrd="0" presId="urn:microsoft.com/office/officeart/2005/8/layout/hierarchy2"/>
    <dgm:cxn modelId="{E3127A5C-F978-416C-BABF-11E0B7589695}" type="presParOf" srcId="{31EF87E1-4CA4-4E8C-A679-ECC3E3C81B26}" destId="{6A5EDC79-27B1-46F4-9A61-2593BD9B6F61}" srcOrd="1" destOrd="0" presId="urn:microsoft.com/office/officeart/2005/8/layout/hierarchy2"/>
    <dgm:cxn modelId="{37159642-32AA-49A3-B4FB-6CD34C881F91}" type="presParOf" srcId="{A6CBDFFA-DD09-4BBA-A956-1B056224A2DE}" destId="{97889170-4B20-468F-B96B-860499C17175}" srcOrd="8" destOrd="0" presId="urn:microsoft.com/office/officeart/2005/8/layout/hierarchy2"/>
    <dgm:cxn modelId="{711E366F-7D10-4E02-B813-2E870C106444}" type="presParOf" srcId="{97889170-4B20-468F-B96B-860499C17175}" destId="{F4C25CC8-AD36-4214-BAC2-13C78DE1DFB7}" srcOrd="0" destOrd="0" presId="urn:microsoft.com/office/officeart/2005/8/layout/hierarchy2"/>
    <dgm:cxn modelId="{7077A9B0-AB3A-4566-A883-1440E86788C9}" type="presParOf" srcId="{A6CBDFFA-DD09-4BBA-A956-1B056224A2DE}" destId="{3532B49C-677C-4F7A-96D5-815B17914FE5}" srcOrd="9" destOrd="0" presId="urn:microsoft.com/office/officeart/2005/8/layout/hierarchy2"/>
    <dgm:cxn modelId="{82F03DAA-368E-43F5-B84D-C84F5AF6C4EA}" type="presParOf" srcId="{3532B49C-677C-4F7A-96D5-815B17914FE5}" destId="{0A21DAEC-764F-4B58-98EC-382B32F18719}" srcOrd="0" destOrd="0" presId="urn:microsoft.com/office/officeart/2005/8/layout/hierarchy2"/>
    <dgm:cxn modelId="{377F0625-A593-4F70-A6F6-21CD3CEDA3C1}" type="presParOf" srcId="{3532B49C-677C-4F7A-96D5-815B17914FE5}" destId="{9380573D-926D-40ED-AFBA-F93028AF690A}" srcOrd="1" destOrd="0" presId="urn:microsoft.com/office/officeart/2005/8/layout/hierarchy2"/>
    <dgm:cxn modelId="{AAFA2FA7-2DBE-4CC7-B72B-1B2F303562D2}" type="presParOf" srcId="{9380573D-926D-40ED-AFBA-F93028AF690A}" destId="{02B46914-611F-4EB0-ADF2-C117DCE3657F}" srcOrd="0" destOrd="0" presId="urn:microsoft.com/office/officeart/2005/8/layout/hierarchy2"/>
    <dgm:cxn modelId="{905991E7-2ABB-42AC-ADC7-3120E61FB142}" type="presParOf" srcId="{02B46914-611F-4EB0-ADF2-C117DCE3657F}" destId="{69F7DE34-FA0C-4DBF-A79E-5393775D30DA}" srcOrd="0" destOrd="0" presId="urn:microsoft.com/office/officeart/2005/8/layout/hierarchy2"/>
    <dgm:cxn modelId="{2B692CEF-95D9-45E3-82BE-1524AA34D880}" type="presParOf" srcId="{9380573D-926D-40ED-AFBA-F93028AF690A}" destId="{FA8D52F5-66E0-423B-A399-DFD89D1805FC}" srcOrd="1" destOrd="0" presId="urn:microsoft.com/office/officeart/2005/8/layout/hierarchy2"/>
    <dgm:cxn modelId="{30FBC755-BA1E-403B-819E-5DD32A6F5A0E}" type="presParOf" srcId="{FA8D52F5-66E0-423B-A399-DFD89D1805FC}" destId="{5FEC47A9-F74F-4FE4-906E-046F1058092E}" srcOrd="0" destOrd="0" presId="urn:microsoft.com/office/officeart/2005/8/layout/hierarchy2"/>
    <dgm:cxn modelId="{294F989E-8F30-41D3-B010-6031BFD59B07}" type="presParOf" srcId="{FA8D52F5-66E0-423B-A399-DFD89D1805FC}" destId="{08FE6750-1EB9-4273-86DC-90E9C10714B7}"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768970-B70B-47B1-87AB-DB87CE289ECB}" type="doc">
      <dgm:prSet loTypeId="urn:microsoft.com/office/officeart/2005/8/layout/hierarchy2" loCatId="hierarchy" qsTypeId="urn:microsoft.com/office/officeart/2005/8/quickstyle/simple1" qsCatId="simple" csTypeId="urn:microsoft.com/office/officeart/2005/8/colors/accent0_2" csCatId="mainScheme" phldr="1"/>
      <dgm:spPr/>
      <dgm:t>
        <a:bodyPr/>
        <a:lstStyle/>
        <a:p>
          <a:endParaRPr lang="en-GB"/>
        </a:p>
      </dgm:t>
    </dgm:pt>
    <dgm:pt modelId="{1684C05A-899E-490A-8A65-8EE1F912D85B}">
      <dgm:prSet phldrT="[Text]"/>
      <dgm:spPr/>
      <dgm:t>
        <a:bodyPr/>
        <a:lstStyle/>
        <a:p>
          <a:r>
            <a:rPr lang="en-GB" b="0" i="0" dirty="0"/>
            <a:t>Basic dose form (basic dose form)</a:t>
          </a:r>
          <a:endParaRPr lang="en-GB" dirty="0"/>
        </a:p>
      </dgm:t>
    </dgm:pt>
    <dgm:pt modelId="{CE77CEFB-E743-42D8-AC59-5F63951E33D3}" type="parTrans" cxnId="{748A303A-1489-45A8-8BC4-8969B4FF2F87}">
      <dgm:prSet/>
      <dgm:spPr/>
      <dgm:t>
        <a:bodyPr/>
        <a:lstStyle/>
        <a:p>
          <a:endParaRPr lang="en-GB"/>
        </a:p>
      </dgm:t>
    </dgm:pt>
    <dgm:pt modelId="{3C09A206-AB19-413E-9A46-2D44D87565FA}" type="sibTrans" cxnId="{748A303A-1489-45A8-8BC4-8969B4FF2F87}">
      <dgm:prSet/>
      <dgm:spPr/>
      <dgm:t>
        <a:bodyPr/>
        <a:lstStyle/>
        <a:p>
          <a:endParaRPr lang="en-GB"/>
        </a:p>
      </dgm:t>
    </dgm:pt>
    <dgm:pt modelId="{7BFDA572-6BFB-479C-A836-BC86655533BB}">
      <dgm:prSet phldrT="[Text]"/>
      <dgm:spPr/>
      <dgm:t>
        <a:bodyPr/>
        <a:lstStyle/>
        <a:p>
          <a:r>
            <a:rPr lang="en-GB" dirty="0"/>
            <a:t>Emulsion (basic dose form)</a:t>
          </a:r>
        </a:p>
      </dgm:t>
    </dgm:pt>
    <dgm:pt modelId="{A6E236A3-A3F4-4D6F-880D-75D02A15B07D}" type="parTrans" cxnId="{3A75848C-E5AD-4B6A-97AB-BF518C83029F}">
      <dgm:prSet/>
      <dgm:spPr/>
      <dgm:t>
        <a:bodyPr/>
        <a:lstStyle/>
        <a:p>
          <a:endParaRPr lang="en-GB"/>
        </a:p>
      </dgm:t>
    </dgm:pt>
    <dgm:pt modelId="{7E3B70EC-DF43-416C-A675-4A3B9C94B520}" type="sibTrans" cxnId="{3A75848C-E5AD-4B6A-97AB-BF518C83029F}">
      <dgm:prSet/>
      <dgm:spPr/>
      <dgm:t>
        <a:bodyPr/>
        <a:lstStyle/>
        <a:p>
          <a:endParaRPr lang="en-GB"/>
        </a:p>
      </dgm:t>
    </dgm:pt>
    <dgm:pt modelId="{B04DEF7A-005B-4FD6-B2AC-8CC3AB63CB39}">
      <dgm:prSet phldrT="[Text]"/>
      <dgm:spPr/>
      <dgm:t>
        <a:bodyPr/>
        <a:lstStyle/>
        <a:p>
          <a:r>
            <a:rPr lang="en-GB" b="0" i="0" dirty="0"/>
            <a:t>A liquid dose form consisting of an oil-in-water emulsion</a:t>
          </a:r>
          <a:endParaRPr lang="en-GB" dirty="0"/>
        </a:p>
      </dgm:t>
    </dgm:pt>
    <dgm:pt modelId="{9C3FD9F2-505B-491C-BF44-8E2C1CDEF18E}" type="parTrans" cxnId="{B5AABD5A-A3C4-45D9-BC5B-CE023B513406}">
      <dgm:prSet/>
      <dgm:spPr/>
      <dgm:t>
        <a:bodyPr/>
        <a:lstStyle/>
        <a:p>
          <a:endParaRPr lang="en-GB"/>
        </a:p>
      </dgm:t>
    </dgm:pt>
    <dgm:pt modelId="{167111DF-0C7A-4776-B79C-A8352C4C48CE}" type="sibTrans" cxnId="{B5AABD5A-A3C4-45D9-BC5B-CE023B513406}">
      <dgm:prSet/>
      <dgm:spPr/>
      <dgm:t>
        <a:bodyPr/>
        <a:lstStyle/>
        <a:p>
          <a:endParaRPr lang="en-GB"/>
        </a:p>
      </dgm:t>
    </dgm:pt>
    <dgm:pt modelId="{19F53B07-A0FC-4350-B3E1-D8DBEE14971C}">
      <dgm:prSet phldrT="[Text]"/>
      <dgm:spPr/>
      <dgm:t>
        <a:bodyPr/>
        <a:lstStyle/>
        <a:p>
          <a:r>
            <a:rPr lang="en-GB" dirty="0"/>
            <a:t>Solution (basic dose form)</a:t>
          </a:r>
        </a:p>
      </dgm:t>
    </dgm:pt>
    <dgm:pt modelId="{8A7BCE75-EE5C-4FF4-A10F-88E81809B3DE}" type="parTrans" cxnId="{18A1C207-6D2F-43C2-9354-E1D82A147D54}">
      <dgm:prSet/>
      <dgm:spPr/>
      <dgm:t>
        <a:bodyPr/>
        <a:lstStyle/>
        <a:p>
          <a:endParaRPr lang="en-GB"/>
        </a:p>
      </dgm:t>
    </dgm:pt>
    <dgm:pt modelId="{C0F1C9A1-B8FC-4F7F-B38A-B7D88CBF4027}" type="sibTrans" cxnId="{18A1C207-6D2F-43C2-9354-E1D82A147D54}">
      <dgm:prSet/>
      <dgm:spPr/>
      <dgm:t>
        <a:bodyPr/>
        <a:lstStyle/>
        <a:p>
          <a:endParaRPr lang="en-GB"/>
        </a:p>
      </dgm:t>
    </dgm:pt>
    <dgm:pt modelId="{879E09A7-570A-4DF8-9951-92686B166CBE}">
      <dgm:prSet phldrT="[Text]"/>
      <dgm:spPr/>
      <dgm:t>
        <a:bodyPr/>
        <a:lstStyle/>
        <a:p>
          <a:r>
            <a:rPr lang="en-GB" b="0" i="0" dirty="0"/>
            <a:t>A liquid dose form consisting of active substance(s) in an aqueous solution</a:t>
          </a:r>
          <a:endParaRPr lang="en-GB" dirty="0"/>
        </a:p>
      </dgm:t>
    </dgm:pt>
    <dgm:pt modelId="{67609D8B-6AA8-496B-8DE4-C998A57DE55C}" type="parTrans" cxnId="{9E1C7376-A125-4BD6-A6EF-0B917E2995F0}">
      <dgm:prSet/>
      <dgm:spPr/>
      <dgm:t>
        <a:bodyPr/>
        <a:lstStyle/>
        <a:p>
          <a:endParaRPr lang="en-GB"/>
        </a:p>
      </dgm:t>
    </dgm:pt>
    <dgm:pt modelId="{391FD420-C79A-4727-BAD5-8E2F6CA32D70}" type="sibTrans" cxnId="{9E1C7376-A125-4BD6-A6EF-0B917E2995F0}">
      <dgm:prSet/>
      <dgm:spPr/>
      <dgm:t>
        <a:bodyPr/>
        <a:lstStyle/>
        <a:p>
          <a:endParaRPr lang="en-GB"/>
        </a:p>
      </dgm:t>
    </dgm:pt>
    <dgm:pt modelId="{827F78AF-4C7C-49B8-A77F-77150D54F10F}">
      <dgm:prSet/>
      <dgm:spPr/>
      <dgm:t>
        <a:bodyPr/>
        <a:lstStyle/>
        <a:p>
          <a:r>
            <a:rPr lang="en-GB" dirty="0"/>
            <a:t>Suspension (basic dose form)</a:t>
          </a:r>
        </a:p>
      </dgm:t>
    </dgm:pt>
    <dgm:pt modelId="{8BD4AB90-555C-4F68-81E9-87D0CA4D97CB}" type="parTrans" cxnId="{48E308FF-CF46-4461-868E-DEC1648C875A}">
      <dgm:prSet/>
      <dgm:spPr/>
      <dgm:t>
        <a:bodyPr/>
        <a:lstStyle/>
        <a:p>
          <a:endParaRPr lang="en-GB"/>
        </a:p>
      </dgm:t>
    </dgm:pt>
    <dgm:pt modelId="{3A614352-97BD-4AAD-BD3D-54EAC8C619D0}" type="sibTrans" cxnId="{48E308FF-CF46-4461-868E-DEC1648C875A}">
      <dgm:prSet/>
      <dgm:spPr/>
      <dgm:t>
        <a:bodyPr/>
        <a:lstStyle/>
        <a:p>
          <a:endParaRPr lang="en-GB"/>
        </a:p>
      </dgm:t>
    </dgm:pt>
    <dgm:pt modelId="{CAF3E835-B9E2-4149-8004-C60696512AE1}">
      <dgm:prSet/>
      <dgm:spPr/>
      <dgm:t>
        <a:bodyPr/>
        <a:lstStyle/>
        <a:p>
          <a:r>
            <a:rPr lang="en-GB" b="0" i="0" dirty="0"/>
            <a:t>A liquid dose form consisting of a suspension of fine particles in a suitable vehicle</a:t>
          </a:r>
          <a:endParaRPr lang="en-GB" dirty="0"/>
        </a:p>
      </dgm:t>
    </dgm:pt>
    <dgm:pt modelId="{2D4F8708-6E07-4910-B206-E6E3734D539B}" type="parTrans" cxnId="{2E1ED460-33D4-4144-ACBC-54D5B28B11A2}">
      <dgm:prSet/>
      <dgm:spPr/>
      <dgm:t>
        <a:bodyPr/>
        <a:lstStyle/>
        <a:p>
          <a:endParaRPr lang="en-GB"/>
        </a:p>
      </dgm:t>
    </dgm:pt>
    <dgm:pt modelId="{7BE3865C-0011-467C-8BCF-5978F4DC7D47}" type="sibTrans" cxnId="{2E1ED460-33D4-4144-ACBC-54D5B28B11A2}">
      <dgm:prSet/>
      <dgm:spPr/>
      <dgm:t>
        <a:bodyPr/>
        <a:lstStyle/>
        <a:p>
          <a:endParaRPr lang="en-GB"/>
        </a:p>
      </dgm:t>
    </dgm:pt>
    <dgm:pt modelId="{EB52EDEF-8CFC-4656-9808-C88CFA951CA2}" type="pres">
      <dgm:prSet presAssocID="{01768970-B70B-47B1-87AB-DB87CE289ECB}" presName="diagram" presStyleCnt="0">
        <dgm:presLayoutVars>
          <dgm:chPref val="1"/>
          <dgm:dir/>
          <dgm:animOne val="branch"/>
          <dgm:animLvl val="lvl"/>
          <dgm:resizeHandles val="exact"/>
        </dgm:presLayoutVars>
      </dgm:prSet>
      <dgm:spPr/>
    </dgm:pt>
    <dgm:pt modelId="{0C7F8388-6175-48FD-B287-D2BB88B173D2}" type="pres">
      <dgm:prSet presAssocID="{1684C05A-899E-490A-8A65-8EE1F912D85B}" presName="root1" presStyleCnt="0"/>
      <dgm:spPr/>
    </dgm:pt>
    <dgm:pt modelId="{23C3990B-B8C4-4E33-A97F-909C06D3387C}" type="pres">
      <dgm:prSet presAssocID="{1684C05A-899E-490A-8A65-8EE1F912D85B}" presName="LevelOneTextNode" presStyleLbl="node0" presStyleIdx="0" presStyleCnt="1">
        <dgm:presLayoutVars>
          <dgm:chPref val="3"/>
        </dgm:presLayoutVars>
      </dgm:prSet>
      <dgm:spPr/>
    </dgm:pt>
    <dgm:pt modelId="{71D3C64E-E475-4CF0-A5F6-29A5C29FE485}" type="pres">
      <dgm:prSet presAssocID="{1684C05A-899E-490A-8A65-8EE1F912D85B}" presName="level2hierChild" presStyleCnt="0"/>
      <dgm:spPr/>
    </dgm:pt>
    <dgm:pt modelId="{BAE00ABA-C357-4C5F-9607-406BC65D14EB}" type="pres">
      <dgm:prSet presAssocID="{A6E236A3-A3F4-4D6F-880D-75D02A15B07D}" presName="conn2-1" presStyleLbl="parChTrans1D2" presStyleIdx="0" presStyleCnt="3"/>
      <dgm:spPr/>
    </dgm:pt>
    <dgm:pt modelId="{069C0187-96E3-493A-B435-D0CE869F4B5B}" type="pres">
      <dgm:prSet presAssocID="{A6E236A3-A3F4-4D6F-880D-75D02A15B07D}" presName="connTx" presStyleLbl="parChTrans1D2" presStyleIdx="0" presStyleCnt="3"/>
      <dgm:spPr/>
    </dgm:pt>
    <dgm:pt modelId="{4A70E6F8-BF7E-4B67-BF54-20D7F83DAA37}" type="pres">
      <dgm:prSet presAssocID="{7BFDA572-6BFB-479C-A836-BC86655533BB}" presName="root2" presStyleCnt="0"/>
      <dgm:spPr/>
    </dgm:pt>
    <dgm:pt modelId="{1217B581-C6B9-4E6C-9567-3AD118C5B9B5}" type="pres">
      <dgm:prSet presAssocID="{7BFDA572-6BFB-479C-A836-BC86655533BB}" presName="LevelTwoTextNode" presStyleLbl="node2" presStyleIdx="0" presStyleCnt="3">
        <dgm:presLayoutVars>
          <dgm:chPref val="3"/>
        </dgm:presLayoutVars>
      </dgm:prSet>
      <dgm:spPr/>
    </dgm:pt>
    <dgm:pt modelId="{BD69356A-35F4-4F6F-81CA-30D8BAD58BC4}" type="pres">
      <dgm:prSet presAssocID="{7BFDA572-6BFB-479C-A836-BC86655533BB}" presName="level3hierChild" presStyleCnt="0"/>
      <dgm:spPr/>
    </dgm:pt>
    <dgm:pt modelId="{D918BE36-B2D0-4FB9-B7F9-83A95321C414}" type="pres">
      <dgm:prSet presAssocID="{9C3FD9F2-505B-491C-BF44-8E2C1CDEF18E}" presName="conn2-1" presStyleLbl="parChTrans1D3" presStyleIdx="0" presStyleCnt="3"/>
      <dgm:spPr/>
    </dgm:pt>
    <dgm:pt modelId="{CE627E3F-050A-4E7D-8349-A06B352398F0}" type="pres">
      <dgm:prSet presAssocID="{9C3FD9F2-505B-491C-BF44-8E2C1CDEF18E}" presName="connTx" presStyleLbl="parChTrans1D3" presStyleIdx="0" presStyleCnt="3"/>
      <dgm:spPr/>
    </dgm:pt>
    <dgm:pt modelId="{B9A19983-BD8B-4CF6-984B-00651CFDBE3D}" type="pres">
      <dgm:prSet presAssocID="{B04DEF7A-005B-4FD6-B2AC-8CC3AB63CB39}" presName="root2" presStyleCnt="0"/>
      <dgm:spPr/>
    </dgm:pt>
    <dgm:pt modelId="{EC690601-B508-4E23-8ADE-B5B38D628BB1}" type="pres">
      <dgm:prSet presAssocID="{B04DEF7A-005B-4FD6-B2AC-8CC3AB63CB39}" presName="LevelTwoTextNode" presStyleLbl="node3" presStyleIdx="0" presStyleCnt="3">
        <dgm:presLayoutVars>
          <dgm:chPref val="3"/>
        </dgm:presLayoutVars>
      </dgm:prSet>
      <dgm:spPr/>
    </dgm:pt>
    <dgm:pt modelId="{82AAF9E1-D59D-4395-B57F-08E221BA5CF8}" type="pres">
      <dgm:prSet presAssocID="{B04DEF7A-005B-4FD6-B2AC-8CC3AB63CB39}" presName="level3hierChild" presStyleCnt="0"/>
      <dgm:spPr/>
    </dgm:pt>
    <dgm:pt modelId="{80B4DF84-7C6E-4534-80A6-03F3772E01A6}" type="pres">
      <dgm:prSet presAssocID="{8A7BCE75-EE5C-4FF4-A10F-88E81809B3DE}" presName="conn2-1" presStyleLbl="parChTrans1D2" presStyleIdx="1" presStyleCnt="3"/>
      <dgm:spPr/>
    </dgm:pt>
    <dgm:pt modelId="{A3B40ECC-84A2-4390-BA9D-16889E04E5C6}" type="pres">
      <dgm:prSet presAssocID="{8A7BCE75-EE5C-4FF4-A10F-88E81809B3DE}" presName="connTx" presStyleLbl="parChTrans1D2" presStyleIdx="1" presStyleCnt="3"/>
      <dgm:spPr/>
    </dgm:pt>
    <dgm:pt modelId="{56B89A2A-DB86-4852-A604-D3A9141FCEAC}" type="pres">
      <dgm:prSet presAssocID="{19F53B07-A0FC-4350-B3E1-D8DBEE14971C}" presName="root2" presStyleCnt="0"/>
      <dgm:spPr/>
    </dgm:pt>
    <dgm:pt modelId="{7B11F7C6-93B7-42A0-BEB3-F501979E193C}" type="pres">
      <dgm:prSet presAssocID="{19F53B07-A0FC-4350-B3E1-D8DBEE14971C}" presName="LevelTwoTextNode" presStyleLbl="node2" presStyleIdx="1" presStyleCnt="3">
        <dgm:presLayoutVars>
          <dgm:chPref val="3"/>
        </dgm:presLayoutVars>
      </dgm:prSet>
      <dgm:spPr/>
    </dgm:pt>
    <dgm:pt modelId="{BD7BEB32-FF0A-4D99-BBA0-B6A124FA8887}" type="pres">
      <dgm:prSet presAssocID="{19F53B07-A0FC-4350-B3E1-D8DBEE14971C}" presName="level3hierChild" presStyleCnt="0"/>
      <dgm:spPr/>
    </dgm:pt>
    <dgm:pt modelId="{4AAA626D-5CED-482A-8C1F-D35D0FDDEB35}" type="pres">
      <dgm:prSet presAssocID="{67609D8B-6AA8-496B-8DE4-C998A57DE55C}" presName="conn2-1" presStyleLbl="parChTrans1D3" presStyleIdx="1" presStyleCnt="3"/>
      <dgm:spPr/>
    </dgm:pt>
    <dgm:pt modelId="{F579018C-0FD6-4E71-8A01-411BEE056F5F}" type="pres">
      <dgm:prSet presAssocID="{67609D8B-6AA8-496B-8DE4-C998A57DE55C}" presName="connTx" presStyleLbl="parChTrans1D3" presStyleIdx="1" presStyleCnt="3"/>
      <dgm:spPr/>
    </dgm:pt>
    <dgm:pt modelId="{DC694680-92BD-4EC7-8FC4-D090AABAAE35}" type="pres">
      <dgm:prSet presAssocID="{879E09A7-570A-4DF8-9951-92686B166CBE}" presName="root2" presStyleCnt="0"/>
      <dgm:spPr/>
    </dgm:pt>
    <dgm:pt modelId="{C3D8E418-9A52-4356-8BA6-FFFA7F53B5A4}" type="pres">
      <dgm:prSet presAssocID="{879E09A7-570A-4DF8-9951-92686B166CBE}" presName="LevelTwoTextNode" presStyleLbl="node3" presStyleIdx="1" presStyleCnt="3">
        <dgm:presLayoutVars>
          <dgm:chPref val="3"/>
        </dgm:presLayoutVars>
      </dgm:prSet>
      <dgm:spPr/>
    </dgm:pt>
    <dgm:pt modelId="{FF780B10-B4B5-47AF-8DB2-611DDC068D0B}" type="pres">
      <dgm:prSet presAssocID="{879E09A7-570A-4DF8-9951-92686B166CBE}" presName="level3hierChild" presStyleCnt="0"/>
      <dgm:spPr/>
    </dgm:pt>
    <dgm:pt modelId="{08314AED-4BDB-46C0-A242-86C8B3389F04}" type="pres">
      <dgm:prSet presAssocID="{8BD4AB90-555C-4F68-81E9-87D0CA4D97CB}" presName="conn2-1" presStyleLbl="parChTrans1D2" presStyleIdx="2" presStyleCnt="3"/>
      <dgm:spPr/>
    </dgm:pt>
    <dgm:pt modelId="{DE9F03B3-27E4-465E-8014-BBFE8D95A1F8}" type="pres">
      <dgm:prSet presAssocID="{8BD4AB90-555C-4F68-81E9-87D0CA4D97CB}" presName="connTx" presStyleLbl="parChTrans1D2" presStyleIdx="2" presStyleCnt="3"/>
      <dgm:spPr/>
    </dgm:pt>
    <dgm:pt modelId="{A219497D-ADA1-438F-BE97-4B8BDB5385FB}" type="pres">
      <dgm:prSet presAssocID="{827F78AF-4C7C-49B8-A77F-77150D54F10F}" presName="root2" presStyleCnt="0"/>
      <dgm:spPr/>
    </dgm:pt>
    <dgm:pt modelId="{D1A49AE3-1EFC-4F82-A8D1-353B08080C56}" type="pres">
      <dgm:prSet presAssocID="{827F78AF-4C7C-49B8-A77F-77150D54F10F}" presName="LevelTwoTextNode" presStyleLbl="node2" presStyleIdx="2" presStyleCnt="3">
        <dgm:presLayoutVars>
          <dgm:chPref val="3"/>
        </dgm:presLayoutVars>
      </dgm:prSet>
      <dgm:spPr/>
    </dgm:pt>
    <dgm:pt modelId="{88081D3E-BCF4-423C-8870-57CC440B8F85}" type="pres">
      <dgm:prSet presAssocID="{827F78AF-4C7C-49B8-A77F-77150D54F10F}" presName="level3hierChild" presStyleCnt="0"/>
      <dgm:spPr/>
    </dgm:pt>
    <dgm:pt modelId="{75AE3860-A158-4785-8D7E-BBA5840DB528}" type="pres">
      <dgm:prSet presAssocID="{2D4F8708-6E07-4910-B206-E6E3734D539B}" presName="conn2-1" presStyleLbl="parChTrans1D3" presStyleIdx="2" presStyleCnt="3"/>
      <dgm:spPr/>
    </dgm:pt>
    <dgm:pt modelId="{88F1FD48-D716-4818-8AE3-E60864A2267D}" type="pres">
      <dgm:prSet presAssocID="{2D4F8708-6E07-4910-B206-E6E3734D539B}" presName="connTx" presStyleLbl="parChTrans1D3" presStyleIdx="2" presStyleCnt="3"/>
      <dgm:spPr/>
    </dgm:pt>
    <dgm:pt modelId="{E082AC2A-AB58-4BC7-9AD0-AF35D868A63E}" type="pres">
      <dgm:prSet presAssocID="{CAF3E835-B9E2-4149-8004-C60696512AE1}" presName="root2" presStyleCnt="0"/>
      <dgm:spPr/>
    </dgm:pt>
    <dgm:pt modelId="{43BF2F34-4C48-435F-9056-CEE01D97473F}" type="pres">
      <dgm:prSet presAssocID="{CAF3E835-B9E2-4149-8004-C60696512AE1}" presName="LevelTwoTextNode" presStyleLbl="node3" presStyleIdx="2" presStyleCnt="3">
        <dgm:presLayoutVars>
          <dgm:chPref val="3"/>
        </dgm:presLayoutVars>
      </dgm:prSet>
      <dgm:spPr/>
    </dgm:pt>
    <dgm:pt modelId="{19BEAE29-5E5B-49BB-83E3-0617C91E1F0B}" type="pres">
      <dgm:prSet presAssocID="{CAF3E835-B9E2-4149-8004-C60696512AE1}" presName="level3hierChild" presStyleCnt="0"/>
      <dgm:spPr/>
    </dgm:pt>
  </dgm:ptLst>
  <dgm:cxnLst>
    <dgm:cxn modelId="{B1CD6701-DF7C-4D05-9D1C-50F871E08B62}" type="presOf" srcId="{1684C05A-899E-490A-8A65-8EE1F912D85B}" destId="{23C3990B-B8C4-4E33-A97F-909C06D3387C}" srcOrd="0" destOrd="0" presId="urn:microsoft.com/office/officeart/2005/8/layout/hierarchy2"/>
    <dgm:cxn modelId="{011D8D04-CE49-437E-A66E-8C1445BFA455}" type="presOf" srcId="{879E09A7-570A-4DF8-9951-92686B166CBE}" destId="{C3D8E418-9A52-4356-8BA6-FFFA7F53B5A4}" srcOrd="0" destOrd="0" presId="urn:microsoft.com/office/officeart/2005/8/layout/hierarchy2"/>
    <dgm:cxn modelId="{96A2DA04-EB68-406F-BF41-0463A979A8C8}" type="presOf" srcId="{8A7BCE75-EE5C-4FF4-A10F-88E81809B3DE}" destId="{80B4DF84-7C6E-4534-80A6-03F3772E01A6}" srcOrd="0" destOrd="0" presId="urn:microsoft.com/office/officeart/2005/8/layout/hierarchy2"/>
    <dgm:cxn modelId="{18A1C207-6D2F-43C2-9354-E1D82A147D54}" srcId="{1684C05A-899E-490A-8A65-8EE1F912D85B}" destId="{19F53B07-A0FC-4350-B3E1-D8DBEE14971C}" srcOrd="1" destOrd="0" parTransId="{8A7BCE75-EE5C-4FF4-A10F-88E81809B3DE}" sibTransId="{C0F1C9A1-B8FC-4F7F-B38A-B7D88CBF4027}"/>
    <dgm:cxn modelId="{D435E30B-D591-4419-931B-FF9EF57295CD}" type="presOf" srcId="{8BD4AB90-555C-4F68-81E9-87D0CA4D97CB}" destId="{DE9F03B3-27E4-465E-8014-BBFE8D95A1F8}" srcOrd="1" destOrd="0" presId="urn:microsoft.com/office/officeart/2005/8/layout/hierarchy2"/>
    <dgm:cxn modelId="{3ED8D635-0575-4C4D-AEAC-DFA46707050F}" type="presOf" srcId="{67609D8B-6AA8-496B-8DE4-C998A57DE55C}" destId="{F579018C-0FD6-4E71-8A01-411BEE056F5F}" srcOrd="1" destOrd="0" presId="urn:microsoft.com/office/officeart/2005/8/layout/hierarchy2"/>
    <dgm:cxn modelId="{18E78737-FA4B-4267-B73F-4955FA163BAE}" type="presOf" srcId="{CAF3E835-B9E2-4149-8004-C60696512AE1}" destId="{43BF2F34-4C48-435F-9056-CEE01D97473F}" srcOrd="0" destOrd="0" presId="urn:microsoft.com/office/officeart/2005/8/layout/hierarchy2"/>
    <dgm:cxn modelId="{748A303A-1489-45A8-8BC4-8969B4FF2F87}" srcId="{01768970-B70B-47B1-87AB-DB87CE289ECB}" destId="{1684C05A-899E-490A-8A65-8EE1F912D85B}" srcOrd="0" destOrd="0" parTransId="{CE77CEFB-E743-42D8-AC59-5F63951E33D3}" sibTransId="{3C09A206-AB19-413E-9A46-2D44D87565FA}"/>
    <dgm:cxn modelId="{2E29A23C-B62F-4ECD-B04D-C7288D08F040}" type="presOf" srcId="{9C3FD9F2-505B-491C-BF44-8E2C1CDEF18E}" destId="{CE627E3F-050A-4E7D-8349-A06B352398F0}" srcOrd="1" destOrd="0" presId="urn:microsoft.com/office/officeart/2005/8/layout/hierarchy2"/>
    <dgm:cxn modelId="{2E1ED460-33D4-4144-ACBC-54D5B28B11A2}" srcId="{827F78AF-4C7C-49B8-A77F-77150D54F10F}" destId="{CAF3E835-B9E2-4149-8004-C60696512AE1}" srcOrd="0" destOrd="0" parTransId="{2D4F8708-6E07-4910-B206-E6E3734D539B}" sibTransId="{7BE3865C-0011-467C-8BCF-5978F4DC7D47}"/>
    <dgm:cxn modelId="{FD0EE173-F996-4630-A587-0D857C9CAA02}" type="presOf" srcId="{B04DEF7A-005B-4FD6-B2AC-8CC3AB63CB39}" destId="{EC690601-B508-4E23-8ADE-B5B38D628BB1}" srcOrd="0" destOrd="0" presId="urn:microsoft.com/office/officeart/2005/8/layout/hierarchy2"/>
    <dgm:cxn modelId="{9E1C7376-A125-4BD6-A6EF-0B917E2995F0}" srcId="{19F53B07-A0FC-4350-B3E1-D8DBEE14971C}" destId="{879E09A7-570A-4DF8-9951-92686B166CBE}" srcOrd="0" destOrd="0" parTransId="{67609D8B-6AA8-496B-8DE4-C998A57DE55C}" sibTransId="{391FD420-C79A-4727-BAD5-8E2F6CA32D70}"/>
    <dgm:cxn modelId="{A9EF245A-8005-4CD9-AE80-E53FCF492834}" type="presOf" srcId="{827F78AF-4C7C-49B8-A77F-77150D54F10F}" destId="{D1A49AE3-1EFC-4F82-A8D1-353B08080C56}" srcOrd="0" destOrd="0" presId="urn:microsoft.com/office/officeart/2005/8/layout/hierarchy2"/>
    <dgm:cxn modelId="{B5AABD5A-A3C4-45D9-BC5B-CE023B513406}" srcId="{7BFDA572-6BFB-479C-A836-BC86655533BB}" destId="{B04DEF7A-005B-4FD6-B2AC-8CC3AB63CB39}" srcOrd="0" destOrd="0" parTransId="{9C3FD9F2-505B-491C-BF44-8E2C1CDEF18E}" sibTransId="{167111DF-0C7A-4776-B79C-A8352C4C48CE}"/>
    <dgm:cxn modelId="{BE6D067B-BC58-4C13-AED7-BA3DA6749591}" type="presOf" srcId="{A6E236A3-A3F4-4D6F-880D-75D02A15B07D}" destId="{BAE00ABA-C357-4C5F-9607-406BC65D14EB}" srcOrd="0" destOrd="0" presId="urn:microsoft.com/office/officeart/2005/8/layout/hierarchy2"/>
    <dgm:cxn modelId="{3A75848C-E5AD-4B6A-97AB-BF518C83029F}" srcId="{1684C05A-899E-490A-8A65-8EE1F912D85B}" destId="{7BFDA572-6BFB-479C-A836-BC86655533BB}" srcOrd="0" destOrd="0" parTransId="{A6E236A3-A3F4-4D6F-880D-75D02A15B07D}" sibTransId="{7E3B70EC-DF43-416C-A675-4A3B9C94B520}"/>
    <dgm:cxn modelId="{401F0DA0-6EF3-48AA-AF44-ADBFC1C84812}" type="presOf" srcId="{01768970-B70B-47B1-87AB-DB87CE289ECB}" destId="{EB52EDEF-8CFC-4656-9808-C88CFA951CA2}" srcOrd="0" destOrd="0" presId="urn:microsoft.com/office/officeart/2005/8/layout/hierarchy2"/>
    <dgm:cxn modelId="{344E46AA-D2EE-41DF-AF26-4FDC849AB696}" type="presOf" srcId="{2D4F8708-6E07-4910-B206-E6E3734D539B}" destId="{75AE3860-A158-4785-8D7E-BBA5840DB528}" srcOrd="0" destOrd="0" presId="urn:microsoft.com/office/officeart/2005/8/layout/hierarchy2"/>
    <dgm:cxn modelId="{E6910EAB-E2B8-471E-A077-3811E1FCC479}" type="presOf" srcId="{7BFDA572-6BFB-479C-A836-BC86655533BB}" destId="{1217B581-C6B9-4E6C-9567-3AD118C5B9B5}" srcOrd="0" destOrd="0" presId="urn:microsoft.com/office/officeart/2005/8/layout/hierarchy2"/>
    <dgm:cxn modelId="{F5D1FCAF-59B7-4D45-B100-88430C5EBC88}" type="presOf" srcId="{8BD4AB90-555C-4F68-81E9-87D0CA4D97CB}" destId="{08314AED-4BDB-46C0-A242-86C8B3389F04}" srcOrd="0" destOrd="0" presId="urn:microsoft.com/office/officeart/2005/8/layout/hierarchy2"/>
    <dgm:cxn modelId="{964B54DE-08AF-4964-A100-95E11BFE523F}" type="presOf" srcId="{2D4F8708-6E07-4910-B206-E6E3734D539B}" destId="{88F1FD48-D716-4818-8AE3-E60864A2267D}" srcOrd="1" destOrd="0" presId="urn:microsoft.com/office/officeart/2005/8/layout/hierarchy2"/>
    <dgm:cxn modelId="{293312E7-04B4-4BF8-9560-3DB23140FB89}" type="presOf" srcId="{19F53B07-A0FC-4350-B3E1-D8DBEE14971C}" destId="{7B11F7C6-93B7-42A0-BEB3-F501979E193C}" srcOrd="0" destOrd="0" presId="urn:microsoft.com/office/officeart/2005/8/layout/hierarchy2"/>
    <dgm:cxn modelId="{EDCCA8F3-C0B7-4572-8FA8-BB25D9FAB7D4}" type="presOf" srcId="{8A7BCE75-EE5C-4FF4-A10F-88E81809B3DE}" destId="{A3B40ECC-84A2-4390-BA9D-16889E04E5C6}" srcOrd="1" destOrd="0" presId="urn:microsoft.com/office/officeart/2005/8/layout/hierarchy2"/>
    <dgm:cxn modelId="{F86A5CFA-2CEF-465A-9653-21387E8E7C53}" type="presOf" srcId="{A6E236A3-A3F4-4D6F-880D-75D02A15B07D}" destId="{069C0187-96E3-493A-B435-D0CE869F4B5B}" srcOrd="1" destOrd="0" presId="urn:microsoft.com/office/officeart/2005/8/layout/hierarchy2"/>
    <dgm:cxn modelId="{6380E2FA-CF56-43F5-8E72-C2BBB1D20E7D}" type="presOf" srcId="{9C3FD9F2-505B-491C-BF44-8E2C1CDEF18E}" destId="{D918BE36-B2D0-4FB9-B7F9-83A95321C414}" srcOrd="0" destOrd="0" presId="urn:microsoft.com/office/officeart/2005/8/layout/hierarchy2"/>
    <dgm:cxn modelId="{B6F2ECFC-5680-409A-B85D-D83555AA6AF2}" type="presOf" srcId="{67609D8B-6AA8-496B-8DE4-C998A57DE55C}" destId="{4AAA626D-5CED-482A-8C1F-D35D0FDDEB35}" srcOrd="0" destOrd="0" presId="urn:microsoft.com/office/officeart/2005/8/layout/hierarchy2"/>
    <dgm:cxn modelId="{48E308FF-CF46-4461-868E-DEC1648C875A}" srcId="{1684C05A-899E-490A-8A65-8EE1F912D85B}" destId="{827F78AF-4C7C-49B8-A77F-77150D54F10F}" srcOrd="2" destOrd="0" parTransId="{8BD4AB90-555C-4F68-81E9-87D0CA4D97CB}" sibTransId="{3A614352-97BD-4AAD-BD3D-54EAC8C619D0}"/>
    <dgm:cxn modelId="{A2FB98BD-095A-4E80-B1A2-0CF38F09E1D9}" type="presParOf" srcId="{EB52EDEF-8CFC-4656-9808-C88CFA951CA2}" destId="{0C7F8388-6175-48FD-B287-D2BB88B173D2}" srcOrd="0" destOrd="0" presId="urn:microsoft.com/office/officeart/2005/8/layout/hierarchy2"/>
    <dgm:cxn modelId="{118E1D8B-BC8F-4A3B-85D7-18670D1E9072}" type="presParOf" srcId="{0C7F8388-6175-48FD-B287-D2BB88B173D2}" destId="{23C3990B-B8C4-4E33-A97F-909C06D3387C}" srcOrd="0" destOrd="0" presId="urn:microsoft.com/office/officeart/2005/8/layout/hierarchy2"/>
    <dgm:cxn modelId="{93819A35-68F4-48CE-BABB-45226001E810}" type="presParOf" srcId="{0C7F8388-6175-48FD-B287-D2BB88B173D2}" destId="{71D3C64E-E475-4CF0-A5F6-29A5C29FE485}" srcOrd="1" destOrd="0" presId="urn:microsoft.com/office/officeart/2005/8/layout/hierarchy2"/>
    <dgm:cxn modelId="{09C62844-C738-423A-918A-F9449D665452}" type="presParOf" srcId="{71D3C64E-E475-4CF0-A5F6-29A5C29FE485}" destId="{BAE00ABA-C357-4C5F-9607-406BC65D14EB}" srcOrd="0" destOrd="0" presId="urn:microsoft.com/office/officeart/2005/8/layout/hierarchy2"/>
    <dgm:cxn modelId="{BB9B0FA8-181C-4C95-9D62-927FBF133F9E}" type="presParOf" srcId="{BAE00ABA-C357-4C5F-9607-406BC65D14EB}" destId="{069C0187-96E3-493A-B435-D0CE869F4B5B}" srcOrd="0" destOrd="0" presId="urn:microsoft.com/office/officeart/2005/8/layout/hierarchy2"/>
    <dgm:cxn modelId="{49BF58CB-8799-4C32-821B-A59708DA792B}" type="presParOf" srcId="{71D3C64E-E475-4CF0-A5F6-29A5C29FE485}" destId="{4A70E6F8-BF7E-4B67-BF54-20D7F83DAA37}" srcOrd="1" destOrd="0" presId="urn:microsoft.com/office/officeart/2005/8/layout/hierarchy2"/>
    <dgm:cxn modelId="{5B51DD90-5227-4304-A3EB-D649C61830E8}" type="presParOf" srcId="{4A70E6F8-BF7E-4B67-BF54-20D7F83DAA37}" destId="{1217B581-C6B9-4E6C-9567-3AD118C5B9B5}" srcOrd="0" destOrd="0" presId="urn:microsoft.com/office/officeart/2005/8/layout/hierarchy2"/>
    <dgm:cxn modelId="{2C4A5C67-AE30-421F-8A85-0E375636BC4B}" type="presParOf" srcId="{4A70E6F8-BF7E-4B67-BF54-20D7F83DAA37}" destId="{BD69356A-35F4-4F6F-81CA-30D8BAD58BC4}" srcOrd="1" destOrd="0" presId="urn:microsoft.com/office/officeart/2005/8/layout/hierarchy2"/>
    <dgm:cxn modelId="{565705D9-7855-4A20-888A-B1B182813B89}" type="presParOf" srcId="{BD69356A-35F4-4F6F-81CA-30D8BAD58BC4}" destId="{D918BE36-B2D0-4FB9-B7F9-83A95321C414}" srcOrd="0" destOrd="0" presId="urn:microsoft.com/office/officeart/2005/8/layout/hierarchy2"/>
    <dgm:cxn modelId="{46D91DDF-ACB4-49EC-9397-3C259E57A9A5}" type="presParOf" srcId="{D918BE36-B2D0-4FB9-B7F9-83A95321C414}" destId="{CE627E3F-050A-4E7D-8349-A06B352398F0}" srcOrd="0" destOrd="0" presId="urn:microsoft.com/office/officeart/2005/8/layout/hierarchy2"/>
    <dgm:cxn modelId="{F7118E7E-92C4-4442-AF58-7AD0EEB9C5C4}" type="presParOf" srcId="{BD69356A-35F4-4F6F-81CA-30D8BAD58BC4}" destId="{B9A19983-BD8B-4CF6-984B-00651CFDBE3D}" srcOrd="1" destOrd="0" presId="urn:microsoft.com/office/officeart/2005/8/layout/hierarchy2"/>
    <dgm:cxn modelId="{BE1F4978-240F-4DB8-AF3B-A370C2F387D0}" type="presParOf" srcId="{B9A19983-BD8B-4CF6-984B-00651CFDBE3D}" destId="{EC690601-B508-4E23-8ADE-B5B38D628BB1}" srcOrd="0" destOrd="0" presId="urn:microsoft.com/office/officeart/2005/8/layout/hierarchy2"/>
    <dgm:cxn modelId="{3E8E7F4B-DBFA-473E-8AD6-2C1F9B7F3377}" type="presParOf" srcId="{B9A19983-BD8B-4CF6-984B-00651CFDBE3D}" destId="{82AAF9E1-D59D-4395-B57F-08E221BA5CF8}" srcOrd="1" destOrd="0" presId="urn:microsoft.com/office/officeart/2005/8/layout/hierarchy2"/>
    <dgm:cxn modelId="{9456F861-3AB5-4215-9328-9AAC76BDCB59}" type="presParOf" srcId="{71D3C64E-E475-4CF0-A5F6-29A5C29FE485}" destId="{80B4DF84-7C6E-4534-80A6-03F3772E01A6}" srcOrd="2" destOrd="0" presId="urn:microsoft.com/office/officeart/2005/8/layout/hierarchy2"/>
    <dgm:cxn modelId="{08BE7FA9-AC98-4976-ACB2-15FAD91B5FE9}" type="presParOf" srcId="{80B4DF84-7C6E-4534-80A6-03F3772E01A6}" destId="{A3B40ECC-84A2-4390-BA9D-16889E04E5C6}" srcOrd="0" destOrd="0" presId="urn:microsoft.com/office/officeart/2005/8/layout/hierarchy2"/>
    <dgm:cxn modelId="{83FEDBA9-8AE4-4C0C-860B-5B4B0B55670A}" type="presParOf" srcId="{71D3C64E-E475-4CF0-A5F6-29A5C29FE485}" destId="{56B89A2A-DB86-4852-A604-D3A9141FCEAC}" srcOrd="3" destOrd="0" presId="urn:microsoft.com/office/officeart/2005/8/layout/hierarchy2"/>
    <dgm:cxn modelId="{086986A6-A6AE-49C1-8ABB-F40186BF1BD4}" type="presParOf" srcId="{56B89A2A-DB86-4852-A604-D3A9141FCEAC}" destId="{7B11F7C6-93B7-42A0-BEB3-F501979E193C}" srcOrd="0" destOrd="0" presId="urn:microsoft.com/office/officeart/2005/8/layout/hierarchy2"/>
    <dgm:cxn modelId="{A4B880B5-F97B-4BF3-90A9-C6F7CB8C141F}" type="presParOf" srcId="{56B89A2A-DB86-4852-A604-D3A9141FCEAC}" destId="{BD7BEB32-FF0A-4D99-BBA0-B6A124FA8887}" srcOrd="1" destOrd="0" presId="urn:microsoft.com/office/officeart/2005/8/layout/hierarchy2"/>
    <dgm:cxn modelId="{3655E684-E636-4FBB-8325-A435154FD9AA}" type="presParOf" srcId="{BD7BEB32-FF0A-4D99-BBA0-B6A124FA8887}" destId="{4AAA626D-5CED-482A-8C1F-D35D0FDDEB35}" srcOrd="0" destOrd="0" presId="urn:microsoft.com/office/officeart/2005/8/layout/hierarchy2"/>
    <dgm:cxn modelId="{8CDCF70A-AFB7-4D07-847D-F1D38C6712FE}" type="presParOf" srcId="{4AAA626D-5CED-482A-8C1F-D35D0FDDEB35}" destId="{F579018C-0FD6-4E71-8A01-411BEE056F5F}" srcOrd="0" destOrd="0" presId="urn:microsoft.com/office/officeart/2005/8/layout/hierarchy2"/>
    <dgm:cxn modelId="{70DA716A-0941-4DEA-BE54-0C11483AD49A}" type="presParOf" srcId="{BD7BEB32-FF0A-4D99-BBA0-B6A124FA8887}" destId="{DC694680-92BD-4EC7-8FC4-D090AABAAE35}" srcOrd="1" destOrd="0" presId="urn:microsoft.com/office/officeart/2005/8/layout/hierarchy2"/>
    <dgm:cxn modelId="{827884FC-6660-4005-A1C5-C301908248A3}" type="presParOf" srcId="{DC694680-92BD-4EC7-8FC4-D090AABAAE35}" destId="{C3D8E418-9A52-4356-8BA6-FFFA7F53B5A4}" srcOrd="0" destOrd="0" presId="urn:microsoft.com/office/officeart/2005/8/layout/hierarchy2"/>
    <dgm:cxn modelId="{8723B2E3-3F43-4B77-A04B-8214AAB69177}" type="presParOf" srcId="{DC694680-92BD-4EC7-8FC4-D090AABAAE35}" destId="{FF780B10-B4B5-47AF-8DB2-611DDC068D0B}" srcOrd="1" destOrd="0" presId="urn:microsoft.com/office/officeart/2005/8/layout/hierarchy2"/>
    <dgm:cxn modelId="{67F0FF75-9241-48E3-9BF1-48ACA173D553}" type="presParOf" srcId="{71D3C64E-E475-4CF0-A5F6-29A5C29FE485}" destId="{08314AED-4BDB-46C0-A242-86C8B3389F04}" srcOrd="4" destOrd="0" presId="urn:microsoft.com/office/officeart/2005/8/layout/hierarchy2"/>
    <dgm:cxn modelId="{FF87E6BD-A92B-4CFF-9995-B137573624F3}" type="presParOf" srcId="{08314AED-4BDB-46C0-A242-86C8B3389F04}" destId="{DE9F03B3-27E4-465E-8014-BBFE8D95A1F8}" srcOrd="0" destOrd="0" presId="urn:microsoft.com/office/officeart/2005/8/layout/hierarchy2"/>
    <dgm:cxn modelId="{C4D5D539-A27E-4242-BFDE-633C78B6201B}" type="presParOf" srcId="{71D3C64E-E475-4CF0-A5F6-29A5C29FE485}" destId="{A219497D-ADA1-438F-BE97-4B8BDB5385FB}" srcOrd="5" destOrd="0" presId="urn:microsoft.com/office/officeart/2005/8/layout/hierarchy2"/>
    <dgm:cxn modelId="{D7575E57-725E-45C0-82DA-CBA13F024057}" type="presParOf" srcId="{A219497D-ADA1-438F-BE97-4B8BDB5385FB}" destId="{D1A49AE3-1EFC-4F82-A8D1-353B08080C56}" srcOrd="0" destOrd="0" presId="urn:microsoft.com/office/officeart/2005/8/layout/hierarchy2"/>
    <dgm:cxn modelId="{14E6E3DC-B050-47FD-A5F4-C69F3B8541B3}" type="presParOf" srcId="{A219497D-ADA1-438F-BE97-4B8BDB5385FB}" destId="{88081D3E-BCF4-423C-8870-57CC440B8F85}" srcOrd="1" destOrd="0" presId="urn:microsoft.com/office/officeart/2005/8/layout/hierarchy2"/>
    <dgm:cxn modelId="{97BE01FD-5705-433D-A964-3BFCCC6D8364}" type="presParOf" srcId="{88081D3E-BCF4-423C-8870-57CC440B8F85}" destId="{75AE3860-A158-4785-8D7E-BBA5840DB528}" srcOrd="0" destOrd="0" presId="urn:microsoft.com/office/officeart/2005/8/layout/hierarchy2"/>
    <dgm:cxn modelId="{2D494306-F045-4051-AA8D-51A606FE0315}" type="presParOf" srcId="{75AE3860-A158-4785-8D7E-BBA5840DB528}" destId="{88F1FD48-D716-4818-8AE3-E60864A2267D}" srcOrd="0" destOrd="0" presId="urn:microsoft.com/office/officeart/2005/8/layout/hierarchy2"/>
    <dgm:cxn modelId="{9612368F-AD9B-4EA7-BDDA-E2DAA866D707}" type="presParOf" srcId="{88081D3E-BCF4-423C-8870-57CC440B8F85}" destId="{E082AC2A-AB58-4BC7-9AD0-AF35D868A63E}" srcOrd="1" destOrd="0" presId="urn:microsoft.com/office/officeart/2005/8/layout/hierarchy2"/>
    <dgm:cxn modelId="{AB9DE510-8543-4CFB-A02F-80FA2FDF3B05}" type="presParOf" srcId="{E082AC2A-AB58-4BC7-9AD0-AF35D868A63E}" destId="{43BF2F34-4C48-435F-9056-CEE01D97473F}" srcOrd="0" destOrd="0" presId="urn:microsoft.com/office/officeart/2005/8/layout/hierarchy2"/>
    <dgm:cxn modelId="{323630AF-DBE6-49C9-BA9E-D70E28CB05CF}" type="presParOf" srcId="{E082AC2A-AB58-4BC7-9AD0-AF35D868A63E}" destId="{19BEAE29-5E5B-49BB-83E3-0617C91E1F0B}"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768970-B70B-47B1-87AB-DB87CE289ECB}" type="doc">
      <dgm:prSet loTypeId="urn:microsoft.com/office/officeart/2005/8/layout/hierarchy2" loCatId="hierarchy" qsTypeId="urn:microsoft.com/office/officeart/2005/8/quickstyle/simple1" qsCatId="simple" csTypeId="urn:microsoft.com/office/officeart/2005/8/colors/accent0_2" csCatId="mainScheme" phldr="1"/>
      <dgm:spPr/>
      <dgm:t>
        <a:bodyPr/>
        <a:lstStyle/>
        <a:p>
          <a:endParaRPr lang="en-GB"/>
        </a:p>
      </dgm:t>
    </dgm:pt>
    <dgm:pt modelId="{1684C05A-899E-490A-8A65-8EE1F912D85B}">
      <dgm:prSet phldrT="[Text]"/>
      <dgm:spPr/>
      <dgm:t>
        <a:bodyPr/>
        <a:lstStyle/>
        <a:p>
          <a:r>
            <a:rPr lang="en-GB" b="0" i="0" dirty="0"/>
            <a:t>Liquid basic dose form (basic dose form)</a:t>
          </a:r>
          <a:endParaRPr lang="en-GB" dirty="0"/>
        </a:p>
      </dgm:t>
    </dgm:pt>
    <dgm:pt modelId="{CE77CEFB-E743-42D8-AC59-5F63951E33D3}" type="parTrans" cxnId="{748A303A-1489-45A8-8BC4-8969B4FF2F87}">
      <dgm:prSet/>
      <dgm:spPr/>
      <dgm:t>
        <a:bodyPr/>
        <a:lstStyle/>
        <a:p>
          <a:endParaRPr lang="en-GB"/>
        </a:p>
      </dgm:t>
    </dgm:pt>
    <dgm:pt modelId="{3C09A206-AB19-413E-9A46-2D44D87565FA}" type="sibTrans" cxnId="{748A303A-1489-45A8-8BC4-8969B4FF2F87}">
      <dgm:prSet/>
      <dgm:spPr/>
      <dgm:t>
        <a:bodyPr/>
        <a:lstStyle/>
        <a:p>
          <a:endParaRPr lang="en-GB"/>
        </a:p>
      </dgm:t>
    </dgm:pt>
    <dgm:pt modelId="{7BFDA572-6BFB-479C-A836-BC86655533BB}">
      <dgm:prSet phldrT="[Text]"/>
      <dgm:spPr/>
      <dgm:t>
        <a:bodyPr/>
        <a:lstStyle/>
        <a:p>
          <a:r>
            <a:rPr lang="en-GB" dirty="0"/>
            <a:t>Emulsion</a:t>
          </a:r>
        </a:p>
      </dgm:t>
    </dgm:pt>
    <dgm:pt modelId="{A6E236A3-A3F4-4D6F-880D-75D02A15B07D}" type="parTrans" cxnId="{3A75848C-E5AD-4B6A-97AB-BF518C83029F}">
      <dgm:prSet/>
      <dgm:spPr/>
      <dgm:t>
        <a:bodyPr/>
        <a:lstStyle/>
        <a:p>
          <a:endParaRPr lang="en-GB"/>
        </a:p>
      </dgm:t>
    </dgm:pt>
    <dgm:pt modelId="{7E3B70EC-DF43-416C-A675-4A3B9C94B520}" type="sibTrans" cxnId="{3A75848C-E5AD-4B6A-97AB-BF518C83029F}">
      <dgm:prSet/>
      <dgm:spPr/>
      <dgm:t>
        <a:bodyPr/>
        <a:lstStyle/>
        <a:p>
          <a:endParaRPr lang="en-GB"/>
        </a:p>
      </dgm:t>
    </dgm:pt>
    <dgm:pt modelId="{19F53B07-A0FC-4350-B3E1-D8DBEE14971C}">
      <dgm:prSet phldrT="[Text]"/>
      <dgm:spPr/>
      <dgm:t>
        <a:bodyPr/>
        <a:lstStyle/>
        <a:p>
          <a:r>
            <a:rPr lang="en-GB" dirty="0"/>
            <a:t>Solution</a:t>
          </a:r>
        </a:p>
      </dgm:t>
    </dgm:pt>
    <dgm:pt modelId="{8A7BCE75-EE5C-4FF4-A10F-88E81809B3DE}" type="parTrans" cxnId="{18A1C207-6D2F-43C2-9354-E1D82A147D54}">
      <dgm:prSet/>
      <dgm:spPr/>
      <dgm:t>
        <a:bodyPr/>
        <a:lstStyle/>
        <a:p>
          <a:endParaRPr lang="en-GB"/>
        </a:p>
      </dgm:t>
    </dgm:pt>
    <dgm:pt modelId="{C0F1C9A1-B8FC-4F7F-B38A-B7D88CBF4027}" type="sibTrans" cxnId="{18A1C207-6D2F-43C2-9354-E1D82A147D54}">
      <dgm:prSet/>
      <dgm:spPr/>
      <dgm:t>
        <a:bodyPr/>
        <a:lstStyle/>
        <a:p>
          <a:endParaRPr lang="en-GB"/>
        </a:p>
      </dgm:t>
    </dgm:pt>
    <dgm:pt modelId="{827F78AF-4C7C-49B8-A77F-77150D54F10F}">
      <dgm:prSet/>
      <dgm:spPr/>
      <dgm:t>
        <a:bodyPr/>
        <a:lstStyle/>
        <a:p>
          <a:r>
            <a:rPr lang="en-GB" dirty="0"/>
            <a:t>Suspension</a:t>
          </a:r>
        </a:p>
      </dgm:t>
    </dgm:pt>
    <dgm:pt modelId="{8BD4AB90-555C-4F68-81E9-87D0CA4D97CB}" type="parTrans" cxnId="{48E308FF-CF46-4461-868E-DEC1648C875A}">
      <dgm:prSet/>
      <dgm:spPr/>
      <dgm:t>
        <a:bodyPr/>
        <a:lstStyle/>
        <a:p>
          <a:endParaRPr lang="en-GB"/>
        </a:p>
      </dgm:t>
    </dgm:pt>
    <dgm:pt modelId="{3A614352-97BD-4AAD-BD3D-54EAC8C619D0}" type="sibTrans" cxnId="{48E308FF-CF46-4461-868E-DEC1648C875A}">
      <dgm:prSet/>
      <dgm:spPr/>
      <dgm:t>
        <a:bodyPr/>
        <a:lstStyle/>
        <a:p>
          <a:endParaRPr lang="en-GB"/>
        </a:p>
      </dgm:t>
    </dgm:pt>
    <dgm:pt modelId="{0B826CA3-024F-4552-B28F-4BB30458D03F}">
      <dgm:prSe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8255" tIns="8255" rIns="8255" bIns="8255" numCol="1" spcCol="1270" anchor="ctr" anchorCtr="0"/>
        <a:lstStyle/>
        <a:p>
          <a:pPr marL="0" lvl="0" indent="0" algn="ctr" defTabSz="577850">
            <a:lnSpc>
              <a:spcPct val="90000"/>
            </a:lnSpc>
            <a:spcBef>
              <a:spcPct val="0"/>
            </a:spcBef>
            <a:spcAft>
              <a:spcPct val="35000"/>
            </a:spcAft>
            <a:buNone/>
          </a:pPr>
          <a:r>
            <a:rPr lang="en-GB" sz="1300" kern="1200" dirty="0">
              <a:solidFill>
                <a:srgbClr val="1DA8DE">
                  <a:hueOff val="0"/>
                  <a:satOff val="0"/>
                  <a:lumOff val="0"/>
                  <a:alphaOff val="0"/>
                </a:srgbClr>
              </a:solidFill>
              <a:latin typeface="Arial"/>
              <a:ea typeface="+mn-ea"/>
              <a:cs typeface="+mn-cs"/>
            </a:rPr>
            <a:t>Collodion</a:t>
          </a:r>
        </a:p>
      </dgm:t>
    </dgm:pt>
    <dgm:pt modelId="{160F01E5-7155-493F-86E3-5935BFDAD128}" type="parTrans" cxnId="{E1367422-1C62-4DF5-BBC0-D8FBB424CF55}">
      <dgm:prSet/>
      <dgm:spPr/>
      <dgm:t>
        <a:bodyPr/>
        <a:lstStyle/>
        <a:p>
          <a:endParaRPr lang="en-GB"/>
        </a:p>
      </dgm:t>
    </dgm:pt>
    <dgm:pt modelId="{562543C1-60A2-4BE4-8BAC-9CD0D3FB315E}" type="sibTrans" cxnId="{E1367422-1C62-4DF5-BBC0-D8FBB424CF55}">
      <dgm:prSet/>
      <dgm:spPr/>
      <dgm:t>
        <a:bodyPr/>
        <a:lstStyle/>
        <a:p>
          <a:endParaRPr lang="en-GB"/>
        </a:p>
      </dgm:t>
    </dgm:pt>
    <dgm:pt modelId="{4CAAA0C4-E540-4A78-B404-4C02A7888608}">
      <dgm:prSe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8255" tIns="8255" rIns="8255" bIns="8255" numCol="1" spcCol="1270" anchor="ctr" anchorCtr="0"/>
        <a:lstStyle/>
        <a:p>
          <a:pPr marL="0" lvl="0" indent="0" algn="ctr" defTabSz="577850">
            <a:lnSpc>
              <a:spcPct val="90000"/>
            </a:lnSpc>
            <a:spcBef>
              <a:spcPct val="0"/>
            </a:spcBef>
            <a:spcAft>
              <a:spcPct val="35000"/>
            </a:spcAft>
            <a:buNone/>
          </a:pPr>
          <a:r>
            <a:rPr lang="en-GB" sz="1300" kern="1200" dirty="0">
              <a:solidFill>
                <a:schemeClr val="accent3">
                  <a:lumMod val="75000"/>
                </a:schemeClr>
              </a:solidFill>
              <a:latin typeface="Arial"/>
              <a:ea typeface="+mn-ea"/>
              <a:cs typeface="+mn-cs"/>
            </a:rPr>
            <a:t>Pressurised emulsion</a:t>
          </a:r>
        </a:p>
      </dgm:t>
    </dgm:pt>
    <dgm:pt modelId="{9F398C39-2385-43F7-96EE-091D58EF67E0}" type="parTrans" cxnId="{CD5A88EA-8EB2-43E0-89FA-599329BFACAD}">
      <dgm:prSet/>
      <dgm:spPr/>
      <dgm:t>
        <a:bodyPr/>
        <a:lstStyle/>
        <a:p>
          <a:endParaRPr lang="en-GB"/>
        </a:p>
      </dgm:t>
    </dgm:pt>
    <dgm:pt modelId="{BCEE7B6D-2B51-4E29-9C72-33E4BC90E292}" type="sibTrans" cxnId="{CD5A88EA-8EB2-43E0-89FA-599329BFACAD}">
      <dgm:prSet/>
      <dgm:spPr/>
      <dgm:t>
        <a:bodyPr/>
        <a:lstStyle/>
        <a:p>
          <a:endParaRPr lang="en-GB"/>
        </a:p>
      </dgm:t>
    </dgm:pt>
    <dgm:pt modelId="{6E55447F-AE97-4B7B-83CA-5773CAD1B6C4}">
      <dgm:prSet/>
      <dgm:spPr/>
      <dgm:t>
        <a:bodyPr/>
        <a:lstStyle/>
        <a:p>
          <a:r>
            <a:rPr lang="en-GB" dirty="0">
              <a:solidFill>
                <a:schemeClr val="accent4">
                  <a:lumMod val="75000"/>
                </a:schemeClr>
              </a:solidFill>
            </a:rPr>
            <a:t>Foam</a:t>
          </a:r>
        </a:p>
      </dgm:t>
    </dgm:pt>
    <dgm:pt modelId="{DACB5C73-2214-48C7-AD8A-09134F659300}" type="parTrans" cxnId="{8D7C081D-592B-4C2B-A6E7-3E0A916532CB}">
      <dgm:prSet/>
      <dgm:spPr/>
      <dgm:t>
        <a:bodyPr/>
        <a:lstStyle/>
        <a:p>
          <a:endParaRPr lang="en-GB"/>
        </a:p>
      </dgm:t>
    </dgm:pt>
    <dgm:pt modelId="{7066321A-D999-4D1F-8323-AB9A88097369}" type="sibTrans" cxnId="{8D7C081D-592B-4C2B-A6E7-3E0A916532CB}">
      <dgm:prSet/>
      <dgm:spPr/>
      <dgm:t>
        <a:bodyPr/>
        <a:lstStyle/>
        <a:p>
          <a:endParaRPr lang="en-GB"/>
        </a:p>
      </dgm:t>
    </dgm:pt>
    <dgm:pt modelId="{BC6BCA42-DA72-4A43-A9E3-B0499684753B}">
      <dgm:prSe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8255" tIns="8255" rIns="8255" bIns="8255" numCol="1" spcCol="1270" anchor="ctr" anchorCtr="0"/>
        <a:lstStyle/>
        <a:p>
          <a:pPr marL="0" lvl="0" indent="0" algn="ctr" defTabSz="577850">
            <a:lnSpc>
              <a:spcPct val="90000"/>
            </a:lnSpc>
            <a:spcBef>
              <a:spcPct val="0"/>
            </a:spcBef>
            <a:spcAft>
              <a:spcPct val="35000"/>
            </a:spcAft>
            <a:buNone/>
          </a:pPr>
          <a:r>
            <a:rPr lang="en-GB" sz="1300" kern="1200" dirty="0">
              <a:solidFill>
                <a:schemeClr val="accent3">
                  <a:lumMod val="75000"/>
                </a:schemeClr>
              </a:solidFill>
              <a:latin typeface="Arial"/>
              <a:ea typeface="+mn-ea"/>
              <a:cs typeface="+mn-cs"/>
            </a:rPr>
            <a:t>Lotion</a:t>
          </a:r>
        </a:p>
      </dgm:t>
    </dgm:pt>
    <dgm:pt modelId="{9A74BB53-72B4-4157-959F-3C650CD52EEE}" type="parTrans" cxnId="{51011E5C-2410-4B6C-AFED-EBE0A7D3A043}">
      <dgm:prSet/>
      <dgm:spPr/>
      <dgm:t>
        <a:bodyPr/>
        <a:lstStyle/>
        <a:p>
          <a:endParaRPr lang="en-GB"/>
        </a:p>
      </dgm:t>
    </dgm:pt>
    <dgm:pt modelId="{DE80452D-2201-40A7-9405-42D72F1C80E0}" type="sibTrans" cxnId="{51011E5C-2410-4B6C-AFED-EBE0A7D3A043}">
      <dgm:prSet/>
      <dgm:spPr/>
      <dgm:t>
        <a:bodyPr/>
        <a:lstStyle/>
        <a:p>
          <a:endParaRPr lang="en-GB"/>
        </a:p>
      </dgm:t>
    </dgm:pt>
    <dgm:pt modelId="{D14FE4B3-BC99-432E-9643-2A82EA8F8EDB}">
      <dgm:prSe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8255" tIns="8255" rIns="8255" bIns="8255" numCol="1" spcCol="1270" anchor="ctr" anchorCtr="0"/>
        <a:lstStyle/>
        <a:p>
          <a:pPr marL="0" lvl="0" indent="0" algn="ctr" defTabSz="577850">
            <a:lnSpc>
              <a:spcPct val="90000"/>
            </a:lnSpc>
            <a:spcBef>
              <a:spcPct val="0"/>
            </a:spcBef>
            <a:spcAft>
              <a:spcPct val="35000"/>
            </a:spcAft>
            <a:buNone/>
          </a:pPr>
          <a:r>
            <a:rPr lang="en-GB" sz="1300" kern="1200" dirty="0">
              <a:solidFill>
                <a:srgbClr val="FF0000"/>
              </a:solidFill>
              <a:latin typeface="Arial"/>
              <a:ea typeface="+mn-ea"/>
              <a:cs typeface="+mn-cs"/>
            </a:rPr>
            <a:t>Elixir</a:t>
          </a:r>
        </a:p>
      </dgm:t>
    </dgm:pt>
    <dgm:pt modelId="{743C0BCC-E6F5-4180-8BC6-95A86D73B017}" type="parTrans" cxnId="{0217110A-AEFD-4166-97A5-0E30E580773E}">
      <dgm:prSet/>
      <dgm:spPr/>
      <dgm:t>
        <a:bodyPr/>
        <a:lstStyle/>
        <a:p>
          <a:endParaRPr lang="en-GB"/>
        </a:p>
      </dgm:t>
    </dgm:pt>
    <dgm:pt modelId="{358284CF-3C30-424E-A304-1000E116CE9D}" type="sibTrans" cxnId="{0217110A-AEFD-4166-97A5-0E30E580773E}">
      <dgm:prSet/>
      <dgm:spPr/>
      <dgm:t>
        <a:bodyPr/>
        <a:lstStyle/>
        <a:p>
          <a:endParaRPr lang="en-GB"/>
        </a:p>
      </dgm:t>
    </dgm:pt>
    <dgm:pt modelId="{879E09A7-570A-4DF8-9951-92686B166CBE}">
      <dgm:prSet phldrT="[Tex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8255" tIns="8255" rIns="8255" bIns="8255" numCol="1" spcCol="1270" anchor="ctr" anchorCtr="0"/>
        <a:lstStyle/>
        <a:p>
          <a:pPr marL="0" lvl="0" indent="0" algn="ctr" defTabSz="577850">
            <a:lnSpc>
              <a:spcPct val="90000"/>
            </a:lnSpc>
            <a:spcBef>
              <a:spcPct val="0"/>
            </a:spcBef>
            <a:spcAft>
              <a:spcPct val="35000"/>
            </a:spcAft>
            <a:buNone/>
          </a:pPr>
          <a:r>
            <a:rPr lang="en-GB" sz="1300" kern="1200" dirty="0">
              <a:solidFill>
                <a:srgbClr val="1DA8DE">
                  <a:hueOff val="0"/>
                  <a:satOff val="0"/>
                  <a:lumOff val="0"/>
                  <a:alphaOff val="0"/>
                </a:srgbClr>
              </a:solidFill>
              <a:latin typeface="Arial"/>
              <a:ea typeface="+mn-ea"/>
              <a:cs typeface="+mn-cs"/>
            </a:rPr>
            <a:t>Syrup</a:t>
          </a:r>
        </a:p>
      </dgm:t>
    </dgm:pt>
    <dgm:pt modelId="{391FD420-C79A-4727-BAD5-8E2F6CA32D70}" type="sibTrans" cxnId="{9E1C7376-A125-4BD6-A6EF-0B917E2995F0}">
      <dgm:prSet/>
      <dgm:spPr/>
      <dgm:t>
        <a:bodyPr/>
        <a:lstStyle/>
        <a:p>
          <a:endParaRPr lang="en-GB"/>
        </a:p>
      </dgm:t>
    </dgm:pt>
    <dgm:pt modelId="{67609D8B-6AA8-496B-8DE4-C998A57DE55C}" type="parTrans" cxnId="{9E1C7376-A125-4BD6-A6EF-0B917E2995F0}">
      <dgm:prSet/>
      <dgm:spPr/>
      <dgm:t>
        <a:bodyPr/>
        <a:lstStyle/>
        <a:p>
          <a:endParaRPr lang="en-GB"/>
        </a:p>
      </dgm:t>
    </dgm:pt>
    <dgm:pt modelId="{5B009726-9A35-4CAB-8F35-2563D9169812}">
      <dgm:prSet/>
      <dgm:spPr/>
      <dgm:t>
        <a:bodyPr/>
        <a:lstStyle/>
        <a:p>
          <a:r>
            <a:rPr lang="en-GB" dirty="0">
              <a:solidFill>
                <a:srgbClr val="FF0000"/>
              </a:solidFill>
            </a:rPr>
            <a:t>Oil</a:t>
          </a:r>
        </a:p>
      </dgm:t>
    </dgm:pt>
    <dgm:pt modelId="{DD4A0717-C612-4BF0-9A74-C734DD05EC40}" type="parTrans" cxnId="{4D04D83D-9CBE-4B77-8BD1-A1D13B46C277}">
      <dgm:prSet/>
      <dgm:spPr/>
      <dgm:t>
        <a:bodyPr/>
        <a:lstStyle/>
        <a:p>
          <a:endParaRPr lang="en-GB"/>
        </a:p>
      </dgm:t>
    </dgm:pt>
    <dgm:pt modelId="{6BD59465-9064-4D6C-ACC0-D42FF89391DD}" type="sibTrans" cxnId="{4D04D83D-9CBE-4B77-8BD1-A1D13B46C277}">
      <dgm:prSet/>
      <dgm:spPr/>
      <dgm:t>
        <a:bodyPr/>
        <a:lstStyle/>
        <a:p>
          <a:endParaRPr lang="en-GB"/>
        </a:p>
      </dgm:t>
    </dgm:pt>
    <dgm:pt modelId="{70DA7DB0-2774-4C33-A1FB-2104C768DDF7}">
      <dgm:prSet custT="1"/>
      <dgm:spPr/>
      <dgm:t>
        <a:bodyPr/>
        <a:lstStyle/>
        <a:p>
          <a:pPr marL="0" lvl="0" indent="0" algn="ctr" defTabSz="577850">
            <a:lnSpc>
              <a:spcPct val="90000"/>
            </a:lnSpc>
            <a:spcBef>
              <a:spcPct val="0"/>
            </a:spcBef>
            <a:spcAft>
              <a:spcPct val="35000"/>
            </a:spcAft>
            <a:buNone/>
          </a:pPr>
          <a:r>
            <a:rPr lang="en-GB" sz="1300" kern="1200" dirty="0">
              <a:solidFill>
                <a:srgbClr val="7F71AC">
                  <a:lumMod val="75000"/>
                </a:srgbClr>
              </a:solidFill>
              <a:latin typeface="Arial"/>
              <a:ea typeface="+mn-ea"/>
              <a:cs typeface="+mn-cs"/>
            </a:rPr>
            <a:t>Pressurised solution</a:t>
          </a:r>
        </a:p>
      </dgm:t>
    </dgm:pt>
    <dgm:pt modelId="{14ED0441-8098-47BA-BE6F-C5CDA7F24554}" type="parTrans" cxnId="{92B41376-56F9-43C1-B07C-01ABD579E89D}">
      <dgm:prSet/>
      <dgm:spPr/>
      <dgm:t>
        <a:bodyPr/>
        <a:lstStyle/>
        <a:p>
          <a:endParaRPr lang="en-GB"/>
        </a:p>
      </dgm:t>
    </dgm:pt>
    <dgm:pt modelId="{5A2386C7-5BB4-404F-B764-2F4AC973808C}" type="sibTrans" cxnId="{92B41376-56F9-43C1-B07C-01ABD579E89D}">
      <dgm:prSet/>
      <dgm:spPr/>
      <dgm:t>
        <a:bodyPr/>
        <a:lstStyle/>
        <a:p>
          <a:endParaRPr lang="en-GB"/>
        </a:p>
      </dgm:t>
    </dgm:pt>
    <dgm:pt modelId="{491B6997-12EA-4538-A6A5-28655473AA4E}">
      <dgm:prSet custT="1"/>
      <dgm:spPr/>
      <dgm:t>
        <a:bodyPr/>
        <a:lstStyle/>
        <a:p>
          <a:pPr marL="0" lvl="0" indent="0" algn="ctr" defTabSz="577850">
            <a:lnSpc>
              <a:spcPct val="90000"/>
            </a:lnSpc>
            <a:spcBef>
              <a:spcPct val="0"/>
            </a:spcBef>
            <a:spcAft>
              <a:spcPct val="35000"/>
            </a:spcAft>
            <a:buNone/>
          </a:pPr>
          <a:r>
            <a:rPr lang="en-GB" sz="1300" kern="1200" dirty="0">
              <a:solidFill>
                <a:srgbClr val="7F71AC">
                  <a:lumMod val="75000"/>
                </a:srgbClr>
              </a:solidFill>
              <a:latin typeface="Arial"/>
              <a:ea typeface="+mn-ea"/>
              <a:cs typeface="+mn-cs"/>
            </a:rPr>
            <a:t>Pressurised suspension</a:t>
          </a:r>
        </a:p>
      </dgm:t>
    </dgm:pt>
    <dgm:pt modelId="{EF47CC26-3AD9-4B44-A6C0-0D408F71414C}" type="parTrans" cxnId="{051E3A18-5629-4FA7-934E-157EAB9E9287}">
      <dgm:prSet/>
      <dgm:spPr/>
      <dgm:t>
        <a:bodyPr/>
        <a:lstStyle/>
        <a:p>
          <a:endParaRPr lang="en-GB"/>
        </a:p>
      </dgm:t>
    </dgm:pt>
    <dgm:pt modelId="{B475392E-5DA6-490F-875D-720849E040CC}" type="sibTrans" cxnId="{051E3A18-5629-4FA7-934E-157EAB9E9287}">
      <dgm:prSet/>
      <dgm:spPr/>
      <dgm:t>
        <a:bodyPr/>
        <a:lstStyle/>
        <a:p>
          <a:endParaRPr lang="en-GB"/>
        </a:p>
      </dgm:t>
    </dgm:pt>
    <dgm:pt modelId="{8CA936D4-E200-4960-97E1-6BE9AEB4588A}">
      <dgm:prSet/>
      <dgm:spPr/>
      <dgm:t>
        <a:bodyPr/>
        <a:lstStyle/>
        <a:p>
          <a:r>
            <a:rPr lang="en-GB" dirty="0">
              <a:solidFill>
                <a:srgbClr val="FF0000"/>
              </a:solidFill>
            </a:rPr>
            <a:t>Spirit</a:t>
          </a:r>
        </a:p>
      </dgm:t>
    </dgm:pt>
    <dgm:pt modelId="{412AE9C1-CE7F-41F1-AC03-56EDE59D6006}" type="parTrans" cxnId="{532189FE-AE1D-40F2-A954-2BE46BDD0A45}">
      <dgm:prSet/>
      <dgm:spPr/>
      <dgm:t>
        <a:bodyPr/>
        <a:lstStyle/>
        <a:p>
          <a:endParaRPr lang="en-GB"/>
        </a:p>
      </dgm:t>
    </dgm:pt>
    <dgm:pt modelId="{D88C826D-F02C-4685-9F6A-2B280D1CD62C}" type="sibTrans" cxnId="{532189FE-AE1D-40F2-A954-2BE46BDD0A45}">
      <dgm:prSet/>
      <dgm:spPr/>
      <dgm:t>
        <a:bodyPr/>
        <a:lstStyle/>
        <a:p>
          <a:endParaRPr lang="en-GB"/>
        </a:p>
      </dgm:t>
    </dgm:pt>
    <dgm:pt modelId="{EB52EDEF-8CFC-4656-9808-C88CFA951CA2}" type="pres">
      <dgm:prSet presAssocID="{01768970-B70B-47B1-87AB-DB87CE289ECB}" presName="diagram" presStyleCnt="0">
        <dgm:presLayoutVars>
          <dgm:chPref val="1"/>
          <dgm:dir/>
          <dgm:animOne val="branch"/>
          <dgm:animLvl val="lvl"/>
          <dgm:resizeHandles val="exact"/>
        </dgm:presLayoutVars>
      </dgm:prSet>
      <dgm:spPr/>
    </dgm:pt>
    <dgm:pt modelId="{0C7F8388-6175-48FD-B287-D2BB88B173D2}" type="pres">
      <dgm:prSet presAssocID="{1684C05A-899E-490A-8A65-8EE1F912D85B}" presName="root1" presStyleCnt="0"/>
      <dgm:spPr/>
    </dgm:pt>
    <dgm:pt modelId="{23C3990B-B8C4-4E33-A97F-909C06D3387C}" type="pres">
      <dgm:prSet presAssocID="{1684C05A-899E-490A-8A65-8EE1F912D85B}" presName="LevelOneTextNode" presStyleLbl="node0" presStyleIdx="0" presStyleCnt="1" custLinFactX="-59348" custLinFactNeighborX="-100000" custLinFactNeighborY="-71170">
        <dgm:presLayoutVars>
          <dgm:chPref val="3"/>
        </dgm:presLayoutVars>
      </dgm:prSet>
      <dgm:spPr/>
    </dgm:pt>
    <dgm:pt modelId="{71D3C64E-E475-4CF0-A5F6-29A5C29FE485}" type="pres">
      <dgm:prSet presAssocID="{1684C05A-899E-490A-8A65-8EE1F912D85B}" presName="level2hierChild" presStyleCnt="0"/>
      <dgm:spPr/>
    </dgm:pt>
    <dgm:pt modelId="{BAE00ABA-C357-4C5F-9607-406BC65D14EB}" type="pres">
      <dgm:prSet presAssocID="{A6E236A3-A3F4-4D6F-880D-75D02A15B07D}" presName="conn2-1" presStyleLbl="parChTrans1D2" presStyleIdx="0" presStyleCnt="13"/>
      <dgm:spPr/>
    </dgm:pt>
    <dgm:pt modelId="{069C0187-96E3-493A-B435-D0CE869F4B5B}" type="pres">
      <dgm:prSet presAssocID="{A6E236A3-A3F4-4D6F-880D-75D02A15B07D}" presName="connTx" presStyleLbl="parChTrans1D2" presStyleIdx="0" presStyleCnt="13"/>
      <dgm:spPr/>
    </dgm:pt>
    <dgm:pt modelId="{4A70E6F8-BF7E-4B67-BF54-20D7F83DAA37}" type="pres">
      <dgm:prSet presAssocID="{7BFDA572-6BFB-479C-A836-BC86655533BB}" presName="root2" presStyleCnt="0"/>
      <dgm:spPr/>
    </dgm:pt>
    <dgm:pt modelId="{1217B581-C6B9-4E6C-9567-3AD118C5B9B5}" type="pres">
      <dgm:prSet presAssocID="{7BFDA572-6BFB-479C-A836-BC86655533BB}" presName="LevelTwoTextNode" presStyleLbl="node2" presStyleIdx="0" presStyleCnt="13" custScaleY="34279" custLinFactNeighborX="6687" custLinFactNeighborY="56838">
        <dgm:presLayoutVars>
          <dgm:chPref val="3"/>
        </dgm:presLayoutVars>
      </dgm:prSet>
      <dgm:spPr/>
    </dgm:pt>
    <dgm:pt modelId="{BD69356A-35F4-4F6F-81CA-30D8BAD58BC4}" type="pres">
      <dgm:prSet presAssocID="{7BFDA572-6BFB-479C-A836-BC86655533BB}" presName="level3hierChild" presStyleCnt="0"/>
      <dgm:spPr/>
    </dgm:pt>
    <dgm:pt modelId="{C5BD7E1B-8F5A-4734-B1EA-A7D222747BE1}" type="pres">
      <dgm:prSet presAssocID="{412AE9C1-CE7F-41F1-AC03-56EDE59D6006}" presName="conn2-1" presStyleLbl="parChTrans1D2" presStyleIdx="1" presStyleCnt="13"/>
      <dgm:spPr/>
    </dgm:pt>
    <dgm:pt modelId="{0EC8B551-D9D7-45D6-BF2A-7FF06EB06AB3}" type="pres">
      <dgm:prSet presAssocID="{412AE9C1-CE7F-41F1-AC03-56EDE59D6006}" presName="connTx" presStyleLbl="parChTrans1D2" presStyleIdx="1" presStyleCnt="13"/>
      <dgm:spPr/>
    </dgm:pt>
    <dgm:pt modelId="{906277EA-E28D-45DC-9FE7-145F907B4E3D}" type="pres">
      <dgm:prSet presAssocID="{8CA936D4-E200-4960-97E1-6BE9AEB4588A}" presName="root2" presStyleCnt="0"/>
      <dgm:spPr/>
    </dgm:pt>
    <dgm:pt modelId="{5F8A3AFD-B8C6-427F-807A-E5B8C3F3569C}" type="pres">
      <dgm:prSet presAssocID="{8CA936D4-E200-4960-97E1-6BE9AEB4588A}" presName="LevelTwoTextNode" presStyleLbl="node2" presStyleIdx="1" presStyleCnt="13" custScaleY="39719" custLinFactY="200000" custLinFactNeighborX="13821" custLinFactNeighborY="273647">
        <dgm:presLayoutVars>
          <dgm:chPref val="3"/>
        </dgm:presLayoutVars>
      </dgm:prSet>
      <dgm:spPr/>
    </dgm:pt>
    <dgm:pt modelId="{AEAB3261-6CE0-46DC-BDE7-96D40853BA32}" type="pres">
      <dgm:prSet presAssocID="{8CA936D4-E200-4960-97E1-6BE9AEB4588A}" presName="level3hierChild" presStyleCnt="0"/>
      <dgm:spPr/>
    </dgm:pt>
    <dgm:pt modelId="{D5877FDE-F5D1-495B-885C-E097C832C486}" type="pres">
      <dgm:prSet presAssocID="{14ED0441-8098-47BA-BE6F-C5CDA7F24554}" presName="conn2-1" presStyleLbl="parChTrans1D2" presStyleIdx="2" presStyleCnt="13"/>
      <dgm:spPr/>
    </dgm:pt>
    <dgm:pt modelId="{A673AD4D-7C7C-4470-9316-927D529EE091}" type="pres">
      <dgm:prSet presAssocID="{14ED0441-8098-47BA-BE6F-C5CDA7F24554}" presName="connTx" presStyleLbl="parChTrans1D2" presStyleIdx="2" presStyleCnt="13"/>
      <dgm:spPr/>
    </dgm:pt>
    <dgm:pt modelId="{C8D94A15-0FEE-4EC9-95F2-D86BA5217161}" type="pres">
      <dgm:prSet presAssocID="{70DA7DB0-2774-4C33-A1FB-2104C768DDF7}" presName="root2" presStyleCnt="0"/>
      <dgm:spPr/>
    </dgm:pt>
    <dgm:pt modelId="{C09EE3F3-12EA-44CC-95EF-AE92D4F8E9FD}" type="pres">
      <dgm:prSet presAssocID="{70DA7DB0-2774-4C33-A1FB-2104C768DDF7}" presName="LevelTwoTextNode" presStyleLbl="node2" presStyleIdx="2" presStyleCnt="13" custScaleX="172218" custScaleY="39911" custLinFactY="100000" custLinFactNeighborX="89272" custLinFactNeighborY="161114">
        <dgm:presLayoutVars>
          <dgm:chPref val="3"/>
        </dgm:presLayoutVars>
      </dgm:prSet>
      <dgm:spPr/>
    </dgm:pt>
    <dgm:pt modelId="{20F0B762-A1C2-43F5-BB9E-94F8910C5FE3}" type="pres">
      <dgm:prSet presAssocID="{70DA7DB0-2774-4C33-A1FB-2104C768DDF7}" presName="level3hierChild" presStyleCnt="0"/>
      <dgm:spPr/>
    </dgm:pt>
    <dgm:pt modelId="{A91C9790-657E-487D-BFA9-02AB095F5167}" type="pres">
      <dgm:prSet presAssocID="{EF47CC26-3AD9-4B44-A6C0-0D408F71414C}" presName="conn2-1" presStyleLbl="parChTrans1D2" presStyleIdx="3" presStyleCnt="13"/>
      <dgm:spPr/>
    </dgm:pt>
    <dgm:pt modelId="{6B32D303-1E25-4CAD-A687-8BDA33C139A6}" type="pres">
      <dgm:prSet presAssocID="{EF47CC26-3AD9-4B44-A6C0-0D408F71414C}" presName="connTx" presStyleLbl="parChTrans1D2" presStyleIdx="3" presStyleCnt="13"/>
      <dgm:spPr/>
    </dgm:pt>
    <dgm:pt modelId="{D68A2000-E2A4-47CD-B04B-1BC05FC30F15}" type="pres">
      <dgm:prSet presAssocID="{491B6997-12EA-4538-A6A5-28655473AA4E}" presName="root2" presStyleCnt="0"/>
      <dgm:spPr/>
    </dgm:pt>
    <dgm:pt modelId="{41A10DC8-7114-407C-9F43-975F6871FE0E}" type="pres">
      <dgm:prSet presAssocID="{491B6997-12EA-4538-A6A5-28655473AA4E}" presName="LevelTwoTextNode" presStyleLbl="node2" presStyleIdx="3" presStyleCnt="13" custScaleX="175641" custScaleY="37683" custLinFactY="100000" custLinFactNeighborX="88844" custLinFactNeighborY="152156">
        <dgm:presLayoutVars>
          <dgm:chPref val="3"/>
        </dgm:presLayoutVars>
      </dgm:prSet>
      <dgm:spPr/>
    </dgm:pt>
    <dgm:pt modelId="{375C1D6E-ABF6-467D-95E6-5BB7D9094C40}" type="pres">
      <dgm:prSet presAssocID="{491B6997-12EA-4538-A6A5-28655473AA4E}" presName="level3hierChild" presStyleCnt="0"/>
      <dgm:spPr/>
    </dgm:pt>
    <dgm:pt modelId="{B1AF18FB-D6C0-40CF-8DE6-EAA09D22776F}" type="pres">
      <dgm:prSet presAssocID="{DD4A0717-C612-4BF0-9A74-C734DD05EC40}" presName="conn2-1" presStyleLbl="parChTrans1D2" presStyleIdx="4" presStyleCnt="13"/>
      <dgm:spPr/>
    </dgm:pt>
    <dgm:pt modelId="{61F71DDC-3BF3-4860-AA4A-E94C9839C58D}" type="pres">
      <dgm:prSet presAssocID="{DD4A0717-C612-4BF0-9A74-C734DD05EC40}" presName="connTx" presStyleLbl="parChTrans1D2" presStyleIdx="4" presStyleCnt="13"/>
      <dgm:spPr/>
    </dgm:pt>
    <dgm:pt modelId="{9CD5A210-B5C8-41BE-A814-000B57E33A56}" type="pres">
      <dgm:prSet presAssocID="{5B009726-9A35-4CAB-8F35-2563D9169812}" presName="root2" presStyleCnt="0"/>
      <dgm:spPr/>
    </dgm:pt>
    <dgm:pt modelId="{C2E96D69-2199-4DC7-80BC-871E6AABB2D2}" type="pres">
      <dgm:prSet presAssocID="{5B009726-9A35-4CAB-8F35-2563D9169812}" presName="LevelTwoTextNode" presStyleLbl="node2" presStyleIdx="4" presStyleCnt="13" custScaleY="33084" custLinFactNeighborX="9732" custLinFactNeighborY="52693">
        <dgm:presLayoutVars>
          <dgm:chPref val="3"/>
        </dgm:presLayoutVars>
      </dgm:prSet>
      <dgm:spPr/>
    </dgm:pt>
    <dgm:pt modelId="{4813DF85-4B51-4ED8-AC5E-398FC425A94D}" type="pres">
      <dgm:prSet presAssocID="{5B009726-9A35-4CAB-8F35-2563D9169812}" presName="level3hierChild" presStyleCnt="0"/>
      <dgm:spPr/>
    </dgm:pt>
    <dgm:pt modelId="{182537EC-B6DF-4A12-9760-808D2692ACBF}" type="pres">
      <dgm:prSet presAssocID="{743C0BCC-E6F5-4180-8BC6-95A86D73B017}" presName="conn2-1" presStyleLbl="parChTrans1D2" presStyleIdx="5" presStyleCnt="13"/>
      <dgm:spPr/>
    </dgm:pt>
    <dgm:pt modelId="{B13F5131-F2AE-4C9C-A662-5B8359ED958C}" type="pres">
      <dgm:prSet presAssocID="{743C0BCC-E6F5-4180-8BC6-95A86D73B017}" presName="connTx" presStyleLbl="parChTrans1D2" presStyleIdx="5" presStyleCnt="13"/>
      <dgm:spPr/>
    </dgm:pt>
    <dgm:pt modelId="{6574F886-78C0-4CD2-BF3A-4BE4FFE379A2}" type="pres">
      <dgm:prSet presAssocID="{D14FE4B3-BC99-432E-9643-2A82EA8F8EDB}" presName="root2" presStyleCnt="0"/>
      <dgm:spPr/>
    </dgm:pt>
    <dgm:pt modelId="{1C36BD84-15A3-49BB-863C-6B9BA956D1BE}" type="pres">
      <dgm:prSet presAssocID="{D14FE4B3-BC99-432E-9643-2A82EA8F8EDB}" presName="LevelTwoTextNode" presStyleLbl="node2" presStyleIdx="5" presStyleCnt="13" custScaleY="31573" custLinFactY="-48344" custLinFactNeighborX="5097" custLinFactNeighborY="-100000">
        <dgm:presLayoutVars>
          <dgm:chPref val="3"/>
        </dgm:presLayoutVars>
      </dgm:prSet>
      <dgm:spPr>
        <a:xfrm>
          <a:off x="4124428" y="724779"/>
          <a:ext cx="1297477" cy="204826"/>
        </a:xfrm>
        <a:prstGeom prst="roundRect">
          <a:avLst>
            <a:gd name="adj" fmla="val 10000"/>
          </a:avLst>
        </a:prstGeom>
      </dgm:spPr>
    </dgm:pt>
    <dgm:pt modelId="{22C3A940-2AD0-41D1-BF19-9BFEE4E13930}" type="pres">
      <dgm:prSet presAssocID="{D14FE4B3-BC99-432E-9643-2A82EA8F8EDB}" presName="level3hierChild" presStyleCnt="0"/>
      <dgm:spPr/>
    </dgm:pt>
    <dgm:pt modelId="{B3CC18C8-D17E-46A8-A99D-2DB378032461}" type="pres">
      <dgm:prSet presAssocID="{9A74BB53-72B4-4157-959F-3C650CD52EEE}" presName="conn2-1" presStyleLbl="parChTrans1D2" presStyleIdx="6" presStyleCnt="13"/>
      <dgm:spPr/>
    </dgm:pt>
    <dgm:pt modelId="{6EE89861-FDA5-418A-8C03-6BA9B2D40010}" type="pres">
      <dgm:prSet presAssocID="{9A74BB53-72B4-4157-959F-3C650CD52EEE}" presName="connTx" presStyleLbl="parChTrans1D2" presStyleIdx="6" presStyleCnt="13"/>
      <dgm:spPr/>
    </dgm:pt>
    <dgm:pt modelId="{9772B19F-C2A8-4B97-919C-6B880E6001A1}" type="pres">
      <dgm:prSet presAssocID="{BC6BCA42-DA72-4A43-A9E3-B0499684753B}" presName="root2" presStyleCnt="0"/>
      <dgm:spPr/>
    </dgm:pt>
    <dgm:pt modelId="{19E01637-1E5E-4FE2-802C-968073C9BF0A}" type="pres">
      <dgm:prSet presAssocID="{BC6BCA42-DA72-4A43-A9E3-B0499684753B}" presName="LevelTwoTextNode" presStyleLbl="node2" presStyleIdx="6" presStyleCnt="13" custScaleY="35008" custLinFactNeighborX="9036" custLinFactNeighborY="-90873">
        <dgm:presLayoutVars>
          <dgm:chPref val="3"/>
        </dgm:presLayoutVars>
      </dgm:prSet>
      <dgm:spPr>
        <a:xfrm>
          <a:off x="4172201" y="1519893"/>
          <a:ext cx="1297477" cy="227110"/>
        </a:xfrm>
        <a:prstGeom prst="roundRect">
          <a:avLst>
            <a:gd name="adj" fmla="val 10000"/>
          </a:avLst>
        </a:prstGeom>
      </dgm:spPr>
    </dgm:pt>
    <dgm:pt modelId="{2A0121E4-4511-4731-BD65-CB9BAD076E43}" type="pres">
      <dgm:prSet presAssocID="{BC6BCA42-DA72-4A43-A9E3-B0499684753B}" presName="level3hierChild" presStyleCnt="0"/>
      <dgm:spPr/>
    </dgm:pt>
    <dgm:pt modelId="{458CB2D2-7452-4ED7-8BA9-472AACBF956E}" type="pres">
      <dgm:prSet presAssocID="{DACB5C73-2214-48C7-AD8A-09134F659300}" presName="conn2-1" presStyleLbl="parChTrans1D2" presStyleIdx="7" presStyleCnt="13"/>
      <dgm:spPr/>
    </dgm:pt>
    <dgm:pt modelId="{67A5D510-EF4E-4077-BE6C-2FF0894396F8}" type="pres">
      <dgm:prSet presAssocID="{DACB5C73-2214-48C7-AD8A-09134F659300}" presName="connTx" presStyleLbl="parChTrans1D2" presStyleIdx="7" presStyleCnt="13"/>
      <dgm:spPr/>
    </dgm:pt>
    <dgm:pt modelId="{74F50C5B-4955-4BF0-8968-7D1FD77EE980}" type="pres">
      <dgm:prSet presAssocID="{6E55447F-AE97-4B7B-83CA-5773CAD1B6C4}" presName="root2" presStyleCnt="0"/>
      <dgm:spPr/>
    </dgm:pt>
    <dgm:pt modelId="{9F61ED23-D5BD-4B88-B2FB-739A9C1334F0}" type="pres">
      <dgm:prSet presAssocID="{6E55447F-AE97-4B7B-83CA-5773CAD1B6C4}" presName="LevelTwoTextNode" presStyleLbl="node2" presStyleIdx="7" presStyleCnt="13" custScaleY="34259" custLinFactY="-87687" custLinFactNeighborX="6959" custLinFactNeighborY="-100000">
        <dgm:presLayoutVars>
          <dgm:chPref val="3"/>
        </dgm:presLayoutVars>
      </dgm:prSet>
      <dgm:spPr/>
    </dgm:pt>
    <dgm:pt modelId="{E6649451-36DB-40F4-A012-448D1D8F34B1}" type="pres">
      <dgm:prSet presAssocID="{6E55447F-AE97-4B7B-83CA-5773CAD1B6C4}" presName="level3hierChild" presStyleCnt="0"/>
      <dgm:spPr/>
    </dgm:pt>
    <dgm:pt modelId="{4E46FF60-E988-4A8D-B5D0-AEF3A1ED287B}" type="pres">
      <dgm:prSet presAssocID="{9F398C39-2385-43F7-96EE-091D58EF67E0}" presName="conn2-1" presStyleLbl="parChTrans1D2" presStyleIdx="8" presStyleCnt="13"/>
      <dgm:spPr/>
    </dgm:pt>
    <dgm:pt modelId="{8FA83843-09FE-4FC2-9A43-626A664B9E38}" type="pres">
      <dgm:prSet presAssocID="{9F398C39-2385-43F7-96EE-091D58EF67E0}" presName="connTx" presStyleLbl="parChTrans1D2" presStyleIdx="8" presStyleCnt="13"/>
      <dgm:spPr/>
    </dgm:pt>
    <dgm:pt modelId="{B0878944-D3B6-44FD-9DDD-F8DEDB5AA776}" type="pres">
      <dgm:prSet presAssocID="{4CAAA0C4-E540-4A78-B404-4C02A7888608}" presName="root2" presStyleCnt="0"/>
      <dgm:spPr/>
    </dgm:pt>
    <dgm:pt modelId="{36F74C70-E6B8-434E-9BF4-4C00A315085C}" type="pres">
      <dgm:prSet presAssocID="{4CAAA0C4-E540-4A78-B404-4C02A7888608}" presName="LevelTwoTextNode" presStyleLbl="node2" presStyleIdx="8" presStyleCnt="13" custScaleX="174658" custScaleY="44080" custLinFactNeighborX="87439" custLinFactNeighborY="-97043">
        <dgm:presLayoutVars>
          <dgm:chPref val="3"/>
        </dgm:presLayoutVars>
      </dgm:prSet>
      <dgm:spPr>
        <a:xfrm>
          <a:off x="5180068" y="2029159"/>
          <a:ext cx="2358917" cy="277478"/>
        </a:xfrm>
        <a:prstGeom prst="roundRect">
          <a:avLst>
            <a:gd name="adj" fmla="val 10000"/>
          </a:avLst>
        </a:prstGeom>
      </dgm:spPr>
    </dgm:pt>
    <dgm:pt modelId="{52D591FD-F1B4-4CE7-B9A3-8305B03C1F22}" type="pres">
      <dgm:prSet presAssocID="{4CAAA0C4-E540-4A78-B404-4C02A7888608}" presName="level3hierChild" presStyleCnt="0"/>
      <dgm:spPr/>
    </dgm:pt>
    <dgm:pt modelId="{74B389D5-369F-4AD9-A755-D3B7BA785ED4}" type="pres">
      <dgm:prSet presAssocID="{160F01E5-7155-493F-86E3-5935BFDAD128}" presName="conn2-1" presStyleLbl="parChTrans1D2" presStyleIdx="9" presStyleCnt="13"/>
      <dgm:spPr/>
    </dgm:pt>
    <dgm:pt modelId="{7BC7F168-0BDE-4E18-A4B6-EFF7A896926A}" type="pres">
      <dgm:prSet presAssocID="{160F01E5-7155-493F-86E3-5935BFDAD128}" presName="connTx" presStyleLbl="parChTrans1D2" presStyleIdx="9" presStyleCnt="13"/>
      <dgm:spPr/>
    </dgm:pt>
    <dgm:pt modelId="{37CAF523-1A6F-4B7A-BA32-7E97B18E4E86}" type="pres">
      <dgm:prSet presAssocID="{0B826CA3-024F-4552-B28F-4BB30458D03F}" presName="root2" presStyleCnt="0"/>
      <dgm:spPr/>
    </dgm:pt>
    <dgm:pt modelId="{619275E2-D537-4E3C-B924-5C5790C16735}" type="pres">
      <dgm:prSet presAssocID="{0B826CA3-024F-4552-B28F-4BB30458D03F}" presName="LevelTwoTextNode" presStyleLbl="node2" presStyleIdx="9" presStyleCnt="13" custScaleY="34561" custLinFactY="-200000" custLinFactNeighborX="3451" custLinFactNeighborY="-252934">
        <dgm:presLayoutVars>
          <dgm:chPref val="3"/>
        </dgm:presLayoutVars>
      </dgm:prSet>
      <dgm:spPr>
        <a:xfrm>
          <a:off x="4103292" y="71776"/>
          <a:ext cx="1296210" cy="223991"/>
        </a:xfrm>
        <a:prstGeom prst="roundRect">
          <a:avLst>
            <a:gd name="adj" fmla="val 10000"/>
          </a:avLst>
        </a:prstGeom>
      </dgm:spPr>
    </dgm:pt>
    <dgm:pt modelId="{C5286588-C9CC-47E5-9AB5-312A711FC0C5}" type="pres">
      <dgm:prSet presAssocID="{0B826CA3-024F-4552-B28F-4BB30458D03F}" presName="level3hierChild" presStyleCnt="0"/>
      <dgm:spPr/>
    </dgm:pt>
    <dgm:pt modelId="{80B4DF84-7C6E-4534-80A6-03F3772E01A6}" type="pres">
      <dgm:prSet presAssocID="{8A7BCE75-EE5C-4FF4-A10F-88E81809B3DE}" presName="conn2-1" presStyleLbl="parChTrans1D2" presStyleIdx="10" presStyleCnt="13"/>
      <dgm:spPr/>
    </dgm:pt>
    <dgm:pt modelId="{A3B40ECC-84A2-4390-BA9D-16889E04E5C6}" type="pres">
      <dgm:prSet presAssocID="{8A7BCE75-EE5C-4FF4-A10F-88E81809B3DE}" presName="connTx" presStyleLbl="parChTrans1D2" presStyleIdx="10" presStyleCnt="13"/>
      <dgm:spPr/>
    </dgm:pt>
    <dgm:pt modelId="{56B89A2A-DB86-4852-A604-D3A9141FCEAC}" type="pres">
      <dgm:prSet presAssocID="{19F53B07-A0FC-4350-B3E1-D8DBEE14971C}" presName="root2" presStyleCnt="0"/>
      <dgm:spPr/>
    </dgm:pt>
    <dgm:pt modelId="{7B11F7C6-93B7-42A0-BEB3-F501979E193C}" type="pres">
      <dgm:prSet presAssocID="{19F53B07-A0FC-4350-B3E1-D8DBEE14971C}" presName="LevelTwoTextNode" presStyleLbl="node2" presStyleIdx="10" presStyleCnt="13" custScaleY="44495" custLinFactNeighborX="11798" custLinFactNeighborY="-55489">
        <dgm:presLayoutVars>
          <dgm:chPref val="3"/>
        </dgm:presLayoutVars>
      </dgm:prSet>
      <dgm:spPr/>
    </dgm:pt>
    <dgm:pt modelId="{BD7BEB32-FF0A-4D99-BBA0-B6A124FA8887}" type="pres">
      <dgm:prSet presAssocID="{19F53B07-A0FC-4350-B3E1-D8DBEE14971C}" presName="level3hierChild" presStyleCnt="0"/>
      <dgm:spPr/>
    </dgm:pt>
    <dgm:pt modelId="{4AAA626D-5CED-482A-8C1F-D35D0FDDEB35}" type="pres">
      <dgm:prSet presAssocID="{67609D8B-6AA8-496B-8DE4-C998A57DE55C}" presName="conn2-1" presStyleLbl="parChTrans1D2" presStyleIdx="11" presStyleCnt="13"/>
      <dgm:spPr/>
    </dgm:pt>
    <dgm:pt modelId="{F579018C-0FD6-4E71-8A01-411BEE056F5F}" type="pres">
      <dgm:prSet presAssocID="{67609D8B-6AA8-496B-8DE4-C998A57DE55C}" presName="connTx" presStyleLbl="parChTrans1D2" presStyleIdx="11" presStyleCnt="13"/>
      <dgm:spPr/>
    </dgm:pt>
    <dgm:pt modelId="{DC694680-92BD-4EC7-8FC4-D090AABAAE35}" type="pres">
      <dgm:prSet presAssocID="{879E09A7-570A-4DF8-9951-92686B166CBE}" presName="root2" presStyleCnt="0"/>
      <dgm:spPr/>
    </dgm:pt>
    <dgm:pt modelId="{C3D8E418-9A52-4356-8BA6-FFFA7F53B5A4}" type="pres">
      <dgm:prSet presAssocID="{879E09A7-570A-4DF8-9951-92686B166CBE}" presName="LevelTwoTextNode" presStyleLbl="node2" presStyleIdx="11" presStyleCnt="13" custScaleY="35697" custLinFactNeighborX="11745" custLinFactNeighborY="974">
        <dgm:presLayoutVars>
          <dgm:chPref val="3"/>
        </dgm:presLayoutVars>
      </dgm:prSet>
      <dgm:spPr>
        <a:xfrm>
          <a:off x="4257984" y="3865385"/>
          <a:ext cx="1325958" cy="278941"/>
        </a:xfrm>
        <a:prstGeom prst="roundRect">
          <a:avLst>
            <a:gd name="adj" fmla="val 10000"/>
          </a:avLst>
        </a:prstGeom>
      </dgm:spPr>
    </dgm:pt>
    <dgm:pt modelId="{FF780B10-B4B5-47AF-8DB2-611DDC068D0B}" type="pres">
      <dgm:prSet presAssocID="{879E09A7-570A-4DF8-9951-92686B166CBE}" presName="level3hierChild" presStyleCnt="0"/>
      <dgm:spPr/>
    </dgm:pt>
    <dgm:pt modelId="{08314AED-4BDB-46C0-A242-86C8B3389F04}" type="pres">
      <dgm:prSet presAssocID="{8BD4AB90-555C-4F68-81E9-87D0CA4D97CB}" presName="conn2-1" presStyleLbl="parChTrans1D2" presStyleIdx="12" presStyleCnt="13"/>
      <dgm:spPr/>
    </dgm:pt>
    <dgm:pt modelId="{DE9F03B3-27E4-465E-8014-BBFE8D95A1F8}" type="pres">
      <dgm:prSet presAssocID="{8BD4AB90-555C-4F68-81E9-87D0CA4D97CB}" presName="connTx" presStyleLbl="parChTrans1D2" presStyleIdx="12" presStyleCnt="13"/>
      <dgm:spPr/>
    </dgm:pt>
    <dgm:pt modelId="{A219497D-ADA1-438F-BE97-4B8BDB5385FB}" type="pres">
      <dgm:prSet presAssocID="{827F78AF-4C7C-49B8-A77F-77150D54F10F}" presName="root2" presStyleCnt="0"/>
      <dgm:spPr/>
    </dgm:pt>
    <dgm:pt modelId="{D1A49AE3-1EFC-4F82-A8D1-353B08080C56}" type="pres">
      <dgm:prSet presAssocID="{827F78AF-4C7C-49B8-A77F-77150D54F10F}" presName="LevelTwoTextNode" presStyleLbl="node2" presStyleIdx="12" presStyleCnt="13" custScaleY="36758" custLinFactNeighborX="8107" custLinFactNeighborY="3397">
        <dgm:presLayoutVars>
          <dgm:chPref val="3"/>
        </dgm:presLayoutVars>
      </dgm:prSet>
      <dgm:spPr/>
    </dgm:pt>
    <dgm:pt modelId="{88081D3E-BCF4-423C-8870-57CC440B8F85}" type="pres">
      <dgm:prSet presAssocID="{827F78AF-4C7C-49B8-A77F-77150D54F10F}" presName="level3hierChild" presStyleCnt="0"/>
      <dgm:spPr/>
    </dgm:pt>
  </dgm:ptLst>
  <dgm:cxnLst>
    <dgm:cxn modelId="{510B9500-E4CA-4458-9245-5465DDD1F339}" type="presOf" srcId="{EF47CC26-3AD9-4B44-A6C0-0D408F71414C}" destId="{A91C9790-657E-487D-BFA9-02AB095F5167}" srcOrd="0" destOrd="0" presId="urn:microsoft.com/office/officeart/2005/8/layout/hierarchy2"/>
    <dgm:cxn modelId="{B1CD6701-DF7C-4D05-9D1C-50F871E08B62}" type="presOf" srcId="{1684C05A-899E-490A-8A65-8EE1F912D85B}" destId="{23C3990B-B8C4-4E33-A97F-909C06D3387C}" srcOrd="0" destOrd="0" presId="urn:microsoft.com/office/officeart/2005/8/layout/hierarchy2"/>
    <dgm:cxn modelId="{96A2DA04-EB68-406F-BF41-0463A979A8C8}" type="presOf" srcId="{8A7BCE75-EE5C-4FF4-A10F-88E81809B3DE}" destId="{80B4DF84-7C6E-4534-80A6-03F3772E01A6}" srcOrd="0" destOrd="0" presId="urn:microsoft.com/office/officeart/2005/8/layout/hierarchy2"/>
    <dgm:cxn modelId="{4DB89C07-DD20-4440-9534-7AC9B9BB0263}" type="presOf" srcId="{14ED0441-8098-47BA-BE6F-C5CDA7F24554}" destId="{A673AD4D-7C7C-4470-9316-927D529EE091}" srcOrd="1" destOrd="0" presId="urn:microsoft.com/office/officeart/2005/8/layout/hierarchy2"/>
    <dgm:cxn modelId="{18A1C207-6D2F-43C2-9354-E1D82A147D54}" srcId="{1684C05A-899E-490A-8A65-8EE1F912D85B}" destId="{19F53B07-A0FC-4350-B3E1-D8DBEE14971C}" srcOrd="10" destOrd="0" parTransId="{8A7BCE75-EE5C-4FF4-A10F-88E81809B3DE}" sibTransId="{C0F1C9A1-B8FC-4F7F-B38A-B7D88CBF4027}"/>
    <dgm:cxn modelId="{FFDCB708-5EC7-4905-B808-AD661B94C5C8}" type="presOf" srcId="{9A74BB53-72B4-4157-959F-3C650CD52EEE}" destId="{6EE89861-FDA5-418A-8C03-6BA9B2D40010}" srcOrd="1" destOrd="0" presId="urn:microsoft.com/office/officeart/2005/8/layout/hierarchy2"/>
    <dgm:cxn modelId="{0217110A-AEFD-4166-97A5-0E30E580773E}" srcId="{1684C05A-899E-490A-8A65-8EE1F912D85B}" destId="{D14FE4B3-BC99-432E-9643-2A82EA8F8EDB}" srcOrd="5" destOrd="0" parTransId="{743C0BCC-E6F5-4180-8BC6-95A86D73B017}" sibTransId="{358284CF-3C30-424E-A304-1000E116CE9D}"/>
    <dgm:cxn modelId="{D435E30B-D591-4419-931B-FF9EF57295CD}" type="presOf" srcId="{8BD4AB90-555C-4F68-81E9-87D0CA4D97CB}" destId="{DE9F03B3-27E4-465E-8014-BBFE8D95A1F8}" srcOrd="1" destOrd="0" presId="urn:microsoft.com/office/officeart/2005/8/layout/hierarchy2"/>
    <dgm:cxn modelId="{051E3A18-5629-4FA7-934E-157EAB9E9287}" srcId="{1684C05A-899E-490A-8A65-8EE1F912D85B}" destId="{491B6997-12EA-4538-A6A5-28655473AA4E}" srcOrd="3" destOrd="0" parTransId="{EF47CC26-3AD9-4B44-A6C0-0D408F71414C}" sibTransId="{B475392E-5DA6-490F-875D-720849E040CC}"/>
    <dgm:cxn modelId="{CD6AD819-0C06-492B-82D8-1430A833E7D4}" type="presOf" srcId="{9F398C39-2385-43F7-96EE-091D58EF67E0}" destId="{4E46FF60-E988-4A8D-B5D0-AEF3A1ED287B}" srcOrd="0" destOrd="0" presId="urn:microsoft.com/office/officeart/2005/8/layout/hierarchy2"/>
    <dgm:cxn modelId="{8D7C081D-592B-4C2B-A6E7-3E0A916532CB}" srcId="{1684C05A-899E-490A-8A65-8EE1F912D85B}" destId="{6E55447F-AE97-4B7B-83CA-5773CAD1B6C4}" srcOrd="7" destOrd="0" parTransId="{DACB5C73-2214-48C7-AD8A-09134F659300}" sibTransId="{7066321A-D999-4D1F-8323-AB9A88097369}"/>
    <dgm:cxn modelId="{E1367422-1C62-4DF5-BBC0-D8FBB424CF55}" srcId="{1684C05A-899E-490A-8A65-8EE1F912D85B}" destId="{0B826CA3-024F-4552-B28F-4BB30458D03F}" srcOrd="9" destOrd="0" parTransId="{160F01E5-7155-493F-86E3-5935BFDAD128}" sibTransId="{562543C1-60A2-4BE4-8BAC-9CD0D3FB315E}"/>
    <dgm:cxn modelId="{CB7A8323-543A-41DF-B5EC-DBD743C1CAEC}" type="presOf" srcId="{DD4A0717-C612-4BF0-9A74-C734DD05EC40}" destId="{B1AF18FB-D6C0-40CF-8DE6-EAA09D22776F}" srcOrd="0" destOrd="0" presId="urn:microsoft.com/office/officeart/2005/8/layout/hierarchy2"/>
    <dgm:cxn modelId="{831CAB28-4CF9-4D0C-9D2A-B0BEF215DEED}" type="presOf" srcId="{6E55447F-AE97-4B7B-83CA-5773CAD1B6C4}" destId="{9F61ED23-D5BD-4B88-B2FB-739A9C1334F0}" srcOrd="0" destOrd="0" presId="urn:microsoft.com/office/officeart/2005/8/layout/hierarchy2"/>
    <dgm:cxn modelId="{7251B82B-E079-4B49-851C-318C55BE9859}" type="presOf" srcId="{8CA936D4-E200-4960-97E1-6BE9AEB4588A}" destId="{5F8A3AFD-B8C6-427F-807A-E5B8C3F3569C}" srcOrd="0" destOrd="0" presId="urn:microsoft.com/office/officeart/2005/8/layout/hierarchy2"/>
    <dgm:cxn modelId="{D7A84A2C-5A0B-47B9-8394-4CA7FDC9621D}" type="presOf" srcId="{BC6BCA42-DA72-4A43-A9E3-B0499684753B}" destId="{19E01637-1E5E-4FE2-802C-968073C9BF0A}" srcOrd="0" destOrd="0" presId="urn:microsoft.com/office/officeart/2005/8/layout/hierarchy2"/>
    <dgm:cxn modelId="{5580A02D-1128-4B79-949A-A2B1FC5E6BDD}" type="presOf" srcId="{EF47CC26-3AD9-4B44-A6C0-0D408F71414C}" destId="{6B32D303-1E25-4CAD-A687-8BDA33C139A6}" srcOrd="1" destOrd="0" presId="urn:microsoft.com/office/officeart/2005/8/layout/hierarchy2"/>
    <dgm:cxn modelId="{748A303A-1489-45A8-8BC4-8969B4FF2F87}" srcId="{01768970-B70B-47B1-87AB-DB87CE289ECB}" destId="{1684C05A-899E-490A-8A65-8EE1F912D85B}" srcOrd="0" destOrd="0" parTransId="{CE77CEFB-E743-42D8-AC59-5F63951E33D3}" sibTransId="{3C09A206-AB19-413E-9A46-2D44D87565FA}"/>
    <dgm:cxn modelId="{4D04D83D-9CBE-4B77-8BD1-A1D13B46C277}" srcId="{1684C05A-899E-490A-8A65-8EE1F912D85B}" destId="{5B009726-9A35-4CAB-8F35-2563D9169812}" srcOrd="4" destOrd="0" parTransId="{DD4A0717-C612-4BF0-9A74-C734DD05EC40}" sibTransId="{6BD59465-9064-4D6C-ACC0-D42FF89391DD}"/>
    <dgm:cxn modelId="{51011E5C-2410-4B6C-AFED-EBE0A7D3A043}" srcId="{1684C05A-899E-490A-8A65-8EE1F912D85B}" destId="{BC6BCA42-DA72-4A43-A9E3-B0499684753B}" srcOrd="6" destOrd="0" parTransId="{9A74BB53-72B4-4157-959F-3C650CD52EEE}" sibTransId="{DE80452D-2201-40A7-9405-42D72F1C80E0}"/>
    <dgm:cxn modelId="{47EE9451-4DB1-48D3-B49F-D0ABC4A5E23A}" type="presOf" srcId="{743C0BCC-E6F5-4180-8BC6-95A86D73B017}" destId="{B13F5131-F2AE-4C9C-A662-5B8359ED958C}" srcOrd="1" destOrd="0" presId="urn:microsoft.com/office/officeart/2005/8/layout/hierarchy2"/>
    <dgm:cxn modelId="{92B41376-56F9-43C1-B07C-01ABD579E89D}" srcId="{1684C05A-899E-490A-8A65-8EE1F912D85B}" destId="{70DA7DB0-2774-4C33-A1FB-2104C768DDF7}" srcOrd="2" destOrd="0" parTransId="{14ED0441-8098-47BA-BE6F-C5CDA7F24554}" sibTransId="{5A2386C7-5BB4-404F-B764-2F4AC973808C}"/>
    <dgm:cxn modelId="{9E1C7376-A125-4BD6-A6EF-0B917E2995F0}" srcId="{1684C05A-899E-490A-8A65-8EE1F912D85B}" destId="{879E09A7-570A-4DF8-9951-92686B166CBE}" srcOrd="11" destOrd="0" parTransId="{67609D8B-6AA8-496B-8DE4-C998A57DE55C}" sibTransId="{391FD420-C79A-4727-BAD5-8E2F6CA32D70}"/>
    <dgm:cxn modelId="{A9EF245A-8005-4CD9-AE80-E53FCF492834}" type="presOf" srcId="{827F78AF-4C7C-49B8-A77F-77150D54F10F}" destId="{D1A49AE3-1EFC-4F82-A8D1-353B08080C56}" srcOrd="0" destOrd="0" presId="urn:microsoft.com/office/officeart/2005/8/layout/hierarchy2"/>
    <dgm:cxn modelId="{BE6D067B-BC58-4C13-AED7-BA3DA6749591}" type="presOf" srcId="{A6E236A3-A3F4-4D6F-880D-75D02A15B07D}" destId="{BAE00ABA-C357-4C5F-9607-406BC65D14EB}" srcOrd="0" destOrd="0" presId="urn:microsoft.com/office/officeart/2005/8/layout/hierarchy2"/>
    <dgm:cxn modelId="{B5746A81-0F0D-44F0-A9CA-823694F76F38}" type="presOf" srcId="{D14FE4B3-BC99-432E-9643-2A82EA8F8EDB}" destId="{1C36BD84-15A3-49BB-863C-6B9BA956D1BE}" srcOrd="0" destOrd="0" presId="urn:microsoft.com/office/officeart/2005/8/layout/hierarchy2"/>
    <dgm:cxn modelId="{AC5F5782-0122-4118-AB13-68E4CC47E7A1}" type="presOf" srcId="{9A74BB53-72B4-4157-959F-3C650CD52EEE}" destId="{B3CC18C8-D17E-46A8-A99D-2DB378032461}" srcOrd="0" destOrd="0" presId="urn:microsoft.com/office/officeart/2005/8/layout/hierarchy2"/>
    <dgm:cxn modelId="{BD8A4585-CD29-4FBB-993F-4F8895384059}" type="presOf" srcId="{DD4A0717-C612-4BF0-9A74-C734DD05EC40}" destId="{61F71DDC-3BF3-4860-AA4A-E94C9839C58D}" srcOrd="1" destOrd="0" presId="urn:microsoft.com/office/officeart/2005/8/layout/hierarchy2"/>
    <dgm:cxn modelId="{3A75848C-E5AD-4B6A-97AB-BF518C83029F}" srcId="{1684C05A-899E-490A-8A65-8EE1F912D85B}" destId="{7BFDA572-6BFB-479C-A836-BC86655533BB}" srcOrd="0" destOrd="0" parTransId="{A6E236A3-A3F4-4D6F-880D-75D02A15B07D}" sibTransId="{7E3B70EC-DF43-416C-A675-4A3B9C94B520}"/>
    <dgm:cxn modelId="{3B714991-33BF-417A-B645-C1C4D6FA256C}" type="presOf" srcId="{4CAAA0C4-E540-4A78-B404-4C02A7888608}" destId="{36F74C70-E6B8-434E-9BF4-4C00A315085C}" srcOrd="0" destOrd="0" presId="urn:microsoft.com/office/officeart/2005/8/layout/hierarchy2"/>
    <dgm:cxn modelId="{401F0DA0-6EF3-48AA-AF44-ADBFC1C84812}" type="presOf" srcId="{01768970-B70B-47B1-87AB-DB87CE289ECB}" destId="{EB52EDEF-8CFC-4656-9808-C88CFA951CA2}" srcOrd="0" destOrd="0" presId="urn:microsoft.com/office/officeart/2005/8/layout/hierarchy2"/>
    <dgm:cxn modelId="{109516A4-4F07-4591-8B0D-E4CE53D6B5E0}" type="presOf" srcId="{879E09A7-570A-4DF8-9951-92686B166CBE}" destId="{C3D8E418-9A52-4356-8BA6-FFFA7F53B5A4}" srcOrd="0" destOrd="0" presId="urn:microsoft.com/office/officeart/2005/8/layout/hierarchy2"/>
    <dgm:cxn modelId="{9164A2A6-2BBF-4AE8-ABC2-6584712A16E0}" type="presOf" srcId="{DACB5C73-2214-48C7-AD8A-09134F659300}" destId="{67A5D510-EF4E-4077-BE6C-2FF0894396F8}" srcOrd="1" destOrd="0" presId="urn:microsoft.com/office/officeart/2005/8/layout/hierarchy2"/>
    <dgm:cxn modelId="{44B8E0A6-F8F9-4EE7-AC50-4B0569960321}" type="presOf" srcId="{412AE9C1-CE7F-41F1-AC03-56EDE59D6006}" destId="{0EC8B551-D9D7-45D6-BF2A-7FF06EB06AB3}" srcOrd="1" destOrd="0" presId="urn:microsoft.com/office/officeart/2005/8/layout/hierarchy2"/>
    <dgm:cxn modelId="{196A25A8-36FE-4799-84D8-694364D2B35E}" type="presOf" srcId="{67609D8B-6AA8-496B-8DE4-C998A57DE55C}" destId="{4AAA626D-5CED-482A-8C1F-D35D0FDDEB35}" srcOrd="0" destOrd="0" presId="urn:microsoft.com/office/officeart/2005/8/layout/hierarchy2"/>
    <dgm:cxn modelId="{E6910EAB-E2B8-471E-A077-3811E1FCC479}" type="presOf" srcId="{7BFDA572-6BFB-479C-A836-BC86655533BB}" destId="{1217B581-C6B9-4E6C-9567-3AD118C5B9B5}" srcOrd="0" destOrd="0" presId="urn:microsoft.com/office/officeart/2005/8/layout/hierarchy2"/>
    <dgm:cxn modelId="{EC3EC4AB-666D-4608-AB50-A84397C10839}" type="presOf" srcId="{743C0BCC-E6F5-4180-8BC6-95A86D73B017}" destId="{182537EC-B6DF-4A12-9760-808D2692ACBF}" srcOrd="0" destOrd="0" presId="urn:microsoft.com/office/officeart/2005/8/layout/hierarchy2"/>
    <dgm:cxn modelId="{F5D1FCAF-59B7-4D45-B100-88430C5EBC88}" type="presOf" srcId="{8BD4AB90-555C-4F68-81E9-87D0CA4D97CB}" destId="{08314AED-4BDB-46C0-A242-86C8B3389F04}" srcOrd="0" destOrd="0" presId="urn:microsoft.com/office/officeart/2005/8/layout/hierarchy2"/>
    <dgm:cxn modelId="{F3D13FB0-02AD-4DF5-A021-A802600C9136}" type="presOf" srcId="{14ED0441-8098-47BA-BE6F-C5CDA7F24554}" destId="{D5877FDE-F5D1-495B-885C-E097C832C486}" srcOrd="0" destOrd="0" presId="urn:microsoft.com/office/officeart/2005/8/layout/hierarchy2"/>
    <dgm:cxn modelId="{D5DAB8B0-F3D4-4840-8F79-B66C0DC1D114}" type="presOf" srcId="{160F01E5-7155-493F-86E3-5935BFDAD128}" destId="{7BC7F168-0BDE-4E18-A4B6-EFF7A896926A}" srcOrd="1" destOrd="0" presId="urn:microsoft.com/office/officeart/2005/8/layout/hierarchy2"/>
    <dgm:cxn modelId="{77ACACB1-7762-4A37-84E3-585F1F2EDEAB}" type="presOf" srcId="{491B6997-12EA-4538-A6A5-28655473AA4E}" destId="{41A10DC8-7114-407C-9F43-975F6871FE0E}" srcOrd="0" destOrd="0" presId="urn:microsoft.com/office/officeart/2005/8/layout/hierarchy2"/>
    <dgm:cxn modelId="{2FC32EB8-43C8-432D-8387-CCDF00EDB51B}" type="presOf" srcId="{9F398C39-2385-43F7-96EE-091D58EF67E0}" destId="{8FA83843-09FE-4FC2-9A43-626A664B9E38}" srcOrd="1" destOrd="0" presId="urn:microsoft.com/office/officeart/2005/8/layout/hierarchy2"/>
    <dgm:cxn modelId="{2AEE5AB9-B556-4583-A00B-71E228DA8C8D}" type="presOf" srcId="{DACB5C73-2214-48C7-AD8A-09134F659300}" destId="{458CB2D2-7452-4ED7-8BA9-472AACBF956E}" srcOrd="0" destOrd="0" presId="urn:microsoft.com/office/officeart/2005/8/layout/hierarchy2"/>
    <dgm:cxn modelId="{8DB63CD2-D53F-4D44-B6B0-89614E64BC4E}" type="presOf" srcId="{5B009726-9A35-4CAB-8F35-2563D9169812}" destId="{C2E96D69-2199-4DC7-80BC-871E6AABB2D2}" srcOrd="0" destOrd="0" presId="urn:microsoft.com/office/officeart/2005/8/layout/hierarchy2"/>
    <dgm:cxn modelId="{281B2CE5-6FB6-4AE8-8D76-A78E838747A1}" type="presOf" srcId="{412AE9C1-CE7F-41F1-AC03-56EDE59D6006}" destId="{C5BD7E1B-8F5A-4734-B1EA-A7D222747BE1}" srcOrd="0" destOrd="0" presId="urn:microsoft.com/office/officeart/2005/8/layout/hierarchy2"/>
    <dgm:cxn modelId="{C69FA5E6-BEDE-4B00-92CF-73E0BE758BF2}" type="presOf" srcId="{160F01E5-7155-493F-86E3-5935BFDAD128}" destId="{74B389D5-369F-4AD9-A755-D3B7BA785ED4}" srcOrd="0" destOrd="0" presId="urn:microsoft.com/office/officeart/2005/8/layout/hierarchy2"/>
    <dgm:cxn modelId="{293312E7-04B4-4BF8-9560-3DB23140FB89}" type="presOf" srcId="{19F53B07-A0FC-4350-B3E1-D8DBEE14971C}" destId="{7B11F7C6-93B7-42A0-BEB3-F501979E193C}" srcOrd="0" destOrd="0" presId="urn:microsoft.com/office/officeart/2005/8/layout/hierarchy2"/>
    <dgm:cxn modelId="{CD5A88EA-8EB2-43E0-89FA-599329BFACAD}" srcId="{1684C05A-899E-490A-8A65-8EE1F912D85B}" destId="{4CAAA0C4-E540-4A78-B404-4C02A7888608}" srcOrd="8" destOrd="0" parTransId="{9F398C39-2385-43F7-96EE-091D58EF67E0}" sibTransId="{BCEE7B6D-2B51-4E29-9C72-33E4BC90E292}"/>
    <dgm:cxn modelId="{6E0193ED-7247-475B-9F9B-29381CED1DE1}" type="presOf" srcId="{67609D8B-6AA8-496B-8DE4-C998A57DE55C}" destId="{F579018C-0FD6-4E71-8A01-411BEE056F5F}" srcOrd="1" destOrd="0" presId="urn:microsoft.com/office/officeart/2005/8/layout/hierarchy2"/>
    <dgm:cxn modelId="{0A2B8DEF-404A-44D7-8355-04E7EFA17A30}" type="presOf" srcId="{70DA7DB0-2774-4C33-A1FB-2104C768DDF7}" destId="{C09EE3F3-12EA-44CC-95EF-AE92D4F8E9FD}" srcOrd="0" destOrd="0" presId="urn:microsoft.com/office/officeart/2005/8/layout/hierarchy2"/>
    <dgm:cxn modelId="{EDCCA8F3-C0B7-4572-8FA8-BB25D9FAB7D4}" type="presOf" srcId="{8A7BCE75-EE5C-4FF4-A10F-88E81809B3DE}" destId="{A3B40ECC-84A2-4390-BA9D-16889E04E5C6}" srcOrd="1" destOrd="0" presId="urn:microsoft.com/office/officeart/2005/8/layout/hierarchy2"/>
    <dgm:cxn modelId="{F86A5CFA-2CEF-465A-9653-21387E8E7C53}" type="presOf" srcId="{A6E236A3-A3F4-4D6F-880D-75D02A15B07D}" destId="{069C0187-96E3-493A-B435-D0CE869F4B5B}" srcOrd="1" destOrd="0" presId="urn:microsoft.com/office/officeart/2005/8/layout/hierarchy2"/>
    <dgm:cxn modelId="{532189FE-AE1D-40F2-A954-2BE46BDD0A45}" srcId="{1684C05A-899E-490A-8A65-8EE1F912D85B}" destId="{8CA936D4-E200-4960-97E1-6BE9AEB4588A}" srcOrd="1" destOrd="0" parTransId="{412AE9C1-CE7F-41F1-AC03-56EDE59D6006}" sibTransId="{D88C826D-F02C-4685-9F6A-2B280D1CD62C}"/>
    <dgm:cxn modelId="{D869FBFE-9748-4081-9A10-C8277CEBA7AD}" type="presOf" srcId="{0B826CA3-024F-4552-B28F-4BB30458D03F}" destId="{619275E2-D537-4E3C-B924-5C5790C16735}" srcOrd="0" destOrd="0" presId="urn:microsoft.com/office/officeart/2005/8/layout/hierarchy2"/>
    <dgm:cxn modelId="{48E308FF-CF46-4461-868E-DEC1648C875A}" srcId="{1684C05A-899E-490A-8A65-8EE1F912D85B}" destId="{827F78AF-4C7C-49B8-A77F-77150D54F10F}" srcOrd="12" destOrd="0" parTransId="{8BD4AB90-555C-4F68-81E9-87D0CA4D97CB}" sibTransId="{3A614352-97BD-4AAD-BD3D-54EAC8C619D0}"/>
    <dgm:cxn modelId="{A2FB98BD-095A-4E80-B1A2-0CF38F09E1D9}" type="presParOf" srcId="{EB52EDEF-8CFC-4656-9808-C88CFA951CA2}" destId="{0C7F8388-6175-48FD-B287-D2BB88B173D2}" srcOrd="0" destOrd="0" presId="urn:microsoft.com/office/officeart/2005/8/layout/hierarchy2"/>
    <dgm:cxn modelId="{118E1D8B-BC8F-4A3B-85D7-18670D1E9072}" type="presParOf" srcId="{0C7F8388-6175-48FD-B287-D2BB88B173D2}" destId="{23C3990B-B8C4-4E33-A97F-909C06D3387C}" srcOrd="0" destOrd="0" presId="urn:microsoft.com/office/officeart/2005/8/layout/hierarchy2"/>
    <dgm:cxn modelId="{93819A35-68F4-48CE-BABB-45226001E810}" type="presParOf" srcId="{0C7F8388-6175-48FD-B287-D2BB88B173D2}" destId="{71D3C64E-E475-4CF0-A5F6-29A5C29FE485}" srcOrd="1" destOrd="0" presId="urn:microsoft.com/office/officeart/2005/8/layout/hierarchy2"/>
    <dgm:cxn modelId="{09C62844-C738-423A-918A-F9449D665452}" type="presParOf" srcId="{71D3C64E-E475-4CF0-A5F6-29A5C29FE485}" destId="{BAE00ABA-C357-4C5F-9607-406BC65D14EB}" srcOrd="0" destOrd="0" presId="urn:microsoft.com/office/officeart/2005/8/layout/hierarchy2"/>
    <dgm:cxn modelId="{BB9B0FA8-181C-4C95-9D62-927FBF133F9E}" type="presParOf" srcId="{BAE00ABA-C357-4C5F-9607-406BC65D14EB}" destId="{069C0187-96E3-493A-B435-D0CE869F4B5B}" srcOrd="0" destOrd="0" presId="urn:microsoft.com/office/officeart/2005/8/layout/hierarchy2"/>
    <dgm:cxn modelId="{49BF58CB-8799-4C32-821B-A59708DA792B}" type="presParOf" srcId="{71D3C64E-E475-4CF0-A5F6-29A5C29FE485}" destId="{4A70E6F8-BF7E-4B67-BF54-20D7F83DAA37}" srcOrd="1" destOrd="0" presId="urn:microsoft.com/office/officeart/2005/8/layout/hierarchy2"/>
    <dgm:cxn modelId="{5B51DD90-5227-4304-A3EB-D649C61830E8}" type="presParOf" srcId="{4A70E6F8-BF7E-4B67-BF54-20D7F83DAA37}" destId="{1217B581-C6B9-4E6C-9567-3AD118C5B9B5}" srcOrd="0" destOrd="0" presId="urn:microsoft.com/office/officeart/2005/8/layout/hierarchy2"/>
    <dgm:cxn modelId="{2C4A5C67-AE30-421F-8A85-0E375636BC4B}" type="presParOf" srcId="{4A70E6F8-BF7E-4B67-BF54-20D7F83DAA37}" destId="{BD69356A-35F4-4F6F-81CA-30D8BAD58BC4}" srcOrd="1" destOrd="0" presId="urn:microsoft.com/office/officeart/2005/8/layout/hierarchy2"/>
    <dgm:cxn modelId="{8175BC8B-C2A2-4349-B4AF-A53FE1ADC3F0}" type="presParOf" srcId="{71D3C64E-E475-4CF0-A5F6-29A5C29FE485}" destId="{C5BD7E1B-8F5A-4734-B1EA-A7D222747BE1}" srcOrd="2" destOrd="0" presId="urn:microsoft.com/office/officeart/2005/8/layout/hierarchy2"/>
    <dgm:cxn modelId="{3B2C8951-C4B1-4514-AC5C-F8EA85F81C17}" type="presParOf" srcId="{C5BD7E1B-8F5A-4734-B1EA-A7D222747BE1}" destId="{0EC8B551-D9D7-45D6-BF2A-7FF06EB06AB3}" srcOrd="0" destOrd="0" presId="urn:microsoft.com/office/officeart/2005/8/layout/hierarchy2"/>
    <dgm:cxn modelId="{F24E0755-E51D-4B66-88D7-D55830182637}" type="presParOf" srcId="{71D3C64E-E475-4CF0-A5F6-29A5C29FE485}" destId="{906277EA-E28D-45DC-9FE7-145F907B4E3D}" srcOrd="3" destOrd="0" presId="urn:microsoft.com/office/officeart/2005/8/layout/hierarchy2"/>
    <dgm:cxn modelId="{FE555B93-EB5A-4B33-A773-43C35CC9BF1A}" type="presParOf" srcId="{906277EA-E28D-45DC-9FE7-145F907B4E3D}" destId="{5F8A3AFD-B8C6-427F-807A-E5B8C3F3569C}" srcOrd="0" destOrd="0" presId="urn:microsoft.com/office/officeart/2005/8/layout/hierarchy2"/>
    <dgm:cxn modelId="{4135B031-0EC2-4664-B79B-F54947C75551}" type="presParOf" srcId="{906277EA-E28D-45DC-9FE7-145F907B4E3D}" destId="{AEAB3261-6CE0-46DC-BDE7-96D40853BA32}" srcOrd="1" destOrd="0" presId="urn:microsoft.com/office/officeart/2005/8/layout/hierarchy2"/>
    <dgm:cxn modelId="{4779EF56-E386-46D0-998E-6502B86F129A}" type="presParOf" srcId="{71D3C64E-E475-4CF0-A5F6-29A5C29FE485}" destId="{D5877FDE-F5D1-495B-885C-E097C832C486}" srcOrd="4" destOrd="0" presId="urn:microsoft.com/office/officeart/2005/8/layout/hierarchy2"/>
    <dgm:cxn modelId="{97288E80-6F7C-4C35-97FA-8FE58ADA93C2}" type="presParOf" srcId="{D5877FDE-F5D1-495B-885C-E097C832C486}" destId="{A673AD4D-7C7C-4470-9316-927D529EE091}" srcOrd="0" destOrd="0" presId="urn:microsoft.com/office/officeart/2005/8/layout/hierarchy2"/>
    <dgm:cxn modelId="{7628C465-1F26-4D04-B46A-82EB46D5D6E9}" type="presParOf" srcId="{71D3C64E-E475-4CF0-A5F6-29A5C29FE485}" destId="{C8D94A15-0FEE-4EC9-95F2-D86BA5217161}" srcOrd="5" destOrd="0" presId="urn:microsoft.com/office/officeart/2005/8/layout/hierarchy2"/>
    <dgm:cxn modelId="{3D2AC084-F95B-4744-9B49-64761F511477}" type="presParOf" srcId="{C8D94A15-0FEE-4EC9-95F2-D86BA5217161}" destId="{C09EE3F3-12EA-44CC-95EF-AE92D4F8E9FD}" srcOrd="0" destOrd="0" presId="urn:microsoft.com/office/officeart/2005/8/layout/hierarchy2"/>
    <dgm:cxn modelId="{46504EE3-A741-480A-A667-98D9486DEE74}" type="presParOf" srcId="{C8D94A15-0FEE-4EC9-95F2-D86BA5217161}" destId="{20F0B762-A1C2-43F5-BB9E-94F8910C5FE3}" srcOrd="1" destOrd="0" presId="urn:microsoft.com/office/officeart/2005/8/layout/hierarchy2"/>
    <dgm:cxn modelId="{23068B07-30B1-41AB-BEAB-BEF533BD08FA}" type="presParOf" srcId="{71D3C64E-E475-4CF0-A5F6-29A5C29FE485}" destId="{A91C9790-657E-487D-BFA9-02AB095F5167}" srcOrd="6" destOrd="0" presId="urn:microsoft.com/office/officeart/2005/8/layout/hierarchy2"/>
    <dgm:cxn modelId="{83B79CDA-9809-4B04-805D-8B1C507C7887}" type="presParOf" srcId="{A91C9790-657E-487D-BFA9-02AB095F5167}" destId="{6B32D303-1E25-4CAD-A687-8BDA33C139A6}" srcOrd="0" destOrd="0" presId="urn:microsoft.com/office/officeart/2005/8/layout/hierarchy2"/>
    <dgm:cxn modelId="{BCD2ADF6-A560-419B-AA8A-E1A5E629D234}" type="presParOf" srcId="{71D3C64E-E475-4CF0-A5F6-29A5C29FE485}" destId="{D68A2000-E2A4-47CD-B04B-1BC05FC30F15}" srcOrd="7" destOrd="0" presId="urn:microsoft.com/office/officeart/2005/8/layout/hierarchy2"/>
    <dgm:cxn modelId="{25EDCA9B-57F7-48B1-AA11-27D4E3F49CC2}" type="presParOf" srcId="{D68A2000-E2A4-47CD-B04B-1BC05FC30F15}" destId="{41A10DC8-7114-407C-9F43-975F6871FE0E}" srcOrd="0" destOrd="0" presId="urn:microsoft.com/office/officeart/2005/8/layout/hierarchy2"/>
    <dgm:cxn modelId="{305C0705-ECF5-4D5C-B681-257743C2E128}" type="presParOf" srcId="{D68A2000-E2A4-47CD-B04B-1BC05FC30F15}" destId="{375C1D6E-ABF6-467D-95E6-5BB7D9094C40}" srcOrd="1" destOrd="0" presId="urn:microsoft.com/office/officeart/2005/8/layout/hierarchy2"/>
    <dgm:cxn modelId="{062419D9-0ADB-4BA0-A0A8-AB7155D4EEC2}" type="presParOf" srcId="{71D3C64E-E475-4CF0-A5F6-29A5C29FE485}" destId="{B1AF18FB-D6C0-40CF-8DE6-EAA09D22776F}" srcOrd="8" destOrd="0" presId="urn:microsoft.com/office/officeart/2005/8/layout/hierarchy2"/>
    <dgm:cxn modelId="{94BB74A8-0A00-40EB-88D2-A825B8563A58}" type="presParOf" srcId="{B1AF18FB-D6C0-40CF-8DE6-EAA09D22776F}" destId="{61F71DDC-3BF3-4860-AA4A-E94C9839C58D}" srcOrd="0" destOrd="0" presId="urn:microsoft.com/office/officeart/2005/8/layout/hierarchy2"/>
    <dgm:cxn modelId="{5D29FD16-1357-4CF0-B6D0-1A8CCCF85BF5}" type="presParOf" srcId="{71D3C64E-E475-4CF0-A5F6-29A5C29FE485}" destId="{9CD5A210-B5C8-41BE-A814-000B57E33A56}" srcOrd="9" destOrd="0" presId="urn:microsoft.com/office/officeart/2005/8/layout/hierarchy2"/>
    <dgm:cxn modelId="{A430C089-30EA-4DC3-8AFD-A8781D943DEC}" type="presParOf" srcId="{9CD5A210-B5C8-41BE-A814-000B57E33A56}" destId="{C2E96D69-2199-4DC7-80BC-871E6AABB2D2}" srcOrd="0" destOrd="0" presId="urn:microsoft.com/office/officeart/2005/8/layout/hierarchy2"/>
    <dgm:cxn modelId="{9A868FB0-FD48-48FB-B589-548D4D9FBDCD}" type="presParOf" srcId="{9CD5A210-B5C8-41BE-A814-000B57E33A56}" destId="{4813DF85-4B51-4ED8-AC5E-398FC425A94D}" srcOrd="1" destOrd="0" presId="urn:microsoft.com/office/officeart/2005/8/layout/hierarchy2"/>
    <dgm:cxn modelId="{39B08EFE-E83E-40BA-BC75-4B1A882B2830}" type="presParOf" srcId="{71D3C64E-E475-4CF0-A5F6-29A5C29FE485}" destId="{182537EC-B6DF-4A12-9760-808D2692ACBF}" srcOrd="10" destOrd="0" presId="urn:microsoft.com/office/officeart/2005/8/layout/hierarchy2"/>
    <dgm:cxn modelId="{4559EB99-F5D1-4E18-9377-DDA602489919}" type="presParOf" srcId="{182537EC-B6DF-4A12-9760-808D2692ACBF}" destId="{B13F5131-F2AE-4C9C-A662-5B8359ED958C}" srcOrd="0" destOrd="0" presId="urn:microsoft.com/office/officeart/2005/8/layout/hierarchy2"/>
    <dgm:cxn modelId="{131D1B6E-38BE-4787-9C6C-B02CDE6DCE4B}" type="presParOf" srcId="{71D3C64E-E475-4CF0-A5F6-29A5C29FE485}" destId="{6574F886-78C0-4CD2-BF3A-4BE4FFE379A2}" srcOrd="11" destOrd="0" presId="urn:microsoft.com/office/officeart/2005/8/layout/hierarchy2"/>
    <dgm:cxn modelId="{78BA26A5-D729-4D9E-9A5A-A37280AB2E06}" type="presParOf" srcId="{6574F886-78C0-4CD2-BF3A-4BE4FFE379A2}" destId="{1C36BD84-15A3-49BB-863C-6B9BA956D1BE}" srcOrd="0" destOrd="0" presId="urn:microsoft.com/office/officeart/2005/8/layout/hierarchy2"/>
    <dgm:cxn modelId="{47F1EB6F-6E01-4CEB-8F01-34ABA6694AEA}" type="presParOf" srcId="{6574F886-78C0-4CD2-BF3A-4BE4FFE379A2}" destId="{22C3A940-2AD0-41D1-BF19-9BFEE4E13930}" srcOrd="1" destOrd="0" presId="urn:microsoft.com/office/officeart/2005/8/layout/hierarchy2"/>
    <dgm:cxn modelId="{AAA63126-4627-459C-872C-6971A7A3EEDF}" type="presParOf" srcId="{71D3C64E-E475-4CF0-A5F6-29A5C29FE485}" destId="{B3CC18C8-D17E-46A8-A99D-2DB378032461}" srcOrd="12" destOrd="0" presId="urn:microsoft.com/office/officeart/2005/8/layout/hierarchy2"/>
    <dgm:cxn modelId="{2DEF33CC-DE0B-46EF-AE11-7E3C5D73E0B1}" type="presParOf" srcId="{B3CC18C8-D17E-46A8-A99D-2DB378032461}" destId="{6EE89861-FDA5-418A-8C03-6BA9B2D40010}" srcOrd="0" destOrd="0" presId="urn:microsoft.com/office/officeart/2005/8/layout/hierarchy2"/>
    <dgm:cxn modelId="{6B30CB4A-276D-4E03-89D4-EAE5AAABEDBD}" type="presParOf" srcId="{71D3C64E-E475-4CF0-A5F6-29A5C29FE485}" destId="{9772B19F-C2A8-4B97-919C-6B880E6001A1}" srcOrd="13" destOrd="0" presId="urn:microsoft.com/office/officeart/2005/8/layout/hierarchy2"/>
    <dgm:cxn modelId="{533C3EF8-86DD-4D5A-B4DD-280C875AB0B2}" type="presParOf" srcId="{9772B19F-C2A8-4B97-919C-6B880E6001A1}" destId="{19E01637-1E5E-4FE2-802C-968073C9BF0A}" srcOrd="0" destOrd="0" presId="urn:microsoft.com/office/officeart/2005/8/layout/hierarchy2"/>
    <dgm:cxn modelId="{A9A09369-4011-4F8A-B3A2-29DFA52304D0}" type="presParOf" srcId="{9772B19F-C2A8-4B97-919C-6B880E6001A1}" destId="{2A0121E4-4511-4731-BD65-CB9BAD076E43}" srcOrd="1" destOrd="0" presId="urn:microsoft.com/office/officeart/2005/8/layout/hierarchy2"/>
    <dgm:cxn modelId="{FC67909D-34EA-4B9F-8ED3-FE87475B1691}" type="presParOf" srcId="{71D3C64E-E475-4CF0-A5F6-29A5C29FE485}" destId="{458CB2D2-7452-4ED7-8BA9-472AACBF956E}" srcOrd="14" destOrd="0" presId="urn:microsoft.com/office/officeart/2005/8/layout/hierarchy2"/>
    <dgm:cxn modelId="{5FE1E68A-B60C-4233-9274-1FA7970B68C5}" type="presParOf" srcId="{458CB2D2-7452-4ED7-8BA9-472AACBF956E}" destId="{67A5D510-EF4E-4077-BE6C-2FF0894396F8}" srcOrd="0" destOrd="0" presId="urn:microsoft.com/office/officeart/2005/8/layout/hierarchy2"/>
    <dgm:cxn modelId="{E4149EA4-D0AB-4BFB-81C2-3593026C30CA}" type="presParOf" srcId="{71D3C64E-E475-4CF0-A5F6-29A5C29FE485}" destId="{74F50C5B-4955-4BF0-8968-7D1FD77EE980}" srcOrd="15" destOrd="0" presId="urn:microsoft.com/office/officeart/2005/8/layout/hierarchy2"/>
    <dgm:cxn modelId="{8D248916-357C-4FB5-AFAD-837062FFC8E3}" type="presParOf" srcId="{74F50C5B-4955-4BF0-8968-7D1FD77EE980}" destId="{9F61ED23-D5BD-4B88-B2FB-739A9C1334F0}" srcOrd="0" destOrd="0" presId="urn:microsoft.com/office/officeart/2005/8/layout/hierarchy2"/>
    <dgm:cxn modelId="{C1AAE352-F261-4942-8D2A-A8F2987945CC}" type="presParOf" srcId="{74F50C5B-4955-4BF0-8968-7D1FD77EE980}" destId="{E6649451-36DB-40F4-A012-448D1D8F34B1}" srcOrd="1" destOrd="0" presId="urn:microsoft.com/office/officeart/2005/8/layout/hierarchy2"/>
    <dgm:cxn modelId="{F3DA0499-0175-4EB0-8A4F-AC3D1F776A40}" type="presParOf" srcId="{71D3C64E-E475-4CF0-A5F6-29A5C29FE485}" destId="{4E46FF60-E988-4A8D-B5D0-AEF3A1ED287B}" srcOrd="16" destOrd="0" presId="urn:microsoft.com/office/officeart/2005/8/layout/hierarchy2"/>
    <dgm:cxn modelId="{3ADEE726-D8BA-4413-98DF-C67B9231D144}" type="presParOf" srcId="{4E46FF60-E988-4A8D-B5D0-AEF3A1ED287B}" destId="{8FA83843-09FE-4FC2-9A43-626A664B9E38}" srcOrd="0" destOrd="0" presId="urn:microsoft.com/office/officeart/2005/8/layout/hierarchy2"/>
    <dgm:cxn modelId="{8729C758-82EB-4D29-A210-0129BFC874FD}" type="presParOf" srcId="{71D3C64E-E475-4CF0-A5F6-29A5C29FE485}" destId="{B0878944-D3B6-44FD-9DDD-F8DEDB5AA776}" srcOrd="17" destOrd="0" presId="urn:microsoft.com/office/officeart/2005/8/layout/hierarchy2"/>
    <dgm:cxn modelId="{E68F327C-CC46-4558-ACEF-DD080C90C6CB}" type="presParOf" srcId="{B0878944-D3B6-44FD-9DDD-F8DEDB5AA776}" destId="{36F74C70-E6B8-434E-9BF4-4C00A315085C}" srcOrd="0" destOrd="0" presId="urn:microsoft.com/office/officeart/2005/8/layout/hierarchy2"/>
    <dgm:cxn modelId="{07DB8A03-C1FA-45A4-BA71-ACDAB95C22E5}" type="presParOf" srcId="{B0878944-D3B6-44FD-9DDD-F8DEDB5AA776}" destId="{52D591FD-F1B4-4CE7-B9A3-8305B03C1F22}" srcOrd="1" destOrd="0" presId="urn:microsoft.com/office/officeart/2005/8/layout/hierarchy2"/>
    <dgm:cxn modelId="{15373C1C-EA27-4B09-AB19-272CB4365DFF}" type="presParOf" srcId="{71D3C64E-E475-4CF0-A5F6-29A5C29FE485}" destId="{74B389D5-369F-4AD9-A755-D3B7BA785ED4}" srcOrd="18" destOrd="0" presId="urn:microsoft.com/office/officeart/2005/8/layout/hierarchy2"/>
    <dgm:cxn modelId="{1C50EC28-C19D-4B39-A55D-92545F2A2CB6}" type="presParOf" srcId="{74B389D5-369F-4AD9-A755-D3B7BA785ED4}" destId="{7BC7F168-0BDE-4E18-A4B6-EFF7A896926A}" srcOrd="0" destOrd="0" presId="urn:microsoft.com/office/officeart/2005/8/layout/hierarchy2"/>
    <dgm:cxn modelId="{31536229-A91A-4CE3-B96D-B979F3C772FC}" type="presParOf" srcId="{71D3C64E-E475-4CF0-A5F6-29A5C29FE485}" destId="{37CAF523-1A6F-4B7A-BA32-7E97B18E4E86}" srcOrd="19" destOrd="0" presId="urn:microsoft.com/office/officeart/2005/8/layout/hierarchy2"/>
    <dgm:cxn modelId="{84C3DAF5-217A-4CF1-914A-0B142B9A7C2A}" type="presParOf" srcId="{37CAF523-1A6F-4B7A-BA32-7E97B18E4E86}" destId="{619275E2-D537-4E3C-B924-5C5790C16735}" srcOrd="0" destOrd="0" presId="urn:microsoft.com/office/officeart/2005/8/layout/hierarchy2"/>
    <dgm:cxn modelId="{915A8156-B0BA-4FCD-813B-5CA21CB08A4B}" type="presParOf" srcId="{37CAF523-1A6F-4B7A-BA32-7E97B18E4E86}" destId="{C5286588-C9CC-47E5-9AB5-312A711FC0C5}" srcOrd="1" destOrd="0" presId="urn:microsoft.com/office/officeart/2005/8/layout/hierarchy2"/>
    <dgm:cxn modelId="{9456F861-3AB5-4215-9328-9AAC76BDCB59}" type="presParOf" srcId="{71D3C64E-E475-4CF0-A5F6-29A5C29FE485}" destId="{80B4DF84-7C6E-4534-80A6-03F3772E01A6}" srcOrd="20" destOrd="0" presId="urn:microsoft.com/office/officeart/2005/8/layout/hierarchy2"/>
    <dgm:cxn modelId="{08BE7FA9-AC98-4976-ACB2-15FAD91B5FE9}" type="presParOf" srcId="{80B4DF84-7C6E-4534-80A6-03F3772E01A6}" destId="{A3B40ECC-84A2-4390-BA9D-16889E04E5C6}" srcOrd="0" destOrd="0" presId="urn:microsoft.com/office/officeart/2005/8/layout/hierarchy2"/>
    <dgm:cxn modelId="{83FEDBA9-8AE4-4C0C-860B-5B4B0B55670A}" type="presParOf" srcId="{71D3C64E-E475-4CF0-A5F6-29A5C29FE485}" destId="{56B89A2A-DB86-4852-A604-D3A9141FCEAC}" srcOrd="21" destOrd="0" presId="urn:microsoft.com/office/officeart/2005/8/layout/hierarchy2"/>
    <dgm:cxn modelId="{086986A6-A6AE-49C1-8ABB-F40186BF1BD4}" type="presParOf" srcId="{56B89A2A-DB86-4852-A604-D3A9141FCEAC}" destId="{7B11F7C6-93B7-42A0-BEB3-F501979E193C}" srcOrd="0" destOrd="0" presId="urn:microsoft.com/office/officeart/2005/8/layout/hierarchy2"/>
    <dgm:cxn modelId="{A4B880B5-F97B-4BF3-90A9-C6F7CB8C141F}" type="presParOf" srcId="{56B89A2A-DB86-4852-A604-D3A9141FCEAC}" destId="{BD7BEB32-FF0A-4D99-BBA0-B6A124FA8887}" srcOrd="1" destOrd="0" presId="urn:microsoft.com/office/officeart/2005/8/layout/hierarchy2"/>
    <dgm:cxn modelId="{D7B756C6-28DC-44B4-BAEE-C7A509B88DE5}" type="presParOf" srcId="{71D3C64E-E475-4CF0-A5F6-29A5C29FE485}" destId="{4AAA626D-5CED-482A-8C1F-D35D0FDDEB35}" srcOrd="22" destOrd="0" presId="urn:microsoft.com/office/officeart/2005/8/layout/hierarchy2"/>
    <dgm:cxn modelId="{4FA582E0-75F7-4700-BC1E-170800424861}" type="presParOf" srcId="{4AAA626D-5CED-482A-8C1F-D35D0FDDEB35}" destId="{F579018C-0FD6-4E71-8A01-411BEE056F5F}" srcOrd="0" destOrd="0" presId="urn:microsoft.com/office/officeart/2005/8/layout/hierarchy2"/>
    <dgm:cxn modelId="{C542A5DD-C1D5-4E99-8BB7-F2D733D5BACC}" type="presParOf" srcId="{71D3C64E-E475-4CF0-A5F6-29A5C29FE485}" destId="{DC694680-92BD-4EC7-8FC4-D090AABAAE35}" srcOrd="23" destOrd="0" presId="urn:microsoft.com/office/officeart/2005/8/layout/hierarchy2"/>
    <dgm:cxn modelId="{9AA50612-3F05-4B17-9189-CC147BA50923}" type="presParOf" srcId="{DC694680-92BD-4EC7-8FC4-D090AABAAE35}" destId="{C3D8E418-9A52-4356-8BA6-FFFA7F53B5A4}" srcOrd="0" destOrd="0" presId="urn:microsoft.com/office/officeart/2005/8/layout/hierarchy2"/>
    <dgm:cxn modelId="{9288C5DF-CBA3-4705-AC19-312F11FAAF7E}" type="presParOf" srcId="{DC694680-92BD-4EC7-8FC4-D090AABAAE35}" destId="{FF780B10-B4B5-47AF-8DB2-611DDC068D0B}" srcOrd="1" destOrd="0" presId="urn:microsoft.com/office/officeart/2005/8/layout/hierarchy2"/>
    <dgm:cxn modelId="{67F0FF75-9241-48E3-9BF1-48ACA173D553}" type="presParOf" srcId="{71D3C64E-E475-4CF0-A5F6-29A5C29FE485}" destId="{08314AED-4BDB-46C0-A242-86C8B3389F04}" srcOrd="24" destOrd="0" presId="urn:microsoft.com/office/officeart/2005/8/layout/hierarchy2"/>
    <dgm:cxn modelId="{FF87E6BD-A92B-4CFF-9995-B137573624F3}" type="presParOf" srcId="{08314AED-4BDB-46C0-A242-86C8B3389F04}" destId="{DE9F03B3-27E4-465E-8014-BBFE8D95A1F8}" srcOrd="0" destOrd="0" presId="urn:microsoft.com/office/officeart/2005/8/layout/hierarchy2"/>
    <dgm:cxn modelId="{C4D5D539-A27E-4242-BFDE-633C78B6201B}" type="presParOf" srcId="{71D3C64E-E475-4CF0-A5F6-29A5C29FE485}" destId="{A219497D-ADA1-438F-BE97-4B8BDB5385FB}" srcOrd="25" destOrd="0" presId="urn:microsoft.com/office/officeart/2005/8/layout/hierarchy2"/>
    <dgm:cxn modelId="{D7575E57-725E-45C0-82DA-CBA13F024057}" type="presParOf" srcId="{A219497D-ADA1-438F-BE97-4B8BDB5385FB}" destId="{D1A49AE3-1EFC-4F82-A8D1-353B08080C56}" srcOrd="0" destOrd="0" presId="urn:microsoft.com/office/officeart/2005/8/layout/hierarchy2"/>
    <dgm:cxn modelId="{14E6E3DC-B050-47FD-A5F4-C69F3B8541B3}" type="presParOf" srcId="{A219497D-ADA1-438F-BE97-4B8BDB5385FB}" destId="{88081D3E-BCF4-423C-8870-57CC440B8F85}"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768970-B70B-47B1-87AB-DB87CE289ECB}" type="doc">
      <dgm:prSet loTypeId="urn:microsoft.com/office/officeart/2005/8/layout/hierarchy2" loCatId="hierarchy" qsTypeId="urn:microsoft.com/office/officeart/2005/8/quickstyle/simple1" qsCatId="simple" csTypeId="urn:microsoft.com/office/officeart/2005/8/colors/accent0_2" csCatId="mainScheme" phldr="1"/>
      <dgm:spPr/>
      <dgm:t>
        <a:bodyPr/>
        <a:lstStyle/>
        <a:p>
          <a:endParaRPr lang="en-GB"/>
        </a:p>
      </dgm:t>
    </dgm:pt>
    <dgm:pt modelId="{1684C05A-899E-490A-8A65-8EE1F912D85B}">
      <dgm:prSet phldrT="[Text]"/>
      <dgm:spPr/>
      <dgm:t>
        <a:bodyPr/>
        <a:lstStyle/>
        <a:p>
          <a:r>
            <a:rPr lang="en-GB" b="0" i="0" dirty="0"/>
            <a:t>Basic dose form (basic dose form)</a:t>
          </a:r>
          <a:endParaRPr lang="en-GB" dirty="0"/>
        </a:p>
      </dgm:t>
    </dgm:pt>
    <dgm:pt modelId="{CE77CEFB-E743-42D8-AC59-5F63951E33D3}" type="parTrans" cxnId="{748A303A-1489-45A8-8BC4-8969B4FF2F87}">
      <dgm:prSet/>
      <dgm:spPr/>
      <dgm:t>
        <a:bodyPr/>
        <a:lstStyle/>
        <a:p>
          <a:endParaRPr lang="en-GB"/>
        </a:p>
      </dgm:t>
    </dgm:pt>
    <dgm:pt modelId="{3C09A206-AB19-413E-9A46-2D44D87565FA}" type="sibTrans" cxnId="{748A303A-1489-45A8-8BC4-8969B4FF2F87}">
      <dgm:prSet/>
      <dgm:spPr/>
      <dgm:t>
        <a:bodyPr/>
        <a:lstStyle/>
        <a:p>
          <a:endParaRPr lang="en-GB"/>
        </a:p>
      </dgm:t>
    </dgm:pt>
    <dgm:pt modelId="{7BFDA572-6BFB-479C-A836-BC86655533BB}">
      <dgm:prSet phldrT="[Text]"/>
      <dgm:spPr/>
      <dgm:t>
        <a:bodyPr/>
        <a:lstStyle/>
        <a:p>
          <a:r>
            <a:rPr lang="en-GB" dirty="0"/>
            <a:t>Emulsion</a:t>
          </a:r>
        </a:p>
      </dgm:t>
    </dgm:pt>
    <dgm:pt modelId="{A6E236A3-A3F4-4D6F-880D-75D02A15B07D}" type="parTrans" cxnId="{3A75848C-E5AD-4B6A-97AB-BF518C83029F}">
      <dgm:prSet/>
      <dgm:spPr/>
      <dgm:t>
        <a:bodyPr/>
        <a:lstStyle/>
        <a:p>
          <a:endParaRPr lang="en-GB"/>
        </a:p>
      </dgm:t>
    </dgm:pt>
    <dgm:pt modelId="{7E3B70EC-DF43-416C-A675-4A3B9C94B520}" type="sibTrans" cxnId="{3A75848C-E5AD-4B6A-97AB-BF518C83029F}">
      <dgm:prSet/>
      <dgm:spPr/>
      <dgm:t>
        <a:bodyPr/>
        <a:lstStyle/>
        <a:p>
          <a:endParaRPr lang="en-GB"/>
        </a:p>
      </dgm:t>
    </dgm:pt>
    <dgm:pt modelId="{B04DEF7A-005B-4FD6-B2AC-8CC3AB63CB39}">
      <dgm:prSet phldrT="[Text]" custT="1"/>
      <dgm:spPr/>
      <dgm:t>
        <a:bodyPr/>
        <a:lstStyle/>
        <a:p>
          <a:r>
            <a:rPr lang="en-GB" sz="1000" b="0" i="0" kern="1200" dirty="0">
              <a:solidFill>
                <a:schemeClr val="accent4">
                  <a:lumMod val="75000"/>
                </a:schemeClr>
              </a:solidFill>
            </a:rPr>
            <a:t>A liquid dose form consisting of a stable system of non-miscible liquids; the continuous phase may be aqueous or </a:t>
          </a:r>
          <a:r>
            <a:rPr lang="en-GB" sz="1000" b="0" i="0" kern="1200" dirty="0">
              <a:solidFill>
                <a:srgbClr val="F5A53B">
                  <a:lumMod val="75000"/>
                </a:srgbClr>
              </a:solidFill>
              <a:latin typeface="Arial"/>
              <a:ea typeface="+mn-ea"/>
              <a:cs typeface="+mn-cs"/>
            </a:rPr>
            <a:t>oily</a:t>
          </a:r>
        </a:p>
      </dgm:t>
    </dgm:pt>
    <dgm:pt modelId="{9C3FD9F2-505B-491C-BF44-8E2C1CDEF18E}" type="parTrans" cxnId="{B5AABD5A-A3C4-45D9-BC5B-CE023B513406}">
      <dgm:prSet/>
      <dgm:spPr/>
      <dgm:t>
        <a:bodyPr/>
        <a:lstStyle/>
        <a:p>
          <a:endParaRPr lang="en-GB"/>
        </a:p>
      </dgm:t>
    </dgm:pt>
    <dgm:pt modelId="{167111DF-0C7A-4776-B79C-A8352C4C48CE}" type="sibTrans" cxnId="{B5AABD5A-A3C4-45D9-BC5B-CE023B513406}">
      <dgm:prSet/>
      <dgm:spPr/>
      <dgm:t>
        <a:bodyPr/>
        <a:lstStyle/>
        <a:p>
          <a:endParaRPr lang="en-GB"/>
        </a:p>
      </dgm:t>
    </dgm:pt>
    <dgm:pt modelId="{19F53B07-A0FC-4350-B3E1-D8DBEE14971C}">
      <dgm:prSet phldrT="[Text]"/>
      <dgm:spPr/>
      <dgm:t>
        <a:bodyPr/>
        <a:lstStyle/>
        <a:p>
          <a:r>
            <a:rPr lang="en-GB" dirty="0"/>
            <a:t>Solution</a:t>
          </a:r>
        </a:p>
      </dgm:t>
    </dgm:pt>
    <dgm:pt modelId="{8A7BCE75-EE5C-4FF4-A10F-88E81809B3DE}" type="parTrans" cxnId="{18A1C207-6D2F-43C2-9354-E1D82A147D54}">
      <dgm:prSet/>
      <dgm:spPr/>
      <dgm:t>
        <a:bodyPr/>
        <a:lstStyle/>
        <a:p>
          <a:endParaRPr lang="en-GB"/>
        </a:p>
      </dgm:t>
    </dgm:pt>
    <dgm:pt modelId="{C0F1C9A1-B8FC-4F7F-B38A-B7D88CBF4027}" type="sibTrans" cxnId="{18A1C207-6D2F-43C2-9354-E1D82A147D54}">
      <dgm:prSet/>
      <dgm:spPr/>
      <dgm:t>
        <a:bodyPr/>
        <a:lstStyle/>
        <a:p>
          <a:endParaRPr lang="en-GB"/>
        </a:p>
      </dgm:t>
    </dgm:pt>
    <dgm:pt modelId="{879E09A7-570A-4DF8-9951-92686B166CBE}">
      <dgm:prSet phldrT="[Text]"/>
      <dgm:spPr/>
      <dgm:t>
        <a:bodyPr/>
        <a:lstStyle/>
        <a:p>
          <a:r>
            <a:rPr lang="en-GB" b="0" i="0" dirty="0"/>
            <a:t>Syrup</a:t>
          </a:r>
          <a:endParaRPr lang="en-GB" dirty="0"/>
        </a:p>
      </dgm:t>
    </dgm:pt>
    <dgm:pt modelId="{67609D8B-6AA8-496B-8DE4-C998A57DE55C}" type="parTrans" cxnId="{9E1C7376-A125-4BD6-A6EF-0B917E2995F0}">
      <dgm:prSet/>
      <dgm:spPr/>
      <dgm:t>
        <a:bodyPr/>
        <a:lstStyle/>
        <a:p>
          <a:endParaRPr lang="en-GB"/>
        </a:p>
      </dgm:t>
    </dgm:pt>
    <dgm:pt modelId="{391FD420-C79A-4727-BAD5-8E2F6CA32D70}" type="sibTrans" cxnId="{9E1C7376-A125-4BD6-A6EF-0B917E2995F0}">
      <dgm:prSet/>
      <dgm:spPr/>
      <dgm:t>
        <a:bodyPr/>
        <a:lstStyle/>
        <a:p>
          <a:endParaRPr lang="en-GB"/>
        </a:p>
      </dgm:t>
    </dgm:pt>
    <dgm:pt modelId="{827F78AF-4C7C-49B8-A77F-77150D54F10F}">
      <dgm:prSet/>
      <dgm:spPr/>
      <dgm:t>
        <a:bodyPr/>
        <a:lstStyle/>
        <a:p>
          <a:r>
            <a:rPr lang="en-GB" dirty="0"/>
            <a:t>Suspension</a:t>
          </a:r>
        </a:p>
      </dgm:t>
    </dgm:pt>
    <dgm:pt modelId="{8BD4AB90-555C-4F68-81E9-87D0CA4D97CB}" type="parTrans" cxnId="{48E308FF-CF46-4461-868E-DEC1648C875A}">
      <dgm:prSet/>
      <dgm:spPr/>
      <dgm:t>
        <a:bodyPr/>
        <a:lstStyle/>
        <a:p>
          <a:endParaRPr lang="en-GB"/>
        </a:p>
      </dgm:t>
    </dgm:pt>
    <dgm:pt modelId="{3A614352-97BD-4AAD-BD3D-54EAC8C619D0}" type="sibTrans" cxnId="{48E308FF-CF46-4461-868E-DEC1648C875A}">
      <dgm:prSet/>
      <dgm:spPr/>
      <dgm:t>
        <a:bodyPr/>
        <a:lstStyle/>
        <a:p>
          <a:endParaRPr lang="en-GB"/>
        </a:p>
      </dgm:t>
    </dgm:pt>
    <dgm:pt modelId="{CAF3E835-B9E2-4149-8004-C60696512AE1}">
      <dgm:prSet custT="1"/>
      <dgm:spPr/>
      <dgm:t>
        <a:bodyPr/>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insoluble solid particles suspended in a suitable vehicle</a:t>
          </a:r>
        </a:p>
      </dgm:t>
    </dgm:pt>
    <dgm:pt modelId="{2D4F8708-6E07-4910-B206-E6E3734D539B}" type="parTrans" cxnId="{2E1ED460-33D4-4144-ACBC-54D5B28B11A2}">
      <dgm:prSet/>
      <dgm:spPr/>
      <dgm:t>
        <a:bodyPr/>
        <a:lstStyle/>
        <a:p>
          <a:endParaRPr lang="en-GB"/>
        </a:p>
      </dgm:t>
    </dgm:pt>
    <dgm:pt modelId="{7BE3865C-0011-467C-8BCF-5978F4DC7D47}" type="sibTrans" cxnId="{2E1ED460-33D4-4144-ACBC-54D5B28B11A2}">
      <dgm:prSet/>
      <dgm:spPr/>
      <dgm:t>
        <a:bodyPr/>
        <a:lstStyle/>
        <a:p>
          <a:endParaRPr lang="en-GB"/>
        </a:p>
      </dgm:t>
    </dgm:pt>
    <dgm:pt modelId="{0B826CA3-024F-4552-B28F-4BB30458D03F}">
      <dgm:prSet custT="1"/>
      <dgm:spPr>
        <a:solidFill>
          <a:srgbClr val="6EBAA0">
            <a:lumMod val="20000"/>
            <a:lumOff val="80000"/>
          </a:srgbClr>
        </a:solidFill>
        <a:ln w="25400" cap="flat" cmpd="sng" algn="ctr">
          <a:solidFill>
            <a:srgbClr val="1DA8DE">
              <a:shade val="80000"/>
              <a:hueOff val="0"/>
              <a:satOff val="0"/>
              <a:lumOff val="0"/>
              <a:alphaOff val="0"/>
            </a:srgbClr>
          </a:solidFill>
          <a:prstDash val="solid"/>
        </a:ln>
        <a:effectLst/>
      </dgm:spPr>
      <dgm:t>
        <a:bodyPr spcFirstLastPara="0" vert="horz" wrap="square" lIns="9525" tIns="9525" rIns="9525" bIns="9525" numCol="1" spcCol="1270" anchor="ctr" anchorCtr="0"/>
        <a:lstStyle/>
        <a:p>
          <a:pPr marL="0" lvl="0" indent="0" algn="ctr" defTabSz="666750">
            <a:lnSpc>
              <a:spcPct val="90000"/>
            </a:lnSpc>
            <a:spcBef>
              <a:spcPct val="0"/>
            </a:spcBef>
            <a:spcAft>
              <a:spcPct val="35000"/>
            </a:spcAft>
            <a:buNone/>
          </a:pPr>
          <a:r>
            <a:rPr lang="en-GB" sz="1600" kern="1200" dirty="0">
              <a:solidFill>
                <a:srgbClr val="6EBAA0">
                  <a:lumMod val="75000"/>
                </a:srgbClr>
              </a:solidFill>
              <a:latin typeface="Arial"/>
              <a:ea typeface="+mn-ea"/>
              <a:cs typeface="+mn-cs"/>
            </a:rPr>
            <a:t>Dispersion</a:t>
          </a:r>
        </a:p>
      </dgm:t>
    </dgm:pt>
    <dgm:pt modelId="{160F01E5-7155-493F-86E3-5935BFDAD128}" type="parTrans" cxnId="{E1367422-1C62-4DF5-BBC0-D8FBB424CF55}">
      <dgm:prSet/>
      <dgm:spPr/>
      <dgm:t>
        <a:bodyPr/>
        <a:lstStyle/>
        <a:p>
          <a:endParaRPr lang="en-GB"/>
        </a:p>
      </dgm:t>
    </dgm:pt>
    <dgm:pt modelId="{562543C1-60A2-4BE4-8BAC-9CD0D3FB315E}" type="sibTrans" cxnId="{E1367422-1C62-4DF5-BBC0-D8FBB424CF55}">
      <dgm:prSet/>
      <dgm:spPr/>
      <dgm:t>
        <a:bodyPr/>
        <a:lstStyle/>
        <a:p>
          <a:endParaRPr lang="en-GB"/>
        </a:p>
      </dgm:t>
    </dgm:pt>
    <dgm:pt modelId="{7C3192C0-2D09-41A0-AE02-94ACA0A22BEA}">
      <dgm:prSet/>
      <dgm:spPr>
        <a:solidFill>
          <a:schemeClr val="accent5">
            <a:lumMod val="20000"/>
            <a:lumOff val="80000"/>
          </a:schemeClr>
        </a:solidFill>
      </dgm:spPr>
      <dgm:t>
        <a:bodyPr/>
        <a:lstStyle/>
        <a:p>
          <a:r>
            <a:rPr lang="en-GB" dirty="0">
              <a:solidFill>
                <a:schemeClr val="accent5">
                  <a:lumMod val="75000"/>
                </a:schemeClr>
              </a:solidFill>
            </a:rPr>
            <a:t>Lacquer</a:t>
          </a:r>
        </a:p>
      </dgm:t>
    </dgm:pt>
    <dgm:pt modelId="{0810AED7-698C-4D22-A1DD-93F11660CB57}" type="parTrans" cxnId="{BEC95F92-DAD5-4DB4-9C55-E32F0C8C093F}">
      <dgm:prSet/>
      <dgm:spPr/>
      <dgm:t>
        <a:bodyPr/>
        <a:lstStyle/>
        <a:p>
          <a:endParaRPr lang="en-GB"/>
        </a:p>
      </dgm:t>
    </dgm:pt>
    <dgm:pt modelId="{E936E554-F0BA-4F33-9431-C9440567A8B5}" type="sibTrans" cxnId="{BEC95F92-DAD5-4DB4-9C55-E32F0C8C093F}">
      <dgm:prSet/>
      <dgm:spPr/>
      <dgm:t>
        <a:bodyPr/>
        <a:lstStyle/>
        <a:p>
          <a:endParaRPr lang="en-GB"/>
        </a:p>
      </dgm:t>
    </dgm:pt>
    <dgm:pt modelId="{4CAAA0C4-E540-4A78-B404-4C02A7888608}">
      <dgm:prSet custT="1"/>
      <dgm:spPr>
        <a:solidFill>
          <a:srgbClr val="6EBAA0">
            <a:lumMod val="20000"/>
            <a:lumOff val="80000"/>
          </a:srgbClr>
        </a:solidFill>
        <a:ln w="25400" cap="flat" cmpd="sng" algn="ctr">
          <a:solidFill>
            <a:srgbClr val="1DA8DE">
              <a:shade val="80000"/>
              <a:hueOff val="0"/>
              <a:satOff val="0"/>
              <a:lumOff val="0"/>
              <a:alphaOff val="0"/>
            </a:srgbClr>
          </a:solidFill>
          <a:prstDash val="solid"/>
        </a:ln>
        <a:effectLst/>
      </dgm:spPr>
      <dgm:t>
        <a:bodyPr spcFirstLastPara="0" vert="horz" wrap="square" lIns="9525" tIns="9525" rIns="9525" bIns="9525" numCol="1" spcCol="1270" anchor="ctr" anchorCtr="0"/>
        <a:lstStyle/>
        <a:p>
          <a:pPr marL="0" lvl="0" indent="0" algn="ctr" defTabSz="666750">
            <a:lnSpc>
              <a:spcPct val="90000"/>
            </a:lnSpc>
            <a:spcBef>
              <a:spcPct val="0"/>
            </a:spcBef>
            <a:spcAft>
              <a:spcPct val="35000"/>
            </a:spcAft>
            <a:buNone/>
          </a:pPr>
          <a:r>
            <a:rPr lang="en-GB" sz="1500" kern="1200" dirty="0">
              <a:solidFill>
                <a:srgbClr val="6EBAA0">
                  <a:lumMod val="75000"/>
                </a:srgbClr>
              </a:solidFill>
              <a:latin typeface="Arial"/>
              <a:ea typeface="+mn-ea"/>
              <a:cs typeface="+mn-cs"/>
            </a:rPr>
            <a:t>(Pure) Liquid</a:t>
          </a:r>
        </a:p>
      </dgm:t>
    </dgm:pt>
    <dgm:pt modelId="{9F398C39-2385-43F7-96EE-091D58EF67E0}" type="parTrans" cxnId="{CD5A88EA-8EB2-43E0-89FA-599329BFACAD}">
      <dgm:prSet/>
      <dgm:spPr/>
      <dgm:t>
        <a:bodyPr/>
        <a:lstStyle/>
        <a:p>
          <a:endParaRPr lang="en-GB"/>
        </a:p>
      </dgm:t>
    </dgm:pt>
    <dgm:pt modelId="{BCEE7B6D-2B51-4E29-9C72-33E4BC90E292}" type="sibTrans" cxnId="{CD5A88EA-8EB2-43E0-89FA-599329BFACAD}">
      <dgm:prSet/>
      <dgm:spPr/>
      <dgm:t>
        <a:bodyPr/>
        <a:lstStyle/>
        <a:p>
          <a:endParaRPr lang="en-GB"/>
        </a:p>
      </dgm:t>
    </dgm:pt>
    <dgm:pt modelId="{DBC6A576-14AB-44BF-A882-A5174ACC3A91}">
      <dgm:prSet custT="1"/>
      <dgm:spPr>
        <a:solidFill>
          <a:srgbClr val="6EBAA0">
            <a:lumMod val="20000"/>
            <a:lumOff val="80000"/>
          </a:srgbClr>
        </a:solidFill>
        <a:ln w="25400" cap="flat" cmpd="sng" algn="ctr">
          <a:solidFill>
            <a:srgbClr val="1DA8DE">
              <a:shade val="80000"/>
              <a:hueOff val="0"/>
              <a:satOff val="0"/>
              <a:lumOff val="0"/>
              <a:alphaOff val="0"/>
            </a:srgbClr>
          </a:solidFill>
          <a:prstDash val="solid"/>
        </a:ln>
        <a:effectLst/>
      </dgm:spPr>
      <dgm:t>
        <a:bodyPr spcFirstLastPara="0" vert="horz" wrap="square" lIns="6350" tIns="6350" rIns="6350" bIns="6350" numCol="1" spcCol="1270" anchor="ctr" anchorCtr="0"/>
        <a:lstStyle/>
        <a:p>
          <a:pPr marL="0" lvl="0" indent="0" algn="ctr" defTabSz="444500">
            <a:lnSpc>
              <a:spcPct val="90000"/>
            </a:lnSpc>
            <a:spcBef>
              <a:spcPct val="0"/>
            </a:spcBef>
            <a:spcAft>
              <a:spcPct val="35000"/>
            </a:spcAft>
            <a:buNone/>
          </a:pPr>
          <a:r>
            <a:rPr lang="en-GB" sz="1000" b="0" i="0" kern="1200" dirty="0">
              <a:solidFill>
                <a:srgbClr val="27ABB8">
                  <a:lumMod val="75000"/>
                </a:srgbClr>
              </a:solidFill>
              <a:latin typeface="Arial"/>
              <a:ea typeface="+mn-ea"/>
              <a:cs typeface="+mn-cs"/>
            </a:rPr>
            <a:t>A liquid dose form consisting of semi-solid, gaseous or small </a:t>
          </a:r>
          <a:r>
            <a:rPr lang="en-GB" sz="1000" b="0" i="0" kern="1200" dirty="0">
              <a:solidFill>
                <a:srgbClr val="FF0000"/>
              </a:solidFill>
              <a:latin typeface="Arial"/>
              <a:ea typeface="+mn-ea"/>
              <a:cs typeface="+mn-cs"/>
            </a:rPr>
            <a:t>(less than 1 micron) </a:t>
          </a:r>
          <a:r>
            <a:rPr lang="en-GB" sz="1000" b="0" i="0" kern="1200" dirty="0">
              <a:solidFill>
                <a:srgbClr val="27ABB8">
                  <a:lumMod val="75000"/>
                </a:srgbClr>
              </a:solidFill>
              <a:latin typeface="Arial"/>
              <a:ea typeface="+mn-ea"/>
              <a:cs typeface="+mn-cs"/>
            </a:rPr>
            <a:t>liquid particles </a:t>
          </a:r>
          <a:r>
            <a:rPr lang="en-GB" sz="1000" b="0" i="0" kern="1200" dirty="0">
              <a:solidFill>
                <a:schemeClr val="accent2">
                  <a:lumMod val="75000"/>
                </a:schemeClr>
              </a:solidFill>
              <a:latin typeface="Arial"/>
              <a:ea typeface="+mn-ea"/>
              <a:cs typeface="+mn-cs"/>
            </a:rPr>
            <a:t>dispersed in a suitable vehicle</a:t>
          </a:r>
          <a:endParaRPr lang="en-GB" sz="1000" b="0" i="0" kern="1200" dirty="0">
            <a:solidFill>
              <a:srgbClr val="27ABB8">
                <a:lumMod val="75000"/>
              </a:srgbClr>
            </a:solidFill>
            <a:latin typeface="Arial"/>
            <a:ea typeface="+mn-ea"/>
            <a:cs typeface="+mn-cs"/>
          </a:endParaRPr>
        </a:p>
      </dgm:t>
    </dgm:pt>
    <dgm:pt modelId="{8D061451-C7F3-4E7D-BCA7-FEDF4A76591F}" type="parTrans" cxnId="{E32B4023-F1F6-4108-B8D9-896522600F98}">
      <dgm:prSet/>
      <dgm:spPr/>
      <dgm:t>
        <a:bodyPr/>
        <a:lstStyle/>
        <a:p>
          <a:endParaRPr lang="en-GB"/>
        </a:p>
      </dgm:t>
    </dgm:pt>
    <dgm:pt modelId="{62E0DEC9-6664-4DB3-BDAB-6B0CBDE885E6}" type="sibTrans" cxnId="{E32B4023-F1F6-4108-B8D9-896522600F98}">
      <dgm:prSet/>
      <dgm:spPr/>
      <dgm:t>
        <a:bodyPr/>
        <a:lstStyle/>
        <a:p>
          <a:endParaRPr lang="en-GB"/>
        </a:p>
      </dgm:t>
    </dgm:pt>
    <dgm:pt modelId="{3F323C5F-8CA1-40EA-9202-EA10CCECB8ED}">
      <dgm:prSet custT="1"/>
      <dgm:spPr>
        <a:solidFill>
          <a:schemeClr val="accent5">
            <a:lumMod val="20000"/>
            <a:lumOff val="80000"/>
          </a:schemeClr>
        </a:solidFill>
      </dgm:spPr>
      <dgm:t>
        <a:bodyPr/>
        <a:lstStyle/>
        <a:p>
          <a:pPr marL="0" lvl="0" indent="0" algn="ctr" defTabSz="444500">
            <a:lnSpc>
              <a:spcPct val="90000"/>
            </a:lnSpc>
            <a:spcBef>
              <a:spcPct val="0"/>
            </a:spcBef>
            <a:spcAft>
              <a:spcPct val="35000"/>
            </a:spcAft>
            <a:buNone/>
          </a:pPr>
          <a:r>
            <a:rPr lang="en-GB" sz="1000" b="0" i="0" kern="1200" dirty="0">
              <a:solidFill>
                <a:schemeClr val="accent2">
                  <a:lumMod val="75000"/>
                </a:schemeClr>
              </a:solidFill>
              <a:latin typeface="Arial"/>
              <a:ea typeface="+mn-ea"/>
              <a:cs typeface="+mn-cs"/>
            </a:rPr>
            <a:t>A liquid dose form consisting of active substance(s) suspended or dissolved in a volatile liquid which evaporates to leave them in a hard coating</a:t>
          </a:r>
        </a:p>
      </dgm:t>
    </dgm:pt>
    <dgm:pt modelId="{39E762C5-F48E-4EF3-A3A2-3113F2AB005A}" type="parTrans" cxnId="{899E0E29-396D-4DB0-959A-236A2BC07E0E}">
      <dgm:prSet/>
      <dgm:spPr/>
      <dgm:t>
        <a:bodyPr/>
        <a:lstStyle/>
        <a:p>
          <a:endParaRPr lang="en-GB"/>
        </a:p>
      </dgm:t>
    </dgm:pt>
    <dgm:pt modelId="{6EC1287A-C0C2-44BA-AF52-4BE53E73C2C4}" type="sibTrans" cxnId="{899E0E29-396D-4DB0-959A-236A2BC07E0E}">
      <dgm:prSet/>
      <dgm:spPr/>
      <dgm:t>
        <a:bodyPr/>
        <a:lstStyle/>
        <a:p>
          <a:endParaRPr lang="en-GB"/>
        </a:p>
      </dgm:t>
    </dgm:pt>
    <dgm:pt modelId="{0BF87A82-94CD-4ED7-BBD0-D52CB2C2EE01}">
      <dgm:prSet custT="1"/>
      <dgm:spPr>
        <a:solidFill>
          <a:srgbClr val="6EBAA0">
            <a:lumMod val="20000"/>
            <a:lumOff val="80000"/>
          </a:srgbClr>
        </a:solidFill>
        <a:ln w="25400" cap="flat" cmpd="sng" algn="ctr">
          <a:solidFill>
            <a:srgbClr val="1DA8DE">
              <a:shade val="80000"/>
              <a:hueOff val="0"/>
              <a:satOff val="0"/>
              <a:lumOff val="0"/>
              <a:alphaOff val="0"/>
            </a:srgbClr>
          </a:solidFill>
          <a:prstDash val="solid"/>
        </a:ln>
        <a:effectLst/>
      </dgm:spPr>
      <dgm:t>
        <a:bodyPr spcFirstLastPara="0" vert="horz" wrap="square" lIns="6350" tIns="6350" rIns="6350" bIns="6350" numCol="1" spcCol="1270" anchor="ctr" anchorCtr="0"/>
        <a:lstStyle/>
        <a:p>
          <a:pPr marL="0" lvl="0" indent="0" algn="ctr" defTabSz="444500">
            <a:lnSpc>
              <a:spcPct val="90000"/>
            </a:lnSpc>
            <a:spcBef>
              <a:spcPct val="0"/>
            </a:spcBef>
            <a:spcAft>
              <a:spcPct val="35000"/>
            </a:spcAft>
            <a:buNone/>
          </a:pPr>
          <a:r>
            <a:rPr lang="en-GB" sz="1000" b="0" i="0" kern="1200" dirty="0">
              <a:solidFill>
                <a:srgbClr val="27ABB8">
                  <a:lumMod val="75000"/>
                </a:srgbClr>
              </a:solidFill>
              <a:latin typeface="Arial"/>
              <a:ea typeface="+mn-ea"/>
              <a:cs typeface="+mn-cs"/>
            </a:rPr>
            <a:t>A liquid dose form consisting of a pure substance in its liquid state</a:t>
          </a:r>
        </a:p>
      </dgm:t>
    </dgm:pt>
    <dgm:pt modelId="{950447D9-5A15-4B46-B221-6EC24A85F6F1}" type="parTrans" cxnId="{E6801292-64B3-4C9A-BCC1-1699A2087B21}">
      <dgm:prSet/>
      <dgm:spPr/>
      <dgm:t>
        <a:bodyPr/>
        <a:lstStyle/>
        <a:p>
          <a:endParaRPr lang="en-GB"/>
        </a:p>
      </dgm:t>
    </dgm:pt>
    <dgm:pt modelId="{4A5D4D22-734F-4DEE-A64C-18B7D70FC8DB}" type="sibTrans" cxnId="{E6801292-64B3-4C9A-BCC1-1699A2087B21}">
      <dgm:prSet/>
      <dgm:spPr/>
      <dgm:t>
        <a:bodyPr/>
        <a:lstStyle/>
        <a:p>
          <a:endParaRPr lang="en-GB"/>
        </a:p>
      </dgm:t>
    </dgm:pt>
    <dgm:pt modelId="{F2673694-AD6E-43E9-8188-D0ECBA962518}">
      <dgm:prSe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6350" tIns="6350" rIns="6350" bIns="6350" numCol="1" spcCol="1270" anchor="ctr" anchorCtr="0"/>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active substances dissolved in a single (aqueous or oily) continuous phase</a:t>
          </a:r>
        </a:p>
      </dgm:t>
    </dgm:pt>
    <dgm:pt modelId="{BFFE7188-ACB3-4EDC-821D-984DEBF83597}" type="parTrans" cxnId="{0D969E25-B09B-4F3F-B116-4DF68BC2758B}">
      <dgm:prSet/>
      <dgm:spPr/>
      <dgm:t>
        <a:bodyPr/>
        <a:lstStyle/>
        <a:p>
          <a:endParaRPr lang="en-GB"/>
        </a:p>
      </dgm:t>
    </dgm:pt>
    <dgm:pt modelId="{AF4D4C7D-5712-47DA-890E-D4B702D2DB73}" type="sibTrans" cxnId="{0D969E25-B09B-4F3F-B116-4DF68BC2758B}">
      <dgm:prSet/>
      <dgm:spPr/>
      <dgm:t>
        <a:bodyPr/>
        <a:lstStyle/>
        <a:p>
          <a:endParaRPr lang="en-GB"/>
        </a:p>
      </dgm:t>
    </dgm:pt>
    <dgm:pt modelId="{1B204386-43A1-4870-A41C-040E00F15B34}">
      <dgm:prSet custT="1"/>
      <dgm:spPr>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gm:spPr>
      <dgm:t>
        <a:bodyPr spcFirstLastPara="0" vert="horz" wrap="square" lIns="6350" tIns="6350" rIns="6350" bIns="6350" numCol="1" spcCol="1270" anchor="ctr" anchorCtr="0"/>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active substance(s) dissolved in continuous phase with a high concentration of sugar or sweetener</a:t>
          </a:r>
        </a:p>
      </dgm:t>
    </dgm:pt>
    <dgm:pt modelId="{16F0E29B-0606-4E94-94EC-E33C80A6C004}" type="parTrans" cxnId="{04A00319-BB85-4823-A74C-4E4FF9357F0C}">
      <dgm:prSet/>
      <dgm:spPr/>
      <dgm:t>
        <a:bodyPr/>
        <a:lstStyle/>
        <a:p>
          <a:endParaRPr lang="en-GB"/>
        </a:p>
      </dgm:t>
    </dgm:pt>
    <dgm:pt modelId="{9FC8C078-F30F-44FD-9FD3-26F920CD03A9}" type="sibTrans" cxnId="{04A00319-BB85-4823-A74C-4E4FF9357F0C}">
      <dgm:prSet/>
      <dgm:spPr/>
      <dgm:t>
        <a:bodyPr/>
        <a:lstStyle/>
        <a:p>
          <a:endParaRPr lang="en-GB"/>
        </a:p>
      </dgm:t>
    </dgm:pt>
    <dgm:pt modelId="{5D6BA20D-B16F-4817-A26B-121901EEB401}">
      <dgm:prSet/>
      <dgm:spPr/>
      <dgm:t>
        <a:bodyPr/>
        <a:lstStyle/>
        <a:p>
          <a:r>
            <a:rPr lang="en-GB" dirty="0"/>
            <a:t>Collodion</a:t>
          </a:r>
        </a:p>
      </dgm:t>
    </dgm:pt>
    <dgm:pt modelId="{BB7BE222-667B-48D3-9D3E-37E5235B4F1A}" type="parTrans" cxnId="{5D30DD50-3EF4-486A-B357-B19D0D23A622}">
      <dgm:prSet/>
      <dgm:spPr/>
      <dgm:t>
        <a:bodyPr/>
        <a:lstStyle/>
        <a:p>
          <a:endParaRPr lang="en-GB"/>
        </a:p>
      </dgm:t>
    </dgm:pt>
    <dgm:pt modelId="{55897B5C-3180-4229-98A0-58D5E12B6793}" type="sibTrans" cxnId="{5D30DD50-3EF4-486A-B357-B19D0D23A622}">
      <dgm:prSet/>
      <dgm:spPr/>
      <dgm:t>
        <a:bodyPr/>
        <a:lstStyle/>
        <a:p>
          <a:endParaRPr lang="en-GB"/>
        </a:p>
      </dgm:t>
    </dgm:pt>
    <dgm:pt modelId="{88CA0D85-6D29-4CC5-91A5-F956550DD30E}">
      <dgm:prSet custT="1"/>
      <dgm:spPr/>
      <dgm:t>
        <a:bodyPr/>
        <a:lstStyle/>
        <a:p>
          <a:r>
            <a:rPr lang="en-GB" sz="1000" b="0" i="0" kern="1200" dirty="0">
              <a:solidFill>
                <a:srgbClr val="F5A53B">
                  <a:lumMod val="75000"/>
                </a:srgbClr>
              </a:solidFill>
              <a:latin typeface="Arial"/>
              <a:ea typeface="+mn-ea"/>
              <a:cs typeface="+mn-cs"/>
            </a:rPr>
            <a:t>A liquid dose form consisting of active substance(s) in a mixture of pyroxylin in ether and ethanol</a:t>
          </a:r>
        </a:p>
      </dgm:t>
    </dgm:pt>
    <dgm:pt modelId="{0E5E60D5-70F1-4F25-AE02-12D3F4DFD97B}" type="parTrans" cxnId="{49CA34B0-C96B-4881-AF90-775831161323}">
      <dgm:prSet/>
      <dgm:spPr/>
      <dgm:t>
        <a:bodyPr/>
        <a:lstStyle/>
        <a:p>
          <a:endParaRPr lang="en-GB"/>
        </a:p>
      </dgm:t>
    </dgm:pt>
    <dgm:pt modelId="{57760CF5-B46F-4DD2-B0DA-2E51E89C252A}" type="sibTrans" cxnId="{49CA34B0-C96B-4881-AF90-775831161323}">
      <dgm:prSet/>
      <dgm:spPr/>
      <dgm:t>
        <a:bodyPr/>
        <a:lstStyle/>
        <a:p>
          <a:endParaRPr lang="en-GB"/>
        </a:p>
      </dgm:t>
    </dgm:pt>
    <dgm:pt modelId="{EB52EDEF-8CFC-4656-9808-C88CFA951CA2}" type="pres">
      <dgm:prSet presAssocID="{01768970-B70B-47B1-87AB-DB87CE289ECB}" presName="diagram" presStyleCnt="0">
        <dgm:presLayoutVars>
          <dgm:chPref val="1"/>
          <dgm:dir/>
          <dgm:animOne val="branch"/>
          <dgm:animLvl val="lvl"/>
          <dgm:resizeHandles val="exact"/>
        </dgm:presLayoutVars>
      </dgm:prSet>
      <dgm:spPr/>
    </dgm:pt>
    <dgm:pt modelId="{0C7F8388-6175-48FD-B287-D2BB88B173D2}" type="pres">
      <dgm:prSet presAssocID="{1684C05A-899E-490A-8A65-8EE1F912D85B}" presName="root1" presStyleCnt="0"/>
      <dgm:spPr/>
    </dgm:pt>
    <dgm:pt modelId="{23C3990B-B8C4-4E33-A97F-909C06D3387C}" type="pres">
      <dgm:prSet presAssocID="{1684C05A-899E-490A-8A65-8EE1F912D85B}" presName="LevelOneTextNode" presStyleLbl="node0" presStyleIdx="0" presStyleCnt="1" custLinFactNeighborX="-21041" custLinFactNeighborY="-2982">
        <dgm:presLayoutVars>
          <dgm:chPref val="3"/>
        </dgm:presLayoutVars>
      </dgm:prSet>
      <dgm:spPr/>
    </dgm:pt>
    <dgm:pt modelId="{71D3C64E-E475-4CF0-A5F6-29A5C29FE485}" type="pres">
      <dgm:prSet presAssocID="{1684C05A-899E-490A-8A65-8EE1F912D85B}" presName="level2hierChild" presStyleCnt="0"/>
      <dgm:spPr/>
    </dgm:pt>
    <dgm:pt modelId="{BAE00ABA-C357-4C5F-9607-406BC65D14EB}" type="pres">
      <dgm:prSet presAssocID="{A6E236A3-A3F4-4D6F-880D-75D02A15B07D}" presName="conn2-1" presStyleLbl="parChTrans1D2" presStyleIdx="0" presStyleCnt="7"/>
      <dgm:spPr/>
    </dgm:pt>
    <dgm:pt modelId="{069C0187-96E3-493A-B435-D0CE869F4B5B}" type="pres">
      <dgm:prSet presAssocID="{A6E236A3-A3F4-4D6F-880D-75D02A15B07D}" presName="connTx" presStyleLbl="parChTrans1D2" presStyleIdx="0" presStyleCnt="7"/>
      <dgm:spPr/>
    </dgm:pt>
    <dgm:pt modelId="{4A70E6F8-BF7E-4B67-BF54-20D7F83DAA37}" type="pres">
      <dgm:prSet presAssocID="{7BFDA572-6BFB-479C-A836-BC86655533BB}" presName="root2" presStyleCnt="0"/>
      <dgm:spPr/>
    </dgm:pt>
    <dgm:pt modelId="{1217B581-C6B9-4E6C-9567-3AD118C5B9B5}" type="pres">
      <dgm:prSet presAssocID="{7BFDA572-6BFB-479C-A836-BC86655533BB}" presName="LevelTwoTextNode" presStyleLbl="node2" presStyleIdx="0" presStyleCnt="7" custScaleY="34279" custLinFactY="63826" custLinFactNeighborX="7027" custLinFactNeighborY="100000">
        <dgm:presLayoutVars>
          <dgm:chPref val="3"/>
        </dgm:presLayoutVars>
      </dgm:prSet>
      <dgm:spPr/>
    </dgm:pt>
    <dgm:pt modelId="{BD69356A-35F4-4F6F-81CA-30D8BAD58BC4}" type="pres">
      <dgm:prSet presAssocID="{7BFDA572-6BFB-479C-A836-BC86655533BB}" presName="level3hierChild" presStyleCnt="0"/>
      <dgm:spPr/>
    </dgm:pt>
    <dgm:pt modelId="{D918BE36-B2D0-4FB9-B7F9-83A95321C414}" type="pres">
      <dgm:prSet presAssocID="{9C3FD9F2-505B-491C-BF44-8E2C1CDEF18E}" presName="conn2-1" presStyleLbl="parChTrans1D3" presStyleIdx="0" presStyleCnt="8"/>
      <dgm:spPr/>
    </dgm:pt>
    <dgm:pt modelId="{CE627E3F-050A-4E7D-8349-A06B352398F0}" type="pres">
      <dgm:prSet presAssocID="{9C3FD9F2-505B-491C-BF44-8E2C1CDEF18E}" presName="connTx" presStyleLbl="parChTrans1D3" presStyleIdx="0" presStyleCnt="8"/>
      <dgm:spPr/>
    </dgm:pt>
    <dgm:pt modelId="{B9A19983-BD8B-4CF6-984B-00651CFDBE3D}" type="pres">
      <dgm:prSet presAssocID="{B04DEF7A-005B-4FD6-B2AC-8CC3AB63CB39}" presName="root2" presStyleCnt="0"/>
      <dgm:spPr/>
    </dgm:pt>
    <dgm:pt modelId="{EC690601-B508-4E23-8ADE-B5B38D628BB1}" type="pres">
      <dgm:prSet presAssocID="{B04DEF7A-005B-4FD6-B2AC-8CC3AB63CB39}" presName="LevelTwoTextNode" presStyleLbl="node3" presStyleIdx="0" presStyleCnt="8" custScaleX="194084" custScaleY="70963" custLinFactY="48656" custLinFactNeighborX="74540" custLinFactNeighborY="100000">
        <dgm:presLayoutVars>
          <dgm:chPref val="3"/>
        </dgm:presLayoutVars>
      </dgm:prSet>
      <dgm:spPr/>
    </dgm:pt>
    <dgm:pt modelId="{82AAF9E1-D59D-4395-B57F-08E221BA5CF8}" type="pres">
      <dgm:prSet presAssocID="{B04DEF7A-005B-4FD6-B2AC-8CC3AB63CB39}" presName="level3hierChild" presStyleCnt="0"/>
      <dgm:spPr/>
    </dgm:pt>
    <dgm:pt modelId="{0F3D149A-C0F8-457A-9C0E-11C39D568895}" type="pres">
      <dgm:prSet presAssocID="{BB7BE222-667B-48D3-9D3E-37E5235B4F1A}" presName="conn2-1" presStyleLbl="parChTrans1D2" presStyleIdx="1" presStyleCnt="7"/>
      <dgm:spPr/>
    </dgm:pt>
    <dgm:pt modelId="{5132BB38-4E45-46EE-BF3A-591B5A961D58}" type="pres">
      <dgm:prSet presAssocID="{BB7BE222-667B-48D3-9D3E-37E5235B4F1A}" presName="connTx" presStyleLbl="parChTrans1D2" presStyleIdx="1" presStyleCnt="7"/>
      <dgm:spPr/>
    </dgm:pt>
    <dgm:pt modelId="{E8907883-8C9C-479F-B4B1-E9AEAB00BAB0}" type="pres">
      <dgm:prSet presAssocID="{5D6BA20D-B16F-4817-A26B-121901EEB401}" presName="root2" presStyleCnt="0"/>
      <dgm:spPr/>
    </dgm:pt>
    <dgm:pt modelId="{23FD015C-8F6B-44DA-9DD3-98D72D3E30B7}" type="pres">
      <dgm:prSet presAssocID="{5D6BA20D-B16F-4817-A26B-121901EEB401}" presName="LevelTwoTextNode" presStyleLbl="node2" presStyleIdx="1" presStyleCnt="7" custScaleY="38591" custLinFactNeighborX="9671" custLinFactNeighborY="-88288">
        <dgm:presLayoutVars>
          <dgm:chPref val="3"/>
        </dgm:presLayoutVars>
      </dgm:prSet>
      <dgm:spPr/>
    </dgm:pt>
    <dgm:pt modelId="{7952D8A5-3B51-4477-B393-947F7CF70BC3}" type="pres">
      <dgm:prSet presAssocID="{5D6BA20D-B16F-4817-A26B-121901EEB401}" presName="level3hierChild" presStyleCnt="0"/>
      <dgm:spPr/>
    </dgm:pt>
    <dgm:pt modelId="{0D67269D-D0B2-4623-861B-9D97A99FD434}" type="pres">
      <dgm:prSet presAssocID="{0E5E60D5-70F1-4F25-AE02-12D3F4DFD97B}" presName="conn2-1" presStyleLbl="parChTrans1D3" presStyleIdx="1" presStyleCnt="8"/>
      <dgm:spPr/>
    </dgm:pt>
    <dgm:pt modelId="{F57E91F9-A7A9-4E0E-BD0C-B510B8A01EBC}" type="pres">
      <dgm:prSet presAssocID="{0E5E60D5-70F1-4F25-AE02-12D3F4DFD97B}" presName="connTx" presStyleLbl="parChTrans1D3" presStyleIdx="1" presStyleCnt="8"/>
      <dgm:spPr/>
    </dgm:pt>
    <dgm:pt modelId="{9F038457-FEE2-4C4D-B338-3E4FEDBEC36A}" type="pres">
      <dgm:prSet presAssocID="{88CA0D85-6D29-4CC5-91A5-F956550DD30E}" presName="root2" presStyleCnt="0"/>
      <dgm:spPr/>
    </dgm:pt>
    <dgm:pt modelId="{F0BC834B-6D32-4702-BEC9-53CBD1EBE1C5}" type="pres">
      <dgm:prSet presAssocID="{88CA0D85-6D29-4CC5-91A5-F956550DD30E}" presName="LevelTwoTextNode" presStyleLbl="node3" presStyleIdx="1" presStyleCnt="8" custScaleX="226906" custScaleY="57721" custLinFactNeighborX="78299" custLinFactNeighborY="-87096">
        <dgm:presLayoutVars>
          <dgm:chPref val="3"/>
        </dgm:presLayoutVars>
      </dgm:prSet>
      <dgm:spPr/>
    </dgm:pt>
    <dgm:pt modelId="{8F32983B-EA70-4F33-8643-D0366F99A93F}" type="pres">
      <dgm:prSet presAssocID="{88CA0D85-6D29-4CC5-91A5-F956550DD30E}" presName="level3hierChild" presStyleCnt="0"/>
      <dgm:spPr/>
    </dgm:pt>
    <dgm:pt modelId="{EE40DB5C-44C3-4DE4-979C-84D97D078F6A}" type="pres">
      <dgm:prSet presAssocID="{0810AED7-698C-4D22-A1DD-93F11660CB57}" presName="conn2-1" presStyleLbl="parChTrans1D2" presStyleIdx="2" presStyleCnt="7"/>
      <dgm:spPr/>
    </dgm:pt>
    <dgm:pt modelId="{84D78AC9-70F4-456A-9818-3B92F7DE3D07}" type="pres">
      <dgm:prSet presAssocID="{0810AED7-698C-4D22-A1DD-93F11660CB57}" presName="connTx" presStyleLbl="parChTrans1D2" presStyleIdx="2" presStyleCnt="7"/>
      <dgm:spPr/>
    </dgm:pt>
    <dgm:pt modelId="{028707FE-0889-4941-9B23-822F823BB74F}" type="pres">
      <dgm:prSet presAssocID="{7C3192C0-2D09-41A0-AE02-94ACA0A22BEA}" presName="root2" presStyleCnt="0"/>
      <dgm:spPr/>
    </dgm:pt>
    <dgm:pt modelId="{045E0A0C-DD78-4947-BFC4-43662412A5E1}" type="pres">
      <dgm:prSet presAssocID="{7C3192C0-2D09-41A0-AE02-94ACA0A22BEA}" presName="LevelTwoTextNode" presStyleLbl="node2" presStyleIdx="2" presStyleCnt="7" custScaleY="35637" custLinFactNeighborX="5817" custLinFactNeighborY="66217">
        <dgm:presLayoutVars>
          <dgm:chPref val="3"/>
        </dgm:presLayoutVars>
      </dgm:prSet>
      <dgm:spPr/>
    </dgm:pt>
    <dgm:pt modelId="{C242BB68-AC16-4AD1-B564-A9E67D9D7580}" type="pres">
      <dgm:prSet presAssocID="{7C3192C0-2D09-41A0-AE02-94ACA0A22BEA}" presName="level3hierChild" presStyleCnt="0"/>
      <dgm:spPr/>
    </dgm:pt>
    <dgm:pt modelId="{C6FE5196-0FC0-4CFE-BD3A-DC07C0A32E02}" type="pres">
      <dgm:prSet presAssocID="{39E762C5-F48E-4EF3-A3A2-3113F2AB005A}" presName="conn2-1" presStyleLbl="parChTrans1D3" presStyleIdx="2" presStyleCnt="8"/>
      <dgm:spPr/>
    </dgm:pt>
    <dgm:pt modelId="{AD154891-8BA5-4577-A902-90C5C4527DAB}" type="pres">
      <dgm:prSet presAssocID="{39E762C5-F48E-4EF3-A3A2-3113F2AB005A}" presName="connTx" presStyleLbl="parChTrans1D3" presStyleIdx="2" presStyleCnt="8"/>
      <dgm:spPr/>
    </dgm:pt>
    <dgm:pt modelId="{D13646EE-40E6-405E-8F1C-48A77A09BE3E}" type="pres">
      <dgm:prSet presAssocID="{3F323C5F-8CA1-40EA-9202-EA10CCECB8ED}" presName="root2" presStyleCnt="0"/>
      <dgm:spPr/>
    </dgm:pt>
    <dgm:pt modelId="{347634A2-F327-4B97-9702-2CB29F678364}" type="pres">
      <dgm:prSet presAssocID="{3F323C5F-8CA1-40EA-9202-EA10CCECB8ED}" presName="LevelTwoTextNode" presStyleLbl="node3" presStyleIdx="2" presStyleCnt="8" custScaleX="199601" custScaleY="102663" custLinFactX="40147" custLinFactNeighborX="100000" custLinFactNeighborY="78656">
        <dgm:presLayoutVars>
          <dgm:chPref val="3"/>
        </dgm:presLayoutVars>
      </dgm:prSet>
      <dgm:spPr/>
    </dgm:pt>
    <dgm:pt modelId="{F9FF538A-DBAF-4CF7-9DA1-A59B3D456FF8}" type="pres">
      <dgm:prSet presAssocID="{3F323C5F-8CA1-40EA-9202-EA10CCECB8ED}" presName="level3hierChild" presStyleCnt="0"/>
      <dgm:spPr/>
    </dgm:pt>
    <dgm:pt modelId="{4E46FF60-E988-4A8D-B5D0-AEF3A1ED287B}" type="pres">
      <dgm:prSet presAssocID="{9F398C39-2385-43F7-96EE-091D58EF67E0}" presName="conn2-1" presStyleLbl="parChTrans1D2" presStyleIdx="3" presStyleCnt="7"/>
      <dgm:spPr/>
    </dgm:pt>
    <dgm:pt modelId="{8FA83843-09FE-4FC2-9A43-626A664B9E38}" type="pres">
      <dgm:prSet presAssocID="{9F398C39-2385-43F7-96EE-091D58EF67E0}" presName="connTx" presStyleLbl="parChTrans1D2" presStyleIdx="3" presStyleCnt="7"/>
      <dgm:spPr/>
    </dgm:pt>
    <dgm:pt modelId="{B0878944-D3B6-44FD-9DDD-F8DEDB5AA776}" type="pres">
      <dgm:prSet presAssocID="{4CAAA0C4-E540-4A78-B404-4C02A7888608}" presName="root2" presStyleCnt="0"/>
      <dgm:spPr/>
    </dgm:pt>
    <dgm:pt modelId="{36F74C70-E6B8-434E-9BF4-4C00A315085C}" type="pres">
      <dgm:prSet presAssocID="{4CAAA0C4-E540-4A78-B404-4C02A7888608}" presName="LevelTwoTextNode" presStyleLbl="node2" presStyleIdx="3" presStyleCnt="7" custScaleY="42772" custLinFactNeighborX="3514" custLinFactNeighborY="79475">
        <dgm:presLayoutVars>
          <dgm:chPref val="3"/>
        </dgm:presLayoutVars>
      </dgm:prSet>
      <dgm:spPr>
        <a:xfrm>
          <a:off x="1801317" y="1936793"/>
          <a:ext cx="1394028" cy="298126"/>
        </a:xfrm>
        <a:prstGeom prst="roundRect">
          <a:avLst>
            <a:gd name="adj" fmla="val 10000"/>
          </a:avLst>
        </a:prstGeom>
      </dgm:spPr>
    </dgm:pt>
    <dgm:pt modelId="{52D591FD-F1B4-4CE7-B9A3-8305B03C1F22}" type="pres">
      <dgm:prSet presAssocID="{4CAAA0C4-E540-4A78-B404-4C02A7888608}" presName="level3hierChild" presStyleCnt="0"/>
      <dgm:spPr/>
    </dgm:pt>
    <dgm:pt modelId="{A2E8C5C4-A758-4BA3-865D-113160484B03}" type="pres">
      <dgm:prSet presAssocID="{950447D9-5A15-4B46-B221-6EC24A85F6F1}" presName="conn2-1" presStyleLbl="parChTrans1D3" presStyleIdx="3" presStyleCnt="8"/>
      <dgm:spPr/>
    </dgm:pt>
    <dgm:pt modelId="{6A1CC78F-E1F0-4B54-B3B2-D9909AD4773C}" type="pres">
      <dgm:prSet presAssocID="{950447D9-5A15-4B46-B221-6EC24A85F6F1}" presName="connTx" presStyleLbl="parChTrans1D3" presStyleIdx="3" presStyleCnt="8"/>
      <dgm:spPr/>
    </dgm:pt>
    <dgm:pt modelId="{8BA2B000-7611-49C8-BAB8-7692759709CD}" type="pres">
      <dgm:prSet presAssocID="{0BF87A82-94CD-4ED7-BBD0-D52CB2C2EE01}" presName="root2" presStyleCnt="0"/>
      <dgm:spPr/>
    </dgm:pt>
    <dgm:pt modelId="{99192302-25D6-43DB-A820-BF574EA46B85}" type="pres">
      <dgm:prSet presAssocID="{0BF87A82-94CD-4ED7-BBD0-D52CB2C2EE01}" presName="LevelTwoTextNode" presStyleLbl="node3" presStyleIdx="3" presStyleCnt="8" custScaleX="200667" custScaleY="46474" custLinFactNeighborX="59089" custLinFactNeighborY="76074">
        <dgm:presLayoutVars>
          <dgm:chPref val="3"/>
        </dgm:presLayoutVars>
      </dgm:prSet>
      <dgm:spPr>
        <a:xfrm>
          <a:off x="5188044" y="2109869"/>
          <a:ext cx="3302801" cy="385135"/>
        </a:xfrm>
        <a:prstGeom prst="roundRect">
          <a:avLst>
            <a:gd name="adj" fmla="val 10000"/>
          </a:avLst>
        </a:prstGeom>
      </dgm:spPr>
    </dgm:pt>
    <dgm:pt modelId="{88377240-440D-42D6-B23D-CA9D202B894A}" type="pres">
      <dgm:prSet presAssocID="{0BF87A82-94CD-4ED7-BBD0-D52CB2C2EE01}" presName="level3hierChild" presStyleCnt="0"/>
      <dgm:spPr/>
    </dgm:pt>
    <dgm:pt modelId="{74B389D5-369F-4AD9-A755-D3B7BA785ED4}" type="pres">
      <dgm:prSet presAssocID="{160F01E5-7155-493F-86E3-5935BFDAD128}" presName="conn2-1" presStyleLbl="parChTrans1D2" presStyleIdx="4" presStyleCnt="7"/>
      <dgm:spPr/>
    </dgm:pt>
    <dgm:pt modelId="{7BC7F168-0BDE-4E18-A4B6-EFF7A896926A}" type="pres">
      <dgm:prSet presAssocID="{160F01E5-7155-493F-86E3-5935BFDAD128}" presName="connTx" presStyleLbl="parChTrans1D2" presStyleIdx="4" presStyleCnt="7"/>
      <dgm:spPr/>
    </dgm:pt>
    <dgm:pt modelId="{37CAF523-1A6F-4B7A-BA32-7E97B18E4E86}" type="pres">
      <dgm:prSet presAssocID="{0B826CA3-024F-4552-B28F-4BB30458D03F}" presName="root2" presStyleCnt="0"/>
      <dgm:spPr/>
    </dgm:pt>
    <dgm:pt modelId="{619275E2-D537-4E3C-B924-5C5790C16735}" type="pres">
      <dgm:prSet presAssocID="{0B826CA3-024F-4552-B28F-4BB30458D03F}" presName="LevelTwoTextNode" presStyleLbl="node2" presStyleIdx="4" presStyleCnt="7" custScaleY="34561" custLinFactY="-100000" custLinFactNeighborX="8639" custLinFactNeighborY="-129486">
        <dgm:presLayoutVars>
          <dgm:chPref val="3"/>
        </dgm:presLayoutVars>
      </dgm:prSet>
      <dgm:spPr>
        <a:xfrm>
          <a:off x="1924186" y="199593"/>
          <a:ext cx="1394028" cy="240895"/>
        </a:xfrm>
        <a:prstGeom prst="roundRect">
          <a:avLst>
            <a:gd name="adj" fmla="val 10000"/>
          </a:avLst>
        </a:prstGeom>
      </dgm:spPr>
    </dgm:pt>
    <dgm:pt modelId="{C5286588-C9CC-47E5-9AB5-312A711FC0C5}" type="pres">
      <dgm:prSet presAssocID="{0B826CA3-024F-4552-B28F-4BB30458D03F}" presName="level3hierChild" presStyleCnt="0"/>
      <dgm:spPr/>
    </dgm:pt>
    <dgm:pt modelId="{683E1D40-C2D3-4938-B9AF-AF1F7926CC0D}" type="pres">
      <dgm:prSet presAssocID="{8D061451-C7F3-4E7D-BCA7-FEDF4A76591F}" presName="conn2-1" presStyleLbl="parChTrans1D3" presStyleIdx="4" presStyleCnt="8"/>
      <dgm:spPr/>
    </dgm:pt>
    <dgm:pt modelId="{7987D4C9-83B8-4DB8-AEDE-6689DF5340C4}" type="pres">
      <dgm:prSet presAssocID="{8D061451-C7F3-4E7D-BCA7-FEDF4A76591F}" presName="connTx" presStyleLbl="parChTrans1D3" presStyleIdx="4" presStyleCnt="8"/>
      <dgm:spPr/>
    </dgm:pt>
    <dgm:pt modelId="{6B78A065-EA0D-478E-B2B6-1F07E02AA77F}" type="pres">
      <dgm:prSet presAssocID="{DBC6A576-14AB-44BF-A882-A5174ACC3A91}" presName="root2" presStyleCnt="0"/>
      <dgm:spPr/>
    </dgm:pt>
    <dgm:pt modelId="{56628195-9351-4071-96DC-14DC9A8B200A}" type="pres">
      <dgm:prSet presAssocID="{DBC6A576-14AB-44BF-A882-A5174ACC3A91}" presName="LevelTwoTextNode" presStyleLbl="node3" presStyleIdx="4" presStyleCnt="8" custScaleX="205371" custScaleY="61846" custLinFactX="31464" custLinFactY="-100000" custLinFactNeighborX="100000" custLinFactNeighborY="-167631">
        <dgm:presLayoutVars>
          <dgm:chPref val="3"/>
        </dgm:presLayoutVars>
      </dgm:prSet>
      <dgm:spPr>
        <a:xfrm>
          <a:off x="5407501" y="216806"/>
          <a:ext cx="2611461" cy="266134"/>
        </a:xfrm>
        <a:prstGeom prst="roundRect">
          <a:avLst>
            <a:gd name="adj" fmla="val 10000"/>
          </a:avLst>
        </a:prstGeom>
      </dgm:spPr>
    </dgm:pt>
    <dgm:pt modelId="{ECA9706F-611B-423D-8251-41A088F69A4E}" type="pres">
      <dgm:prSet presAssocID="{DBC6A576-14AB-44BF-A882-A5174ACC3A91}" presName="level3hierChild" presStyleCnt="0"/>
      <dgm:spPr/>
    </dgm:pt>
    <dgm:pt modelId="{80B4DF84-7C6E-4534-80A6-03F3772E01A6}" type="pres">
      <dgm:prSet presAssocID="{8A7BCE75-EE5C-4FF4-A10F-88E81809B3DE}" presName="conn2-1" presStyleLbl="parChTrans1D2" presStyleIdx="5" presStyleCnt="7"/>
      <dgm:spPr/>
    </dgm:pt>
    <dgm:pt modelId="{A3B40ECC-84A2-4390-BA9D-16889E04E5C6}" type="pres">
      <dgm:prSet presAssocID="{8A7BCE75-EE5C-4FF4-A10F-88E81809B3DE}" presName="connTx" presStyleLbl="parChTrans1D2" presStyleIdx="5" presStyleCnt="7"/>
      <dgm:spPr/>
    </dgm:pt>
    <dgm:pt modelId="{56B89A2A-DB86-4852-A604-D3A9141FCEAC}" type="pres">
      <dgm:prSet presAssocID="{19F53B07-A0FC-4350-B3E1-D8DBEE14971C}" presName="root2" presStyleCnt="0"/>
      <dgm:spPr/>
    </dgm:pt>
    <dgm:pt modelId="{7B11F7C6-93B7-42A0-BEB3-F501979E193C}" type="pres">
      <dgm:prSet presAssocID="{19F53B07-A0FC-4350-B3E1-D8DBEE14971C}" presName="LevelTwoTextNode" presStyleLbl="node2" presStyleIdx="5" presStyleCnt="7" custScaleY="44758" custLinFactNeighborX="-412" custLinFactNeighborY="31691">
        <dgm:presLayoutVars>
          <dgm:chPref val="3"/>
        </dgm:presLayoutVars>
      </dgm:prSet>
      <dgm:spPr/>
    </dgm:pt>
    <dgm:pt modelId="{BD7BEB32-FF0A-4D99-BBA0-B6A124FA8887}" type="pres">
      <dgm:prSet presAssocID="{19F53B07-A0FC-4350-B3E1-D8DBEE14971C}" presName="level3hierChild" presStyleCnt="0"/>
      <dgm:spPr/>
    </dgm:pt>
    <dgm:pt modelId="{4AAA626D-5CED-482A-8C1F-D35D0FDDEB35}" type="pres">
      <dgm:prSet presAssocID="{67609D8B-6AA8-496B-8DE4-C998A57DE55C}" presName="conn2-1" presStyleLbl="parChTrans1D3" presStyleIdx="5" presStyleCnt="8"/>
      <dgm:spPr/>
    </dgm:pt>
    <dgm:pt modelId="{F579018C-0FD6-4E71-8A01-411BEE056F5F}" type="pres">
      <dgm:prSet presAssocID="{67609D8B-6AA8-496B-8DE4-C998A57DE55C}" presName="connTx" presStyleLbl="parChTrans1D3" presStyleIdx="5" presStyleCnt="8"/>
      <dgm:spPr/>
    </dgm:pt>
    <dgm:pt modelId="{DC694680-92BD-4EC7-8FC4-D090AABAAE35}" type="pres">
      <dgm:prSet presAssocID="{879E09A7-570A-4DF8-9951-92686B166CBE}" presName="root2" presStyleCnt="0"/>
      <dgm:spPr/>
    </dgm:pt>
    <dgm:pt modelId="{C3D8E418-9A52-4356-8BA6-FFFA7F53B5A4}" type="pres">
      <dgm:prSet presAssocID="{879E09A7-570A-4DF8-9951-92686B166CBE}" presName="LevelTwoTextNode" presStyleLbl="node3" presStyleIdx="5" presStyleCnt="8" custScaleY="42074" custLinFactNeighborX="-12483" custLinFactNeighborY="7968">
        <dgm:presLayoutVars>
          <dgm:chPref val="3"/>
        </dgm:presLayoutVars>
      </dgm:prSet>
      <dgm:spPr/>
    </dgm:pt>
    <dgm:pt modelId="{FF780B10-B4B5-47AF-8DB2-611DDC068D0B}" type="pres">
      <dgm:prSet presAssocID="{879E09A7-570A-4DF8-9951-92686B166CBE}" presName="level3hierChild" presStyleCnt="0"/>
      <dgm:spPr/>
    </dgm:pt>
    <dgm:pt modelId="{C53D871C-BF4F-4B88-AEF5-9EF816925380}" type="pres">
      <dgm:prSet presAssocID="{16F0E29B-0606-4E94-94EC-E33C80A6C004}" presName="conn2-1" presStyleLbl="parChTrans1D4" presStyleIdx="0" presStyleCnt="1"/>
      <dgm:spPr/>
    </dgm:pt>
    <dgm:pt modelId="{6E946903-26B2-4383-BBF9-B8EA27C828D0}" type="pres">
      <dgm:prSet presAssocID="{16F0E29B-0606-4E94-94EC-E33C80A6C004}" presName="connTx" presStyleLbl="parChTrans1D4" presStyleIdx="0" presStyleCnt="1"/>
      <dgm:spPr/>
    </dgm:pt>
    <dgm:pt modelId="{17747BCB-B7C6-4A5E-97B0-A0BC1FE715A3}" type="pres">
      <dgm:prSet presAssocID="{1B204386-43A1-4870-A41C-040E00F15B34}" presName="root2" presStyleCnt="0"/>
      <dgm:spPr/>
    </dgm:pt>
    <dgm:pt modelId="{42B3A45A-C243-4B6F-AB7C-1A9293C20062}" type="pres">
      <dgm:prSet presAssocID="{1B204386-43A1-4870-A41C-040E00F15B34}" presName="LevelTwoTextNode" presStyleLbl="node4" presStyleIdx="0" presStyleCnt="1" custScaleX="200195" custScaleY="69625" custLinFactNeighborX="2992" custLinFactNeighborY="-1503">
        <dgm:presLayoutVars>
          <dgm:chPref val="3"/>
        </dgm:presLayoutVars>
      </dgm:prSet>
      <dgm:spPr>
        <a:xfrm>
          <a:off x="6990696" y="2154554"/>
          <a:ext cx="1663234" cy="831617"/>
        </a:xfrm>
        <a:prstGeom prst="roundRect">
          <a:avLst>
            <a:gd name="adj" fmla="val 10000"/>
          </a:avLst>
        </a:prstGeom>
      </dgm:spPr>
    </dgm:pt>
    <dgm:pt modelId="{668C7C96-4EE1-41F0-A9A5-B30858265F40}" type="pres">
      <dgm:prSet presAssocID="{1B204386-43A1-4870-A41C-040E00F15B34}" presName="level3hierChild" presStyleCnt="0"/>
      <dgm:spPr/>
    </dgm:pt>
    <dgm:pt modelId="{65633B45-592A-4375-A39D-E08739505911}" type="pres">
      <dgm:prSet presAssocID="{BFFE7188-ACB3-4EDC-821D-984DEBF83597}" presName="conn2-1" presStyleLbl="parChTrans1D3" presStyleIdx="6" presStyleCnt="8"/>
      <dgm:spPr/>
    </dgm:pt>
    <dgm:pt modelId="{76C2D729-D8D3-4E56-8A40-B68600592ABB}" type="pres">
      <dgm:prSet presAssocID="{BFFE7188-ACB3-4EDC-821D-984DEBF83597}" presName="connTx" presStyleLbl="parChTrans1D3" presStyleIdx="6" presStyleCnt="8"/>
      <dgm:spPr/>
    </dgm:pt>
    <dgm:pt modelId="{FACA1F11-8753-401B-A631-F7D5123743F1}" type="pres">
      <dgm:prSet presAssocID="{F2673694-AD6E-43E9-8188-D0ECBA962518}" presName="root2" presStyleCnt="0"/>
      <dgm:spPr/>
    </dgm:pt>
    <dgm:pt modelId="{2622B7A1-3918-4574-8C26-B6CE573CC0A8}" type="pres">
      <dgm:prSet presAssocID="{F2673694-AD6E-43E9-8188-D0ECBA962518}" presName="LevelTwoTextNode" presStyleLbl="node3" presStyleIdx="6" presStyleCnt="8" custScaleX="201384" custScaleY="63524" custLinFactNeighborX="49968" custLinFactNeighborY="2723">
        <dgm:presLayoutVars>
          <dgm:chPref val="3"/>
        </dgm:presLayoutVars>
      </dgm:prSet>
      <dgm:spPr>
        <a:xfrm>
          <a:off x="5188025" y="3019803"/>
          <a:ext cx="1852862" cy="389601"/>
        </a:xfrm>
        <a:prstGeom prst="roundRect">
          <a:avLst>
            <a:gd name="adj" fmla="val 10000"/>
          </a:avLst>
        </a:prstGeom>
      </dgm:spPr>
    </dgm:pt>
    <dgm:pt modelId="{8865A4F0-AD8F-4493-99D5-FE01A4EFB227}" type="pres">
      <dgm:prSet presAssocID="{F2673694-AD6E-43E9-8188-D0ECBA962518}" presName="level3hierChild" presStyleCnt="0"/>
      <dgm:spPr/>
    </dgm:pt>
    <dgm:pt modelId="{08314AED-4BDB-46C0-A242-86C8B3389F04}" type="pres">
      <dgm:prSet presAssocID="{8BD4AB90-555C-4F68-81E9-87D0CA4D97CB}" presName="conn2-1" presStyleLbl="parChTrans1D2" presStyleIdx="6" presStyleCnt="7"/>
      <dgm:spPr/>
    </dgm:pt>
    <dgm:pt modelId="{DE9F03B3-27E4-465E-8014-BBFE8D95A1F8}" type="pres">
      <dgm:prSet presAssocID="{8BD4AB90-555C-4F68-81E9-87D0CA4D97CB}" presName="connTx" presStyleLbl="parChTrans1D2" presStyleIdx="6" presStyleCnt="7"/>
      <dgm:spPr/>
    </dgm:pt>
    <dgm:pt modelId="{A219497D-ADA1-438F-BE97-4B8BDB5385FB}" type="pres">
      <dgm:prSet presAssocID="{827F78AF-4C7C-49B8-A77F-77150D54F10F}" presName="root2" presStyleCnt="0"/>
      <dgm:spPr/>
    </dgm:pt>
    <dgm:pt modelId="{D1A49AE3-1EFC-4F82-A8D1-353B08080C56}" type="pres">
      <dgm:prSet presAssocID="{827F78AF-4C7C-49B8-A77F-77150D54F10F}" presName="LevelTwoTextNode" presStyleLbl="node2" presStyleIdx="6" presStyleCnt="7" custScaleY="47686" custLinFactNeighborX="805" custLinFactNeighborY="254">
        <dgm:presLayoutVars>
          <dgm:chPref val="3"/>
        </dgm:presLayoutVars>
      </dgm:prSet>
      <dgm:spPr/>
    </dgm:pt>
    <dgm:pt modelId="{88081D3E-BCF4-423C-8870-57CC440B8F85}" type="pres">
      <dgm:prSet presAssocID="{827F78AF-4C7C-49B8-A77F-77150D54F10F}" presName="level3hierChild" presStyleCnt="0"/>
      <dgm:spPr/>
    </dgm:pt>
    <dgm:pt modelId="{75AE3860-A158-4785-8D7E-BBA5840DB528}" type="pres">
      <dgm:prSet presAssocID="{2D4F8708-6E07-4910-B206-E6E3734D539B}" presName="conn2-1" presStyleLbl="parChTrans1D3" presStyleIdx="7" presStyleCnt="8"/>
      <dgm:spPr/>
    </dgm:pt>
    <dgm:pt modelId="{88F1FD48-D716-4818-8AE3-E60864A2267D}" type="pres">
      <dgm:prSet presAssocID="{2D4F8708-6E07-4910-B206-E6E3734D539B}" presName="connTx" presStyleLbl="parChTrans1D3" presStyleIdx="7" presStyleCnt="8"/>
      <dgm:spPr/>
    </dgm:pt>
    <dgm:pt modelId="{E082AC2A-AB58-4BC7-9AD0-AF35D868A63E}" type="pres">
      <dgm:prSet presAssocID="{CAF3E835-B9E2-4149-8004-C60696512AE1}" presName="root2" presStyleCnt="0"/>
      <dgm:spPr/>
    </dgm:pt>
    <dgm:pt modelId="{43BF2F34-4C48-435F-9056-CEE01D97473F}" type="pres">
      <dgm:prSet presAssocID="{CAF3E835-B9E2-4149-8004-C60696512AE1}" presName="LevelTwoTextNode" presStyleLbl="node3" presStyleIdx="7" presStyleCnt="8" custScaleX="198829" custScaleY="66606" custLinFactX="43830" custLinFactNeighborX="100000" custLinFactNeighborY="35677">
        <dgm:presLayoutVars>
          <dgm:chPref val="3"/>
        </dgm:presLayoutVars>
      </dgm:prSet>
      <dgm:spPr/>
    </dgm:pt>
    <dgm:pt modelId="{19BEAE29-5E5B-49BB-83E3-0617C91E1F0B}" type="pres">
      <dgm:prSet presAssocID="{CAF3E835-B9E2-4149-8004-C60696512AE1}" presName="level3hierChild" presStyleCnt="0"/>
      <dgm:spPr/>
    </dgm:pt>
  </dgm:ptLst>
  <dgm:cxnLst>
    <dgm:cxn modelId="{A3332B01-4735-4A25-8BC5-7F2171C99A38}" type="presOf" srcId="{0E5E60D5-70F1-4F25-AE02-12D3F4DFD97B}" destId="{0D67269D-D0B2-4623-861B-9D97A99FD434}" srcOrd="0" destOrd="0" presId="urn:microsoft.com/office/officeart/2005/8/layout/hierarchy2"/>
    <dgm:cxn modelId="{B1CD6701-DF7C-4D05-9D1C-50F871E08B62}" type="presOf" srcId="{1684C05A-899E-490A-8A65-8EE1F912D85B}" destId="{23C3990B-B8C4-4E33-A97F-909C06D3387C}" srcOrd="0" destOrd="0" presId="urn:microsoft.com/office/officeart/2005/8/layout/hierarchy2"/>
    <dgm:cxn modelId="{8DE00D03-8194-4F6E-8A62-80EA1948B081}" type="presOf" srcId="{F2673694-AD6E-43E9-8188-D0ECBA962518}" destId="{2622B7A1-3918-4574-8C26-B6CE573CC0A8}" srcOrd="0" destOrd="0" presId="urn:microsoft.com/office/officeart/2005/8/layout/hierarchy2"/>
    <dgm:cxn modelId="{011D8D04-CE49-437E-A66E-8C1445BFA455}" type="presOf" srcId="{879E09A7-570A-4DF8-9951-92686B166CBE}" destId="{C3D8E418-9A52-4356-8BA6-FFFA7F53B5A4}" srcOrd="0" destOrd="0" presId="urn:microsoft.com/office/officeart/2005/8/layout/hierarchy2"/>
    <dgm:cxn modelId="{96A2DA04-EB68-406F-BF41-0463A979A8C8}" type="presOf" srcId="{8A7BCE75-EE5C-4FF4-A10F-88E81809B3DE}" destId="{80B4DF84-7C6E-4534-80A6-03F3772E01A6}" srcOrd="0" destOrd="0" presId="urn:microsoft.com/office/officeart/2005/8/layout/hierarchy2"/>
    <dgm:cxn modelId="{18A1C207-6D2F-43C2-9354-E1D82A147D54}" srcId="{1684C05A-899E-490A-8A65-8EE1F912D85B}" destId="{19F53B07-A0FC-4350-B3E1-D8DBEE14971C}" srcOrd="5" destOrd="0" parTransId="{8A7BCE75-EE5C-4FF4-A10F-88E81809B3DE}" sibTransId="{C0F1C9A1-B8FC-4F7F-B38A-B7D88CBF4027}"/>
    <dgm:cxn modelId="{2BCA6909-1346-4EB5-A95E-502E1AAC3CE5}" type="presOf" srcId="{3F323C5F-8CA1-40EA-9202-EA10CCECB8ED}" destId="{347634A2-F327-4B97-9702-2CB29F678364}" srcOrd="0" destOrd="0" presId="urn:microsoft.com/office/officeart/2005/8/layout/hierarchy2"/>
    <dgm:cxn modelId="{D435E30B-D591-4419-931B-FF9EF57295CD}" type="presOf" srcId="{8BD4AB90-555C-4F68-81E9-87D0CA4D97CB}" destId="{DE9F03B3-27E4-465E-8014-BBFE8D95A1F8}" srcOrd="1" destOrd="0" presId="urn:microsoft.com/office/officeart/2005/8/layout/hierarchy2"/>
    <dgm:cxn modelId="{04A00319-BB85-4823-A74C-4E4FF9357F0C}" srcId="{879E09A7-570A-4DF8-9951-92686B166CBE}" destId="{1B204386-43A1-4870-A41C-040E00F15B34}" srcOrd="0" destOrd="0" parTransId="{16F0E29B-0606-4E94-94EC-E33C80A6C004}" sibTransId="{9FC8C078-F30F-44FD-9FD3-26F920CD03A9}"/>
    <dgm:cxn modelId="{CD6AD819-0C06-492B-82D8-1430A833E7D4}" type="presOf" srcId="{9F398C39-2385-43F7-96EE-091D58EF67E0}" destId="{4E46FF60-E988-4A8D-B5D0-AEF3A1ED287B}" srcOrd="0" destOrd="0" presId="urn:microsoft.com/office/officeart/2005/8/layout/hierarchy2"/>
    <dgm:cxn modelId="{F7EAC31E-C147-4C16-86B4-5D1C8CD38FCE}" type="presOf" srcId="{950447D9-5A15-4B46-B221-6EC24A85F6F1}" destId="{6A1CC78F-E1F0-4B54-B3B2-D9909AD4773C}" srcOrd="1" destOrd="0" presId="urn:microsoft.com/office/officeart/2005/8/layout/hierarchy2"/>
    <dgm:cxn modelId="{E1367422-1C62-4DF5-BBC0-D8FBB424CF55}" srcId="{1684C05A-899E-490A-8A65-8EE1F912D85B}" destId="{0B826CA3-024F-4552-B28F-4BB30458D03F}" srcOrd="4" destOrd="0" parTransId="{160F01E5-7155-493F-86E3-5935BFDAD128}" sibTransId="{562543C1-60A2-4BE4-8BAC-9CD0D3FB315E}"/>
    <dgm:cxn modelId="{95F3E522-427E-4293-B78B-EE87FD702F14}" type="presOf" srcId="{DBC6A576-14AB-44BF-A882-A5174ACC3A91}" destId="{56628195-9351-4071-96DC-14DC9A8B200A}" srcOrd="0" destOrd="0" presId="urn:microsoft.com/office/officeart/2005/8/layout/hierarchy2"/>
    <dgm:cxn modelId="{E32B4023-F1F6-4108-B8D9-896522600F98}" srcId="{0B826CA3-024F-4552-B28F-4BB30458D03F}" destId="{DBC6A576-14AB-44BF-A882-A5174ACC3A91}" srcOrd="0" destOrd="0" parTransId="{8D061451-C7F3-4E7D-BCA7-FEDF4A76591F}" sibTransId="{62E0DEC9-6664-4DB3-BDAB-6B0CBDE885E6}"/>
    <dgm:cxn modelId="{0D969E25-B09B-4F3F-B116-4DF68BC2758B}" srcId="{19F53B07-A0FC-4350-B3E1-D8DBEE14971C}" destId="{F2673694-AD6E-43E9-8188-D0ECBA962518}" srcOrd="1" destOrd="0" parTransId="{BFFE7188-ACB3-4EDC-821D-984DEBF83597}" sibTransId="{AF4D4C7D-5712-47DA-890E-D4B702D2DB73}"/>
    <dgm:cxn modelId="{899E0E29-396D-4DB0-959A-236A2BC07E0E}" srcId="{7C3192C0-2D09-41A0-AE02-94ACA0A22BEA}" destId="{3F323C5F-8CA1-40EA-9202-EA10CCECB8ED}" srcOrd="0" destOrd="0" parTransId="{39E762C5-F48E-4EF3-A3A2-3113F2AB005A}" sibTransId="{6EC1287A-C0C2-44BA-AF52-4BE53E73C2C4}"/>
    <dgm:cxn modelId="{8DC6702D-7A99-4026-AC4A-10259876F81F}" type="presOf" srcId="{5D6BA20D-B16F-4817-A26B-121901EEB401}" destId="{23FD015C-8F6B-44DA-9DD3-98D72D3E30B7}" srcOrd="0" destOrd="0" presId="urn:microsoft.com/office/officeart/2005/8/layout/hierarchy2"/>
    <dgm:cxn modelId="{AB7B522D-BC75-49B6-920E-5B5ADE5B8984}" type="presOf" srcId="{BB7BE222-667B-48D3-9D3E-37E5235B4F1A}" destId="{5132BB38-4E45-46EE-BF3A-591B5A961D58}" srcOrd="1" destOrd="0" presId="urn:microsoft.com/office/officeart/2005/8/layout/hierarchy2"/>
    <dgm:cxn modelId="{3ED8D635-0575-4C4D-AEAC-DFA46707050F}" type="presOf" srcId="{67609D8B-6AA8-496B-8DE4-C998A57DE55C}" destId="{F579018C-0FD6-4E71-8A01-411BEE056F5F}" srcOrd="1" destOrd="0" presId="urn:microsoft.com/office/officeart/2005/8/layout/hierarchy2"/>
    <dgm:cxn modelId="{18E78737-FA4B-4267-B73F-4955FA163BAE}" type="presOf" srcId="{CAF3E835-B9E2-4149-8004-C60696512AE1}" destId="{43BF2F34-4C48-435F-9056-CEE01D97473F}" srcOrd="0" destOrd="0" presId="urn:microsoft.com/office/officeart/2005/8/layout/hierarchy2"/>
    <dgm:cxn modelId="{748A303A-1489-45A8-8BC4-8969B4FF2F87}" srcId="{01768970-B70B-47B1-87AB-DB87CE289ECB}" destId="{1684C05A-899E-490A-8A65-8EE1F912D85B}" srcOrd="0" destOrd="0" parTransId="{CE77CEFB-E743-42D8-AC59-5F63951E33D3}" sibTransId="{3C09A206-AB19-413E-9A46-2D44D87565FA}"/>
    <dgm:cxn modelId="{2E29A23C-B62F-4ECD-B04D-C7288D08F040}" type="presOf" srcId="{9C3FD9F2-505B-491C-BF44-8E2C1CDEF18E}" destId="{CE627E3F-050A-4E7D-8349-A06B352398F0}" srcOrd="1" destOrd="0" presId="urn:microsoft.com/office/officeart/2005/8/layout/hierarchy2"/>
    <dgm:cxn modelId="{CD8F4F3E-D3FE-460B-887D-1BD4F89764DD}" type="presOf" srcId="{BFFE7188-ACB3-4EDC-821D-984DEBF83597}" destId="{76C2D729-D8D3-4E56-8A40-B68600592ABB}" srcOrd="1" destOrd="0" presId="urn:microsoft.com/office/officeart/2005/8/layout/hierarchy2"/>
    <dgm:cxn modelId="{C2B2F73E-F991-4E0A-AF84-455EB84F09D0}" type="presOf" srcId="{0E5E60D5-70F1-4F25-AE02-12D3F4DFD97B}" destId="{F57E91F9-A7A9-4E0E-BD0C-B510B8A01EBC}" srcOrd="1" destOrd="0" presId="urn:microsoft.com/office/officeart/2005/8/layout/hierarchy2"/>
    <dgm:cxn modelId="{2E1ED460-33D4-4144-ACBC-54D5B28B11A2}" srcId="{827F78AF-4C7C-49B8-A77F-77150D54F10F}" destId="{CAF3E835-B9E2-4149-8004-C60696512AE1}" srcOrd="0" destOrd="0" parTransId="{2D4F8708-6E07-4910-B206-E6E3734D539B}" sibTransId="{7BE3865C-0011-467C-8BCF-5978F4DC7D47}"/>
    <dgm:cxn modelId="{840E3645-19AD-4948-9C74-7420AFAE8631}" type="presOf" srcId="{950447D9-5A15-4B46-B221-6EC24A85F6F1}" destId="{A2E8C5C4-A758-4BA3-865D-113160484B03}" srcOrd="0" destOrd="0" presId="urn:microsoft.com/office/officeart/2005/8/layout/hierarchy2"/>
    <dgm:cxn modelId="{47380B47-1A4C-4EEE-B914-EA0F9236CF59}" type="presOf" srcId="{0BF87A82-94CD-4ED7-BBD0-D52CB2C2EE01}" destId="{99192302-25D6-43DB-A820-BF574EA46B85}" srcOrd="0" destOrd="0" presId="urn:microsoft.com/office/officeart/2005/8/layout/hierarchy2"/>
    <dgm:cxn modelId="{F5C02069-4BC7-48E8-AC67-E1D1F4C97174}" type="presOf" srcId="{88CA0D85-6D29-4CC5-91A5-F956550DD30E}" destId="{F0BC834B-6D32-4702-BEC9-53CBD1EBE1C5}" srcOrd="0" destOrd="0" presId="urn:microsoft.com/office/officeart/2005/8/layout/hierarchy2"/>
    <dgm:cxn modelId="{7000CA4F-C0C2-429C-AAFA-FF88E97B667F}" type="presOf" srcId="{0810AED7-698C-4D22-A1DD-93F11660CB57}" destId="{EE40DB5C-44C3-4DE4-979C-84D97D078F6A}" srcOrd="0" destOrd="0" presId="urn:microsoft.com/office/officeart/2005/8/layout/hierarchy2"/>
    <dgm:cxn modelId="{5D30DD50-3EF4-486A-B357-B19D0D23A622}" srcId="{1684C05A-899E-490A-8A65-8EE1F912D85B}" destId="{5D6BA20D-B16F-4817-A26B-121901EEB401}" srcOrd="1" destOrd="0" parTransId="{BB7BE222-667B-48D3-9D3E-37E5235B4F1A}" sibTransId="{55897B5C-3180-4229-98A0-58D5E12B6793}"/>
    <dgm:cxn modelId="{FD0EE173-F996-4630-A587-0D857C9CAA02}" type="presOf" srcId="{B04DEF7A-005B-4FD6-B2AC-8CC3AB63CB39}" destId="{EC690601-B508-4E23-8ADE-B5B38D628BB1}" srcOrd="0" destOrd="0" presId="urn:microsoft.com/office/officeart/2005/8/layout/hierarchy2"/>
    <dgm:cxn modelId="{888B3E56-F75D-4B7F-AAE5-32A8A93B0F05}" type="presOf" srcId="{7C3192C0-2D09-41A0-AE02-94ACA0A22BEA}" destId="{045E0A0C-DD78-4947-BFC4-43662412A5E1}" srcOrd="0" destOrd="0" presId="urn:microsoft.com/office/officeart/2005/8/layout/hierarchy2"/>
    <dgm:cxn modelId="{9E1C7376-A125-4BD6-A6EF-0B917E2995F0}" srcId="{19F53B07-A0FC-4350-B3E1-D8DBEE14971C}" destId="{879E09A7-570A-4DF8-9951-92686B166CBE}" srcOrd="0" destOrd="0" parTransId="{67609D8B-6AA8-496B-8DE4-C998A57DE55C}" sibTransId="{391FD420-C79A-4727-BAD5-8E2F6CA32D70}"/>
    <dgm:cxn modelId="{6BF11258-6B0B-467E-B580-DA3B9E13DF03}" type="presOf" srcId="{8D061451-C7F3-4E7D-BCA7-FEDF4A76591F}" destId="{7987D4C9-83B8-4DB8-AEDE-6689DF5340C4}" srcOrd="1" destOrd="0" presId="urn:microsoft.com/office/officeart/2005/8/layout/hierarchy2"/>
    <dgm:cxn modelId="{A9EF245A-8005-4CD9-AE80-E53FCF492834}" type="presOf" srcId="{827F78AF-4C7C-49B8-A77F-77150D54F10F}" destId="{D1A49AE3-1EFC-4F82-A8D1-353B08080C56}" srcOrd="0" destOrd="0" presId="urn:microsoft.com/office/officeart/2005/8/layout/hierarchy2"/>
    <dgm:cxn modelId="{B5AABD5A-A3C4-45D9-BC5B-CE023B513406}" srcId="{7BFDA572-6BFB-479C-A836-BC86655533BB}" destId="{B04DEF7A-005B-4FD6-B2AC-8CC3AB63CB39}" srcOrd="0" destOrd="0" parTransId="{9C3FD9F2-505B-491C-BF44-8E2C1CDEF18E}" sibTransId="{167111DF-0C7A-4776-B79C-A8352C4C48CE}"/>
    <dgm:cxn modelId="{BE6D067B-BC58-4C13-AED7-BA3DA6749591}" type="presOf" srcId="{A6E236A3-A3F4-4D6F-880D-75D02A15B07D}" destId="{BAE00ABA-C357-4C5F-9607-406BC65D14EB}" srcOrd="0" destOrd="0" presId="urn:microsoft.com/office/officeart/2005/8/layout/hierarchy2"/>
    <dgm:cxn modelId="{3A75848C-E5AD-4B6A-97AB-BF518C83029F}" srcId="{1684C05A-899E-490A-8A65-8EE1F912D85B}" destId="{7BFDA572-6BFB-479C-A836-BC86655533BB}" srcOrd="0" destOrd="0" parTransId="{A6E236A3-A3F4-4D6F-880D-75D02A15B07D}" sibTransId="{7E3B70EC-DF43-416C-A675-4A3B9C94B520}"/>
    <dgm:cxn modelId="{3B714991-33BF-417A-B645-C1C4D6FA256C}" type="presOf" srcId="{4CAAA0C4-E540-4A78-B404-4C02A7888608}" destId="{36F74C70-E6B8-434E-9BF4-4C00A315085C}" srcOrd="0" destOrd="0" presId="urn:microsoft.com/office/officeart/2005/8/layout/hierarchy2"/>
    <dgm:cxn modelId="{E6801292-64B3-4C9A-BCC1-1699A2087B21}" srcId="{4CAAA0C4-E540-4A78-B404-4C02A7888608}" destId="{0BF87A82-94CD-4ED7-BBD0-D52CB2C2EE01}" srcOrd="0" destOrd="0" parTransId="{950447D9-5A15-4B46-B221-6EC24A85F6F1}" sibTransId="{4A5D4D22-734F-4DEE-A64C-18B7D70FC8DB}"/>
    <dgm:cxn modelId="{BEC95F92-DAD5-4DB4-9C55-E32F0C8C093F}" srcId="{1684C05A-899E-490A-8A65-8EE1F912D85B}" destId="{7C3192C0-2D09-41A0-AE02-94ACA0A22BEA}" srcOrd="2" destOrd="0" parTransId="{0810AED7-698C-4D22-A1DD-93F11660CB57}" sibTransId="{E936E554-F0BA-4F33-9431-C9440567A8B5}"/>
    <dgm:cxn modelId="{401F0DA0-6EF3-48AA-AF44-ADBFC1C84812}" type="presOf" srcId="{01768970-B70B-47B1-87AB-DB87CE289ECB}" destId="{EB52EDEF-8CFC-4656-9808-C88CFA951CA2}" srcOrd="0" destOrd="0" presId="urn:microsoft.com/office/officeart/2005/8/layout/hierarchy2"/>
    <dgm:cxn modelId="{346D43A9-CD7F-4D08-8060-4FB73FFA53AC}" type="presOf" srcId="{16F0E29B-0606-4E94-94EC-E33C80A6C004}" destId="{6E946903-26B2-4383-BBF9-B8EA27C828D0}" srcOrd="1" destOrd="0" presId="urn:microsoft.com/office/officeart/2005/8/layout/hierarchy2"/>
    <dgm:cxn modelId="{344E46AA-D2EE-41DF-AF26-4FDC849AB696}" type="presOf" srcId="{2D4F8708-6E07-4910-B206-E6E3734D539B}" destId="{75AE3860-A158-4785-8D7E-BBA5840DB528}" srcOrd="0" destOrd="0" presId="urn:microsoft.com/office/officeart/2005/8/layout/hierarchy2"/>
    <dgm:cxn modelId="{E6910EAB-E2B8-471E-A077-3811E1FCC479}" type="presOf" srcId="{7BFDA572-6BFB-479C-A836-BC86655533BB}" destId="{1217B581-C6B9-4E6C-9567-3AD118C5B9B5}" srcOrd="0" destOrd="0" presId="urn:microsoft.com/office/officeart/2005/8/layout/hierarchy2"/>
    <dgm:cxn modelId="{372706AD-2B6F-4242-A5F7-2180E885A5AE}" type="presOf" srcId="{16F0E29B-0606-4E94-94EC-E33C80A6C004}" destId="{C53D871C-BF4F-4B88-AEF5-9EF816925380}" srcOrd="0" destOrd="0" presId="urn:microsoft.com/office/officeart/2005/8/layout/hierarchy2"/>
    <dgm:cxn modelId="{F5D1FCAF-59B7-4D45-B100-88430C5EBC88}" type="presOf" srcId="{8BD4AB90-555C-4F68-81E9-87D0CA4D97CB}" destId="{08314AED-4BDB-46C0-A242-86C8B3389F04}" srcOrd="0" destOrd="0" presId="urn:microsoft.com/office/officeart/2005/8/layout/hierarchy2"/>
    <dgm:cxn modelId="{49CA34B0-C96B-4881-AF90-775831161323}" srcId="{5D6BA20D-B16F-4817-A26B-121901EEB401}" destId="{88CA0D85-6D29-4CC5-91A5-F956550DD30E}" srcOrd="0" destOrd="0" parTransId="{0E5E60D5-70F1-4F25-AE02-12D3F4DFD97B}" sibTransId="{57760CF5-B46F-4DD2-B0DA-2E51E89C252A}"/>
    <dgm:cxn modelId="{D5DAB8B0-F3D4-4840-8F79-B66C0DC1D114}" type="presOf" srcId="{160F01E5-7155-493F-86E3-5935BFDAD128}" destId="{7BC7F168-0BDE-4E18-A4B6-EFF7A896926A}" srcOrd="1" destOrd="0" presId="urn:microsoft.com/office/officeart/2005/8/layout/hierarchy2"/>
    <dgm:cxn modelId="{42B14AB5-F3CB-4526-B9B6-8674A21D0EEE}" type="presOf" srcId="{39E762C5-F48E-4EF3-A3A2-3113F2AB005A}" destId="{AD154891-8BA5-4577-A902-90C5C4527DAB}" srcOrd="1" destOrd="0" presId="urn:microsoft.com/office/officeart/2005/8/layout/hierarchy2"/>
    <dgm:cxn modelId="{2FC32EB8-43C8-432D-8387-CCDF00EDB51B}" type="presOf" srcId="{9F398C39-2385-43F7-96EE-091D58EF67E0}" destId="{8FA83843-09FE-4FC2-9A43-626A664B9E38}" srcOrd="1" destOrd="0" presId="urn:microsoft.com/office/officeart/2005/8/layout/hierarchy2"/>
    <dgm:cxn modelId="{537F73C9-828E-4236-BAB7-06FBA7C67E66}" type="presOf" srcId="{BB7BE222-667B-48D3-9D3E-37E5235B4F1A}" destId="{0F3D149A-C0F8-457A-9C0E-11C39D568895}" srcOrd="0" destOrd="0" presId="urn:microsoft.com/office/officeart/2005/8/layout/hierarchy2"/>
    <dgm:cxn modelId="{F00042CD-D77C-4919-90DD-2EFA0B8E561C}" type="presOf" srcId="{8D061451-C7F3-4E7D-BCA7-FEDF4A76591F}" destId="{683E1D40-C2D3-4938-B9AF-AF1F7926CC0D}" srcOrd="0" destOrd="0" presId="urn:microsoft.com/office/officeart/2005/8/layout/hierarchy2"/>
    <dgm:cxn modelId="{7DCE29DC-065A-4FB5-B084-B197F4A31F45}" type="presOf" srcId="{1B204386-43A1-4870-A41C-040E00F15B34}" destId="{42B3A45A-C243-4B6F-AB7C-1A9293C20062}" srcOrd="0" destOrd="0" presId="urn:microsoft.com/office/officeart/2005/8/layout/hierarchy2"/>
    <dgm:cxn modelId="{8A5EB8DD-D8FC-4681-AC58-8344E2FD730C}" type="presOf" srcId="{39E762C5-F48E-4EF3-A3A2-3113F2AB005A}" destId="{C6FE5196-0FC0-4CFE-BD3A-DC07C0A32E02}" srcOrd="0" destOrd="0" presId="urn:microsoft.com/office/officeart/2005/8/layout/hierarchy2"/>
    <dgm:cxn modelId="{964B54DE-08AF-4964-A100-95E11BFE523F}" type="presOf" srcId="{2D4F8708-6E07-4910-B206-E6E3734D539B}" destId="{88F1FD48-D716-4818-8AE3-E60864A2267D}" srcOrd="1" destOrd="0" presId="urn:microsoft.com/office/officeart/2005/8/layout/hierarchy2"/>
    <dgm:cxn modelId="{939317DF-5058-4EB8-8268-808F07D640E8}" type="presOf" srcId="{0810AED7-698C-4D22-A1DD-93F11660CB57}" destId="{84D78AC9-70F4-456A-9818-3B92F7DE3D07}" srcOrd="1" destOrd="0" presId="urn:microsoft.com/office/officeart/2005/8/layout/hierarchy2"/>
    <dgm:cxn modelId="{C69FA5E6-BEDE-4B00-92CF-73E0BE758BF2}" type="presOf" srcId="{160F01E5-7155-493F-86E3-5935BFDAD128}" destId="{74B389D5-369F-4AD9-A755-D3B7BA785ED4}" srcOrd="0" destOrd="0" presId="urn:microsoft.com/office/officeart/2005/8/layout/hierarchy2"/>
    <dgm:cxn modelId="{293312E7-04B4-4BF8-9560-3DB23140FB89}" type="presOf" srcId="{19F53B07-A0FC-4350-B3E1-D8DBEE14971C}" destId="{7B11F7C6-93B7-42A0-BEB3-F501979E193C}" srcOrd="0" destOrd="0" presId="urn:microsoft.com/office/officeart/2005/8/layout/hierarchy2"/>
    <dgm:cxn modelId="{CD5A88EA-8EB2-43E0-89FA-599329BFACAD}" srcId="{1684C05A-899E-490A-8A65-8EE1F912D85B}" destId="{4CAAA0C4-E540-4A78-B404-4C02A7888608}" srcOrd="3" destOrd="0" parTransId="{9F398C39-2385-43F7-96EE-091D58EF67E0}" sibTransId="{BCEE7B6D-2B51-4E29-9C72-33E4BC90E292}"/>
    <dgm:cxn modelId="{EDCCA8F3-C0B7-4572-8FA8-BB25D9FAB7D4}" type="presOf" srcId="{8A7BCE75-EE5C-4FF4-A10F-88E81809B3DE}" destId="{A3B40ECC-84A2-4390-BA9D-16889E04E5C6}" srcOrd="1" destOrd="0" presId="urn:microsoft.com/office/officeart/2005/8/layout/hierarchy2"/>
    <dgm:cxn modelId="{F86A5CFA-2CEF-465A-9653-21387E8E7C53}" type="presOf" srcId="{A6E236A3-A3F4-4D6F-880D-75D02A15B07D}" destId="{069C0187-96E3-493A-B435-D0CE869F4B5B}" srcOrd="1" destOrd="0" presId="urn:microsoft.com/office/officeart/2005/8/layout/hierarchy2"/>
    <dgm:cxn modelId="{6380E2FA-CF56-43F5-8E72-C2BBB1D20E7D}" type="presOf" srcId="{9C3FD9F2-505B-491C-BF44-8E2C1CDEF18E}" destId="{D918BE36-B2D0-4FB9-B7F9-83A95321C414}" srcOrd="0" destOrd="0" presId="urn:microsoft.com/office/officeart/2005/8/layout/hierarchy2"/>
    <dgm:cxn modelId="{F65513FC-105F-4272-B637-5BADCEB2F912}" type="presOf" srcId="{BFFE7188-ACB3-4EDC-821D-984DEBF83597}" destId="{65633B45-592A-4375-A39D-E08739505911}" srcOrd="0" destOrd="0" presId="urn:microsoft.com/office/officeart/2005/8/layout/hierarchy2"/>
    <dgm:cxn modelId="{B6F2ECFC-5680-409A-B85D-D83555AA6AF2}" type="presOf" srcId="{67609D8B-6AA8-496B-8DE4-C998A57DE55C}" destId="{4AAA626D-5CED-482A-8C1F-D35D0FDDEB35}" srcOrd="0" destOrd="0" presId="urn:microsoft.com/office/officeart/2005/8/layout/hierarchy2"/>
    <dgm:cxn modelId="{D869FBFE-9748-4081-9A10-C8277CEBA7AD}" type="presOf" srcId="{0B826CA3-024F-4552-B28F-4BB30458D03F}" destId="{619275E2-D537-4E3C-B924-5C5790C16735}" srcOrd="0" destOrd="0" presId="urn:microsoft.com/office/officeart/2005/8/layout/hierarchy2"/>
    <dgm:cxn modelId="{48E308FF-CF46-4461-868E-DEC1648C875A}" srcId="{1684C05A-899E-490A-8A65-8EE1F912D85B}" destId="{827F78AF-4C7C-49B8-A77F-77150D54F10F}" srcOrd="6" destOrd="0" parTransId="{8BD4AB90-555C-4F68-81E9-87D0CA4D97CB}" sibTransId="{3A614352-97BD-4AAD-BD3D-54EAC8C619D0}"/>
    <dgm:cxn modelId="{A2FB98BD-095A-4E80-B1A2-0CF38F09E1D9}" type="presParOf" srcId="{EB52EDEF-8CFC-4656-9808-C88CFA951CA2}" destId="{0C7F8388-6175-48FD-B287-D2BB88B173D2}" srcOrd="0" destOrd="0" presId="urn:microsoft.com/office/officeart/2005/8/layout/hierarchy2"/>
    <dgm:cxn modelId="{118E1D8B-BC8F-4A3B-85D7-18670D1E9072}" type="presParOf" srcId="{0C7F8388-6175-48FD-B287-D2BB88B173D2}" destId="{23C3990B-B8C4-4E33-A97F-909C06D3387C}" srcOrd="0" destOrd="0" presId="urn:microsoft.com/office/officeart/2005/8/layout/hierarchy2"/>
    <dgm:cxn modelId="{93819A35-68F4-48CE-BABB-45226001E810}" type="presParOf" srcId="{0C7F8388-6175-48FD-B287-D2BB88B173D2}" destId="{71D3C64E-E475-4CF0-A5F6-29A5C29FE485}" srcOrd="1" destOrd="0" presId="urn:microsoft.com/office/officeart/2005/8/layout/hierarchy2"/>
    <dgm:cxn modelId="{09C62844-C738-423A-918A-F9449D665452}" type="presParOf" srcId="{71D3C64E-E475-4CF0-A5F6-29A5C29FE485}" destId="{BAE00ABA-C357-4C5F-9607-406BC65D14EB}" srcOrd="0" destOrd="0" presId="urn:microsoft.com/office/officeart/2005/8/layout/hierarchy2"/>
    <dgm:cxn modelId="{BB9B0FA8-181C-4C95-9D62-927FBF133F9E}" type="presParOf" srcId="{BAE00ABA-C357-4C5F-9607-406BC65D14EB}" destId="{069C0187-96E3-493A-B435-D0CE869F4B5B}" srcOrd="0" destOrd="0" presId="urn:microsoft.com/office/officeart/2005/8/layout/hierarchy2"/>
    <dgm:cxn modelId="{49BF58CB-8799-4C32-821B-A59708DA792B}" type="presParOf" srcId="{71D3C64E-E475-4CF0-A5F6-29A5C29FE485}" destId="{4A70E6F8-BF7E-4B67-BF54-20D7F83DAA37}" srcOrd="1" destOrd="0" presId="urn:microsoft.com/office/officeart/2005/8/layout/hierarchy2"/>
    <dgm:cxn modelId="{5B51DD90-5227-4304-A3EB-D649C61830E8}" type="presParOf" srcId="{4A70E6F8-BF7E-4B67-BF54-20D7F83DAA37}" destId="{1217B581-C6B9-4E6C-9567-3AD118C5B9B5}" srcOrd="0" destOrd="0" presId="urn:microsoft.com/office/officeart/2005/8/layout/hierarchy2"/>
    <dgm:cxn modelId="{2C4A5C67-AE30-421F-8A85-0E375636BC4B}" type="presParOf" srcId="{4A70E6F8-BF7E-4B67-BF54-20D7F83DAA37}" destId="{BD69356A-35F4-4F6F-81CA-30D8BAD58BC4}" srcOrd="1" destOrd="0" presId="urn:microsoft.com/office/officeart/2005/8/layout/hierarchy2"/>
    <dgm:cxn modelId="{565705D9-7855-4A20-888A-B1B182813B89}" type="presParOf" srcId="{BD69356A-35F4-4F6F-81CA-30D8BAD58BC4}" destId="{D918BE36-B2D0-4FB9-B7F9-83A95321C414}" srcOrd="0" destOrd="0" presId="urn:microsoft.com/office/officeart/2005/8/layout/hierarchy2"/>
    <dgm:cxn modelId="{46D91DDF-ACB4-49EC-9397-3C259E57A9A5}" type="presParOf" srcId="{D918BE36-B2D0-4FB9-B7F9-83A95321C414}" destId="{CE627E3F-050A-4E7D-8349-A06B352398F0}" srcOrd="0" destOrd="0" presId="urn:microsoft.com/office/officeart/2005/8/layout/hierarchy2"/>
    <dgm:cxn modelId="{F7118E7E-92C4-4442-AF58-7AD0EEB9C5C4}" type="presParOf" srcId="{BD69356A-35F4-4F6F-81CA-30D8BAD58BC4}" destId="{B9A19983-BD8B-4CF6-984B-00651CFDBE3D}" srcOrd="1" destOrd="0" presId="urn:microsoft.com/office/officeart/2005/8/layout/hierarchy2"/>
    <dgm:cxn modelId="{BE1F4978-240F-4DB8-AF3B-A370C2F387D0}" type="presParOf" srcId="{B9A19983-BD8B-4CF6-984B-00651CFDBE3D}" destId="{EC690601-B508-4E23-8ADE-B5B38D628BB1}" srcOrd="0" destOrd="0" presId="urn:microsoft.com/office/officeart/2005/8/layout/hierarchy2"/>
    <dgm:cxn modelId="{3E8E7F4B-DBFA-473E-8AD6-2C1F9B7F3377}" type="presParOf" srcId="{B9A19983-BD8B-4CF6-984B-00651CFDBE3D}" destId="{82AAF9E1-D59D-4395-B57F-08E221BA5CF8}" srcOrd="1" destOrd="0" presId="urn:microsoft.com/office/officeart/2005/8/layout/hierarchy2"/>
    <dgm:cxn modelId="{CAFC2F39-D68D-4081-9663-BFB9B856E891}" type="presParOf" srcId="{71D3C64E-E475-4CF0-A5F6-29A5C29FE485}" destId="{0F3D149A-C0F8-457A-9C0E-11C39D568895}" srcOrd="2" destOrd="0" presId="urn:microsoft.com/office/officeart/2005/8/layout/hierarchy2"/>
    <dgm:cxn modelId="{4DC3AE6E-2789-483A-BA21-76DC433221F9}" type="presParOf" srcId="{0F3D149A-C0F8-457A-9C0E-11C39D568895}" destId="{5132BB38-4E45-46EE-BF3A-591B5A961D58}" srcOrd="0" destOrd="0" presId="urn:microsoft.com/office/officeart/2005/8/layout/hierarchy2"/>
    <dgm:cxn modelId="{59F9FF97-511F-4440-81C0-4DCAD7718EE6}" type="presParOf" srcId="{71D3C64E-E475-4CF0-A5F6-29A5C29FE485}" destId="{E8907883-8C9C-479F-B4B1-E9AEAB00BAB0}" srcOrd="3" destOrd="0" presId="urn:microsoft.com/office/officeart/2005/8/layout/hierarchy2"/>
    <dgm:cxn modelId="{17E5471A-7451-4263-AFFC-D97BE75F5023}" type="presParOf" srcId="{E8907883-8C9C-479F-B4B1-E9AEAB00BAB0}" destId="{23FD015C-8F6B-44DA-9DD3-98D72D3E30B7}" srcOrd="0" destOrd="0" presId="urn:microsoft.com/office/officeart/2005/8/layout/hierarchy2"/>
    <dgm:cxn modelId="{B7BCCE81-6F93-40FE-BE64-B1ED24289BD5}" type="presParOf" srcId="{E8907883-8C9C-479F-B4B1-E9AEAB00BAB0}" destId="{7952D8A5-3B51-4477-B393-947F7CF70BC3}" srcOrd="1" destOrd="0" presId="urn:microsoft.com/office/officeart/2005/8/layout/hierarchy2"/>
    <dgm:cxn modelId="{EADEE837-D9D0-4BD8-A2B5-4C4D02A55AEF}" type="presParOf" srcId="{7952D8A5-3B51-4477-B393-947F7CF70BC3}" destId="{0D67269D-D0B2-4623-861B-9D97A99FD434}" srcOrd="0" destOrd="0" presId="urn:microsoft.com/office/officeart/2005/8/layout/hierarchy2"/>
    <dgm:cxn modelId="{F5D86998-064F-44A2-AEDA-F915D905ED52}" type="presParOf" srcId="{0D67269D-D0B2-4623-861B-9D97A99FD434}" destId="{F57E91F9-A7A9-4E0E-BD0C-B510B8A01EBC}" srcOrd="0" destOrd="0" presId="urn:microsoft.com/office/officeart/2005/8/layout/hierarchy2"/>
    <dgm:cxn modelId="{6A49A5DC-7772-4228-B676-0345BD0E52B9}" type="presParOf" srcId="{7952D8A5-3B51-4477-B393-947F7CF70BC3}" destId="{9F038457-FEE2-4C4D-B338-3E4FEDBEC36A}" srcOrd="1" destOrd="0" presId="urn:microsoft.com/office/officeart/2005/8/layout/hierarchy2"/>
    <dgm:cxn modelId="{C62D896D-E664-4A4D-9E8D-6E04D28DAE5F}" type="presParOf" srcId="{9F038457-FEE2-4C4D-B338-3E4FEDBEC36A}" destId="{F0BC834B-6D32-4702-BEC9-53CBD1EBE1C5}" srcOrd="0" destOrd="0" presId="urn:microsoft.com/office/officeart/2005/8/layout/hierarchy2"/>
    <dgm:cxn modelId="{CF0D49F3-6C77-4953-99D1-52C7487436AD}" type="presParOf" srcId="{9F038457-FEE2-4C4D-B338-3E4FEDBEC36A}" destId="{8F32983B-EA70-4F33-8643-D0366F99A93F}" srcOrd="1" destOrd="0" presId="urn:microsoft.com/office/officeart/2005/8/layout/hierarchy2"/>
    <dgm:cxn modelId="{2B12CC79-E28C-4AA2-8F2B-1734285204B9}" type="presParOf" srcId="{71D3C64E-E475-4CF0-A5F6-29A5C29FE485}" destId="{EE40DB5C-44C3-4DE4-979C-84D97D078F6A}" srcOrd="4" destOrd="0" presId="urn:microsoft.com/office/officeart/2005/8/layout/hierarchy2"/>
    <dgm:cxn modelId="{D2988C05-9C1A-4087-80F7-BFF08F62B684}" type="presParOf" srcId="{EE40DB5C-44C3-4DE4-979C-84D97D078F6A}" destId="{84D78AC9-70F4-456A-9818-3B92F7DE3D07}" srcOrd="0" destOrd="0" presId="urn:microsoft.com/office/officeart/2005/8/layout/hierarchy2"/>
    <dgm:cxn modelId="{D9CABE16-C37C-4433-8A1D-F15C0B4E4F3F}" type="presParOf" srcId="{71D3C64E-E475-4CF0-A5F6-29A5C29FE485}" destId="{028707FE-0889-4941-9B23-822F823BB74F}" srcOrd="5" destOrd="0" presId="urn:microsoft.com/office/officeart/2005/8/layout/hierarchy2"/>
    <dgm:cxn modelId="{F234D325-E2B6-4B05-B6D7-B491827D57D2}" type="presParOf" srcId="{028707FE-0889-4941-9B23-822F823BB74F}" destId="{045E0A0C-DD78-4947-BFC4-43662412A5E1}" srcOrd="0" destOrd="0" presId="urn:microsoft.com/office/officeart/2005/8/layout/hierarchy2"/>
    <dgm:cxn modelId="{F4DF6AD6-B036-4E33-83E6-2277AC25DDCE}" type="presParOf" srcId="{028707FE-0889-4941-9B23-822F823BB74F}" destId="{C242BB68-AC16-4AD1-B564-A9E67D9D7580}" srcOrd="1" destOrd="0" presId="urn:microsoft.com/office/officeart/2005/8/layout/hierarchy2"/>
    <dgm:cxn modelId="{BF5F50E5-F003-4E9C-9E3A-10F30A67162E}" type="presParOf" srcId="{C242BB68-AC16-4AD1-B564-A9E67D9D7580}" destId="{C6FE5196-0FC0-4CFE-BD3A-DC07C0A32E02}" srcOrd="0" destOrd="0" presId="urn:microsoft.com/office/officeart/2005/8/layout/hierarchy2"/>
    <dgm:cxn modelId="{9F1AE816-7CC4-4963-9518-B86043BB0910}" type="presParOf" srcId="{C6FE5196-0FC0-4CFE-BD3A-DC07C0A32E02}" destId="{AD154891-8BA5-4577-A902-90C5C4527DAB}" srcOrd="0" destOrd="0" presId="urn:microsoft.com/office/officeart/2005/8/layout/hierarchy2"/>
    <dgm:cxn modelId="{16259549-4933-49A8-8634-230D96E30D35}" type="presParOf" srcId="{C242BB68-AC16-4AD1-B564-A9E67D9D7580}" destId="{D13646EE-40E6-405E-8F1C-48A77A09BE3E}" srcOrd="1" destOrd="0" presId="urn:microsoft.com/office/officeart/2005/8/layout/hierarchy2"/>
    <dgm:cxn modelId="{C8A189AA-0110-4FE0-AADF-2552BF079A98}" type="presParOf" srcId="{D13646EE-40E6-405E-8F1C-48A77A09BE3E}" destId="{347634A2-F327-4B97-9702-2CB29F678364}" srcOrd="0" destOrd="0" presId="urn:microsoft.com/office/officeart/2005/8/layout/hierarchy2"/>
    <dgm:cxn modelId="{D76E90E6-7874-4517-A1A6-CEBC61FCA487}" type="presParOf" srcId="{D13646EE-40E6-405E-8F1C-48A77A09BE3E}" destId="{F9FF538A-DBAF-4CF7-9DA1-A59B3D456FF8}" srcOrd="1" destOrd="0" presId="urn:microsoft.com/office/officeart/2005/8/layout/hierarchy2"/>
    <dgm:cxn modelId="{F3DA0499-0175-4EB0-8A4F-AC3D1F776A40}" type="presParOf" srcId="{71D3C64E-E475-4CF0-A5F6-29A5C29FE485}" destId="{4E46FF60-E988-4A8D-B5D0-AEF3A1ED287B}" srcOrd="6" destOrd="0" presId="urn:microsoft.com/office/officeart/2005/8/layout/hierarchy2"/>
    <dgm:cxn modelId="{3ADEE726-D8BA-4413-98DF-C67B9231D144}" type="presParOf" srcId="{4E46FF60-E988-4A8D-B5D0-AEF3A1ED287B}" destId="{8FA83843-09FE-4FC2-9A43-626A664B9E38}" srcOrd="0" destOrd="0" presId="urn:microsoft.com/office/officeart/2005/8/layout/hierarchy2"/>
    <dgm:cxn modelId="{8729C758-82EB-4D29-A210-0129BFC874FD}" type="presParOf" srcId="{71D3C64E-E475-4CF0-A5F6-29A5C29FE485}" destId="{B0878944-D3B6-44FD-9DDD-F8DEDB5AA776}" srcOrd="7" destOrd="0" presId="urn:microsoft.com/office/officeart/2005/8/layout/hierarchy2"/>
    <dgm:cxn modelId="{E68F327C-CC46-4558-ACEF-DD080C90C6CB}" type="presParOf" srcId="{B0878944-D3B6-44FD-9DDD-F8DEDB5AA776}" destId="{36F74C70-E6B8-434E-9BF4-4C00A315085C}" srcOrd="0" destOrd="0" presId="urn:microsoft.com/office/officeart/2005/8/layout/hierarchy2"/>
    <dgm:cxn modelId="{07DB8A03-C1FA-45A4-BA71-ACDAB95C22E5}" type="presParOf" srcId="{B0878944-D3B6-44FD-9DDD-F8DEDB5AA776}" destId="{52D591FD-F1B4-4CE7-B9A3-8305B03C1F22}" srcOrd="1" destOrd="0" presId="urn:microsoft.com/office/officeart/2005/8/layout/hierarchy2"/>
    <dgm:cxn modelId="{B246F5EF-3616-4775-B746-16563C78BE39}" type="presParOf" srcId="{52D591FD-F1B4-4CE7-B9A3-8305B03C1F22}" destId="{A2E8C5C4-A758-4BA3-865D-113160484B03}" srcOrd="0" destOrd="0" presId="urn:microsoft.com/office/officeart/2005/8/layout/hierarchy2"/>
    <dgm:cxn modelId="{3404982D-D372-47B3-8EF2-8748DF179E39}" type="presParOf" srcId="{A2E8C5C4-A758-4BA3-865D-113160484B03}" destId="{6A1CC78F-E1F0-4B54-B3B2-D9909AD4773C}" srcOrd="0" destOrd="0" presId="urn:microsoft.com/office/officeart/2005/8/layout/hierarchy2"/>
    <dgm:cxn modelId="{77FC5CFB-C260-4B9E-BC45-BE3B8EA09AEB}" type="presParOf" srcId="{52D591FD-F1B4-4CE7-B9A3-8305B03C1F22}" destId="{8BA2B000-7611-49C8-BAB8-7692759709CD}" srcOrd="1" destOrd="0" presId="urn:microsoft.com/office/officeart/2005/8/layout/hierarchy2"/>
    <dgm:cxn modelId="{43C9DD5D-883F-4E48-ACD9-E745058F7290}" type="presParOf" srcId="{8BA2B000-7611-49C8-BAB8-7692759709CD}" destId="{99192302-25D6-43DB-A820-BF574EA46B85}" srcOrd="0" destOrd="0" presId="urn:microsoft.com/office/officeart/2005/8/layout/hierarchy2"/>
    <dgm:cxn modelId="{E0BE61A8-A8A4-4810-A300-A02EEA52E8D0}" type="presParOf" srcId="{8BA2B000-7611-49C8-BAB8-7692759709CD}" destId="{88377240-440D-42D6-B23D-CA9D202B894A}" srcOrd="1" destOrd="0" presId="urn:microsoft.com/office/officeart/2005/8/layout/hierarchy2"/>
    <dgm:cxn modelId="{15373C1C-EA27-4B09-AB19-272CB4365DFF}" type="presParOf" srcId="{71D3C64E-E475-4CF0-A5F6-29A5C29FE485}" destId="{74B389D5-369F-4AD9-A755-D3B7BA785ED4}" srcOrd="8" destOrd="0" presId="urn:microsoft.com/office/officeart/2005/8/layout/hierarchy2"/>
    <dgm:cxn modelId="{1C50EC28-C19D-4B39-A55D-92545F2A2CB6}" type="presParOf" srcId="{74B389D5-369F-4AD9-A755-D3B7BA785ED4}" destId="{7BC7F168-0BDE-4E18-A4B6-EFF7A896926A}" srcOrd="0" destOrd="0" presId="urn:microsoft.com/office/officeart/2005/8/layout/hierarchy2"/>
    <dgm:cxn modelId="{31536229-A91A-4CE3-B96D-B979F3C772FC}" type="presParOf" srcId="{71D3C64E-E475-4CF0-A5F6-29A5C29FE485}" destId="{37CAF523-1A6F-4B7A-BA32-7E97B18E4E86}" srcOrd="9" destOrd="0" presId="urn:microsoft.com/office/officeart/2005/8/layout/hierarchy2"/>
    <dgm:cxn modelId="{84C3DAF5-217A-4CF1-914A-0B142B9A7C2A}" type="presParOf" srcId="{37CAF523-1A6F-4B7A-BA32-7E97B18E4E86}" destId="{619275E2-D537-4E3C-B924-5C5790C16735}" srcOrd="0" destOrd="0" presId="urn:microsoft.com/office/officeart/2005/8/layout/hierarchy2"/>
    <dgm:cxn modelId="{915A8156-B0BA-4FCD-813B-5CA21CB08A4B}" type="presParOf" srcId="{37CAF523-1A6F-4B7A-BA32-7E97B18E4E86}" destId="{C5286588-C9CC-47E5-9AB5-312A711FC0C5}" srcOrd="1" destOrd="0" presId="urn:microsoft.com/office/officeart/2005/8/layout/hierarchy2"/>
    <dgm:cxn modelId="{04BC74BF-DFD4-4D8E-B55F-7A9A3EC36144}" type="presParOf" srcId="{C5286588-C9CC-47E5-9AB5-312A711FC0C5}" destId="{683E1D40-C2D3-4938-B9AF-AF1F7926CC0D}" srcOrd="0" destOrd="0" presId="urn:microsoft.com/office/officeart/2005/8/layout/hierarchy2"/>
    <dgm:cxn modelId="{D2FE8830-2C93-48D5-8930-60643AA61654}" type="presParOf" srcId="{683E1D40-C2D3-4938-B9AF-AF1F7926CC0D}" destId="{7987D4C9-83B8-4DB8-AEDE-6689DF5340C4}" srcOrd="0" destOrd="0" presId="urn:microsoft.com/office/officeart/2005/8/layout/hierarchy2"/>
    <dgm:cxn modelId="{FF5C025A-5DF9-4697-88A8-FE965D817791}" type="presParOf" srcId="{C5286588-C9CC-47E5-9AB5-312A711FC0C5}" destId="{6B78A065-EA0D-478E-B2B6-1F07E02AA77F}" srcOrd="1" destOrd="0" presId="urn:microsoft.com/office/officeart/2005/8/layout/hierarchy2"/>
    <dgm:cxn modelId="{BD7B152E-8AF1-44ED-BF42-C687EF3B7F2D}" type="presParOf" srcId="{6B78A065-EA0D-478E-B2B6-1F07E02AA77F}" destId="{56628195-9351-4071-96DC-14DC9A8B200A}" srcOrd="0" destOrd="0" presId="urn:microsoft.com/office/officeart/2005/8/layout/hierarchy2"/>
    <dgm:cxn modelId="{785F13B4-0580-436C-B6B4-22704CA5572B}" type="presParOf" srcId="{6B78A065-EA0D-478E-B2B6-1F07E02AA77F}" destId="{ECA9706F-611B-423D-8251-41A088F69A4E}" srcOrd="1" destOrd="0" presId="urn:microsoft.com/office/officeart/2005/8/layout/hierarchy2"/>
    <dgm:cxn modelId="{9456F861-3AB5-4215-9328-9AAC76BDCB59}" type="presParOf" srcId="{71D3C64E-E475-4CF0-A5F6-29A5C29FE485}" destId="{80B4DF84-7C6E-4534-80A6-03F3772E01A6}" srcOrd="10" destOrd="0" presId="urn:microsoft.com/office/officeart/2005/8/layout/hierarchy2"/>
    <dgm:cxn modelId="{08BE7FA9-AC98-4976-ACB2-15FAD91B5FE9}" type="presParOf" srcId="{80B4DF84-7C6E-4534-80A6-03F3772E01A6}" destId="{A3B40ECC-84A2-4390-BA9D-16889E04E5C6}" srcOrd="0" destOrd="0" presId="urn:microsoft.com/office/officeart/2005/8/layout/hierarchy2"/>
    <dgm:cxn modelId="{83FEDBA9-8AE4-4C0C-860B-5B4B0B55670A}" type="presParOf" srcId="{71D3C64E-E475-4CF0-A5F6-29A5C29FE485}" destId="{56B89A2A-DB86-4852-A604-D3A9141FCEAC}" srcOrd="11" destOrd="0" presId="urn:microsoft.com/office/officeart/2005/8/layout/hierarchy2"/>
    <dgm:cxn modelId="{086986A6-A6AE-49C1-8ABB-F40186BF1BD4}" type="presParOf" srcId="{56B89A2A-DB86-4852-A604-D3A9141FCEAC}" destId="{7B11F7C6-93B7-42A0-BEB3-F501979E193C}" srcOrd="0" destOrd="0" presId="urn:microsoft.com/office/officeart/2005/8/layout/hierarchy2"/>
    <dgm:cxn modelId="{A4B880B5-F97B-4BF3-90A9-C6F7CB8C141F}" type="presParOf" srcId="{56B89A2A-DB86-4852-A604-D3A9141FCEAC}" destId="{BD7BEB32-FF0A-4D99-BBA0-B6A124FA8887}" srcOrd="1" destOrd="0" presId="urn:microsoft.com/office/officeart/2005/8/layout/hierarchy2"/>
    <dgm:cxn modelId="{3655E684-E636-4FBB-8325-A435154FD9AA}" type="presParOf" srcId="{BD7BEB32-FF0A-4D99-BBA0-B6A124FA8887}" destId="{4AAA626D-5CED-482A-8C1F-D35D0FDDEB35}" srcOrd="0" destOrd="0" presId="urn:microsoft.com/office/officeart/2005/8/layout/hierarchy2"/>
    <dgm:cxn modelId="{8CDCF70A-AFB7-4D07-847D-F1D38C6712FE}" type="presParOf" srcId="{4AAA626D-5CED-482A-8C1F-D35D0FDDEB35}" destId="{F579018C-0FD6-4E71-8A01-411BEE056F5F}" srcOrd="0" destOrd="0" presId="urn:microsoft.com/office/officeart/2005/8/layout/hierarchy2"/>
    <dgm:cxn modelId="{70DA716A-0941-4DEA-BE54-0C11483AD49A}" type="presParOf" srcId="{BD7BEB32-FF0A-4D99-BBA0-B6A124FA8887}" destId="{DC694680-92BD-4EC7-8FC4-D090AABAAE35}" srcOrd="1" destOrd="0" presId="urn:microsoft.com/office/officeart/2005/8/layout/hierarchy2"/>
    <dgm:cxn modelId="{827884FC-6660-4005-A1C5-C301908248A3}" type="presParOf" srcId="{DC694680-92BD-4EC7-8FC4-D090AABAAE35}" destId="{C3D8E418-9A52-4356-8BA6-FFFA7F53B5A4}" srcOrd="0" destOrd="0" presId="urn:microsoft.com/office/officeart/2005/8/layout/hierarchy2"/>
    <dgm:cxn modelId="{8723B2E3-3F43-4B77-A04B-8214AAB69177}" type="presParOf" srcId="{DC694680-92BD-4EC7-8FC4-D090AABAAE35}" destId="{FF780B10-B4B5-47AF-8DB2-611DDC068D0B}" srcOrd="1" destOrd="0" presId="urn:microsoft.com/office/officeart/2005/8/layout/hierarchy2"/>
    <dgm:cxn modelId="{7F2E3B74-F7F7-466B-B082-ADAB6662CB66}" type="presParOf" srcId="{FF780B10-B4B5-47AF-8DB2-611DDC068D0B}" destId="{C53D871C-BF4F-4B88-AEF5-9EF816925380}" srcOrd="0" destOrd="0" presId="urn:microsoft.com/office/officeart/2005/8/layout/hierarchy2"/>
    <dgm:cxn modelId="{23B9F33A-ABBC-44BB-BF76-4F6FAD3E78E4}" type="presParOf" srcId="{C53D871C-BF4F-4B88-AEF5-9EF816925380}" destId="{6E946903-26B2-4383-BBF9-B8EA27C828D0}" srcOrd="0" destOrd="0" presId="urn:microsoft.com/office/officeart/2005/8/layout/hierarchy2"/>
    <dgm:cxn modelId="{B8A468E1-B0DF-4920-8792-E41891D52074}" type="presParOf" srcId="{FF780B10-B4B5-47AF-8DB2-611DDC068D0B}" destId="{17747BCB-B7C6-4A5E-97B0-A0BC1FE715A3}" srcOrd="1" destOrd="0" presId="urn:microsoft.com/office/officeart/2005/8/layout/hierarchy2"/>
    <dgm:cxn modelId="{CB9FDF0C-ACC3-4BEE-8108-F5CCDC0996C0}" type="presParOf" srcId="{17747BCB-B7C6-4A5E-97B0-A0BC1FE715A3}" destId="{42B3A45A-C243-4B6F-AB7C-1A9293C20062}" srcOrd="0" destOrd="0" presId="urn:microsoft.com/office/officeart/2005/8/layout/hierarchy2"/>
    <dgm:cxn modelId="{176B8351-C916-48B3-A18D-90252E28AA01}" type="presParOf" srcId="{17747BCB-B7C6-4A5E-97B0-A0BC1FE715A3}" destId="{668C7C96-4EE1-41F0-A9A5-B30858265F40}" srcOrd="1" destOrd="0" presId="urn:microsoft.com/office/officeart/2005/8/layout/hierarchy2"/>
    <dgm:cxn modelId="{8D80D945-8DAA-48BB-BA82-3D3832EC09D6}" type="presParOf" srcId="{BD7BEB32-FF0A-4D99-BBA0-B6A124FA8887}" destId="{65633B45-592A-4375-A39D-E08739505911}" srcOrd="2" destOrd="0" presId="urn:microsoft.com/office/officeart/2005/8/layout/hierarchy2"/>
    <dgm:cxn modelId="{C94C9A19-7D11-4828-B6B2-4595AC64B511}" type="presParOf" srcId="{65633B45-592A-4375-A39D-E08739505911}" destId="{76C2D729-D8D3-4E56-8A40-B68600592ABB}" srcOrd="0" destOrd="0" presId="urn:microsoft.com/office/officeart/2005/8/layout/hierarchy2"/>
    <dgm:cxn modelId="{B8D09FCD-DE07-4965-B580-C1F3D3C778DE}" type="presParOf" srcId="{BD7BEB32-FF0A-4D99-BBA0-B6A124FA8887}" destId="{FACA1F11-8753-401B-A631-F7D5123743F1}" srcOrd="3" destOrd="0" presId="urn:microsoft.com/office/officeart/2005/8/layout/hierarchy2"/>
    <dgm:cxn modelId="{2ED8BA77-7653-4CBF-9FDD-E94700B6D8FF}" type="presParOf" srcId="{FACA1F11-8753-401B-A631-F7D5123743F1}" destId="{2622B7A1-3918-4574-8C26-B6CE573CC0A8}" srcOrd="0" destOrd="0" presId="urn:microsoft.com/office/officeart/2005/8/layout/hierarchy2"/>
    <dgm:cxn modelId="{B30F3F59-8F6D-442C-A8FE-3E09C4ED0BFF}" type="presParOf" srcId="{FACA1F11-8753-401B-A631-F7D5123743F1}" destId="{8865A4F0-AD8F-4493-99D5-FE01A4EFB227}" srcOrd="1" destOrd="0" presId="urn:microsoft.com/office/officeart/2005/8/layout/hierarchy2"/>
    <dgm:cxn modelId="{67F0FF75-9241-48E3-9BF1-48ACA173D553}" type="presParOf" srcId="{71D3C64E-E475-4CF0-A5F6-29A5C29FE485}" destId="{08314AED-4BDB-46C0-A242-86C8B3389F04}" srcOrd="12" destOrd="0" presId="urn:microsoft.com/office/officeart/2005/8/layout/hierarchy2"/>
    <dgm:cxn modelId="{FF87E6BD-A92B-4CFF-9995-B137573624F3}" type="presParOf" srcId="{08314AED-4BDB-46C0-A242-86C8B3389F04}" destId="{DE9F03B3-27E4-465E-8014-BBFE8D95A1F8}" srcOrd="0" destOrd="0" presId="urn:microsoft.com/office/officeart/2005/8/layout/hierarchy2"/>
    <dgm:cxn modelId="{C4D5D539-A27E-4242-BFDE-633C78B6201B}" type="presParOf" srcId="{71D3C64E-E475-4CF0-A5F6-29A5C29FE485}" destId="{A219497D-ADA1-438F-BE97-4B8BDB5385FB}" srcOrd="13" destOrd="0" presId="urn:microsoft.com/office/officeart/2005/8/layout/hierarchy2"/>
    <dgm:cxn modelId="{D7575E57-725E-45C0-82DA-CBA13F024057}" type="presParOf" srcId="{A219497D-ADA1-438F-BE97-4B8BDB5385FB}" destId="{D1A49AE3-1EFC-4F82-A8D1-353B08080C56}" srcOrd="0" destOrd="0" presId="urn:microsoft.com/office/officeart/2005/8/layout/hierarchy2"/>
    <dgm:cxn modelId="{14E6E3DC-B050-47FD-A5F4-C69F3B8541B3}" type="presParOf" srcId="{A219497D-ADA1-438F-BE97-4B8BDB5385FB}" destId="{88081D3E-BCF4-423C-8870-57CC440B8F85}" srcOrd="1" destOrd="0" presId="urn:microsoft.com/office/officeart/2005/8/layout/hierarchy2"/>
    <dgm:cxn modelId="{97BE01FD-5705-433D-A964-3BFCCC6D8364}" type="presParOf" srcId="{88081D3E-BCF4-423C-8870-57CC440B8F85}" destId="{75AE3860-A158-4785-8D7E-BBA5840DB528}" srcOrd="0" destOrd="0" presId="urn:microsoft.com/office/officeart/2005/8/layout/hierarchy2"/>
    <dgm:cxn modelId="{2D494306-F045-4051-AA8D-51A606FE0315}" type="presParOf" srcId="{75AE3860-A158-4785-8D7E-BBA5840DB528}" destId="{88F1FD48-D716-4818-8AE3-E60864A2267D}" srcOrd="0" destOrd="0" presId="urn:microsoft.com/office/officeart/2005/8/layout/hierarchy2"/>
    <dgm:cxn modelId="{9612368F-AD9B-4EA7-BDDA-E2DAA866D707}" type="presParOf" srcId="{88081D3E-BCF4-423C-8870-57CC440B8F85}" destId="{E082AC2A-AB58-4BC7-9AD0-AF35D868A63E}" srcOrd="1" destOrd="0" presId="urn:microsoft.com/office/officeart/2005/8/layout/hierarchy2"/>
    <dgm:cxn modelId="{AB9DE510-8543-4CFB-A02F-80FA2FDF3B05}" type="presParOf" srcId="{E082AC2A-AB58-4BC7-9AD0-AF35D868A63E}" destId="{43BF2F34-4C48-435F-9056-CEE01D97473F}" srcOrd="0" destOrd="0" presId="urn:microsoft.com/office/officeart/2005/8/layout/hierarchy2"/>
    <dgm:cxn modelId="{323630AF-DBE6-49C9-BA9E-D70E28CB05CF}" type="presParOf" srcId="{E082AC2A-AB58-4BC7-9AD0-AF35D868A63E}" destId="{19BEAE29-5E5B-49BB-83E3-0617C91E1F0B}"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FA18D1-D78D-49D7-ACF2-98C9117E20C3}">
      <dsp:nvSpPr>
        <dsp:cNvPr id="0" name=""/>
        <dsp:cNvSpPr/>
      </dsp:nvSpPr>
      <dsp:spPr>
        <a:xfrm>
          <a:off x="18707" y="926359"/>
          <a:ext cx="1958884" cy="979442"/>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Liquid state of matter</a:t>
          </a:r>
        </a:p>
      </dsp:txBody>
      <dsp:txXfrm>
        <a:off x="47394" y="955046"/>
        <a:ext cx="1901510" cy="922068"/>
      </dsp:txXfrm>
    </dsp:sp>
    <dsp:sp modelId="{0A249027-3CCB-42B3-BB39-6C51C677018E}">
      <dsp:nvSpPr>
        <dsp:cNvPr id="0" name=""/>
        <dsp:cNvSpPr/>
      </dsp:nvSpPr>
      <dsp:spPr>
        <a:xfrm rot="18866719">
          <a:off x="1818251" y="1012303"/>
          <a:ext cx="1063075" cy="48603"/>
        </a:xfrm>
        <a:custGeom>
          <a:avLst/>
          <a:gdLst/>
          <a:ahLst/>
          <a:cxnLst/>
          <a:rect l="0" t="0" r="0" b="0"/>
          <a:pathLst>
            <a:path>
              <a:moveTo>
                <a:pt x="0" y="24301"/>
              </a:moveTo>
              <a:lnTo>
                <a:pt x="1063075" y="243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323212" y="1010028"/>
        <a:ext cx="53153" cy="53153"/>
      </dsp:txXfrm>
    </dsp:sp>
    <dsp:sp modelId="{619CE466-0ED2-417C-874A-0A2E5B772E42}">
      <dsp:nvSpPr>
        <dsp:cNvPr id="0" name=""/>
        <dsp:cNvSpPr/>
      </dsp:nvSpPr>
      <dsp:spPr>
        <a:xfrm>
          <a:off x="2721986" y="167409"/>
          <a:ext cx="1958884" cy="979442"/>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Dispersion</a:t>
          </a:r>
        </a:p>
      </dsp:txBody>
      <dsp:txXfrm>
        <a:off x="2750673" y="196096"/>
        <a:ext cx="1901510" cy="922068"/>
      </dsp:txXfrm>
    </dsp:sp>
    <dsp:sp modelId="{F0E64CE4-B386-44FF-96A4-4B57DE2637D3}">
      <dsp:nvSpPr>
        <dsp:cNvPr id="0" name=""/>
        <dsp:cNvSpPr/>
      </dsp:nvSpPr>
      <dsp:spPr>
        <a:xfrm rot="20059042">
          <a:off x="4636357" y="437553"/>
          <a:ext cx="901160" cy="48603"/>
        </a:xfrm>
        <a:custGeom>
          <a:avLst/>
          <a:gdLst/>
          <a:ahLst/>
          <a:cxnLst/>
          <a:rect l="0" t="0" r="0" b="0"/>
          <a:pathLst>
            <a:path>
              <a:moveTo>
                <a:pt x="0" y="24301"/>
              </a:moveTo>
              <a:lnTo>
                <a:pt x="901160" y="2430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64409" y="439325"/>
        <a:ext cx="45058" cy="45058"/>
      </dsp:txXfrm>
    </dsp:sp>
    <dsp:sp modelId="{23007D63-CF7F-4308-8CE1-A58C6EB4BA50}">
      <dsp:nvSpPr>
        <dsp:cNvPr id="0" name=""/>
        <dsp:cNvSpPr/>
      </dsp:nvSpPr>
      <dsp:spPr>
        <a:xfrm>
          <a:off x="5493005" y="0"/>
          <a:ext cx="1958884" cy="53315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Solution</a:t>
          </a:r>
        </a:p>
      </dsp:txBody>
      <dsp:txXfrm>
        <a:off x="5508621" y="15616"/>
        <a:ext cx="1927652" cy="501927"/>
      </dsp:txXfrm>
    </dsp:sp>
    <dsp:sp modelId="{493F977D-EDD1-4216-8A30-EE3BB1D89A00}">
      <dsp:nvSpPr>
        <dsp:cNvPr id="0" name=""/>
        <dsp:cNvSpPr/>
      </dsp:nvSpPr>
      <dsp:spPr>
        <a:xfrm rot="1276817">
          <a:off x="4651158" y="790986"/>
          <a:ext cx="871560" cy="48603"/>
        </a:xfrm>
        <a:custGeom>
          <a:avLst/>
          <a:gdLst/>
          <a:ahLst/>
          <a:cxnLst/>
          <a:rect l="0" t="0" r="0" b="0"/>
          <a:pathLst>
            <a:path>
              <a:moveTo>
                <a:pt x="0" y="24301"/>
              </a:moveTo>
              <a:lnTo>
                <a:pt x="871560" y="2430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65149" y="793499"/>
        <a:ext cx="43578" cy="43578"/>
      </dsp:txXfrm>
    </dsp:sp>
    <dsp:sp modelId="{C5D7F00F-586F-46AD-9B90-7ACB9AB1E0A4}">
      <dsp:nvSpPr>
        <dsp:cNvPr id="0" name=""/>
        <dsp:cNvSpPr/>
      </dsp:nvSpPr>
      <dsp:spPr>
        <a:xfrm>
          <a:off x="5493005" y="722468"/>
          <a:ext cx="1958884" cy="5019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Suspension</a:t>
          </a:r>
        </a:p>
      </dsp:txBody>
      <dsp:txXfrm>
        <a:off x="5507707" y="737170"/>
        <a:ext cx="1929480" cy="472550"/>
      </dsp:txXfrm>
    </dsp:sp>
    <dsp:sp modelId="{1DB9E74B-BE46-46C8-A0E8-04F8C9F07B83}">
      <dsp:nvSpPr>
        <dsp:cNvPr id="0" name=""/>
        <dsp:cNvSpPr/>
      </dsp:nvSpPr>
      <dsp:spPr>
        <a:xfrm rot="3066958">
          <a:off x="4440073" y="1136359"/>
          <a:ext cx="1293729" cy="48603"/>
        </a:xfrm>
        <a:custGeom>
          <a:avLst/>
          <a:gdLst/>
          <a:ahLst/>
          <a:cxnLst/>
          <a:rect l="0" t="0" r="0" b="0"/>
          <a:pathLst>
            <a:path>
              <a:moveTo>
                <a:pt x="0" y="24301"/>
              </a:moveTo>
              <a:lnTo>
                <a:pt x="1293729" y="2430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54594" y="1128318"/>
        <a:ext cx="64686" cy="64686"/>
      </dsp:txXfrm>
    </dsp:sp>
    <dsp:sp modelId="{E6C7D596-B780-4ACE-8A34-1B0114AA2D59}">
      <dsp:nvSpPr>
        <dsp:cNvPr id="0" name=""/>
        <dsp:cNvSpPr/>
      </dsp:nvSpPr>
      <dsp:spPr>
        <a:xfrm>
          <a:off x="5493005" y="1446374"/>
          <a:ext cx="1958884" cy="43563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Emulsion</a:t>
          </a:r>
        </a:p>
      </dsp:txBody>
      <dsp:txXfrm>
        <a:off x="5505764" y="1459133"/>
        <a:ext cx="1933366" cy="410118"/>
      </dsp:txXfrm>
    </dsp:sp>
    <dsp:sp modelId="{7D4AB160-BFB4-48BC-9BCE-C5DFE44EA0E0}">
      <dsp:nvSpPr>
        <dsp:cNvPr id="0" name=""/>
        <dsp:cNvSpPr/>
      </dsp:nvSpPr>
      <dsp:spPr>
        <a:xfrm rot="3380343">
          <a:off x="1667789" y="1970295"/>
          <a:ext cx="1390111" cy="48603"/>
        </a:xfrm>
        <a:custGeom>
          <a:avLst/>
          <a:gdLst/>
          <a:ahLst/>
          <a:cxnLst/>
          <a:rect l="0" t="0" r="0" b="0"/>
          <a:pathLst>
            <a:path>
              <a:moveTo>
                <a:pt x="0" y="24301"/>
              </a:moveTo>
              <a:lnTo>
                <a:pt x="1390111" y="243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328092" y="1959844"/>
        <a:ext cx="69505" cy="69505"/>
      </dsp:txXfrm>
    </dsp:sp>
    <dsp:sp modelId="{3C4D8C2E-4183-406B-9988-E8BFBDB3ED10}">
      <dsp:nvSpPr>
        <dsp:cNvPr id="0" name=""/>
        <dsp:cNvSpPr/>
      </dsp:nvSpPr>
      <dsp:spPr>
        <a:xfrm>
          <a:off x="2748098" y="2083393"/>
          <a:ext cx="1958884" cy="979442"/>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Pure Liquid</a:t>
          </a:r>
        </a:p>
      </dsp:txBody>
      <dsp:txXfrm>
        <a:off x="2776785" y="2112080"/>
        <a:ext cx="1901510" cy="9220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E0A37-BB0C-4522-AB8A-1013F4598B78}">
      <dsp:nvSpPr>
        <dsp:cNvPr id="0" name=""/>
        <dsp:cNvSpPr/>
      </dsp:nvSpPr>
      <dsp:spPr>
        <a:xfrm>
          <a:off x="155092" y="1322706"/>
          <a:ext cx="1643867" cy="790905"/>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1DA8DE">
                  <a:hueOff val="0"/>
                  <a:satOff val="0"/>
                  <a:lumOff val="0"/>
                  <a:alphaOff val="0"/>
                </a:srgbClr>
              </a:solidFill>
              <a:latin typeface="Arial"/>
              <a:ea typeface="+mn-ea"/>
              <a:cs typeface="+mn-cs"/>
            </a:rPr>
            <a:t>Liquid</a:t>
          </a:r>
          <a:r>
            <a:rPr lang="en-GB" sz="600" kern="1200" dirty="0"/>
            <a:t> </a:t>
          </a:r>
          <a:r>
            <a:rPr lang="en-GB" sz="2000" kern="1200" dirty="0">
              <a:solidFill>
                <a:srgbClr val="1DA8DE">
                  <a:hueOff val="0"/>
                  <a:satOff val="0"/>
                  <a:lumOff val="0"/>
                  <a:alphaOff val="0"/>
                </a:srgbClr>
              </a:solidFill>
              <a:latin typeface="Arial"/>
              <a:ea typeface="+mn-ea"/>
              <a:cs typeface="+mn-cs"/>
            </a:rPr>
            <a:t>dose</a:t>
          </a:r>
          <a:r>
            <a:rPr lang="en-GB" sz="600" kern="1200" dirty="0"/>
            <a:t> </a:t>
          </a:r>
          <a:r>
            <a:rPr lang="en-GB" sz="2000" kern="1200" dirty="0">
              <a:solidFill>
                <a:srgbClr val="1DA8DE">
                  <a:hueOff val="0"/>
                  <a:satOff val="0"/>
                  <a:lumOff val="0"/>
                  <a:alphaOff val="0"/>
                </a:srgbClr>
              </a:solidFill>
              <a:latin typeface="Arial"/>
              <a:ea typeface="+mn-ea"/>
              <a:cs typeface="+mn-cs"/>
            </a:rPr>
            <a:t>form</a:t>
          </a:r>
        </a:p>
      </dsp:txBody>
      <dsp:txXfrm>
        <a:off x="178257" y="1345871"/>
        <a:ext cx="1597537" cy="744575"/>
      </dsp:txXfrm>
    </dsp:sp>
    <dsp:sp modelId="{B1B22F46-B8AD-42D9-803B-0CD28F98ADF0}">
      <dsp:nvSpPr>
        <dsp:cNvPr id="0" name=""/>
        <dsp:cNvSpPr/>
      </dsp:nvSpPr>
      <dsp:spPr>
        <a:xfrm rot="19800003">
          <a:off x="1748510" y="1507138"/>
          <a:ext cx="753116" cy="45482"/>
        </a:xfrm>
        <a:custGeom>
          <a:avLst/>
          <a:gdLst/>
          <a:ahLst/>
          <a:cxnLst/>
          <a:rect l="0" t="0" r="0" b="0"/>
          <a:pathLst>
            <a:path>
              <a:moveTo>
                <a:pt x="0" y="22741"/>
              </a:moveTo>
              <a:lnTo>
                <a:pt x="753116" y="2274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106241" y="1511052"/>
        <a:ext cx="37655" cy="37655"/>
      </dsp:txXfrm>
    </dsp:sp>
    <dsp:sp modelId="{065452FA-E6B5-4ABD-963E-0AC3717613DF}">
      <dsp:nvSpPr>
        <dsp:cNvPr id="0" name=""/>
        <dsp:cNvSpPr/>
      </dsp:nvSpPr>
      <dsp:spPr>
        <a:xfrm>
          <a:off x="2451177" y="1111657"/>
          <a:ext cx="1899991" cy="4598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 sz="2000" kern="1200" dirty="0">
              <a:solidFill>
                <a:srgbClr val="1DA8DE">
                  <a:hueOff val="0"/>
                  <a:satOff val="0"/>
                  <a:lumOff val="0"/>
                  <a:alphaOff val="0"/>
                </a:srgbClr>
              </a:solidFill>
              <a:latin typeface="Arial"/>
              <a:ea typeface="+mn-ea"/>
              <a:cs typeface="+mn-cs"/>
              <a:sym typeface="Calibri"/>
            </a:rPr>
            <a:t>Solution</a:t>
          </a:r>
          <a:endParaRPr lang="en-GB" sz="2000" kern="1200" dirty="0">
            <a:solidFill>
              <a:srgbClr val="1DA8DE">
                <a:hueOff val="0"/>
                <a:satOff val="0"/>
                <a:lumOff val="0"/>
                <a:alphaOff val="0"/>
              </a:srgbClr>
            </a:solidFill>
            <a:latin typeface="Arial"/>
            <a:ea typeface="+mn-ea"/>
            <a:cs typeface="+mn-cs"/>
          </a:endParaRPr>
        </a:p>
      </dsp:txBody>
      <dsp:txXfrm>
        <a:off x="2464647" y="1125127"/>
        <a:ext cx="1873051" cy="432947"/>
      </dsp:txXfrm>
    </dsp:sp>
    <dsp:sp modelId="{5F74B333-D3DB-4D63-ADE0-0D862E61E055}">
      <dsp:nvSpPr>
        <dsp:cNvPr id="0" name=""/>
        <dsp:cNvSpPr/>
      </dsp:nvSpPr>
      <dsp:spPr>
        <a:xfrm rot="324593">
          <a:off x="4349712" y="1349696"/>
          <a:ext cx="654141" cy="45482"/>
        </a:xfrm>
        <a:custGeom>
          <a:avLst/>
          <a:gdLst/>
          <a:ahLst/>
          <a:cxnLst/>
          <a:rect l="0" t="0" r="0" b="0"/>
          <a:pathLst>
            <a:path>
              <a:moveTo>
                <a:pt x="0" y="22741"/>
              </a:moveTo>
              <a:lnTo>
                <a:pt x="654141" y="2274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660429" y="1356084"/>
        <a:ext cx="32707" cy="32707"/>
      </dsp:txXfrm>
    </dsp:sp>
    <dsp:sp modelId="{65C26B75-CCA2-458B-84F1-D9F83012A4B4}">
      <dsp:nvSpPr>
        <dsp:cNvPr id="0" name=""/>
        <dsp:cNvSpPr/>
      </dsp:nvSpPr>
      <dsp:spPr>
        <a:xfrm>
          <a:off x="5002397" y="1156164"/>
          <a:ext cx="3643002" cy="49421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sym typeface="Calibri"/>
            </a:rPr>
            <a:t>A type of liquid pharmaceutical dose form consisting of one or more substances</a:t>
          </a:r>
          <a:r>
            <a:rPr lang="en" sz="800" kern="1200" dirty="0">
              <a:solidFill>
                <a:srgbClr val="1DA8DE">
                  <a:hueOff val="0"/>
                  <a:satOff val="0"/>
                  <a:lumOff val="0"/>
                  <a:alphaOff val="0"/>
                </a:srgbClr>
              </a:solidFill>
              <a:latin typeface="Arial"/>
              <a:ea typeface="+mn-ea"/>
              <a:cs typeface="+mn-cs"/>
              <a:sym typeface="Calibri"/>
            </a:rPr>
            <a:t> </a:t>
          </a:r>
          <a:r>
            <a:rPr lang="en-GB" sz="800" kern="1200" dirty="0">
              <a:solidFill>
                <a:srgbClr val="1DA8DE">
                  <a:hueOff val="0"/>
                  <a:satOff val="0"/>
                  <a:lumOff val="0"/>
                  <a:alphaOff val="0"/>
                </a:srgbClr>
              </a:solidFill>
              <a:latin typeface="Arial"/>
              <a:ea typeface="+mn-ea"/>
              <a:cs typeface="+mn-cs"/>
              <a:sym typeface="Calibri"/>
            </a:rPr>
            <a:t>dissolved in, or miscible with, an appropriate solvent, forming a single-phase liquid</a:t>
          </a:r>
          <a:endParaRPr lang="en-GB" sz="800" kern="1200" dirty="0">
            <a:solidFill>
              <a:srgbClr val="1DA8DE">
                <a:hueOff val="0"/>
                <a:satOff val="0"/>
                <a:lumOff val="0"/>
                <a:alphaOff val="0"/>
              </a:srgbClr>
            </a:solidFill>
            <a:latin typeface="Arial"/>
            <a:ea typeface="+mn-ea"/>
            <a:cs typeface="+mn-cs"/>
          </a:endParaRPr>
        </a:p>
      </dsp:txBody>
      <dsp:txXfrm>
        <a:off x="5016872" y="1170639"/>
        <a:ext cx="3614052" cy="465268"/>
      </dsp:txXfrm>
    </dsp:sp>
    <dsp:sp modelId="{B2625CA7-DD8B-45A0-9BD4-5B5F5DFE4506}">
      <dsp:nvSpPr>
        <dsp:cNvPr id="0" name=""/>
        <dsp:cNvSpPr/>
      </dsp:nvSpPr>
      <dsp:spPr>
        <a:xfrm rot="18112537">
          <a:off x="1501796" y="1160690"/>
          <a:ext cx="1259372" cy="45482"/>
        </a:xfrm>
        <a:custGeom>
          <a:avLst/>
          <a:gdLst/>
          <a:ahLst/>
          <a:cxnLst/>
          <a:rect l="0" t="0" r="0" b="0"/>
          <a:pathLst>
            <a:path>
              <a:moveTo>
                <a:pt x="0" y="22741"/>
              </a:moveTo>
              <a:lnTo>
                <a:pt x="1259372" y="2274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099998" y="1151947"/>
        <a:ext cx="62968" cy="62968"/>
      </dsp:txXfrm>
    </dsp:sp>
    <dsp:sp modelId="{34111B14-7A76-4246-9B4B-5FC8CB8DE8D5}">
      <dsp:nvSpPr>
        <dsp:cNvPr id="0" name=""/>
        <dsp:cNvSpPr/>
      </dsp:nvSpPr>
      <dsp:spPr>
        <a:xfrm>
          <a:off x="2464005" y="407574"/>
          <a:ext cx="2020063" cy="48225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t>Dispersion</a:t>
          </a:r>
          <a:endParaRPr lang="en-GB" sz="600" kern="1200" dirty="0"/>
        </a:p>
      </dsp:txBody>
      <dsp:txXfrm>
        <a:off x="2478130" y="421699"/>
        <a:ext cx="1991813" cy="454009"/>
      </dsp:txXfrm>
    </dsp:sp>
    <dsp:sp modelId="{6E6E64C1-1053-4528-9745-C0533E94A7AC}">
      <dsp:nvSpPr>
        <dsp:cNvPr id="0" name=""/>
        <dsp:cNvSpPr/>
      </dsp:nvSpPr>
      <dsp:spPr>
        <a:xfrm rot="21528979">
          <a:off x="4484016" y="620837"/>
          <a:ext cx="496273" cy="45482"/>
        </a:xfrm>
        <a:custGeom>
          <a:avLst/>
          <a:gdLst/>
          <a:ahLst/>
          <a:cxnLst/>
          <a:rect l="0" t="0" r="0" b="0"/>
          <a:pathLst>
            <a:path>
              <a:moveTo>
                <a:pt x="0" y="22741"/>
              </a:moveTo>
              <a:lnTo>
                <a:pt x="496273" y="2274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719746" y="631171"/>
        <a:ext cx="24813" cy="24813"/>
      </dsp:txXfrm>
    </dsp:sp>
    <dsp:sp modelId="{852E6548-6282-4D02-91E1-6EF23DCFB837}">
      <dsp:nvSpPr>
        <dsp:cNvPr id="0" name=""/>
        <dsp:cNvSpPr/>
      </dsp:nvSpPr>
      <dsp:spPr>
        <a:xfrm>
          <a:off x="4980237" y="264973"/>
          <a:ext cx="3624377" cy="74695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t>A type of liquid pharmaceutical dose form consisting of one or more substances, </a:t>
          </a:r>
          <a:r>
            <a:rPr lang="en-GB" sz="800" kern="1200" dirty="0">
              <a:solidFill>
                <a:srgbClr val="FF0000"/>
              </a:solidFill>
            </a:rPr>
            <a:t>excluding solid particles and large liquid droplets</a:t>
          </a:r>
          <a:r>
            <a:rPr lang="en-GB" sz="800" kern="1200" dirty="0"/>
            <a:t>, that are dispersed in an appropriate liquid vehicle. Liposomes, microbubbles, cells and colloidal dispersions (droplets with a nominal diameter less than approximately 1 micrometre in size) are included; for solid particle dispersions, see 'Suspension'; for non-miscible, large-droplet liquid dispersions, see 'Emulsion'. </a:t>
          </a:r>
        </a:p>
      </dsp:txBody>
      <dsp:txXfrm>
        <a:off x="5002115" y="286851"/>
        <a:ext cx="3580621" cy="703202"/>
      </dsp:txXfrm>
    </dsp:sp>
    <dsp:sp modelId="{D37C1CD8-BEA9-4C7E-BA98-42E551E0554D}">
      <dsp:nvSpPr>
        <dsp:cNvPr id="0" name=""/>
        <dsp:cNvSpPr/>
      </dsp:nvSpPr>
      <dsp:spPr>
        <a:xfrm rot="1972554">
          <a:off x="1736030" y="1908712"/>
          <a:ext cx="785874" cy="45482"/>
        </a:xfrm>
        <a:custGeom>
          <a:avLst/>
          <a:gdLst/>
          <a:ahLst/>
          <a:cxnLst/>
          <a:rect l="0" t="0" r="0" b="0"/>
          <a:pathLst>
            <a:path>
              <a:moveTo>
                <a:pt x="0" y="22741"/>
              </a:moveTo>
              <a:lnTo>
                <a:pt x="785874" y="2274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109320" y="1911806"/>
        <a:ext cx="39293" cy="39293"/>
      </dsp:txXfrm>
    </dsp:sp>
    <dsp:sp modelId="{5B776F4F-7CFD-4EE3-B788-7B0AE59E6756}">
      <dsp:nvSpPr>
        <dsp:cNvPr id="0" name=""/>
        <dsp:cNvSpPr/>
      </dsp:nvSpPr>
      <dsp:spPr>
        <a:xfrm>
          <a:off x="2458975" y="1899739"/>
          <a:ext cx="2020063" cy="49001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1DA8DE">
                  <a:hueOff val="0"/>
                  <a:satOff val="0"/>
                  <a:lumOff val="0"/>
                  <a:alphaOff val="0"/>
                </a:srgbClr>
              </a:solidFill>
              <a:latin typeface="Arial"/>
              <a:ea typeface="+mn-ea"/>
              <a:cs typeface="+mn-cs"/>
            </a:rPr>
            <a:t>Emulsion</a:t>
          </a:r>
        </a:p>
      </dsp:txBody>
      <dsp:txXfrm>
        <a:off x="2473327" y="1914091"/>
        <a:ext cx="1991359" cy="461312"/>
      </dsp:txXfrm>
    </dsp:sp>
    <dsp:sp modelId="{BB90BD91-806C-471E-BBD3-3E90F9E04D2B}">
      <dsp:nvSpPr>
        <dsp:cNvPr id="0" name=""/>
        <dsp:cNvSpPr/>
      </dsp:nvSpPr>
      <dsp:spPr>
        <a:xfrm rot="21521863">
          <a:off x="4478977" y="2116603"/>
          <a:ext cx="475524" cy="45482"/>
        </a:xfrm>
        <a:custGeom>
          <a:avLst/>
          <a:gdLst/>
          <a:ahLst/>
          <a:cxnLst/>
          <a:rect l="0" t="0" r="0" b="0"/>
          <a:pathLst>
            <a:path>
              <a:moveTo>
                <a:pt x="0" y="22741"/>
              </a:moveTo>
              <a:lnTo>
                <a:pt x="475524" y="2274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704851" y="2127456"/>
        <a:ext cx="23776" cy="23776"/>
      </dsp:txXfrm>
    </dsp:sp>
    <dsp:sp modelId="{1F1C1CCF-0D6E-410E-B4D0-F8DF8B37889A}">
      <dsp:nvSpPr>
        <dsp:cNvPr id="0" name=""/>
        <dsp:cNvSpPr/>
      </dsp:nvSpPr>
      <dsp:spPr>
        <a:xfrm>
          <a:off x="4954440" y="1790363"/>
          <a:ext cx="3634316" cy="68715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rPr>
            <a:t>A type of liquid pharmaceutical dose form consisting of a stable dispersion of non-miscible liquids; it consists either of oil droplets in an aqueous continuous phase (oil-in-water emulsion) or aqueous droplets in an oily continuous phase (water-in-oil emulsion); for colloidal dispersions (droplets with a nominal diameter less than approximately 1 micrometre in size), see 'Dispersion'.</a:t>
          </a:r>
        </a:p>
      </dsp:txBody>
      <dsp:txXfrm>
        <a:off x="4974566" y="1810489"/>
        <a:ext cx="3594064" cy="646902"/>
      </dsp:txXfrm>
    </dsp:sp>
    <dsp:sp modelId="{0B1E64B0-EF69-415D-9AF6-58ACA585509D}">
      <dsp:nvSpPr>
        <dsp:cNvPr id="0" name=""/>
        <dsp:cNvSpPr/>
      </dsp:nvSpPr>
      <dsp:spPr>
        <a:xfrm rot="3653946">
          <a:off x="1450426" y="2288302"/>
          <a:ext cx="1357081" cy="45482"/>
        </a:xfrm>
        <a:custGeom>
          <a:avLst/>
          <a:gdLst/>
          <a:ahLst/>
          <a:cxnLst/>
          <a:rect l="0" t="0" r="0" b="0"/>
          <a:pathLst>
            <a:path>
              <a:moveTo>
                <a:pt x="0" y="22741"/>
              </a:moveTo>
              <a:lnTo>
                <a:pt x="1357081" y="2274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095040" y="2277116"/>
        <a:ext cx="67854" cy="67854"/>
      </dsp:txXfrm>
    </dsp:sp>
    <dsp:sp modelId="{F01A4685-A8D6-4F1C-8FCF-51A596DC2D36}">
      <dsp:nvSpPr>
        <dsp:cNvPr id="0" name=""/>
        <dsp:cNvSpPr/>
      </dsp:nvSpPr>
      <dsp:spPr>
        <a:xfrm>
          <a:off x="2458975" y="2689145"/>
          <a:ext cx="2020063" cy="42956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 sz="2000" kern="1200" dirty="0">
              <a:solidFill>
                <a:srgbClr val="1DA8DE">
                  <a:hueOff val="0"/>
                  <a:satOff val="0"/>
                  <a:lumOff val="0"/>
                  <a:alphaOff val="0"/>
                </a:srgbClr>
              </a:solidFill>
              <a:latin typeface="Arial"/>
              <a:ea typeface="+mn-ea"/>
              <a:cs typeface="+mn-cs"/>
              <a:sym typeface="Calibri"/>
            </a:rPr>
            <a:t>Suspension</a:t>
          </a:r>
          <a:endParaRPr lang="en-GB" sz="2000" kern="1200" dirty="0">
            <a:solidFill>
              <a:srgbClr val="1DA8DE">
                <a:hueOff val="0"/>
                <a:satOff val="0"/>
                <a:lumOff val="0"/>
                <a:alphaOff val="0"/>
              </a:srgbClr>
            </a:solidFill>
            <a:latin typeface="Arial"/>
            <a:ea typeface="+mn-ea"/>
            <a:cs typeface="+mn-cs"/>
          </a:endParaRPr>
        </a:p>
      </dsp:txBody>
      <dsp:txXfrm>
        <a:off x="2471557" y="2701727"/>
        <a:ext cx="1994899" cy="404402"/>
      </dsp:txXfrm>
    </dsp:sp>
    <dsp:sp modelId="{02E7CACB-2ACB-4524-9A1A-C40B1557E078}">
      <dsp:nvSpPr>
        <dsp:cNvPr id="0" name=""/>
        <dsp:cNvSpPr/>
      </dsp:nvSpPr>
      <dsp:spPr>
        <a:xfrm rot="21566722">
          <a:off x="4479025" y="2878414"/>
          <a:ext cx="572836" cy="45482"/>
        </a:xfrm>
        <a:custGeom>
          <a:avLst/>
          <a:gdLst/>
          <a:ahLst/>
          <a:cxnLst/>
          <a:rect l="0" t="0" r="0" b="0"/>
          <a:pathLst>
            <a:path>
              <a:moveTo>
                <a:pt x="0" y="22741"/>
              </a:moveTo>
              <a:lnTo>
                <a:pt x="572836" y="2274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751122" y="2886835"/>
        <a:ext cx="28641" cy="28641"/>
      </dsp:txXfrm>
    </dsp:sp>
    <dsp:sp modelId="{733BE7EC-E8BE-44E4-9E6F-A19F2745D5BA}">
      <dsp:nvSpPr>
        <dsp:cNvPr id="0" name=""/>
        <dsp:cNvSpPr/>
      </dsp:nvSpPr>
      <dsp:spPr>
        <a:xfrm>
          <a:off x="5051848" y="2634285"/>
          <a:ext cx="3448470" cy="52819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rPr>
            <a:t>A type of liquid pharmaceutical dose form consisting of one or more substances dispersed in a liquid vehicle; the dispersed substance(s) are solid particles that are practically insoluble in the vehicle</a:t>
          </a:r>
        </a:p>
      </dsp:txBody>
      <dsp:txXfrm>
        <a:off x="5067318" y="2649755"/>
        <a:ext cx="3417530" cy="497256"/>
      </dsp:txXfrm>
    </dsp:sp>
    <dsp:sp modelId="{97889170-4B20-468F-B96B-860499C17175}">
      <dsp:nvSpPr>
        <dsp:cNvPr id="0" name=""/>
        <dsp:cNvSpPr/>
      </dsp:nvSpPr>
      <dsp:spPr>
        <a:xfrm rot="4191369">
          <a:off x="1170696" y="2595071"/>
          <a:ext cx="1916541" cy="45482"/>
        </a:xfrm>
        <a:custGeom>
          <a:avLst/>
          <a:gdLst/>
          <a:ahLst/>
          <a:cxnLst/>
          <a:rect l="0" t="0" r="0" b="0"/>
          <a:pathLst>
            <a:path>
              <a:moveTo>
                <a:pt x="0" y="22741"/>
              </a:moveTo>
              <a:lnTo>
                <a:pt x="1916541" y="2274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2081054" y="2569899"/>
        <a:ext cx="95827" cy="95827"/>
      </dsp:txXfrm>
    </dsp:sp>
    <dsp:sp modelId="{0A21DAEC-764F-4B58-98EC-382B32F18719}">
      <dsp:nvSpPr>
        <dsp:cNvPr id="0" name=""/>
        <dsp:cNvSpPr/>
      </dsp:nvSpPr>
      <dsp:spPr>
        <a:xfrm>
          <a:off x="2458975" y="3294684"/>
          <a:ext cx="2020063" cy="445565"/>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1DA8DE">
                  <a:hueOff val="0"/>
                  <a:satOff val="0"/>
                  <a:lumOff val="0"/>
                  <a:alphaOff val="0"/>
                </a:srgbClr>
              </a:solidFill>
              <a:latin typeface="Arial"/>
              <a:ea typeface="+mn-ea"/>
              <a:cs typeface="+mn-cs"/>
            </a:rPr>
            <a:t>Pure liquid</a:t>
          </a:r>
        </a:p>
      </dsp:txBody>
      <dsp:txXfrm>
        <a:off x="2472025" y="3307734"/>
        <a:ext cx="1993963" cy="419465"/>
      </dsp:txXfrm>
    </dsp:sp>
    <dsp:sp modelId="{02B46914-611F-4EB0-ADF2-C117DCE3657F}">
      <dsp:nvSpPr>
        <dsp:cNvPr id="0" name=""/>
        <dsp:cNvSpPr/>
      </dsp:nvSpPr>
      <dsp:spPr>
        <a:xfrm rot="21524237">
          <a:off x="4478967" y="3488196"/>
          <a:ext cx="592628" cy="45482"/>
        </a:xfrm>
        <a:custGeom>
          <a:avLst/>
          <a:gdLst/>
          <a:ahLst/>
          <a:cxnLst/>
          <a:rect l="0" t="0" r="0" b="0"/>
          <a:pathLst>
            <a:path>
              <a:moveTo>
                <a:pt x="0" y="22741"/>
              </a:moveTo>
              <a:lnTo>
                <a:pt x="592628" y="22741"/>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760465" y="3496121"/>
        <a:ext cx="29631" cy="29631"/>
      </dsp:txXfrm>
    </dsp:sp>
    <dsp:sp modelId="{5FEC47A9-F74F-4FE4-906E-046F1058092E}">
      <dsp:nvSpPr>
        <dsp:cNvPr id="0" name=""/>
        <dsp:cNvSpPr/>
      </dsp:nvSpPr>
      <dsp:spPr>
        <a:xfrm>
          <a:off x="5071523" y="3306471"/>
          <a:ext cx="3446369" cy="395871"/>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GB" sz="800" kern="1200" dirty="0">
              <a:solidFill>
                <a:srgbClr val="1DA8DE">
                  <a:hueOff val="0"/>
                  <a:satOff val="0"/>
                  <a:lumOff val="0"/>
                  <a:alphaOff val="0"/>
                </a:srgbClr>
              </a:solidFill>
              <a:latin typeface="Arial"/>
              <a:ea typeface="+mn-ea"/>
              <a:cs typeface="+mn-cs"/>
            </a:rPr>
            <a:t>A type of liquid pharmaceutical dose form consisting of a pure substance in a liquid state </a:t>
          </a:r>
        </a:p>
      </dsp:txBody>
      <dsp:txXfrm>
        <a:off x="5083118" y="3318066"/>
        <a:ext cx="3423179" cy="3726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3990B-B8C4-4E33-A97F-909C06D3387C}">
      <dsp:nvSpPr>
        <dsp:cNvPr id="0" name=""/>
        <dsp:cNvSpPr/>
      </dsp:nvSpPr>
      <dsp:spPr>
        <a:xfrm>
          <a:off x="1587" y="1631156"/>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0" i="0" kern="1200" dirty="0"/>
            <a:t>Basic dose form (basic dose form)</a:t>
          </a:r>
          <a:endParaRPr lang="en-GB" sz="1100" kern="1200" dirty="0"/>
        </a:p>
      </dsp:txBody>
      <dsp:txXfrm>
        <a:off x="25068" y="1654637"/>
        <a:ext cx="1556412" cy="754725"/>
      </dsp:txXfrm>
    </dsp:sp>
    <dsp:sp modelId="{BAE00ABA-C357-4C5F-9607-406BC65D14EB}">
      <dsp:nvSpPr>
        <dsp:cNvPr id="0" name=""/>
        <dsp:cNvSpPr/>
      </dsp:nvSpPr>
      <dsp:spPr>
        <a:xfrm rot="18289469">
          <a:off x="1364098" y="1553275"/>
          <a:ext cx="1123078" cy="35507"/>
        </a:xfrm>
        <a:custGeom>
          <a:avLst/>
          <a:gdLst/>
          <a:ahLst/>
          <a:cxnLst/>
          <a:rect l="0" t="0" r="0" b="0"/>
          <a:pathLst>
            <a:path>
              <a:moveTo>
                <a:pt x="0" y="17753"/>
              </a:moveTo>
              <a:lnTo>
                <a:pt x="1123078" y="17753"/>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897560" y="1542952"/>
        <a:ext cx="56153" cy="56153"/>
      </dsp:txXfrm>
    </dsp:sp>
    <dsp:sp modelId="{1217B581-C6B9-4E6C-9567-3AD118C5B9B5}">
      <dsp:nvSpPr>
        <dsp:cNvPr id="0" name=""/>
        <dsp:cNvSpPr/>
      </dsp:nvSpPr>
      <dsp:spPr>
        <a:xfrm>
          <a:off x="2246312" y="709215"/>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dirty="0"/>
            <a:t>Emulsion (basic dose form)</a:t>
          </a:r>
        </a:p>
      </dsp:txBody>
      <dsp:txXfrm>
        <a:off x="2269793" y="732696"/>
        <a:ext cx="1556412" cy="754725"/>
      </dsp:txXfrm>
    </dsp:sp>
    <dsp:sp modelId="{D918BE36-B2D0-4FB9-B7F9-83A95321C414}">
      <dsp:nvSpPr>
        <dsp:cNvPr id="0" name=""/>
        <dsp:cNvSpPr/>
      </dsp:nvSpPr>
      <dsp:spPr>
        <a:xfrm>
          <a:off x="3849687" y="1092305"/>
          <a:ext cx="641350" cy="35507"/>
        </a:xfrm>
        <a:custGeom>
          <a:avLst/>
          <a:gdLst/>
          <a:ahLst/>
          <a:cxnLst/>
          <a:rect l="0" t="0" r="0" b="0"/>
          <a:pathLst>
            <a:path>
              <a:moveTo>
                <a:pt x="0" y="17753"/>
              </a:moveTo>
              <a:lnTo>
                <a:pt x="641350" y="17753"/>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54328" y="1094025"/>
        <a:ext cx="32067" cy="32067"/>
      </dsp:txXfrm>
    </dsp:sp>
    <dsp:sp modelId="{EC690601-B508-4E23-8ADE-B5B38D628BB1}">
      <dsp:nvSpPr>
        <dsp:cNvPr id="0" name=""/>
        <dsp:cNvSpPr/>
      </dsp:nvSpPr>
      <dsp:spPr>
        <a:xfrm>
          <a:off x="4491037" y="709215"/>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0" i="0" kern="1200" dirty="0"/>
            <a:t>A liquid dose form consisting of an oil-in-water emulsion</a:t>
          </a:r>
          <a:endParaRPr lang="en-GB" sz="1100" kern="1200" dirty="0"/>
        </a:p>
      </dsp:txBody>
      <dsp:txXfrm>
        <a:off x="4514518" y="732696"/>
        <a:ext cx="1556412" cy="754725"/>
      </dsp:txXfrm>
    </dsp:sp>
    <dsp:sp modelId="{80B4DF84-7C6E-4534-80A6-03F3772E01A6}">
      <dsp:nvSpPr>
        <dsp:cNvPr id="0" name=""/>
        <dsp:cNvSpPr/>
      </dsp:nvSpPr>
      <dsp:spPr>
        <a:xfrm>
          <a:off x="1604962" y="2014246"/>
          <a:ext cx="641349" cy="35507"/>
        </a:xfrm>
        <a:custGeom>
          <a:avLst/>
          <a:gdLst/>
          <a:ahLst/>
          <a:cxnLst/>
          <a:rect l="0" t="0" r="0" b="0"/>
          <a:pathLst>
            <a:path>
              <a:moveTo>
                <a:pt x="0" y="17753"/>
              </a:moveTo>
              <a:lnTo>
                <a:pt x="641349" y="17753"/>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909603" y="2015966"/>
        <a:ext cx="32067" cy="32067"/>
      </dsp:txXfrm>
    </dsp:sp>
    <dsp:sp modelId="{7B11F7C6-93B7-42A0-BEB3-F501979E193C}">
      <dsp:nvSpPr>
        <dsp:cNvPr id="0" name=""/>
        <dsp:cNvSpPr/>
      </dsp:nvSpPr>
      <dsp:spPr>
        <a:xfrm>
          <a:off x="2246312" y="1631156"/>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dirty="0"/>
            <a:t>Solution (basic dose form)</a:t>
          </a:r>
        </a:p>
      </dsp:txBody>
      <dsp:txXfrm>
        <a:off x="2269793" y="1654637"/>
        <a:ext cx="1556412" cy="754725"/>
      </dsp:txXfrm>
    </dsp:sp>
    <dsp:sp modelId="{4AAA626D-5CED-482A-8C1F-D35D0FDDEB35}">
      <dsp:nvSpPr>
        <dsp:cNvPr id="0" name=""/>
        <dsp:cNvSpPr/>
      </dsp:nvSpPr>
      <dsp:spPr>
        <a:xfrm>
          <a:off x="3849687" y="2014246"/>
          <a:ext cx="641350" cy="35507"/>
        </a:xfrm>
        <a:custGeom>
          <a:avLst/>
          <a:gdLst/>
          <a:ahLst/>
          <a:cxnLst/>
          <a:rect l="0" t="0" r="0" b="0"/>
          <a:pathLst>
            <a:path>
              <a:moveTo>
                <a:pt x="0" y="17753"/>
              </a:moveTo>
              <a:lnTo>
                <a:pt x="641350" y="17753"/>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54328" y="2015966"/>
        <a:ext cx="32067" cy="32067"/>
      </dsp:txXfrm>
    </dsp:sp>
    <dsp:sp modelId="{C3D8E418-9A52-4356-8BA6-FFFA7F53B5A4}">
      <dsp:nvSpPr>
        <dsp:cNvPr id="0" name=""/>
        <dsp:cNvSpPr/>
      </dsp:nvSpPr>
      <dsp:spPr>
        <a:xfrm>
          <a:off x="4491037" y="1631156"/>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0" i="0" kern="1200" dirty="0"/>
            <a:t>A liquid dose form consisting of active substance(s) in an aqueous solution</a:t>
          </a:r>
          <a:endParaRPr lang="en-GB" sz="1100" kern="1200" dirty="0"/>
        </a:p>
      </dsp:txBody>
      <dsp:txXfrm>
        <a:off x="4514518" y="1654637"/>
        <a:ext cx="1556412" cy="754725"/>
      </dsp:txXfrm>
    </dsp:sp>
    <dsp:sp modelId="{08314AED-4BDB-46C0-A242-86C8B3389F04}">
      <dsp:nvSpPr>
        <dsp:cNvPr id="0" name=""/>
        <dsp:cNvSpPr/>
      </dsp:nvSpPr>
      <dsp:spPr>
        <a:xfrm rot="3310531">
          <a:off x="1364098" y="2475216"/>
          <a:ext cx="1123078" cy="35507"/>
        </a:xfrm>
        <a:custGeom>
          <a:avLst/>
          <a:gdLst/>
          <a:ahLst/>
          <a:cxnLst/>
          <a:rect l="0" t="0" r="0" b="0"/>
          <a:pathLst>
            <a:path>
              <a:moveTo>
                <a:pt x="0" y="17753"/>
              </a:moveTo>
              <a:lnTo>
                <a:pt x="1123078" y="17753"/>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897560" y="2464893"/>
        <a:ext cx="56153" cy="56153"/>
      </dsp:txXfrm>
    </dsp:sp>
    <dsp:sp modelId="{D1A49AE3-1EFC-4F82-A8D1-353B08080C56}">
      <dsp:nvSpPr>
        <dsp:cNvPr id="0" name=""/>
        <dsp:cNvSpPr/>
      </dsp:nvSpPr>
      <dsp:spPr>
        <a:xfrm>
          <a:off x="2246312" y="2553096"/>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dirty="0"/>
            <a:t>Suspension (basic dose form)</a:t>
          </a:r>
        </a:p>
      </dsp:txBody>
      <dsp:txXfrm>
        <a:off x="2269793" y="2576577"/>
        <a:ext cx="1556412" cy="754725"/>
      </dsp:txXfrm>
    </dsp:sp>
    <dsp:sp modelId="{75AE3860-A158-4785-8D7E-BBA5840DB528}">
      <dsp:nvSpPr>
        <dsp:cNvPr id="0" name=""/>
        <dsp:cNvSpPr/>
      </dsp:nvSpPr>
      <dsp:spPr>
        <a:xfrm>
          <a:off x="3849687" y="2936186"/>
          <a:ext cx="641350" cy="35507"/>
        </a:xfrm>
        <a:custGeom>
          <a:avLst/>
          <a:gdLst/>
          <a:ahLst/>
          <a:cxnLst/>
          <a:rect l="0" t="0" r="0" b="0"/>
          <a:pathLst>
            <a:path>
              <a:moveTo>
                <a:pt x="0" y="17753"/>
              </a:moveTo>
              <a:lnTo>
                <a:pt x="641350" y="17753"/>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54328" y="2937906"/>
        <a:ext cx="32067" cy="32067"/>
      </dsp:txXfrm>
    </dsp:sp>
    <dsp:sp modelId="{43BF2F34-4C48-435F-9056-CEE01D97473F}">
      <dsp:nvSpPr>
        <dsp:cNvPr id="0" name=""/>
        <dsp:cNvSpPr/>
      </dsp:nvSpPr>
      <dsp:spPr>
        <a:xfrm>
          <a:off x="4491037" y="2553096"/>
          <a:ext cx="1603374" cy="801687"/>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0" i="0" kern="1200" dirty="0"/>
            <a:t>A liquid dose form consisting of a suspension of fine particles in a suitable vehicle</a:t>
          </a:r>
          <a:endParaRPr lang="en-GB" sz="1100" kern="1200" dirty="0"/>
        </a:p>
      </dsp:txBody>
      <dsp:txXfrm>
        <a:off x="4514518" y="2576577"/>
        <a:ext cx="1556412" cy="7547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3990B-B8C4-4E33-A97F-909C06D3387C}">
      <dsp:nvSpPr>
        <dsp:cNvPr id="0" name=""/>
        <dsp:cNvSpPr/>
      </dsp:nvSpPr>
      <dsp:spPr>
        <a:xfrm>
          <a:off x="79945" y="1427062"/>
          <a:ext cx="1361141" cy="68057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b="0" i="0" kern="1200" dirty="0"/>
            <a:t>Liquid basic dose form (basic dose form)</a:t>
          </a:r>
          <a:endParaRPr lang="en-GB" sz="1300" kern="1200" dirty="0"/>
        </a:p>
      </dsp:txBody>
      <dsp:txXfrm>
        <a:off x="99878" y="1446995"/>
        <a:ext cx="1321275" cy="640704"/>
      </dsp:txXfrm>
    </dsp:sp>
    <dsp:sp modelId="{BAE00ABA-C357-4C5F-9607-406BC65D14EB}">
      <dsp:nvSpPr>
        <dsp:cNvPr id="0" name=""/>
        <dsp:cNvSpPr/>
      </dsp:nvSpPr>
      <dsp:spPr>
        <a:xfrm rot="20146512">
          <a:off x="1305689" y="1122837"/>
          <a:ext cx="3075223" cy="27202"/>
        </a:xfrm>
        <a:custGeom>
          <a:avLst/>
          <a:gdLst/>
          <a:ahLst/>
          <a:cxnLst/>
          <a:rect l="0" t="0" r="0" b="0"/>
          <a:pathLst>
            <a:path>
              <a:moveTo>
                <a:pt x="0" y="13601"/>
              </a:moveTo>
              <a:lnTo>
                <a:pt x="3075223"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66420" y="1059558"/>
        <a:ext cx="153761" cy="153761"/>
      </dsp:txXfrm>
    </dsp:sp>
    <dsp:sp modelId="{1217B581-C6B9-4E6C-9567-3AD118C5B9B5}">
      <dsp:nvSpPr>
        <dsp:cNvPr id="0" name=""/>
        <dsp:cNvSpPr/>
      </dsp:nvSpPr>
      <dsp:spPr>
        <a:xfrm>
          <a:off x="4245514" y="388882"/>
          <a:ext cx="1361141" cy="233292"/>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t>Emulsion</a:t>
          </a:r>
        </a:p>
      </dsp:txBody>
      <dsp:txXfrm>
        <a:off x="4252347" y="395715"/>
        <a:ext cx="1347475" cy="219626"/>
      </dsp:txXfrm>
    </dsp:sp>
    <dsp:sp modelId="{C5BD7E1B-8F5A-4734-B1EA-A7D222747BE1}">
      <dsp:nvSpPr>
        <dsp:cNvPr id="0" name=""/>
        <dsp:cNvSpPr/>
      </dsp:nvSpPr>
      <dsp:spPr>
        <a:xfrm rot="2016804">
          <a:off x="1149801" y="2718122"/>
          <a:ext cx="3484101" cy="27202"/>
        </a:xfrm>
        <a:custGeom>
          <a:avLst/>
          <a:gdLst/>
          <a:ahLst/>
          <a:cxnLst/>
          <a:rect l="0" t="0" r="0" b="0"/>
          <a:pathLst>
            <a:path>
              <a:moveTo>
                <a:pt x="0" y="13601"/>
              </a:moveTo>
              <a:lnTo>
                <a:pt x="3484101"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804750" y="2644621"/>
        <a:ext cx="174205" cy="174205"/>
      </dsp:txXfrm>
    </dsp:sp>
    <dsp:sp modelId="{5F8A3AFD-B8C6-427F-807A-E5B8C3F3569C}">
      <dsp:nvSpPr>
        <dsp:cNvPr id="0" name=""/>
        <dsp:cNvSpPr/>
      </dsp:nvSpPr>
      <dsp:spPr>
        <a:xfrm>
          <a:off x="4342618" y="3560941"/>
          <a:ext cx="1361141" cy="270315"/>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FF0000"/>
              </a:solidFill>
            </a:rPr>
            <a:t>Spirit</a:t>
          </a:r>
        </a:p>
      </dsp:txBody>
      <dsp:txXfrm>
        <a:off x="4350535" y="3568858"/>
        <a:ext cx="1345307" cy="254481"/>
      </dsp:txXfrm>
    </dsp:sp>
    <dsp:sp modelId="{D5877FDE-F5D1-495B-885C-E097C832C486}">
      <dsp:nvSpPr>
        <dsp:cNvPr id="0" name=""/>
        <dsp:cNvSpPr/>
      </dsp:nvSpPr>
      <dsp:spPr>
        <a:xfrm rot="737007">
          <a:off x="1395065" y="2181431"/>
          <a:ext cx="4020568" cy="27202"/>
        </a:xfrm>
        <a:custGeom>
          <a:avLst/>
          <a:gdLst/>
          <a:ahLst/>
          <a:cxnLst/>
          <a:rect l="0" t="0" r="0" b="0"/>
          <a:pathLst>
            <a:path>
              <a:moveTo>
                <a:pt x="0" y="13601"/>
              </a:moveTo>
              <a:lnTo>
                <a:pt x="4020568"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3304836" y="2094518"/>
        <a:ext cx="201028" cy="201028"/>
      </dsp:txXfrm>
    </dsp:sp>
    <dsp:sp modelId="{C09EE3F3-12EA-44CC-95EF-AE92D4F8E9FD}">
      <dsp:nvSpPr>
        <dsp:cNvPr id="0" name=""/>
        <dsp:cNvSpPr/>
      </dsp:nvSpPr>
      <dsp:spPr>
        <a:xfrm>
          <a:off x="5369613" y="2486905"/>
          <a:ext cx="2344130" cy="271622"/>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7F71AC">
                  <a:lumMod val="75000"/>
                </a:srgbClr>
              </a:solidFill>
              <a:latin typeface="Arial"/>
              <a:ea typeface="+mn-ea"/>
              <a:cs typeface="+mn-cs"/>
            </a:rPr>
            <a:t>Pressurised solution</a:t>
          </a:r>
        </a:p>
      </dsp:txBody>
      <dsp:txXfrm>
        <a:off x="5377569" y="2494861"/>
        <a:ext cx="2328218" cy="255710"/>
      </dsp:txXfrm>
    </dsp:sp>
    <dsp:sp modelId="{A91C9790-657E-487D-BFA9-02AB095F5167}">
      <dsp:nvSpPr>
        <dsp:cNvPr id="0" name=""/>
        <dsp:cNvSpPr/>
      </dsp:nvSpPr>
      <dsp:spPr>
        <a:xfrm rot="988850">
          <a:off x="1357051" y="2334012"/>
          <a:ext cx="4090771" cy="27202"/>
        </a:xfrm>
        <a:custGeom>
          <a:avLst/>
          <a:gdLst/>
          <a:ahLst/>
          <a:cxnLst/>
          <a:rect l="0" t="0" r="0" b="0"/>
          <a:pathLst>
            <a:path>
              <a:moveTo>
                <a:pt x="0" y="13601"/>
              </a:moveTo>
              <a:lnTo>
                <a:pt x="4090771"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3300168" y="2245343"/>
        <a:ext cx="204538" cy="204538"/>
      </dsp:txXfrm>
    </dsp:sp>
    <dsp:sp modelId="{41A10DC8-7114-407C-9F43-975F6871FE0E}">
      <dsp:nvSpPr>
        <dsp:cNvPr id="0" name=""/>
        <dsp:cNvSpPr/>
      </dsp:nvSpPr>
      <dsp:spPr>
        <a:xfrm>
          <a:off x="5363787" y="2799648"/>
          <a:ext cx="2390722" cy="25645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7F71AC">
                  <a:lumMod val="75000"/>
                </a:srgbClr>
              </a:solidFill>
              <a:latin typeface="Arial"/>
              <a:ea typeface="+mn-ea"/>
              <a:cs typeface="+mn-cs"/>
            </a:rPr>
            <a:t>Pressurised suspension</a:t>
          </a:r>
        </a:p>
      </dsp:txBody>
      <dsp:txXfrm>
        <a:off x="5371298" y="2807159"/>
        <a:ext cx="2375700" cy="241437"/>
      </dsp:txXfrm>
    </dsp:sp>
    <dsp:sp modelId="{B1AF18FB-D6C0-40CF-8DE6-EAA09D22776F}">
      <dsp:nvSpPr>
        <dsp:cNvPr id="0" name=""/>
        <dsp:cNvSpPr/>
      </dsp:nvSpPr>
      <dsp:spPr>
        <a:xfrm rot="176135">
          <a:off x="1439217" y="1826716"/>
          <a:ext cx="2849613" cy="27202"/>
        </a:xfrm>
        <a:custGeom>
          <a:avLst/>
          <a:gdLst/>
          <a:ahLst/>
          <a:cxnLst/>
          <a:rect l="0" t="0" r="0" b="0"/>
          <a:pathLst>
            <a:path>
              <a:moveTo>
                <a:pt x="0" y="13601"/>
              </a:moveTo>
              <a:lnTo>
                <a:pt x="2849613"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792784" y="1769077"/>
        <a:ext cx="142480" cy="142480"/>
      </dsp:txXfrm>
    </dsp:sp>
    <dsp:sp modelId="{C2E96D69-2199-4DC7-80BC-871E6AABB2D2}">
      <dsp:nvSpPr>
        <dsp:cNvPr id="0" name=""/>
        <dsp:cNvSpPr/>
      </dsp:nvSpPr>
      <dsp:spPr>
        <a:xfrm>
          <a:off x="4286961" y="1800706"/>
          <a:ext cx="1361141" cy="22516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FF0000"/>
              </a:solidFill>
            </a:rPr>
            <a:t>Oil</a:t>
          </a:r>
        </a:p>
      </dsp:txBody>
      <dsp:txXfrm>
        <a:off x="4293556" y="1807301"/>
        <a:ext cx="1347951" cy="211970"/>
      </dsp:txXfrm>
    </dsp:sp>
    <dsp:sp modelId="{182537EC-B6DF-4A12-9760-808D2692ACBF}">
      <dsp:nvSpPr>
        <dsp:cNvPr id="0" name=""/>
        <dsp:cNvSpPr/>
      </dsp:nvSpPr>
      <dsp:spPr>
        <a:xfrm rot="20524499">
          <a:off x="1370103" y="1303668"/>
          <a:ext cx="2924752" cy="27202"/>
        </a:xfrm>
        <a:custGeom>
          <a:avLst/>
          <a:gdLst/>
          <a:ahLst/>
          <a:cxnLst/>
          <a:rect l="0" t="0" r="0" b="0"/>
          <a:pathLst>
            <a:path>
              <a:moveTo>
                <a:pt x="0" y="13601"/>
              </a:moveTo>
              <a:lnTo>
                <a:pt x="2924752"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59361" y="1244151"/>
        <a:ext cx="146237" cy="146237"/>
      </dsp:txXfrm>
    </dsp:sp>
    <dsp:sp modelId="{1C36BD84-15A3-49BB-863C-6B9BA956D1BE}">
      <dsp:nvSpPr>
        <dsp:cNvPr id="0" name=""/>
        <dsp:cNvSpPr/>
      </dsp:nvSpPr>
      <dsp:spPr>
        <a:xfrm>
          <a:off x="4223872" y="759753"/>
          <a:ext cx="1361141" cy="214876"/>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FF0000"/>
              </a:solidFill>
              <a:latin typeface="Arial"/>
              <a:ea typeface="+mn-ea"/>
              <a:cs typeface="+mn-cs"/>
            </a:rPr>
            <a:t>Elixir</a:t>
          </a:r>
        </a:p>
      </dsp:txBody>
      <dsp:txXfrm>
        <a:off x="4230166" y="766047"/>
        <a:ext cx="1348553" cy="202288"/>
      </dsp:txXfrm>
    </dsp:sp>
    <dsp:sp modelId="{B3CC18C8-D17E-46A8-A99D-2DB378032461}">
      <dsp:nvSpPr>
        <dsp:cNvPr id="0" name=""/>
        <dsp:cNvSpPr/>
      </dsp:nvSpPr>
      <dsp:spPr>
        <a:xfrm rot="21381678">
          <a:off x="1438222" y="1663559"/>
          <a:ext cx="2842130" cy="27202"/>
        </a:xfrm>
        <a:custGeom>
          <a:avLst/>
          <a:gdLst/>
          <a:ahLst/>
          <a:cxnLst/>
          <a:rect l="0" t="0" r="0" b="0"/>
          <a:pathLst>
            <a:path>
              <a:moveTo>
                <a:pt x="0" y="13601"/>
              </a:moveTo>
              <a:lnTo>
                <a:pt x="2842130"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788234" y="1606107"/>
        <a:ext cx="142106" cy="142106"/>
      </dsp:txXfrm>
    </dsp:sp>
    <dsp:sp modelId="{19E01637-1E5E-4FE2-802C-968073C9BF0A}">
      <dsp:nvSpPr>
        <dsp:cNvPr id="0" name=""/>
        <dsp:cNvSpPr/>
      </dsp:nvSpPr>
      <dsp:spPr>
        <a:xfrm>
          <a:off x="4277488" y="1467846"/>
          <a:ext cx="1361141" cy="238254"/>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chemeClr val="accent3">
                  <a:lumMod val="75000"/>
                </a:schemeClr>
              </a:solidFill>
              <a:latin typeface="Arial"/>
              <a:ea typeface="+mn-ea"/>
              <a:cs typeface="+mn-cs"/>
            </a:rPr>
            <a:t>Lotion</a:t>
          </a:r>
        </a:p>
      </dsp:txBody>
      <dsp:txXfrm>
        <a:off x="4284466" y="1474824"/>
        <a:ext cx="1347185" cy="224298"/>
      </dsp:txXfrm>
    </dsp:sp>
    <dsp:sp modelId="{458CB2D2-7452-4ED7-8BA9-472AACBF956E}">
      <dsp:nvSpPr>
        <dsp:cNvPr id="0" name=""/>
        <dsp:cNvSpPr/>
      </dsp:nvSpPr>
      <dsp:spPr>
        <a:xfrm rot="20992496">
          <a:off x="1418874" y="1503011"/>
          <a:ext cx="2852554" cy="27202"/>
        </a:xfrm>
        <a:custGeom>
          <a:avLst/>
          <a:gdLst/>
          <a:ahLst/>
          <a:cxnLst/>
          <a:rect l="0" t="0" r="0" b="0"/>
          <a:pathLst>
            <a:path>
              <a:moveTo>
                <a:pt x="0" y="13601"/>
              </a:moveTo>
              <a:lnTo>
                <a:pt x="2852554"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773838" y="1445298"/>
        <a:ext cx="142627" cy="142627"/>
      </dsp:txXfrm>
    </dsp:sp>
    <dsp:sp modelId="{9F61ED23-D5BD-4B88-B2FB-739A9C1334F0}">
      <dsp:nvSpPr>
        <dsp:cNvPr id="0" name=""/>
        <dsp:cNvSpPr/>
      </dsp:nvSpPr>
      <dsp:spPr>
        <a:xfrm>
          <a:off x="4249217" y="1149298"/>
          <a:ext cx="1361141" cy="23315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chemeClr val="accent4">
                  <a:lumMod val="75000"/>
                </a:schemeClr>
              </a:solidFill>
            </a:rPr>
            <a:t>Foam</a:t>
          </a:r>
        </a:p>
      </dsp:txBody>
      <dsp:txXfrm>
        <a:off x="4256046" y="1156127"/>
        <a:ext cx="1347483" cy="219498"/>
      </dsp:txXfrm>
    </dsp:sp>
    <dsp:sp modelId="{4E46FF60-E988-4A8D-B5D0-AEF3A1ED287B}">
      <dsp:nvSpPr>
        <dsp:cNvPr id="0" name=""/>
        <dsp:cNvSpPr/>
      </dsp:nvSpPr>
      <dsp:spPr>
        <a:xfrm rot="424153">
          <a:off x="1426136" y="1995790"/>
          <a:ext cx="3933478" cy="27202"/>
        </a:xfrm>
        <a:custGeom>
          <a:avLst/>
          <a:gdLst/>
          <a:ahLst/>
          <a:cxnLst/>
          <a:rect l="0" t="0" r="0" b="0"/>
          <a:pathLst>
            <a:path>
              <a:moveTo>
                <a:pt x="0" y="13601"/>
              </a:moveTo>
              <a:lnTo>
                <a:pt x="3933478"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3294538" y="1911054"/>
        <a:ext cx="196673" cy="196673"/>
      </dsp:txXfrm>
    </dsp:sp>
    <dsp:sp modelId="{36F74C70-E6B8-434E-9BF4-4C00A315085C}">
      <dsp:nvSpPr>
        <dsp:cNvPr id="0" name=""/>
        <dsp:cNvSpPr/>
      </dsp:nvSpPr>
      <dsp:spPr>
        <a:xfrm>
          <a:off x="5344663" y="2101437"/>
          <a:ext cx="2377342" cy="299995"/>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chemeClr val="accent3">
                  <a:lumMod val="75000"/>
                </a:schemeClr>
              </a:solidFill>
              <a:latin typeface="Arial"/>
              <a:ea typeface="+mn-ea"/>
              <a:cs typeface="+mn-cs"/>
            </a:rPr>
            <a:t>Pressurised emulsion</a:t>
          </a:r>
        </a:p>
      </dsp:txBody>
      <dsp:txXfrm>
        <a:off x="5353450" y="2110224"/>
        <a:ext cx="2359768" cy="282421"/>
      </dsp:txXfrm>
    </dsp:sp>
    <dsp:sp modelId="{74B389D5-369F-4AD9-A755-D3B7BA785ED4}">
      <dsp:nvSpPr>
        <dsp:cNvPr id="0" name=""/>
        <dsp:cNvSpPr/>
      </dsp:nvSpPr>
      <dsp:spPr>
        <a:xfrm rot="19823812">
          <a:off x="1233881" y="969590"/>
          <a:ext cx="3174793" cy="27202"/>
        </a:xfrm>
        <a:custGeom>
          <a:avLst/>
          <a:gdLst/>
          <a:ahLst/>
          <a:cxnLst/>
          <a:rect l="0" t="0" r="0" b="0"/>
          <a:pathLst>
            <a:path>
              <a:moveTo>
                <a:pt x="0" y="13601"/>
              </a:moveTo>
              <a:lnTo>
                <a:pt x="3174793"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41907" y="903821"/>
        <a:ext cx="158739" cy="158739"/>
      </dsp:txXfrm>
    </dsp:sp>
    <dsp:sp modelId="{619275E2-D537-4E3C-B924-5C5790C16735}">
      <dsp:nvSpPr>
        <dsp:cNvPr id="0" name=""/>
        <dsp:cNvSpPr/>
      </dsp:nvSpPr>
      <dsp:spPr>
        <a:xfrm>
          <a:off x="4201468" y="81428"/>
          <a:ext cx="1361141" cy="235212"/>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1DA8DE">
                  <a:hueOff val="0"/>
                  <a:satOff val="0"/>
                  <a:lumOff val="0"/>
                  <a:alphaOff val="0"/>
                </a:srgbClr>
              </a:solidFill>
              <a:latin typeface="Arial"/>
              <a:ea typeface="+mn-ea"/>
              <a:cs typeface="+mn-cs"/>
            </a:rPr>
            <a:t>Collodion</a:t>
          </a:r>
        </a:p>
      </dsp:txBody>
      <dsp:txXfrm>
        <a:off x="4208357" y="88317"/>
        <a:ext cx="1347363" cy="221434"/>
      </dsp:txXfrm>
    </dsp:sp>
    <dsp:sp modelId="{80B4DF84-7C6E-4534-80A6-03F3772E01A6}">
      <dsp:nvSpPr>
        <dsp:cNvPr id="0" name=""/>
        <dsp:cNvSpPr/>
      </dsp:nvSpPr>
      <dsp:spPr>
        <a:xfrm rot="1660875">
          <a:off x="1255359" y="2507588"/>
          <a:ext cx="3245451" cy="27202"/>
        </a:xfrm>
        <a:custGeom>
          <a:avLst/>
          <a:gdLst/>
          <a:ahLst/>
          <a:cxnLst/>
          <a:rect l="0" t="0" r="0" b="0"/>
          <a:pathLst>
            <a:path>
              <a:moveTo>
                <a:pt x="0" y="13601"/>
              </a:moveTo>
              <a:lnTo>
                <a:pt x="3245451"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96948" y="2440052"/>
        <a:ext cx="162272" cy="162272"/>
      </dsp:txXfrm>
    </dsp:sp>
    <dsp:sp modelId="{7B11F7C6-93B7-42A0-BEB3-F501979E193C}">
      <dsp:nvSpPr>
        <dsp:cNvPr id="0" name=""/>
        <dsp:cNvSpPr/>
      </dsp:nvSpPr>
      <dsp:spPr>
        <a:xfrm>
          <a:off x="4315082" y="3123620"/>
          <a:ext cx="1361141" cy="302819"/>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t>Solution</a:t>
          </a:r>
        </a:p>
      </dsp:txBody>
      <dsp:txXfrm>
        <a:off x="4323951" y="3132489"/>
        <a:ext cx="1343403" cy="285081"/>
      </dsp:txXfrm>
    </dsp:sp>
    <dsp:sp modelId="{4AAA626D-5CED-482A-8C1F-D35D0FDDEB35}">
      <dsp:nvSpPr>
        <dsp:cNvPr id="0" name=""/>
        <dsp:cNvSpPr/>
      </dsp:nvSpPr>
      <dsp:spPr>
        <a:xfrm rot="2296337">
          <a:off x="1047790" y="2887207"/>
          <a:ext cx="3659867" cy="27202"/>
        </a:xfrm>
        <a:custGeom>
          <a:avLst/>
          <a:gdLst/>
          <a:ahLst/>
          <a:cxnLst/>
          <a:rect l="0" t="0" r="0" b="0"/>
          <a:pathLst>
            <a:path>
              <a:moveTo>
                <a:pt x="0" y="13601"/>
              </a:moveTo>
              <a:lnTo>
                <a:pt x="3659867"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86227" y="2809311"/>
        <a:ext cx="182993" cy="182993"/>
      </dsp:txXfrm>
    </dsp:sp>
    <dsp:sp modelId="{C3D8E418-9A52-4356-8BA6-FFFA7F53B5A4}">
      <dsp:nvSpPr>
        <dsp:cNvPr id="0" name=""/>
        <dsp:cNvSpPr/>
      </dsp:nvSpPr>
      <dsp:spPr>
        <a:xfrm>
          <a:off x="4314361" y="3912796"/>
          <a:ext cx="1361141" cy="242943"/>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rgbClr val="1DA8DE">
                  <a:hueOff val="0"/>
                  <a:satOff val="0"/>
                  <a:lumOff val="0"/>
                  <a:alphaOff val="0"/>
                </a:srgbClr>
              </a:solidFill>
              <a:latin typeface="Arial"/>
              <a:ea typeface="+mn-ea"/>
              <a:cs typeface="+mn-cs"/>
            </a:rPr>
            <a:t>Syrup</a:t>
          </a:r>
        </a:p>
      </dsp:txBody>
      <dsp:txXfrm>
        <a:off x="4321477" y="3919912"/>
        <a:ext cx="1346909" cy="228711"/>
      </dsp:txXfrm>
    </dsp:sp>
    <dsp:sp modelId="{08314AED-4BDB-46C0-A242-86C8B3389F04}">
      <dsp:nvSpPr>
        <dsp:cNvPr id="0" name=""/>
        <dsp:cNvSpPr/>
      </dsp:nvSpPr>
      <dsp:spPr>
        <a:xfrm rot="2565484">
          <a:off x="930020" y="3059242"/>
          <a:ext cx="3845889" cy="27202"/>
        </a:xfrm>
        <a:custGeom>
          <a:avLst/>
          <a:gdLst/>
          <a:ahLst/>
          <a:cxnLst/>
          <a:rect l="0" t="0" r="0" b="0"/>
          <a:pathLst>
            <a:path>
              <a:moveTo>
                <a:pt x="0" y="13601"/>
              </a:moveTo>
              <a:lnTo>
                <a:pt x="3845889" y="13601"/>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2756817" y="2976696"/>
        <a:ext cx="192294" cy="192294"/>
      </dsp:txXfrm>
    </dsp:sp>
    <dsp:sp modelId="{D1A49AE3-1EFC-4F82-A8D1-353B08080C56}">
      <dsp:nvSpPr>
        <dsp:cNvPr id="0" name=""/>
        <dsp:cNvSpPr/>
      </dsp:nvSpPr>
      <dsp:spPr>
        <a:xfrm>
          <a:off x="4264843" y="4253256"/>
          <a:ext cx="1361141" cy="250164"/>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t>Suspension</a:t>
          </a:r>
        </a:p>
      </dsp:txBody>
      <dsp:txXfrm>
        <a:off x="4272170" y="4260583"/>
        <a:ext cx="1346487" cy="2355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C3990B-B8C4-4E33-A97F-909C06D3387C}">
      <dsp:nvSpPr>
        <dsp:cNvPr id="0" name=""/>
        <dsp:cNvSpPr/>
      </dsp:nvSpPr>
      <dsp:spPr>
        <a:xfrm>
          <a:off x="0" y="1914570"/>
          <a:ext cx="1393412" cy="696706"/>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b="0" i="0" kern="1200" dirty="0"/>
            <a:t>Basic dose form (basic dose form)</a:t>
          </a:r>
          <a:endParaRPr lang="en-GB" sz="1500" kern="1200" dirty="0"/>
        </a:p>
      </dsp:txBody>
      <dsp:txXfrm>
        <a:off x="20406" y="1934976"/>
        <a:ext cx="1352600" cy="655894"/>
      </dsp:txXfrm>
    </dsp:sp>
    <dsp:sp modelId="{BAE00ABA-C357-4C5F-9607-406BC65D14EB}">
      <dsp:nvSpPr>
        <dsp:cNvPr id="0" name=""/>
        <dsp:cNvSpPr/>
      </dsp:nvSpPr>
      <dsp:spPr>
        <a:xfrm rot="18446897">
          <a:off x="1179528" y="1815785"/>
          <a:ext cx="1091369" cy="27834"/>
        </a:xfrm>
        <a:custGeom>
          <a:avLst/>
          <a:gdLst/>
          <a:ahLst/>
          <a:cxnLst/>
          <a:rect l="0" t="0" r="0" b="0"/>
          <a:pathLst>
            <a:path>
              <a:moveTo>
                <a:pt x="0" y="13917"/>
              </a:moveTo>
              <a:lnTo>
                <a:pt x="1091369"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697928" y="1802418"/>
        <a:ext cx="54568" cy="54568"/>
      </dsp:txXfrm>
    </dsp:sp>
    <dsp:sp modelId="{1217B581-C6B9-4E6C-9567-3AD118C5B9B5}">
      <dsp:nvSpPr>
        <dsp:cNvPr id="0" name=""/>
        <dsp:cNvSpPr/>
      </dsp:nvSpPr>
      <dsp:spPr>
        <a:xfrm>
          <a:off x="2057014" y="1277070"/>
          <a:ext cx="1393412" cy="23882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t>Emulsion</a:t>
          </a:r>
        </a:p>
      </dsp:txBody>
      <dsp:txXfrm>
        <a:off x="2064009" y="1284065"/>
        <a:ext cx="1379422" cy="224833"/>
      </dsp:txXfrm>
    </dsp:sp>
    <dsp:sp modelId="{D918BE36-B2D0-4FB9-B7F9-83A95321C414}">
      <dsp:nvSpPr>
        <dsp:cNvPr id="0" name=""/>
        <dsp:cNvSpPr/>
      </dsp:nvSpPr>
      <dsp:spPr>
        <a:xfrm rot="21357869">
          <a:off x="3448564" y="1329720"/>
          <a:ext cx="1501822" cy="27834"/>
        </a:xfrm>
        <a:custGeom>
          <a:avLst/>
          <a:gdLst/>
          <a:ahLst/>
          <a:cxnLst/>
          <a:rect l="0" t="0" r="0" b="0"/>
          <a:pathLst>
            <a:path>
              <a:moveTo>
                <a:pt x="0" y="13917"/>
              </a:moveTo>
              <a:lnTo>
                <a:pt x="1501822"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61930" y="1306091"/>
        <a:ext cx="75091" cy="75091"/>
      </dsp:txXfrm>
    </dsp:sp>
    <dsp:sp modelId="{EC690601-B508-4E23-8ADE-B5B38D628BB1}">
      <dsp:nvSpPr>
        <dsp:cNvPr id="0" name=""/>
        <dsp:cNvSpPr/>
      </dsp:nvSpPr>
      <dsp:spPr>
        <a:xfrm>
          <a:off x="4948525" y="1043590"/>
          <a:ext cx="2704390" cy="49440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chemeClr val="accent4">
                  <a:lumMod val="75000"/>
                </a:schemeClr>
              </a:solidFill>
            </a:rPr>
            <a:t>A liquid dose form consisting of a stable system of non-miscible liquids; the continuous phase may be aqueous or </a:t>
          </a:r>
          <a:r>
            <a:rPr lang="en-GB" sz="1000" b="0" i="0" kern="1200" dirty="0">
              <a:solidFill>
                <a:srgbClr val="F5A53B">
                  <a:lumMod val="75000"/>
                </a:srgbClr>
              </a:solidFill>
              <a:latin typeface="Arial"/>
              <a:ea typeface="+mn-ea"/>
              <a:cs typeface="+mn-cs"/>
            </a:rPr>
            <a:t>oily</a:t>
          </a:r>
        </a:p>
      </dsp:txBody>
      <dsp:txXfrm>
        <a:off x="4963006" y="1058071"/>
        <a:ext cx="2675428" cy="465441"/>
      </dsp:txXfrm>
    </dsp:sp>
    <dsp:sp modelId="{0F3D149A-C0F8-457A-9C0E-11C39D568895}">
      <dsp:nvSpPr>
        <dsp:cNvPr id="0" name=""/>
        <dsp:cNvSpPr/>
      </dsp:nvSpPr>
      <dsp:spPr>
        <a:xfrm rot="17321606">
          <a:off x="650912" y="1213929"/>
          <a:ext cx="2185442" cy="27834"/>
        </a:xfrm>
        <a:custGeom>
          <a:avLst/>
          <a:gdLst/>
          <a:ahLst/>
          <a:cxnLst/>
          <a:rect l="0" t="0" r="0" b="0"/>
          <a:pathLst>
            <a:path>
              <a:moveTo>
                <a:pt x="0" y="13917"/>
              </a:moveTo>
              <a:lnTo>
                <a:pt x="2185442"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1688998" y="1173210"/>
        <a:ext cx="109272" cy="109272"/>
      </dsp:txXfrm>
    </dsp:sp>
    <dsp:sp modelId="{23FD015C-8F6B-44DA-9DD3-98D72D3E30B7}">
      <dsp:nvSpPr>
        <dsp:cNvPr id="0" name=""/>
        <dsp:cNvSpPr/>
      </dsp:nvSpPr>
      <dsp:spPr>
        <a:xfrm>
          <a:off x="2093856" y="58336"/>
          <a:ext cx="1393412" cy="268865"/>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t>Collodion</a:t>
          </a:r>
        </a:p>
      </dsp:txBody>
      <dsp:txXfrm>
        <a:off x="2101731" y="66211"/>
        <a:ext cx="1377662" cy="253115"/>
      </dsp:txXfrm>
    </dsp:sp>
    <dsp:sp modelId="{0D67269D-D0B2-4623-861B-9D97A99FD434}">
      <dsp:nvSpPr>
        <dsp:cNvPr id="0" name=""/>
        <dsp:cNvSpPr/>
      </dsp:nvSpPr>
      <dsp:spPr>
        <a:xfrm rot="18861">
          <a:off x="3487256" y="183004"/>
          <a:ext cx="1513658" cy="27834"/>
        </a:xfrm>
        <a:custGeom>
          <a:avLst/>
          <a:gdLst/>
          <a:ahLst/>
          <a:cxnLst/>
          <a:rect l="0" t="0" r="0" b="0"/>
          <a:pathLst>
            <a:path>
              <a:moveTo>
                <a:pt x="0" y="13917"/>
              </a:moveTo>
              <a:lnTo>
                <a:pt x="1513658"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206244" y="159080"/>
        <a:ext cx="75682" cy="75682"/>
      </dsp:txXfrm>
    </dsp:sp>
    <dsp:sp modelId="{F0BC834B-6D32-4702-BEC9-53CBD1EBE1C5}">
      <dsp:nvSpPr>
        <dsp:cNvPr id="0" name=""/>
        <dsp:cNvSpPr/>
      </dsp:nvSpPr>
      <dsp:spPr>
        <a:xfrm>
          <a:off x="5000904" y="1"/>
          <a:ext cx="3161735" cy="402145"/>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active substance(s) in a mixture of pyroxylin in ether and ethanol</a:t>
          </a:r>
        </a:p>
      </dsp:txBody>
      <dsp:txXfrm>
        <a:off x="5012682" y="11779"/>
        <a:ext cx="3138179" cy="378589"/>
      </dsp:txXfrm>
    </dsp:sp>
    <dsp:sp modelId="{EE40DB5C-44C3-4DE4-979C-84D97D078F6A}">
      <dsp:nvSpPr>
        <dsp:cNvPr id="0" name=""/>
        <dsp:cNvSpPr/>
      </dsp:nvSpPr>
      <dsp:spPr>
        <a:xfrm rot="19975915">
          <a:off x="1353635" y="2083756"/>
          <a:ext cx="726295" cy="27834"/>
        </a:xfrm>
        <a:custGeom>
          <a:avLst/>
          <a:gdLst/>
          <a:ahLst/>
          <a:cxnLst/>
          <a:rect l="0" t="0" r="0" b="0"/>
          <a:pathLst>
            <a:path>
              <a:moveTo>
                <a:pt x="0" y="13917"/>
              </a:moveTo>
              <a:lnTo>
                <a:pt x="726295"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698625" y="2079516"/>
        <a:ext cx="36314" cy="36314"/>
      </dsp:txXfrm>
    </dsp:sp>
    <dsp:sp modelId="{045E0A0C-DD78-4947-BFC4-43662412A5E1}">
      <dsp:nvSpPr>
        <dsp:cNvPr id="0" name=""/>
        <dsp:cNvSpPr/>
      </dsp:nvSpPr>
      <dsp:spPr>
        <a:xfrm>
          <a:off x="2040153" y="1808280"/>
          <a:ext cx="1393412" cy="248285"/>
        </a:xfrm>
        <a:prstGeom prst="roundRect">
          <a:avLst>
            <a:gd name="adj" fmla="val 10000"/>
          </a:avLst>
        </a:prstGeom>
        <a:solidFill>
          <a:schemeClr val="accent5">
            <a:lumMod val="20000"/>
            <a:lumOff val="8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chemeClr val="accent5">
                  <a:lumMod val="75000"/>
                </a:schemeClr>
              </a:solidFill>
            </a:rPr>
            <a:t>Lacquer</a:t>
          </a:r>
        </a:p>
      </dsp:txBody>
      <dsp:txXfrm>
        <a:off x="2047425" y="1815552"/>
        <a:ext cx="1378868" cy="233741"/>
      </dsp:txXfrm>
    </dsp:sp>
    <dsp:sp modelId="{C6FE5196-0FC0-4CFE-BD3A-DC07C0A32E02}">
      <dsp:nvSpPr>
        <dsp:cNvPr id="0" name=""/>
        <dsp:cNvSpPr/>
      </dsp:nvSpPr>
      <dsp:spPr>
        <a:xfrm rot="122595">
          <a:off x="3432793" y="1961838"/>
          <a:ext cx="2430680" cy="27834"/>
        </a:xfrm>
        <a:custGeom>
          <a:avLst/>
          <a:gdLst/>
          <a:ahLst/>
          <a:cxnLst/>
          <a:rect l="0" t="0" r="0" b="0"/>
          <a:pathLst>
            <a:path>
              <a:moveTo>
                <a:pt x="0" y="13917"/>
              </a:moveTo>
              <a:lnTo>
                <a:pt x="2430680"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587366" y="1914988"/>
        <a:ext cx="121534" cy="121534"/>
      </dsp:txXfrm>
    </dsp:sp>
    <dsp:sp modelId="{347634A2-F327-4B97-9702-2CB29F678364}">
      <dsp:nvSpPr>
        <dsp:cNvPr id="0" name=""/>
        <dsp:cNvSpPr/>
      </dsp:nvSpPr>
      <dsp:spPr>
        <a:xfrm>
          <a:off x="5862701" y="1661457"/>
          <a:ext cx="2781264" cy="715259"/>
        </a:xfrm>
        <a:prstGeom prst="roundRect">
          <a:avLst>
            <a:gd name="adj" fmla="val 10000"/>
          </a:avLst>
        </a:prstGeom>
        <a:solidFill>
          <a:schemeClr val="accent5">
            <a:lumMod val="20000"/>
            <a:lumOff val="8000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chemeClr val="accent2">
                  <a:lumMod val="75000"/>
                </a:schemeClr>
              </a:solidFill>
              <a:latin typeface="Arial"/>
              <a:ea typeface="+mn-ea"/>
              <a:cs typeface="+mn-cs"/>
            </a:rPr>
            <a:t>A liquid dose form consisting of active substance(s) suspended or dissolved in a volatile liquid which evaporates to leave them in a hard coating</a:t>
          </a:r>
        </a:p>
      </dsp:txBody>
      <dsp:txXfrm>
        <a:off x="5883650" y="1682406"/>
        <a:ext cx="2739366" cy="673361"/>
      </dsp:txXfrm>
    </dsp:sp>
    <dsp:sp modelId="{4E46FF60-E988-4A8D-B5D0-AEF3A1ED287B}">
      <dsp:nvSpPr>
        <dsp:cNvPr id="0" name=""/>
        <dsp:cNvSpPr/>
      </dsp:nvSpPr>
      <dsp:spPr>
        <a:xfrm rot="1927318">
          <a:off x="1337862" y="2441955"/>
          <a:ext cx="725750" cy="27834"/>
        </a:xfrm>
        <a:custGeom>
          <a:avLst/>
          <a:gdLst/>
          <a:ahLst/>
          <a:cxnLst/>
          <a:rect l="0" t="0" r="0" b="0"/>
          <a:pathLst>
            <a:path>
              <a:moveTo>
                <a:pt x="0" y="13917"/>
              </a:moveTo>
              <a:lnTo>
                <a:pt x="725750"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682594" y="2437728"/>
        <a:ext cx="36287" cy="36287"/>
      </dsp:txXfrm>
    </dsp:sp>
    <dsp:sp modelId="{36F74C70-E6B8-434E-9BF4-4C00A315085C}">
      <dsp:nvSpPr>
        <dsp:cNvPr id="0" name=""/>
        <dsp:cNvSpPr/>
      </dsp:nvSpPr>
      <dsp:spPr>
        <a:xfrm>
          <a:off x="2008063" y="2499824"/>
          <a:ext cx="1393412" cy="297995"/>
        </a:xfrm>
        <a:prstGeom prst="roundRect">
          <a:avLst>
            <a:gd name="adj" fmla="val 10000"/>
          </a:avLst>
        </a:prstGeom>
        <a:solidFill>
          <a:srgbClr val="6EBAA0">
            <a:lumMod val="20000"/>
            <a:lumOff val="8000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rgbClr val="6EBAA0">
                  <a:lumMod val="75000"/>
                </a:srgbClr>
              </a:solidFill>
              <a:latin typeface="Arial"/>
              <a:ea typeface="+mn-ea"/>
              <a:cs typeface="+mn-cs"/>
            </a:rPr>
            <a:t>(Pure) Liquid</a:t>
          </a:r>
        </a:p>
      </dsp:txBody>
      <dsp:txXfrm>
        <a:off x="2016791" y="2508552"/>
        <a:ext cx="1375956" cy="280539"/>
      </dsp:txXfrm>
    </dsp:sp>
    <dsp:sp modelId="{A2E8C5C4-A758-4BA3-865D-113160484B03}">
      <dsp:nvSpPr>
        <dsp:cNvPr id="0" name=""/>
        <dsp:cNvSpPr/>
      </dsp:nvSpPr>
      <dsp:spPr>
        <a:xfrm rot="21538841">
          <a:off x="3401370" y="2623057"/>
          <a:ext cx="1331964" cy="27834"/>
        </a:xfrm>
        <a:custGeom>
          <a:avLst/>
          <a:gdLst/>
          <a:ahLst/>
          <a:cxnLst/>
          <a:rect l="0" t="0" r="0" b="0"/>
          <a:pathLst>
            <a:path>
              <a:moveTo>
                <a:pt x="0" y="13917"/>
              </a:moveTo>
              <a:lnTo>
                <a:pt x="1331964"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034053" y="2603675"/>
        <a:ext cx="66598" cy="66598"/>
      </dsp:txXfrm>
    </dsp:sp>
    <dsp:sp modelId="{99192302-25D6-43DB-A820-BF574EA46B85}">
      <dsp:nvSpPr>
        <dsp:cNvPr id="0" name=""/>
        <dsp:cNvSpPr/>
      </dsp:nvSpPr>
      <dsp:spPr>
        <a:xfrm>
          <a:off x="4733229" y="2463233"/>
          <a:ext cx="2796118" cy="323787"/>
        </a:xfrm>
        <a:prstGeom prst="roundRect">
          <a:avLst>
            <a:gd name="adj" fmla="val 10000"/>
          </a:avLst>
        </a:prstGeom>
        <a:solidFill>
          <a:srgbClr val="6EBAA0">
            <a:lumMod val="20000"/>
            <a:lumOff val="8000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rgbClr val="27ABB8">
                  <a:lumMod val="75000"/>
                </a:srgbClr>
              </a:solidFill>
              <a:latin typeface="Arial"/>
              <a:ea typeface="+mn-ea"/>
              <a:cs typeface="+mn-cs"/>
            </a:rPr>
            <a:t>A liquid dose form consisting of a pure substance in its liquid state</a:t>
          </a:r>
        </a:p>
      </dsp:txBody>
      <dsp:txXfrm>
        <a:off x="4742712" y="2472716"/>
        <a:ext cx="2777152" cy="304821"/>
      </dsp:txXfrm>
    </dsp:sp>
    <dsp:sp modelId="{74B389D5-369F-4AD9-A755-D3B7BA785ED4}">
      <dsp:nvSpPr>
        <dsp:cNvPr id="0" name=""/>
        <dsp:cNvSpPr/>
      </dsp:nvSpPr>
      <dsp:spPr>
        <a:xfrm rot="17886082">
          <a:off x="1008189" y="1606601"/>
          <a:ext cx="1456509" cy="27834"/>
        </a:xfrm>
        <a:custGeom>
          <a:avLst/>
          <a:gdLst/>
          <a:ahLst/>
          <a:cxnLst/>
          <a:rect l="0" t="0" r="0" b="0"/>
          <a:pathLst>
            <a:path>
              <a:moveTo>
                <a:pt x="0" y="13917"/>
              </a:moveTo>
              <a:lnTo>
                <a:pt x="1456509"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700031" y="1584105"/>
        <a:ext cx="72825" cy="72825"/>
      </dsp:txXfrm>
    </dsp:sp>
    <dsp:sp modelId="{619275E2-D537-4E3C-B924-5C5790C16735}">
      <dsp:nvSpPr>
        <dsp:cNvPr id="0" name=""/>
        <dsp:cNvSpPr/>
      </dsp:nvSpPr>
      <dsp:spPr>
        <a:xfrm>
          <a:off x="2079476" y="857719"/>
          <a:ext cx="1393412" cy="240788"/>
        </a:xfrm>
        <a:prstGeom prst="roundRect">
          <a:avLst>
            <a:gd name="adj" fmla="val 10000"/>
          </a:avLst>
        </a:prstGeom>
        <a:solidFill>
          <a:srgbClr val="6EBAA0">
            <a:lumMod val="20000"/>
            <a:lumOff val="8000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600" kern="1200" dirty="0">
              <a:solidFill>
                <a:srgbClr val="6EBAA0">
                  <a:lumMod val="75000"/>
                </a:srgbClr>
              </a:solidFill>
              <a:latin typeface="Arial"/>
              <a:ea typeface="+mn-ea"/>
              <a:cs typeface="+mn-cs"/>
            </a:rPr>
            <a:t>Dispersion</a:t>
          </a:r>
        </a:p>
      </dsp:txBody>
      <dsp:txXfrm>
        <a:off x="2086528" y="864771"/>
        <a:ext cx="1379308" cy="226684"/>
      </dsp:txXfrm>
    </dsp:sp>
    <dsp:sp modelId="{683E1D40-C2D3-4938-B9AF-AF1F7926CC0D}">
      <dsp:nvSpPr>
        <dsp:cNvPr id="0" name=""/>
        <dsp:cNvSpPr/>
      </dsp:nvSpPr>
      <dsp:spPr>
        <a:xfrm rot="21199146">
          <a:off x="3465132" y="831317"/>
          <a:ext cx="2284335" cy="27834"/>
        </a:xfrm>
        <a:custGeom>
          <a:avLst/>
          <a:gdLst/>
          <a:ahLst/>
          <a:cxnLst/>
          <a:rect l="0" t="0" r="0" b="0"/>
          <a:pathLst>
            <a:path>
              <a:moveTo>
                <a:pt x="0" y="13917"/>
              </a:moveTo>
              <a:lnTo>
                <a:pt x="2284335"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4550191" y="788126"/>
        <a:ext cx="114216" cy="114216"/>
      </dsp:txXfrm>
    </dsp:sp>
    <dsp:sp modelId="{56628195-9351-4071-96DC-14DC9A8B200A}">
      <dsp:nvSpPr>
        <dsp:cNvPr id="0" name=""/>
        <dsp:cNvSpPr/>
      </dsp:nvSpPr>
      <dsp:spPr>
        <a:xfrm>
          <a:off x="5741711" y="496912"/>
          <a:ext cx="2861664" cy="430884"/>
        </a:xfrm>
        <a:prstGeom prst="roundRect">
          <a:avLst>
            <a:gd name="adj" fmla="val 10000"/>
          </a:avLst>
        </a:prstGeom>
        <a:solidFill>
          <a:srgbClr val="6EBAA0">
            <a:lumMod val="20000"/>
            <a:lumOff val="8000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rgbClr val="27ABB8">
                  <a:lumMod val="75000"/>
                </a:srgbClr>
              </a:solidFill>
              <a:latin typeface="Arial"/>
              <a:ea typeface="+mn-ea"/>
              <a:cs typeface="+mn-cs"/>
            </a:rPr>
            <a:t>A liquid dose form consisting of semi-solid, gaseous or small </a:t>
          </a:r>
          <a:r>
            <a:rPr lang="en-GB" sz="1000" b="0" i="0" kern="1200" dirty="0">
              <a:solidFill>
                <a:srgbClr val="FF0000"/>
              </a:solidFill>
              <a:latin typeface="Arial"/>
              <a:ea typeface="+mn-ea"/>
              <a:cs typeface="+mn-cs"/>
            </a:rPr>
            <a:t>(less than 1 micron) </a:t>
          </a:r>
          <a:r>
            <a:rPr lang="en-GB" sz="1000" b="0" i="0" kern="1200" dirty="0">
              <a:solidFill>
                <a:srgbClr val="27ABB8">
                  <a:lumMod val="75000"/>
                </a:srgbClr>
              </a:solidFill>
              <a:latin typeface="Arial"/>
              <a:ea typeface="+mn-ea"/>
              <a:cs typeface="+mn-cs"/>
            </a:rPr>
            <a:t>liquid particles </a:t>
          </a:r>
          <a:r>
            <a:rPr lang="en-GB" sz="1000" b="0" i="0" kern="1200" dirty="0">
              <a:solidFill>
                <a:schemeClr val="accent2">
                  <a:lumMod val="75000"/>
                </a:schemeClr>
              </a:solidFill>
              <a:latin typeface="Arial"/>
              <a:ea typeface="+mn-ea"/>
              <a:cs typeface="+mn-cs"/>
            </a:rPr>
            <a:t>dispersed in a suitable vehicle</a:t>
          </a:r>
          <a:endParaRPr lang="en-GB" sz="1000" b="0" i="0" kern="1200" dirty="0">
            <a:solidFill>
              <a:srgbClr val="27ABB8">
                <a:lumMod val="75000"/>
              </a:srgbClr>
            </a:solidFill>
            <a:latin typeface="Arial"/>
            <a:ea typeface="+mn-ea"/>
            <a:cs typeface="+mn-cs"/>
          </a:endParaRPr>
        </a:p>
      </dsp:txBody>
      <dsp:txXfrm>
        <a:off x="5754331" y="509532"/>
        <a:ext cx="2836424" cy="405644"/>
      </dsp:txXfrm>
    </dsp:sp>
    <dsp:sp modelId="{80B4DF84-7C6E-4534-80A6-03F3772E01A6}">
      <dsp:nvSpPr>
        <dsp:cNvPr id="0" name=""/>
        <dsp:cNvSpPr/>
      </dsp:nvSpPr>
      <dsp:spPr>
        <a:xfrm rot="4107801">
          <a:off x="910716" y="2958428"/>
          <a:ext cx="1525338" cy="27834"/>
        </a:xfrm>
        <a:custGeom>
          <a:avLst/>
          <a:gdLst/>
          <a:ahLst/>
          <a:cxnLst/>
          <a:rect l="0" t="0" r="0" b="0"/>
          <a:pathLst>
            <a:path>
              <a:moveTo>
                <a:pt x="0" y="13917"/>
              </a:moveTo>
              <a:lnTo>
                <a:pt x="1525338"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635251" y="2934211"/>
        <a:ext cx="76266" cy="76266"/>
      </dsp:txXfrm>
    </dsp:sp>
    <dsp:sp modelId="{7B11F7C6-93B7-42A0-BEB3-F501979E193C}">
      <dsp:nvSpPr>
        <dsp:cNvPr id="0" name=""/>
        <dsp:cNvSpPr/>
      </dsp:nvSpPr>
      <dsp:spPr>
        <a:xfrm>
          <a:off x="1953358" y="3525851"/>
          <a:ext cx="1393412" cy="311831"/>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t>Solution</a:t>
          </a:r>
        </a:p>
      </dsp:txBody>
      <dsp:txXfrm>
        <a:off x="1962491" y="3534984"/>
        <a:ext cx="1375146" cy="293565"/>
      </dsp:txXfrm>
    </dsp:sp>
    <dsp:sp modelId="{4AAA626D-5CED-482A-8C1F-D35D0FDDEB35}">
      <dsp:nvSpPr>
        <dsp:cNvPr id="0" name=""/>
        <dsp:cNvSpPr/>
      </dsp:nvSpPr>
      <dsp:spPr>
        <a:xfrm rot="18518382">
          <a:off x="3229731" y="3424446"/>
          <a:ext cx="623243" cy="27834"/>
        </a:xfrm>
        <a:custGeom>
          <a:avLst/>
          <a:gdLst/>
          <a:ahLst/>
          <a:cxnLst/>
          <a:rect l="0" t="0" r="0" b="0"/>
          <a:pathLst>
            <a:path>
              <a:moveTo>
                <a:pt x="0" y="13917"/>
              </a:moveTo>
              <a:lnTo>
                <a:pt x="623243"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525772" y="3422782"/>
        <a:ext cx="31162" cy="31162"/>
      </dsp:txXfrm>
    </dsp:sp>
    <dsp:sp modelId="{C3D8E418-9A52-4356-8BA6-FFFA7F53B5A4}">
      <dsp:nvSpPr>
        <dsp:cNvPr id="0" name=""/>
        <dsp:cNvSpPr/>
      </dsp:nvSpPr>
      <dsp:spPr>
        <a:xfrm>
          <a:off x="3735936" y="3048393"/>
          <a:ext cx="1393412" cy="293132"/>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b="0" i="0" kern="1200" dirty="0"/>
            <a:t>Syrup</a:t>
          </a:r>
          <a:endParaRPr lang="en-GB" sz="1500" kern="1200" dirty="0"/>
        </a:p>
      </dsp:txBody>
      <dsp:txXfrm>
        <a:off x="3744522" y="3056979"/>
        <a:ext cx="1376240" cy="275960"/>
      </dsp:txXfrm>
    </dsp:sp>
    <dsp:sp modelId="{C53D871C-BF4F-4B88-AEF5-9EF816925380}">
      <dsp:nvSpPr>
        <dsp:cNvPr id="0" name=""/>
        <dsp:cNvSpPr/>
      </dsp:nvSpPr>
      <dsp:spPr>
        <a:xfrm rot="21294115">
          <a:off x="5127880" y="3148049"/>
          <a:ext cx="742564" cy="27834"/>
        </a:xfrm>
        <a:custGeom>
          <a:avLst/>
          <a:gdLst/>
          <a:ahLst/>
          <a:cxnLst/>
          <a:rect l="0" t="0" r="0" b="0"/>
          <a:pathLst>
            <a:path>
              <a:moveTo>
                <a:pt x="0" y="13917"/>
              </a:moveTo>
              <a:lnTo>
                <a:pt x="742564"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480598" y="3143402"/>
        <a:ext cx="37128" cy="37128"/>
      </dsp:txXfrm>
    </dsp:sp>
    <dsp:sp modelId="{42B3A45A-C243-4B6F-AB7C-1A9293C20062}">
      <dsp:nvSpPr>
        <dsp:cNvPr id="0" name=""/>
        <dsp:cNvSpPr/>
      </dsp:nvSpPr>
      <dsp:spPr>
        <a:xfrm>
          <a:off x="5868975" y="2886433"/>
          <a:ext cx="2789541" cy="485081"/>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active substance(s) dissolved in continuous phase with a high concentration of sugar or sweetener</a:t>
          </a:r>
        </a:p>
      </dsp:txBody>
      <dsp:txXfrm>
        <a:off x="5883183" y="2900641"/>
        <a:ext cx="2761125" cy="456665"/>
      </dsp:txXfrm>
    </dsp:sp>
    <dsp:sp modelId="{65633B45-592A-4375-A39D-E08739505911}">
      <dsp:nvSpPr>
        <dsp:cNvPr id="0" name=""/>
        <dsp:cNvSpPr/>
      </dsp:nvSpPr>
      <dsp:spPr>
        <a:xfrm rot="122744">
          <a:off x="3346368" y="3690342"/>
          <a:ext cx="1260169" cy="27834"/>
        </a:xfrm>
        <a:custGeom>
          <a:avLst/>
          <a:gdLst/>
          <a:ahLst/>
          <a:cxnLst/>
          <a:rect l="0" t="0" r="0" b="0"/>
          <a:pathLst>
            <a:path>
              <a:moveTo>
                <a:pt x="0" y="13917"/>
              </a:moveTo>
              <a:lnTo>
                <a:pt x="1260169"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944949" y="3672755"/>
        <a:ext cx="63008" cy="63008"/>
      </dsp:txXfrm>
    </dsp:sp>
    <dsp:sp modelId="{2622B7A1-3918-4574-8C26-B6CE573CC0A8}">
      <dsp:nvSpPr>
        <dsp:cNvPr id="0" name=""/>
        <dsp:cNvSpPr/>
      </dsp:nvSpPr>
      <dsp:spPr>
        <a:xfrm>
          <a:off x="4606136" y="3505463"/>
          <a:ext cx="2806109" cy="442575"/>
        </a:xfrm>
        <a:prstGeom prst="roundRect">
          <a:avLst>
            <a:gd name="adj" fmla="val 10000"/>
          </a:avLst>
        </a:prstGeom>
        <a:solidFill>
          <a:srgbClr val="FFFFFF">
            <a:hueOff val="0"/>
            <a:satOff val="0"/>
            <a:lumOff val="0"/>
            <a:alphaOff val="0"/>
          </a:srgbClr>
        </a:solidFill>
        <a:ln w="25400" cap="flat" cmpd="sng" algn="ctr">
          <a:solidFill>
            <a:srgbClr val="1DA8DE">
              <a:shade val="80000"/>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active substances dissolved in a single (aqueous or oily) continuous phase</a:t>
          </a:r>
        </a:p>
      </dsp:txBody>
      <dsp:txXfrm>
        <a:off x="4619099" y="3518426"/>
        <a:ext cx="2780183" cy="416649"/>
      </dsp:txXfrm>
    </dsp:sp>
    <dsp:sp modelId="{08314AED-4BDB-46C0-A242-86C8B3389F04}">
      <dsp:nvSpPr>
        <dsp:cNvPr id="0" name=""/>
        <dsp:cNvSpPr/>
      </dsp:nvSpPr>
      <dsp:spPr>
        <a:xfrm rot="4436612">
          <a:off x="638957" y="3251228"/>
          <a:ext cx="2085812" cy="27834"/>
        </a:xfrm>
        <a:custGeom>
          <a:avLst/>
          <a:gdLst/>
          <a:ahLst/>
          <a:cxnLst/>
          <a:rect l="0" t="0" r="0" b="0"/>
          <a:pathLst>
            <a:path>
              <a:moveTo>
                <a:pt x="0" y="13917"/>
              </a:moveTo>
              <a:lnTo>
                <a:pt x="2085812" y="13917"/>
              </a:lnTo>
            </a:path>
          </a:pathLst>
        </a:custGeom>
        <a:noFill/>
        <a:ln w="2540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1629718" y="3213000"/>
        <a:ext cx="104290" cy="104290"/>
      </dsp:txXfrm>
    </dsp:sp>
    <dsp:sp modelId="{D1A49AE3-1EFC-4F82-A8D1-353B08080C56}">
      <dsp:nvSpPr>
        <dsp:cNvPr id="0" name=""/>
        <dsp:cNvSpPr/>
      </dsp:nvSpPr>
      <dsp:spPr>
        <a:xfrm>
          <a:off x="1970316" y="4101252"/>
          <a:ext cx="1393412" cy="332231"/>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t>Suspension</a:t>
          </a:r>
        </a:p>
      </dsp:txBody>
      <dsp:txXfrm>
        <a:off x="1980047" y="4110983"/>
        <a:ext cx="1373950" cy="312769"/>
      </dsp:txXfrm>
    </dsp:sp>
    <dsp:sp modelId="{75AE3860-A158-4785-8D7E-BBA5840DB528}">
      <dsp:nvSpPr>
        <dsp:cNvPr id="0" name=""/>
        <dsp:cNvSpPr/>
      </dsp:nvSpPr>
      <dsp:spPr>
        <a:xfrm rot="8342">
          <a:off x="3363724" y="4256513"/>
          <a:ext cx="2524288" cy="27834"/>
        </a:xfrm>
        <a:custGeom>
          <a:avLst/>
          <a:gdLst/>
          <a:ahLst/>
          <a:cxnLst/>
          <a:rect l="0" t="0" r="0" b="0"/>
          <a:pathLst>
            <a:path>
              <a:moveTo>
                <a:pt x="0" y="13917"/>
              </a:moveTo>
              <a:lnTo>
                <a:pt x="2524288" y="13917"/>
              </a:lnTo>
            </a:path>
          </a:pathLst>
        </a:custGeom>
        <a:noFill/>
        <a:ln w="2540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GB" sz="900" kern="1200"/>
        </a:p>
      </dsp:txBody>
      <dsp:txXfrm>
        <a:off x="4562761" y="4207323"/>
        <a:ext cx="126214" cy="126214"/>
      </dsp:txXfrm>
    </dsp:sp>
    <dsp:sp modelId="{43BF2F34-4C48-435F-9056-CEE01D97473F}">
      <dsp:nvSpPr>
        <dsp:cNvPr id="0" name=""/>
        <dsp:cNvSpPr/>
      </dsp:nvSpPr>
      <dsp:spPr>
        <a:xfrm>
          <a:off x="5888009" y="4041468"/>
          <a:ext cx="2770507" cy="464048"/>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GB" sz="1000" b="0" i="0" kern="1200" dirty="0">
              <a:solidFill>
                <a:srgbClr val="F5A53B">
                  <a:lumMod val="75000"/>
                </a:srgbClr>
              </a:solidFill>
              <a:latin typeface="Arial"/>
              <a:ea typeface="+mn-ea"/>
              <a:cs typeface="+mn-cs"/>
            </a:rPr>
            <a:t>A liquid dose form consisting of insoluble solid particles suspended in a suitable vehicle</a:t>
          </a:r>
        </a:p>
      </dsp:txBody>
      <dsp:txXfrm>
        <a:off x="5901601" y="4055060"/>
        <a:ext cx="2743323" cy="43686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f60a2dcffe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f60a2dcffe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0" name="Google Shape;180;gf60a2dcffe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26</a:t>
            </a:fld>
            <a:endParaRPr/>
          </a:p>
        </p:txBody>
      </p:sp>
    </p:spTree>
    <p:extLst>
      <p:ext uri="{BB962C8B-B14F-4D97-AF65-F5344CB8AC3E}">
        <p14:creationId xmlns:p14="http://schemas.microsoft.com/office/powerpoint/2010/main" val="251371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27</a:t>
            </a:fld>
            <a:endParaRPr/>
          </a:p>
        </p:txBody>
      </p:sp>
    </p:spTree>
    <p:extLst>
      <p:ext uri="{BB962C8B-B14F-4D97-AF65-F5344CB8AC3E}">
        <p14:creationId xmlns:p14="http://schemas.microsoft.com/office/powerpoint/2010/main" val="3850349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28</a:t>
            </a:fld>
            <a:endParaRPr/>
          </a:p>
        </p:txBody>
      </p:sp>
    </p:spTree>
    <p:extLst>
      <p:ext uri="{BB962C8B-B14F-4D97-AF65-F5344CB8AC3E}">
        <p14:creationId xmlns:p14="http://schemas.microsoft.com/office/powerpoint/2010/main" val="1189431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29</a:t>
            </a:fld>
            <a:endParaRPr/>
          </a:p>
        </p:txBody>
      </p:sp>
    </p:spTree>
    <p:extLst>
      <p:ext uri="{BB962C8B-B14F-4D97-AF65-F5344CB8AC3E}">
        <p14:creationId xmlns:p14="http://schemas.microsoft.com/office/powerpoint/2010/main" val="540989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30</a:t>
            </a:fld>
            <a:endParaRPr/>
          </a:p>
        </p:txBody>
      </p:sp>
    </p:spTree>
    <p:extLst>
      <p:ext uri="{BB962C8B-B14F-4D97-AF65-F5344CB8AC3E}">
        <p14:creationId xmlns:p14="http://schemas.microsoft.com/office/powerpoint/2010/main" val="2939259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32</a:t>
            </a:fld>
            <a:endParaRPr/>
          </a:p>
        </p:txBody>
      </p:sp>
    </p:spTree>
    <p:extLst>
      <p:ext uri="{BB962C8B-B14F-4D97-AF65-F5344CB8AC3E}">
        <p14:creationId xmlns:p14="http://schemas.microsoft.com/office/powerpoint/2010/main" val="896651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36</a:t>
            </a:fld>
            <a:endParaRPr/>
          </a:p>
        </p:txBody>
      </p:sp>
    </p:spTree>
    <p:extLst>
      <p:ext uri="{BB962C8B-B14F-4D97-AF65-F5344CB8AC3E}">
        <p14:creationId xmlns:p14="http://schemas.microsoft.com/office/powerpoint/2010/main" val="3661660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37</a:t>
            </a:fld>
            <a:endParaRPr/>
          </a:p>
        </p:txBody>
      </p:sp>
    </p:spTree>
    <p:extLst>
      <p:ext uri="{BB962C8B-B14F-4D97-AF65-F5344CB8AC3E}">
        <p14:creationId xmlns:p14="http://schemas.microsoft.com/office/powerpoint/2010/main" val="2395503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38</a:t>
            </a:fld>
            <a:endParaRPr/>
          </a:p>
        </p:txBody>
      </p:sp>
    </p:spTree>
    <p:extLst>
      <p:ext uri="{BB962C8B-B14F-4D97-AF65-F5344CB8AC3E}">
        <p14:creationId xmlns:p14="http://schemas.microsoft.com/office/powerpoint/2010/main" val="3874045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f60a2dcffe_0_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f60a2dcffe_0_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73" name="Google Shape;173;gf60a2dcffe_0_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39</a:t>
            </a:fld>
            <a:endParaRPr/>
          </a:p>
        </p:txBody>
      </p:sp>
    </p:spTree>
    <p:extLst>
      <p:ext uri="{BB962C8B-B14F-4D97-AF65-F5344CB8AC3E}">
        <p14:creationId xmlns:p14="http://schemas.microsoft.com/office/powerpoint/2010/main" val="487042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f60a2dcffe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f60a2dcffe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80" name="Google Shape;180;gf60a2dcffe_0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40</a:t>
            </a:fld>
            <a:endParaRPr/>
          </a:p>
        </p:txBody>
      </p:sp>
    </p:spTree>
    <p:extLst>
      <p:ext uri="{BB962C8B-B14F-4D97-AF65-F5344CB8AC3E}">
        <p14:creationId xmlns:p14="http://schemas.microsoft.com/office/powerpoint/2010/main" val="2323054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41</a:t>
            </a:fld>
            <a:endParaRPr/>
          </a:p>
        </p:txBody>
      </p:sp>
    </p:spTree>
    <p:extLst>
      <p:ext uri="{BB962C8B-B14F-4D97-AF65-F5344CB8AC3E}">
        <p14:creationId xmlns:p14="http://schemas.microsoft.com/office/powerpoint/2010/main" val="9446444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44</a:t>
            </a:fld>
            <a:endParaRPr/>
          </a:p>
        </p:txBody>
      </p:sp>
    </p:spTree>
    <p:extLst>
      <p:ext uri="{BB962C8B-B14F-4D97-AF65-F5344CB8AC3E}">
        <p14:creationId xmlns:p14="http://schemas.microsoft.com/office/powerpoint/2010/main" val="3461375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46</a:t>
            </a:fld>
            <a:endParaRPr/>
          </a:p>
        </p:txBody>
      </p:sp>
    </p:spTree>
    <p:extLst>
      <p:ext uri="{BB962C8B-B14F-4D97-AF65-F5344CB8AC3E}">
        <p14:creationId xmlns:p14="http://schemas.microsoft.com/office/powerpoint/2010/main" val="39320820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666922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7</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f60a2dcffe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f60a2dcffe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 name="Google Shape;152;gf60a2dcffe_0_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20</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f60a2dcffe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f60a2dcffe_0_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 name="Google Shape;152;gf60a2dcffe_0_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24</a:t>
            </a:fld>
            <a:endParaRPr/>
          </a:p>
        </p:txBody>
      </p:sp>
    </p:spTree>
    <p:extLst>
      <p:ext uri="{BB962C8B-B14F-4D97-AF65-F5344CB8AC3E}">
        <p14:creationId xmlns:p14="http://schemas.microsoft.com/office/powerpoint/2010/main" val="1520373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79229-11FD-4D14-8392-C8BEF939DB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9417678-0932-41BF-A7E9-951DE52E9D03}"/>
              </a:ext>
            </a:extLst>
          </p:cNvPr>
          <p:cNvSpPr>
            <a:spLocks noGrp="1"/>
          </p:cNvSpPr>
          <p:nvPr>
            <p:ph type="dt" sz="half" idx="10"/>
          </p:nvPr>
        </p:nvSpPr>
        <p:spPr/>
        <p:txBody>
          <a:bodyPr/>
          <a:lstStyle/>
          <a:p>
            <a:fld id="{4D37B08E-6492-4F74-925E-9430FCDC06A2}" type="datetimeFigureOut">
              <a:rPr lang="en-GB" smtClean="0"/>
              <a:t>26/02/2022</a:t>
            </a:fld>
            <a:endParaRPr lang="en-GB"/>
          </a:p>
        </p:txBody>
      </p:sp>
      <p:sp>
        <p:nvSpPr>
          <p:cNvPr id="4" name="Footer Placeholder 3">
            <a:extLst>
              <a:ext uri="{FF2B5EF4-FFF2-40B4-BE49-F238E27FC236}">
                <a16:creationId xmlns:a16="http://schemas.microsoft.com/office/drawing/2014/main" id="{0DAAA3CB-3842-41CF-A31D-C0A6C0DF4E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3BBDDD3-3B48-44A9-9166-18C410FE7147}"/>
              </a:ext>
            </a:extLst>
          </p:cNvPr>
          <p:cNvSpPr>
            <a:spLocks noGrp="1"/>
          </p:cNvSpPr>
          <p:nvPr>
            <p:ph type="sldNum" sz="quarter" idx="12"/>
          </p:nvPr>
        </p:nvSpPr>
        <p:spPr/>
        <p:txBody>
          <a:bodyPr/>
          <a:lstStyle/>
          <a:p>
            <a:fld id="{EBB9742F-E7A4-45BB-84C4-439B7DE86AD1}" type="slidenum">
              <a:rPr lang="en-GB" smtClean="0"/>
              <a:t>‹#›</a:t>
            </a:fld>
            <a:endParaRPr lang="en-GB"/>
          </a:p>
        </p:txBody>
      </p:sp>
    </p:spTree>
    <p:extLst>
      <p:ext uri="{BB962C8B-B14F-4D97-AF65-F5344CB8AC3E}">
        <p14:creationId xmlns:p14="http://schemas.microsoft.com/office/powerpoint/2010/main" val="586373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10">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 id="214748366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dailymed.nlm.nih.gov/dailymed/drugInfo.cfm?setid=4feecef4-553f-4a90-a3ce-a19eb04bd68e" TargetMode="External"/><Relationship Id="rId2" Type="http://schemas.openxmlformats.org/officeDocument/2006/relationships/hyperlink" Target="https://www.medicines.org.uk/emc/product/5454"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www.medicines.org.uk/emc/product/968" TargetMode="External"/><Relationship Id="rId2" Type="http://schemas.openxmlformats.org/officeDocument/2006/relationships/hyperlink" Target="https://www.medicines.org.uk/emc/product/3608/smpc" TargetMode="Externa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10</a:t>
            </a:r>
            <a:r>
              <a:rPr lang="en" sz="1500" b="0" i="0" u="none" strike="noStrike" cap="none" baseline="30000" dirty="0">
                <a:solidFill>
                  <a:schemeClr val="lt2"/>
                </a:solidFill>
                <a:latin typeface="Trebuchet MS"/>
                <a:ea typeface="Trebuchet MS"/>
                <a:cs typeface="Trebuchet MS"/>
                <a:sym typeface="Trebuchet MS"/>
              </a:rPr>
              <a:t>th</a:t>
            </a:r>
            <a:r>
              <a:rPr lang="en" sz="1500" b="0" i="0" u="none" strike="noStrike" cap="none" dirty="0">
                <a:solidFill>
                  <a:schemeClr val="lt2"/>
                </a:solidFill>
                <a:latin typeface="Trebuchet MS"/>
                <a:ea typeface="Trebuchet MS"/>
                <a:cs typeface="Trebuchet MS"/>
                <a:sym typeface="Trebuchet MS"/>
              </a:rPr>
              <a:t> February 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72668-EF34-4ABE-B7CD-E6B4ABB455A6}"/>
              </a:ext>
            </a:extLst>
          </p:cNvPr>
          <p:cNvSpPr>
            <a:spLocks noGrp="1"/>
          </p:cNvSpPr>
          <p:nvPr>
            <p:ph type="title"/>
          </p:nvPr>
        </p:nvSpPr>
        <p:spPr>
          <a:xfrm>
            <a:off x="210740" y="127397"/>
            <a:ext cx="7886700" cy="554832"/>
          </a:xfrm>
        </p:spPr>
        <p:txBody>
          <a:bodyPr/>
          <a:lstStyle/>
          <a:p>
            <a:r>
              <a:rPr lang="en-GB" dirty="0"/>
              <a:t>Vaginal foam</a:t>
            </a:r>
          </a:p>
        </p:txBody>
      </p:sp>
      <p:pic>
        <p:nvPicPr>
          <p:cNvPr id="4" name="Picture 3">
            <a:extLst>
              <a:ext uri="{FF2B5EF4-FFF2-40B4-BE49-F238E27FC236}">
                <a16:creationId xmlns:a16="http://schemas.microsoft.com/office/drawing/2014/main" id="{CBC21D06-39E3-4132-8258-25DC2BE56E08}"/>
              </a:ext>
            </a:extLst>
          </p:cNvPr>
          <p:cNvPicPr>
            <a:picLocks noChangeAspect="1"/>
          </p:cNvPicPr>
          <p:nvPr/>
        </p:nvPicPr>
        <p:blipFill>
          <a:blip r:embed="rId2"/>
          <a:stretch>
            <a:fillRect/>
          </a:stretch>
        </p:blipFill>
        <p:spPr>
          <a:xfrm>
            <a:off x="600010" y="728663"/>
            <a:ext cx="1601528" cy="3050381"/>
          </a:xfrm>
          <a:prstGeom prst="rect">
            <a:avLst/>
          </a:prstGeom>
        </p:spPr>
      </p:pic>
      <p:pic>
        <p:nvPicPr>
          <p:cNvPr id="6" name="Picture 5">
            <a:extLst>
              <a:ext uri="{FF2B5EF4-FFF2-40B4-BE49-F238E27FC236}">
                <a16:creationId xmlns:a16="http://schemas.microsoft.com/office/drawing/2014/main" id="{6DC0020A-5639-4C38-91A3-57E26C8CB916}"/>
              </a:ext>
            </a:extLst>
          </p:cNvPr>
          <p:cNvPicPr>
            <a:picLocks noChangeAspect="1"/>
          </p:cNvPicPr>
          <p:nvPr/>
        </p:nvPicPr>
        <p:blipFill>
          <a:blip r:embed="rId3"/>
          <a:stretch>
            <a:fillRect/>
          </a:stretch>
        </p:blipFill>
        <p:spPr>
          <a:xfrm>
            <a:off x="317306" y="3922357"/>
            <a:ext cx="3903198" cy="824666"/>
          </a:xfrm>
          <a:prstGeom prst="rect">
            <a:avLst/>
          </a:prstGeom>
        </p:spPr>
      </p:pic>
      <p:pic>
        <p:nvPicPr>
          <p:cNvPr id="8" name="Picture 7">
            <a:extLst>
              <a:ext uri="{FF2B5EF4-FFF2-40B4-BE49-F238E27FC236}">
                <a16:creationId xmlns:a16="http://schemas.microsoft.com/office/drawing/2014/main" id="{BD4303A0-F11A-4249-9B2B-C8922EDDEE91}"/>
              </a:ext>
            </a:extLst>
          </p:cNvPr>
          <p:cNvPicPr>
            <a:picLocks noChangeAspect="1"/>
          </p:cNvPicPr>
          <p:nvPr/>
        </p:nvPicPr>
        <p:blipFill>
          <a:blip r:embed="rId4"/>
          <a:stretch>
            <a:fillRect/>
          </a:stretch>
        </p:blipFill>
        <p:spPr>
          <a:xfrm>
            <a:off x="2898161" y="506108"/>
            <a:ext cx="6145826" cy="3050382"/>
          </a:xfrm>
          <a:prstGeom prst="rect">
            <a:avLst/>
          </a:prstGeom>
        </p:spPr>
      </p:pic>
    </p:spTree>
    <p:extLst>
      <p:ext uri="{BB962C8B-B14F-4D97-AF65-F5344CB8AC3E}">
        <p14:creationId xmlns:p14="http://schemas.microsoft.com/office/powerpoint/2010/main" val="2842427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352842-DCCE-4C89-8F77-CB86FC62C9B7}"/>
              </a:ext>
            </a:extLst>
          </p:cNvPr>
          <p:cNvSpPr>
            <a:spLocks noGrp="1"/>
          </p:cNvSpPr>
          <p:nvPr>
            <p:ph type="title"/>
          </p:nvPr>
        </p:nvSpPr>
        <p:spPr/>
        <p:txBody>
          <a:bodyPr/>
          <a:lstStyle/>
          <a:p>
            <a:r>
              <a:rPr lang="en-GB" dirty="0"/>
              <a:t>New method?</a:t>
            </a:r>
          </a:p>
        </p:txBody>
      </p:sp>
      <p:sp>
        <p:nvSpPr>
          <p:cNvPr id="4" name="Text Placeholder 3">
            <a:extLst>
              <a:ext uri="{FF2B5EF4-FFF2-40B4-BE49-F238E27FC236}">
                <a16:creationId xmlns:a16="http://schemas.microsoft.com/office/drawing/2014/main" id="{71C471A0-32CE-4ED0-8C70-2AF0385CC1AA}"/>
              </a:ext>
            </a:extLst>
          </p:cNvPr>
          <p:cNvSpPr>
            <a:spLocks noGrp="1"/>
          </p:cNvSpPr>
          <p:nvPr>
            <p:ph type="body" idx="1"/>
          </p:nvPr>
        </p:nvSpPr>
        <p:spPr/>
        <p:txBody>
          <a:bodyPr/>
          <a:lstStyle/>
          <a:p>
            <a:r>
              <a:rPr lang="en-GB" dirty="0"/>
              <a:t>We’ve submitted a change request for a better definition for “administer” but we also feel we need a new method to describe those semi-solid dose forms that are introduced to body cavities (so not “applied to surfaces”) – like the rectal and vaginal foams </a:t>
            </a:r>
          </a:p>
          <a:p>
            <a:r>
              <a:rPr lang="en-GB" b="1" dirty="0">
                <a:solidFill>
                  <a:schemeClr val="accent2">
                    <a:lumMod val="75000"/>
                  </a:schemeClr>
                </a:solidFill>
              </a:rPr>
              <a:t>A </a:t>
            </a:r>
            <a:r>
              <a:rPr lang="en-GB" dirty="0">
                <a:solidFill>
                  <a:schemeClr val="accent2">
                    <a:lumMod val="75000"/>
                  </a:schemeClr>
                </a:solidFill>
              </a:rPr>
              <a:t>separate</a:t>
            </a:r>
            <a:r>
              <a:rPr lang="en-GB" b="1" dirty="0">
                <a:solidFill>
                  <a:schemeClr val="accent2">
                    <a:lumMod val="75000"/>
                  </a:schemeClr>
                </a:solidFill>
              </a:rPr>
              <a:t> set of slides will be distributed with details for this</a:t>
            </a:r>
          </a:p>
        </p:txBody>
      </p:sp>
    </p:spTree>
    <p:extLst>
      <p:ext uri="{BB962C8B-B14F-4D97-AF65-F5344CB8AC3E}">
        <p14:creationId xmlns:p14="http://schemas.microsoft.com/office/powerpoint/2010/main" val="2518174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09A555-E807-495F-88E0-B046029FE828}"/>
              </a:ext>
            </a:extLst>
          </p:cNvPr>
          <p:cNvSpPr>
            <a:spLocks noGrp="1"/>
          </p:cNvSpPr>
          <p:nvPr>
            <p:ph type="title"/>
          </p:nvPr>
        </p:nvSpPr>
        <p:spPr>
          <a:xfrm>
            <a:off x="628650" y="273844"/>
            <a:ext cx="7886700" cy="643909"/>
          </a:xfrm>
        </p:spPr>
        <p:txBody>
          <a:bodyPr/>
          <a:lstStyle/>
          <a:p>
            <a:r>
              <a:rPr lang="en-GB" dirty="0"/>
              <a:t>Oral gel</a:t>
            </a:r>
          </a:p>
        </p:txBody>
      </p:sp>
      <p:pic>
        <p:nvPicPr>
          <p:cNvPr id="4" name="Picture 3">
            <a:extLst>
              <a:ext uri="{FF2B5EF4-FFF2-40B4-BE49-F238E27FC236}">
                <a16:creationId xmlns:a16="http://schemas.microsoft.com/office/drawing/2014/main" id="{985B25FD-58A6-490B-A29E-3B5DC8B32569}"/>
              </a:ext>
            </a:extLst>
          </p:cNvPr>
          <p:cNvPicPr>
            <a:picLocks noChangeAspect="1"/>
          </p:cNvPicPr>
          <p:nvPr/>
        </p:nvPicPr>
        <p:blipFill>
          <a:blip r:embed="rId2"/>
          <a:stretch>
            <a:fillRect/>
          </a:stretch>
        </p:blipFill>
        <p:spPr>
          <a:xfrm>
            <a:off x="3882186" y="770819"/>
            <a:ext cx="4808636" cy="2540309"/>
          </a:xfrm>
          <a:prstGeom prst="rect">
            <a:avLst/>
          </a:prstGeom>
        </p:spPr>
      </p:pic>
      <p:pic>
        <p:nvPicPr>
          <p:cNvPr id="6" name="Picture 5">
            <a:extLst>
              <a:ext uri="{FF2B5EF4-FFF2-40B4-BE49-F238E27FC236}">
                <a16:creationId xmlns:a16="http://schemas.microsoft.com/office/drawing/2014/main" id="{A90B46B1-155F-4DD8-B597-4EDBD00274C4}"/>
              </a:ext>
            </a:extLst>
          </p:cNvPr>
          <p:cNvPicPr>
            <a:picLocks noChangeAspect="1"/>
          </p:cNvPicPr>
          <p:nvPr/>
        </p:nvPicPr>
        <p:blipFill>
          <a:blip r:embed="rId3"/>
          <a:stretch>
            <a:fillRect/>
          </a:stretch>
        </p:blipFill>
        <p:spPr>
          <a:xfrm>
            <a:off x="785813" y="1053484"/>
            <a:ext cx="1729029" cy="3150833"/>
          </a:xfrm>
          <a:prstGeom prst="rect">
            <a:avLst/>
          </a:prstGeom>
        </p:spPr>
      </p:pic>
      <p:pic>
        <p:nvPicPr>
          <p:cNvPr id="8" name="Picture 7">
            <a:extLst>
              <a:ext uri="{FF2B5EF4-FFF2-40B4-BE49-F238E27FC236}">
                <a16:creationId xmlns:a16="http://schemas.microsoft.com/office/drawing/2014/main" id="{B24688BA-B60B-4D8B-A174-7AF4AF6A7F5C}"/>
              </a:ext>
            </a:extLst>
          </p:cNvPr>
          <p:cNvPicPr>
            <a:picLocks noChangeAspect="1"/>
          </p:cNvPicPr>
          <p:nvPr/>
        </p:nvPicPr>
        <p:blipFill>
          <a:blip r:embed="rId4"/>
          <a:stretch>
            <a:fillRect/>
          </a:stretch>
        </p:blipFill>
        <p:spPr>
          <a:xfrm>
            <a:off x="371184" y="4137222"/>
            <a:ext cx="4172532" cy="757343"/>
          </a:xfrm>
          <a:prstGeom prst="rect">
            <a:avLst/>
          </a:prstGeom>
        </p:spPr>
      </p:pic>
      <p:sp>
        <p:nvSpPr>
          <p:cNvPr id="10" name="Oval 9">
            <a:extLst>
              <a:ext uri="{FF2B5EF4-FFF2-40B4-BE49-F238E27FC236}">
                <a16:creationId xmlns:a16="http://schemas.microsoft.com/office/drawing/2014/main" id="{90AB0D81-C0D6-4FE4-97C4-58CA98BBFA57}"/>
              </a:ext>
            </a:extLst>
          </p:cNvPr>
          <p:cNvSpPr/>
          <p:nvPr/>
        </p:nvSpPr>
        <p:spPr>
          <a:xfrm>
            <a:off x="6637567" y="1345459"/>
            <a:ext cx="1835944" cy="5929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1" name="TextBox 10">
            <a:extLst>
              <a:ext uri="{FF2B5EF4-FFF2-40B4-BE49-F238E27FC236}">
                <a16:creationId xmlns:a16="http://schemas.microsoft.com/office/drawing/2014/main" id="{97278FF4-229B-4CA1-88D0-FB9E1A276F79}"/>
              </a:ext>
            </a:extLst>
          </p:cNvPr>
          <p:cNvSpPr txBox="1"/>
          <p:nvPr/>
        </p:nvSpPr>
        <p:spPr>
          <a:xfrm>
            <a:off x="5029200" y="3668316"/>
            <a:ext cx="3486150" cy="1223412"/>
          </a:xfrm>
          <a:prstGeom prst="rect">
            <a:avLst/>
          </a:prstGeom>
          <a:noFill/>
        </p:spPr>
        <p:txBody>
          <a:bodyPr wrap="square" rtlCol="0">
            <a:spAutoFit/>
          </a:bodyPr>
          <a:lstStyle/>
          <a:p>
            <a:r>
              <a:rPr lang="en-GB" sz="1050" dirty="0"/>
              <a:t>Oral gel products should be for </a:t>
            </a:r>
            <a:r>
              <a:rPr lang="en-GB" sz="1050" b="1" dirty="0"/>
              <a:t>swallowing</a:t>
            </a:r>
            <a:r>
              <a:rPr lang="en-GB" sz="1050" dirty="0"/>
              <a:t>, not applying</a:t>
            </a:r>
          </a:p>
          <a:p>
            <a:r>
              <a:rPr lang="en-GB" sz="1050" dirty="0">
                <a:solidFill>
                  <a:schemeClr val="accent2">
                    <a:lumMod val="75000"/>
                  </a:schemeClr>
                </a:solidFill>
              </a:rPr>
              <a:t>We will submit as a change request but it will probably require that the concept be re-authored</a:t>
            </a:r>
          </a:p>
          <a:p>
            <a:r>
              <a:rPr lang="en-GB" sz="1050" dirty="0">
                <a:solidFill>
                  <a:schemeClr val="accent2">
                    <a:lumMod val="75000"/>
                  </a:schemeClr>
                </a:solidFill>
              </a:rPr>
              <a:t>For the CDs we have using this PDF, one (miconazole) can keep this, but the </a:t>
            </a:r>
            <a:r>
              <a:rPr lang="en-GB" sz="1050" dirty="0" err="1">
                <a:solidFill>
                  <a:schemeClr val="accent2">
                    <a:lumMod val="75000"/>
                  </a:schemeClr>
                </a:solidFill>
              </a:rPr>
              <a:t>carbenolone</a:t>
            </a:r>
            <a:r>
              <a:rPr lang="en-GB" sz="1050" dirty="0">
                <a:solidFill>
                  <a:schemeClr val="accent2">
                    <a:lumMod val="75000"/>
                  </a:schemeClr>
                </a:solidFill>
              </a:rPr>
              <a:t> sodium and choline salicylate CDs should use the PDF “oromucosal gel”</a:t>
            </a:r>
          </a:p>
        </p:txBody>
      </p:sp>
    </p:spTree>
    <p:extLst>
      <p:ext uri="{BB962C8B-B14F-4D97-AF65-F5344CB8AC3E}">
        <p14:creationId xmlns:p14="http://schemas.microsoft.com/office/powerpoint/2010/main" val="2516316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5D2B7-82F4-4A72-A338-53D80ED78E11}"/>
              </a:ext>
            </a:extLst>
          </p:cNvPr>
          <p:cNvSpPr>
            <a:spLocks noGrp="1"/>
          </p:cNvSpPr>
          <p:nvPr>
            <p:ph type="title"/>
          </p:nvPr>
        </p:nvSpPr>
        <p:spPr>
          <a:xfrm>
            <a:off x="225028" y="180976"/>
            <a:ext cx="7886700" cy="704850"/>
          </a:xfrm>
        </p:spPr>
        <p:txBody>
          <a:bodyPr/>
          <a:lstStyle/>
          <a:p>
            <a:r>
              <a:rPr lang="en-GB" dirty="0"/>
              <a:t>Oral paste</a:t>
            </a:r>
          </a:p>
        </p:txBody>
      </p:sp>
      <p:pic>
        <p:nvPicPr>
          <p:cNvPr id="4" name="Picture 3">
            <a:extLst>
              <a:ext uri="{FF2B5EF4-FFF2-40B4-BE49-F238E27FC236}">
                <a16:creationId xmlns:a16="http://schemas.microsoft.com/office/drawing/2014/main" id="{CF265557-D8E9-410C-A3A2-068201460BA4}"/>
              </a:ext>
            </a:extLst>
          </p:cNvPr>
          <p:cNvPicPr>
            <a:picLocks noChangeAspect="1"/>
          </p:cNvPicPr>
          <p:nvPr/>
        </p:nvPicPr>
        <p:blipFill>
          <a:blip r:embed="rId2"/>
          <a:stretch>
            <a:fillRect/>
          </a:stretch>
        </p:blipFill>
        <p:spPr>
          <a:xfrm>
            <a:off x="160140" y="4193296"/>
            <a:ext cx="4411861" cy="639776"/>
          </a:xfrm>
          <a:prstGeom prst="rect">
            <a:avLst/>
          </a:prstGeom>
        </p:spPr>
      </p:pic>
      <p:pic>
        <p:nvPicPr>
          <p:cNvPr id="6" name="Picture 5">
            <a:extLst>
              <a:ext uri="{FF2B5EF4-FFF2-40B4-BE49-F238E27FC236}">
                <a16:creationId xmlns:a16="http://schemas.microsoft.com/office/drawing/2014/main" id="{3F602330-DB88-4872-B1E7-45415A22F841}"/>
              </a:ext>
            </a:extLst>
          </p:cNvPr>
          <p:cNvPicPr>
            <a:picLocks noChangeAspect="1"/>
          </p:cNvPicPr>
          <p:nvPr/>
        </p:nvPicPr>
        <p:blipFill>
          <a:blip r:embed="rId3"/>
          <a:stretch>
            <a:fillRect/>
          </a:stretch>
        </p:blipFill>
        <p:spPr>
          <a:xfrm>
            <a:off x="1023262" y="937575"/>
            <a:ext cx="1761367" cy="3386138"/>
          </a:xfrm>
          <a:prstGeom prst="rect">
            <a:avLst/>
          </a:prstGeom>
        </p:spPr>
      </p:pic>
      <p:pic>
        <p:nvPicPr>
          <p:cNvPr id="8" name="Picture 7">
            <a:extLst>
              <a:ext uri="{FF2B5EF4-FFF2-40B4-BE49-F238E27FC236}">
                <a16:creationId xmlns:a16="http://schemas.microsoft.com/office/drawing/2014/main" id="{7770F2C1-9D67-4A6E-A965-1FAA41CA6D15}"/>
              </a:ext>
            </a:extLst>
          </p:cNvPr>
          <p:cNvPicPr>
            <a:picLocks noChangeAspect="1"/>
          </p:cNvPicPr>
          <p:nvPr/>
        </p:nvPicPr>
        <p:blipFill>
          <a:blip r:embed="rId4"/>
          <a:stretch>
            <a:fillRect/>
          </a:stretch>
        </p:blipFill>
        <p:spPr>
          <a:xfrm>
            <a:off x="3296608" y="533401"/>
            <a:ext cx="5708806" cy="3031395"/>
          </a:xfrm>
          <a:prstGeom prst="rect">
            <a:avLst/>
          </a:prstGeom>
        </p:spPr>
      </p:pic>
      <p:sp>
        <p:nvSpPr>
          <p:cNvPr id="9" name="Oval 8">
            <a:extLst>
              <a:ext uri="{FF2B5EF4-FFF2-40B4-BE49-F238E27FC236}">
                <a16:creationId xmlns:a16="http://schemas.microsoft.com/office/drawing/2014/main" id="{63D2DACF-DE16-41D2-A55A-22E70EFAE155}"/>
              </a:ext>
            </a:extLst>
          </p:cNvPr>
          <p:cNvSpPr/>
          <p:nvPr/>
        </p:nvSpPr>
        <p:spPr>
          <a:xfrm>
            <a:off x="6705432" y="1238251"/>
            <a:ext cx="1835944" cy="5929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0" name="TextBox 9">
            <a:extLst>
              <a:ext uri="{FF2B5EF4-FFF2-40B4-BE49-F238E27FC236}">
                <a16:creationId xmlns:a16="http://schemas.microsoft.com/office/drawing/2014/main" id="{DE2F10B7-BA6F-499E-8495-B9232642F9D2}"/>
              </a:ext>
            </a:extLst>
          </p:cNvPr>
          <p:cNvSpPr txBox="1"/>
          <p:nvPr/>
        </p:nvSpPr>
        <p:spPr>
          <a:xfrm>
            <a:off x="4794069" y="3564796"/>
            <a:ext cx="3656735" cy="1384995"/>
          </a:xfrm>
          <a:prstGeom prst="rect">
            <a:avLst/>
          </a:prstGeom>
          <a:noFill/>
        </p:spPr>
        <p:txBody>
          <a:bodyPr wrap="square" rtlCol="0">
            <a:spAutoFit/>
          </a:bodyPr>
          <a:lstStyle/>
          <a:p>
            <a:r>
              <a:rPr lang="en-GB" sz="1050" dirty="0"/>
              <a:t>Oral paste products are for </a:t>
            </a:r>
            <a:r>
              <a:rPr lang="en-GB" sz="1050" b="1" dirty="0"/>
              <a:t>swallowing</a:t>
            </a:r>
            <a:r>
              <a:rPr lang="en-GB" sz="1050" dirty="0"/>
              <a:t>, not applying</a:t>
            </a:r>
          </a:p>
          <a:p>
            <a:r>
              <a:rPr lang="en-GB" sz="1050" dirty="0">
                <a:solidFill>
                  <a:schemeClr val="accent2">
                    <a:lumMod val="75000"/>
                  </a:schemeClr>
                </a:solidFill>
              </a:rPr>
              <a:t>We will submit as a change request but it will probably require that the concept be re-authored</a:t>
            </a:r>
          </a:p>
          <a:p>
            <a:r>
              <a:rPr lang="en-GB" sz="1050" dirty="0">
                <a:solidFill>
                  <a:schemeClr val="accent2">
                    <a:lumMod val="75000"/>
                  </a:schemeClr>
                </a:solidFill>
              </a:rPr>
              <a:t>BUT the 3 CDs currently using the “oral paste” PDF possibly need a different dose form:</a:t>
            </a:r>
            <a:br>
              <a:rPr lang="en-GB" sz="1050" dirty="0">
                <a:solidFill>
                  <a:schemeClr val="accent2">
                    <a:lumMod val="75000"/>
                  </a:schemeClr>
                </a:solidFill>
              </a:rPr>
            </a:br>
            <a:r>
              <a:rPr lang="en-GB" sz="1050" dirty="0">
                <a:solidFill>
                  <a:schemeClr val="accent2">
                    <a:lumMod val="75000"/>
                  </a:schemeClr>
                </a:solidFill>
              </a:rPr>
              <a:t>The </a:t>
            </a:r>
            <a:r>
              <a:rPr lang="en-GB" sz="1050" dirty="0" err="1">
                <a:solidFill>
                  <a:schemeClr val="accent2">
                    <a:lumMod val="75000"/>
                  </a:schemeClr>
                </a:solidFill>
              </a:rPr>
              <a:t>amlexanox</a:t>
            </a:r>
            <a:r>
              <a:rPr lang="en-GB" sz="1050" dirty="0">
                <a:solidFill>
                  <a:schemeClr val="accent2">
                    <a:lumMod val="75000"/>
                  </a:schemeClr>
                </a:solidFill>
              </a:rPr>
              <a:t> and </a:t>
            </a:r>
            <a:r>
              <a:rPr lang="en-GB" sz="1050" dirty="0" err="1">
                <a:solidFill>
                  <a:schemeClr val="accent2">
                    <a:lumMod val="75000"/>
                  </a:schemeClr>
                </a:solidFill>
              </a:rPr>
              <a:t>carmellose</a:t>
            </a:r>
            <a:r>
              <a:rPr lang="en-GB" sz="1050" dirty="0">
                <a:solidFill>
                  <a:schemeClr val="accent2">
                    <a:lumMod val="75000"/>
                  </a:schemeClr>
                </a:solidFill>
              </a:rPr>
              <a:t> CDs should use “oromucosal paste; the fluoride ion CD should probably use “</a:t>
            </a:r>
            <a:r>
              <a:rPr lang="en-GB" sz="1050">
                <a:solidFill>
                  <a:schemeClr val="accent2">
                    <a:lumMod val="75000"/>
                  </a:schemeClr>
                </a:solidFill>
              </a:rPr>
              <a:t>dental paste” as its PDF</a:t>
            </a:r>
            <a:endParaRPr lang="en-GB" sz="1050" dirty="0">
              <a:solidFill>
                <a:schemeClr val="accent2">
                  <a:lumMod val="75000"/>
                </a:schemeClr>
              </a:solidFill>
            </a:endParaRPr>
          </a:p>
        </p:txBody>
      </p:sp>
    </p:spTree>
    <p:extLst>
      <p:ext uri="{BB962C8B-B14F-4D97-AF65-F5344CB8AC3E}">
        <p14:creationId xmlns:p14="http://schemas.microsoft.com/office/powerpoint/2010/main" val="3952086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651F02-E955-4936-9C2D-F2DBFE714C60}"/>
              </a:ext>
            </a:extLst>
          </p:cNvPr>
          <p:cNvSpPr>
            <a:spLocks noGrp="1"/>
          </p:cNvSpPr>
          <p:nvPr>
            <p:ph type="title"/>
          </p:nvPr>
        </p:nvSpPr>
        <p:spPr/>
        <p:txBody>
          <a:bodyPr/>
          <a:lstStyle/>
          <a:p>
            <a:r>
              <a:rPr lang="en-GB" sz="2800" b="1" dirty="0">
                <a:solidFill>
                  <a:schemeClr val="dk2"/>
                </a:solidFill>
              </a:rPr>
              <a:t>Dispersions</a:t>
            </a:r>
          </a:p>
        </p:txBody>
      </p:sp>
      <p:sp>
        <p:nvSpPr>
          <p:cNvPr id="4" name="Text Placeholder 3">
            <a:extLst>
              <a:ext uri="{FF2B5EF4-FFF2-40B4-BE49-F238E27FC236}">
                <a16:creationId xmlns:a16="http://schemas.microsoft.com/office/drawing/2014/main" id="{C607B598-EFB9-4424-8A38-76C1716D3514}"/>
              </a:ext>
            </a:extLst>
          </p:cNvPr>
          <p:cNvSpPr>
            <a:spLocks noGrp="1"/>
          </p:cNvSpPr>
          <p:nvPr>
            <p:ph type="body" idx="1"/>
          </p:nvPr>
        </p:nvSpPr>
        <p:spPr/>
        <p:txBody>
          <a:bodyPr/>
          <a:lstStyle/>
          <a:p>
            <a:r>
              <a:rPr lang="en-GB" dirty="0"/>
              <a:t>Slides circulated – and included here following</a:t>
            </a:r>
          </a:p>
          <a:p>
            <a:endParaRPr lang="en-GB" dirty="0"/>
          </a:p>
          <a:p>
            <a:r>
              <a:rPr lang="en-GB" dirty="0"/>
              <a:t>Comment from David via email – to add in the magic particle size to the definition:</a:t>
            </a:r>
          </a:p>
          <a:p>
            <a:pPr marL="139700" indent="0">
              <a:buNone/>
            </a:pPr>
            <a:r>
              <a:rPr lang="en-GB" dirty="0"/>
              <a:t>“A liquid dose form consisting of semi-solid, gaseous or small </a:t>
            </a:r>
            <a:r>
              <a:rPr lang="en-GB" dirty="0">
                <a:solidFill>
                  <a:srgbClr val="FF0000"/>
                </a:solidFill>
              </a:rPr>
              <a:t>(less than 1 micron)</a:t>
            </a:r>
            <a:r>
              <a:rPr lang="en-GB" dirty="0"/>
              <a:t> liquid particles dispersed in a suitable vehicle”</a:t>
            </a:r>
          </a:p>
          <a:p>
            <a:pPr marL="139700" indent="0">
              <a:buNone/>
            </a:pPr>
            <a:r>
              <a:rPr lang="en-GB" dirty="0"/>
              <a:t> </a:t>
            </a:r>
          </a:p>
        </p:txBody>
      </p:sp>
    </p:spTree>
    <p:extLst>
      <p:ext uri="{BB962C8B-B14F-4D97-AF65-F5344CB8AC3E}">
        <p14:creationId xmlns:p14="http://schemas.microsoft.com/office/powerpoint/2010/main" val="1248384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6FF787-FE2F-499D-B914-85692514057B}"/>
              </a:ext>
            </a:extLst>
          </p:cNvPr>
          <p:cNvPicPr>
            <a:picLocks noChangeAspect="1"/>
          </p:cNvPicPr>
          <p:nvPr/>
        </p:nvPicPr>
        <p:blipFill>
          <a:blip r:embed="rId2"/>
          <a:stretch>
            <a:fillRect/>
          </a:stretch>
        </p:blipFill>
        <p:spPr>
          <a:xfrm>
            <a:off x="416561" y="794990"/>
            <a:ext cx="3756062" cy="1594696"/>
          </a:xfrm>
          <a:prstGeom prst="rect">
            <a:avLst/>
          </a:prstGeom>
        </p:spPr>
      </p:pic>
      <p:pic>
        <p:nvPicPr>
          <p:cNvPr id="5" name="Picture 4">
            <a:extLst>
              <a:ext uri="{FF2B5EF4-FFF2-40B4-BE49-F238E27FC236}">
                <a16:creationId xmlns:a16="http://schemas.microsoft.com/office/drawing/2014/main" id="{6FA18ED1-B370-4A39-B679-BCA1EC1B68B9}"/>
              </a:ext>
            </a:extLst>
          </p:cNvPr>
          <p:cNvPicPr>
            <a:picLocks noChangeAspect="1"/>
          </p:cNvPicPr>
          <p:nvPr/>
        </p:nvPicPr>
        <p:blipFill>
          <a:blip r:embed="rId3"/>
          <a:stretch>
            <a:fillRect/>
          </a:stretch>
        </p:blipFill>
        <p:spPr>
          <a:xfrm>
            <a:off x="416561" y="2831375"/>
            <a:ext cx="3726335" cy="1661349"/>
          </a:xfrm>
          <a:prstGeom prst="rect">
            <a:avLst/>
          </a:prstGeom>
        </p:spPr>
      </p:pic>
      <p:pic>
        <p:nvPicPr>
          <p:cNvPr id="9" name="Picture 8">
            <a:extLst>
              <a:ext uri="{FF2B5EF4-FFF2-40B4-BE49-F238E27FC236}">
                <a16:creationId xmlns:a16="http://schemas.microsoft.com/office/drawing/2014/main" id="{5E3F1F32-2ED0-49F2-AEE7-C4677614C25A}"/>
              </a:ext>
            </a:extLst>
          </p:cNvPr>
          <p:cNvPicPr>
            <a:picLocks noChangeAspect="1"/>
          </p:cNvPicPr>
          <p:nvPr/>
        </p:nvPicPr>
        <p:blipFill>
          <a:blip r:embed="rId4"/>
          <a:stretch>
            <a:fillRect/>
          </a:stretch>
        </p:blipFill>
        <p:spPr>
          <a:xfrm>
            <a:off x="4572000" y="1505856"/>
            <a:ext cx="4095766" cy="2131787"/>
          </a:xfrm>
          <a:prstGeom prst="rect">
            <a:avLst/>
          </a:prstGeom>
        </p:spPr>
      </p:pic>
      <p:sp>
        <p:nvSpPr>
          <p:cNvPr id="10" name="TextBox 9">
            <a:extLst>
              <a:ext uri="{FF2B5EF4-FFF2-40B4-BE49-F238E27FC236}">
                <a16:creationId xmlns:a16="http://schemas.microsoft.com/office/drawing/2014/main" id="{505CF90B-2ABE-49DC-A654-3CE24430F21C}"/>
              </a:ext>
            </a:extLst>
          </p:cNvPr>
          <p:cNvSpPr txBox="1"/>
          <p:nvPr/>
        </p:nvSpPr>
        <p:spPr>
          <a:xfrm>
            <a:off x="318589" y="136090"/>
            <a:ext cx="6977016" cy="452432"/>
          </a:xfrm>
          <a:prstGeom prst="rect">
            <a:avLst/>
          </a:prstGeom>
          <a:noFill/>
        </p:spPr>
        <p:txBody>
          <a:bodyPr wrap="square" rtlCol="0">
            <a:spAutoFit/>
          </a:bodyPr>
          <a:lstStyle/>
          <a:p>
            <a:pPr>
              <a:lnSpc>
                <a:spcPct val="90000"/>
              </a:lnSpc>
              <a:buClr>
                <a:schemeClr val="dk1"/>
              </a:buClr>
              <a:buSzPts val="1400"/>
            </a:pPr>
            <a:r>
              <a:rPr lang="en-GB" sz="2600" dirty="0">
                <a:solidFill>
                  <a:schemeClr val="dk2"/>
                </a:solidFill>
                <a:latin typeface="Calibri"/>
                <a:cs typeface="Calibri"/>
                <a:sym typeface="Calibri"/>
              </a:rPr>
              <a:t>We have to deal with dispersion dose forms….</a:t>
            </a:r>
          </a:p>
        </p:txBody>
      </p:sp>
    </p:spTree>
    <p:extLst>
      <p:ext uri="{BB962C8B-B14F-4D97-AF65-F5344CB8AC3E}">
        <p14:creationId xmlns:p14="http://schemas.microsoft.com/office/powerpoint/2010/main" val="1170886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19C1F0C-2F4A-4C94-9CF3-14E552D2253E}"/>
              </a:ext>
            </a:extLst>
          </p:cNvPr>
          <p:cNvPicPr>
            <a:picLocks noChangeAspect="1"/>
          </p:cNvPicPr>
          <p:nvPr/>
        </p:nvPicPr>
        <p:blipFill>
          <a:blip r:embed="rId2"/>
          <a:stretch>
            <a:fillRect/>
          </a:stretch>
        </p:blipFill>
        <p:spPr>
          <a:xfrm>
            <a:off x="602032" y="620486"/>
            <a:ext cx="3093592" cy="2299063"/>
          </a:xfrm>
          <a:prstGeom prst="rect">
            <a:avLst/>
          </a:prstGeom>
        </p:spPr>
      </p:pic>
      <p:pic>
        <p:nvPicPr>
          <p:cNvPr id="5" name="Picture 4">
            <a:extLst>
              <a:ext uri="{FF2B5EF4-FFF2-40B4-BE49-F238E27FC236}">
                <a16:creationId xmlns:a16="http://schemas.microsoft.com/office/drawing/2014/main" id="{980FF2F8-2D86-486D-B971-BB7CF66BB93F}"/>
              </a:ext>
            </a:extLst>
          </p:cNvPr>
          <p:cNvPicPr>
            <a:picLocks noChangeAspect="1"/>
          </p:cNvPicPr>
          <p:nvPr/>
        </p:nvPicPr>
        <p:blipFill>
          <a:blip r:embed="rId3"/>
          <a:stretch>
            <a:fillRect/>
          </a:stretch>
        </p:blipFill>
        <p:spPr>
          <a:xfrm>
            <a:off x="531005" y="3078159"/>
            <a:ext cx="3041687" cy="1592178"/>
          </a:xfrm>
          <a:prstGeom prst="rect">
            <a:avLst/>
          </a:prstGeom>
        </p:spPr>
      </p:pic>
      <p:pic>
        <p:nvPicPr>
          <p:cNvPr id="7" name="Picture 6">
            <a:extLst>
              <a:ext uri="{FF2B5EF4-FFF2-40B4-BE49-F238E27FC236}">
                <a16:creationId xmlns:a16="http://schemas.microsoft.com/office/drawing/2014/main" id="{230D07DA-2D8A-4398-A3FA-4C5165B52D0A}"/>
              </a:ext>
            </a:extLst>
          </p:cNvPr>
          <p:cNvPicPr>
            <a:picLocks noChangeAspect="1"/>
          </p:cNvPicPr>
          <p:nvPr/>
        </p:nvPicPr>
        <p:blipFill>
          <a:blip r:embed="rId4"/>
          <a:stretch>
            <a:fillRect/>
          </a:stretch>
        </p:blipFill>
        <p:spPr>
          <a:xfrm>
            <a:off x="4458176" y="620486"/>
            <a:ext cx="3614669" cy="2037359"/>
          </a:xfrm>
          <a:prstGeom prst="rect">
            <a:avLst/>
          </a:prstGeom>
        </p:spPr>
      </p:pic>
      <p:pic>
        <p:nvPicPr>
          <p:cNvPr id="9" name="Picture 8">
            <a:extLst>
              <a:ext uri="{FF2B5EF4-FFF2-40B4-BE49-F238E27FC236}">
                <a16:creationId xmlns:a16="http://schemas.microsoft.com/office/drawing/2014/main" id="{6C285CF5-A35B-4B27-9ED7-E28A556E82EB}"/>
              </a:ext>
            </a:extLst>
          </p:cNvPr>
          <p:cNvPicPr>
            <a:picLocks noChangeAspect="1"/>
          </p:cNvPicPr>
          <p:nvPr/>
        </p:nvPicPr>
        <p:blipFill>
          <a:blip r:embed="rId5"/>
          <a:stretch>
            <a:fillRect/>
          </a:stretch>
        </p:blipFill>
        <p:spPr>
          <a:xfrm>
            <a:off x="4390518" y="2729189"/>
            <a:ext cx="3749986" cy="2084475"/>
          </a:xfrm>
          <a:prstGeom prst="rect">
            <a:avLst/>
          </a:prstGeom>
        </p:spPr>
      </p:pic>
      <p:sp>
        <p:nvSpPr>
          <p:cNvPr id="10" name="TextBox 9">
            <a:extLst>
              <a:ext uri="{FF2B5EF4-FFF2-40B4-BE49-F238E27FC236}">
                <a16:creationId xmlns:a16="http://schemas.microsoft.com/office/drawing/2014/main" id="{D9DA60DA-C3DB-446C-AD81-1526E325B7B2}"/>
              </a:ext>
            </a:extLst>
          </p:cNvPr>
          <p:cNvSpPr txBox="1"/>
          <p:nvPr/>
        </p:nvSpPr>
        <p:spPr>
          <a:xfrm>
            <a:off x="318589" y="136090"/>
            <a:ext cx="6977016" cy="452432"/>
          </a:xfrm>
          <a:prstGeom prst="rect">
            <a:avLst/>
          </a:prstGeom>
          <a:noFill/>
        </p:spPr>
        <p:txBody>
          <a:bodyPr wrap="square" rtlCol="0">
            <a:spAutoFit/>
          </a:bodyPr>
          <a:lstStyle/>
          <a:p>
            <a:pPr>
              <a:lnSpc>
                <a:spcPct val="90000"/>
              </a:lnSpc>
              <a:buClr>
                <a:schemeClr val="dk1"/>
              </a:buClr>
              <a:buSzPts val="1400"/>
            </a:pPr>
            <a:r>
              <a:rPr lang="en-GB" sz="2600" dirty="0">
                <a:solidFill>
                  <a:schemeClr val="dk2"/>
                </a:solidFill>
                <a:latin typeface="Calibri"/>
                <a:cs typeface="Calibri"/>
                <a:sym typeface="Calibri"/>
              </a:rPr>
              <a:t>There are plenty of products using them….</a:t>
            </a:r>
          </a:p>
        </p:txBody>
      </p:sp>
      <p:sp>
        <p:nvSpPr>
          <p:cNvPr id="11" name="TextBox 10">
            <a:extLst>
              <a:ext uri="{FF2B5EF4-FFF2-40B4-BE49-F238E27FC236}">
                <a16:creationId xmlns:a16="http://schemas.microsoft.com/office/drawing/2014/main" id="{DBB97A93-C9FD-49FA-94FC-238C2C0A07F7}"/>
              </a:ext>
            </a:extLst>
          </p:cNvPr>
          <p:cNvSpPr txBox="1"/>
          <p:nvPr/>
        </p:nvSpPr>
        <p:spPr>
          <a:xfrm>
            <a:off x="6665799" y="2816549"/>
            <a:ext cx="2292531" cy="523220"/>
          </a:xfrm>
          <a:prstGeom prst="rect">
            <a:avLst/>
          </a:prstGeom>
          <a:noFill/>
        </p:spPr>
        <p:txBody>
          <a:bodyPr wrap="square" rtlCol="0">
            <a:spAutoFit/>
          </a:bodyPr>
          <a:lstStyle/>
          <a:p>
            <a:r>
              <a:rPr lang="en-GB" dirty="0">
                <a:solidFill>
                  <a:srgbClr val="FF0000"/>
                </a:solidFill>
              </a:rPr>
              <a:t>Including this rather important one….</a:t>
            </a:r>
          </a:p>
        </p:txBody>
      </p:sp>
    </p:spTree>
    <p:extLst>
      <p:ext uri="{BB962C8B-B14F-4D97-AF65-F5344CB8AC3E}">
        <p14:creationId xmlns:p14="http://schemas.microsoft.com/office/powerpoint/2010/main" val="3604132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D9DA60DA-C3DB-446C-AD81-1526E325B7B2}"/>
              </a:ext>
            </a:extLst>
          </p:cNvPr>
          <p:cNvSpPr txBox="1"/>
          <p:nvPr/>
        </p:nvSpPr>
        <p:spPr>
          <a:xfrm>
            <a:off x="318589" y="136090"/>
            <a:ext cx="6977016" cy="452432"/>
          </a:xfrm>
          <a:prstGeom prst="rect">
            <a:avLst/>
          </a:prstGeom>
          <a:noFill/>
        </p:spPr>
        <p:txBody>
          <a:bodyPr wrap="square" rtlCol="0">
            <a:spAutoFit/>
          </a:bodyPr>
          <a:lstStyle/>
          <a:p>
            <a:pPr>
              <a:lnSpc>
                <a:spcPct val="90000"/>
              </a:lnSpc>
              <a:buClr>
                <a:schemeClr val="dk1"/>
              </a:buClr>
              <a:buSzPts val="1400"/>
            </a:pPr>
            <a:r>
              <a:rPr lang="en-GB" sz="2600" dirty="0">
                <a:solidFill>
                  <a:schemeClr val="dk2"/>
                </a:solidFill>
                <a:latin typeface="Calibri"/>
                <a:cs typeface="Calibri"/>
                <a:sym typeface="Calibri"/>
              </a:rPr>
              <a:t>Even if not always consistently…. </a:t>
            </a:r>
          </a:p>
        </p:txBody>
      </p:sp>
      <p:pic>
        <p:nvPicPr>
          <p:cNvPr id="8" name="Picture 7">
            <a:extLst>
              <a:ext uri="{FF2B5EF4-FFF2-40B4-BE49-F238E27FC236}">
                <a16:creationId xmlns:a16="http://schemas.microsoft.com/office/drawing/2014/main" id="{5A56C9EE-A175-476D-98DD-A5AB615A3F8B}"/>
              </a:ext>
            </a:extLst>
          </p:cNvPr>
          <p:cNvPicPr>
            <a:picLocks noChangeAspect="1"/>
          </p:cNvPicPr>
          <p:nvPr/>
        </p:nvPicPr>
        <p:blipFill>
          <a:blip r:embed="rId2"/>
          <a:stretch>
            <a:fillRect/>
          </a:stretch>
        </p:blipFill>
        <p:spPr>
          <a:xfrm>
            <a:off x="2356680" y="1427575"/>
            <a:ext cx="4654499" cy="2452094"/>
          </a:xfrm>
          <a:prstGeom prst="rect">
            <a:avLst/>
          </a:prstGeom>
        </p:spPr>
      </p:pic>
      <p:sp>
        <p:nvSpPr>
          <p:cNvPr id="2" name="Oval 1">
            <a:extLst>
              <a:ext uri="{FF2B5EF4-FFF2-40B4-BE49-F238E27FC236}">
                <a16:creationId xmlns:a16="http://schemas.microsoft.com/office/drawing/2014/main" id="{9F39E9BD-9EF4-4AB9-BDE6-C28A940AC7F5}"/>
              </a:ext>
            </a:extLst>
          </p:cNvPr>
          <p:cNvSpPr/>
          <p:nvPr/>
        </p:nvSpPr>
        <p:spPr>
          <a:xfrm>
            <a:off x="2075542" y="3192105"/>
            <a:ext cx="2658291" cy="8360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0539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99F4F-7BE8-49EE-9C39-497556308322}"/>
              </a:ext>
            </a:extLst>
          </p:cNvPr>
          <p:cNvSpPr>
            <a:spLocks noGrp="1"/>
          </p:cNvSpPr>
          <p:nvPr>
            <p:ph type="title"/>
          </p:nvPr>
        </p:nvSpPr>
        <p:spPr>
          <a:xfrm>
            <a:off x="465364" y="182404"/>
            <a:ext cx="7886700" cy="994172"/>
          </a:xfrm>
        </p:spPr>
        <p:txBody>
          <a:bodyPr/>
          <a:lstStyle/>
          <a:p>
            <a:pPr>
              <a:buFont typeface="Arial"/>
            </a:pPr>
            <a:r>
              <a:rPr lang="en-GB" sz="2600" dirty="0">
                <a:solidFill>
                  <a:schemeClr val="dk2"/>
                </a:solidFill>
                <a:sym typeface="Arial"/>
              </a:rPr>
              <a:t>The list of EDQM dispersion dose forms includes….</a:t>
            </a:r>
          </a:p>
        </p:txBody>
      </p:sp>
      <p:sp>
        <p:nvSpPr>
          <p:cNvPr id="3" name="Text Placeholder 2">
            <a:extLst>
              <a:ext uri="{FF2B5EF4-FFF2-40B4-BE49-F238E27FC236}">
                <a16:creationId xmlns:a16="http://schemas.microsoft.com/office/drawing/2014/main" id="{3B246A95-6FB2-4987-8339-88E3E7DCE00B}"/>
              </a:ext>
            </a:extLst>
          </p:cNvPr>
          <p:cNvSpPr>
            <a:spLocks noGrp="1"/>
          </p:cNvSpPr>
          <p:nvPr>
            <p:ph type="body" idx="1"/>
          </p:nvPr>
        </p:nvSpPr>
        <p:spPr/>
        <p:txBody>
          <a:bodyPr>
            <a:normAutofit fontScale="92500" lnSpcReduction="10000"/>
          </a:bodyPr>
          <a:lstStyle/>
          <a:p>
            <a:r>
              <a:rPr lang="en-GB" b="0" i="0" dirty="0">
                <a:solidFill>
                  <a:srgbClr val="545454"/>
                </a:solidFill>
                <a:effectLst/>
                <a:latin typeface="Open Sans" panose="020B0606030504020204" pitchFamily="34" charset="0"/>
              </a:rPr>
              <a:t>Concentrate and solvent for dispersion for injection</a:t>
            </a:r>
          </a:p>
          <a:p>
            <a:r>
              <a:rPr lang="en-GB" b="0" i="0" dirty="0">
                <a:solidFill>
                  <a:srgbClr val="545454"/>
                </a:solidFill>
                <a:effectLst/>
                <a:latin typeface="Open Sans" panose="020B0606030504020204" pitchFamily="34" charset="0"/>
              </a:rPr>
              <a:t>Concentrate for dispersion for infusion</a:t>
            </a:r>
            <a:endParaRPr lang="en-GB" dirty="0">
              <a:solidFill>
                <a:srgbClr val="545454"/>
              </a:solidFill>
              <a:latin typeface="Open Sans" panose="020B0606030504020204" pitchFamily="34" charset="0"/>
            </a:endParaRPr>
          </a:p>
          <a:p>
            <a:r>
              <a:rPr lang="en-GB" b="0" i="0" dirty="0">
                <a:solidFill>
                  <a:srgbClr val="545454"/>
                </a:solidFill>
                <a:effectLst/>
                <a:latin typeface="Open Sans" panose="020B0606030504020204" pitchFamily="34" charset="0"/>
              </a:rPr>
              <a:t>Concentrate for dispersion for injection</a:t>
            </a:r>
          </a:p>
          <a:p>
            <a:r>
              <a:rPr lang="en-GB" b="0" i="0" dirty="0">
                <a:solidFill>
                  <a:srgbClr val="545454"/>
                </a:solidFill>
                <a:effectLst/>
                <a:latin typeface="Open Sans" panose="020B0606030504020204" pitchFamily="34" charset="0"/>
              </a:rPr>
              <a:t>Dispersion for concentrate for dispersion for infusion</a:t>
            </a:r>
            <a:endParaRPr lang="en-GB" dirty="0">
              <a:solidFill>
                <a:srgbClr val="545454"/>
              </a:solidFill>
              <a:latin typeface="Open Sans" panose="020B0606030504020204" pitchFamily="34" charset="0"/>
            </a:endParaRPr>
          </a:p>
          <a:p>
            <a:r>
              <a:rPr lang="en-GB" b="0" i="0" dirty="0">
                <a:solidFill>
                  <a:srgbClr val="545454"/>
                </a:solidFill>
                <a:effectLst/>
                <a:latin typeface="Open Sans" panose="020B0606030504020204" pitchFamily="34" charset="0"/>
              </a:rPr>
              <a:t>Dispersion for infusion</a:t>
            </a:r>
          </a:p>
          <a:p>
            <a:r>
              <a:rPr lang="en-GB" b="0" i="0" dirty="0">
                <a:solidFill>
                  <a:srgbClr val="545454"/>
                </a:solidFill>
                <a:effectLst/>
                <a:latin typeface="Open Sans" panose="020B0606030504020204" pitchFamily="34" charset="0"/>
              </a:rPr>
              <a:t>Dispersion for injection</a:t>
            </a:r>
          </a:p>
          <a:p>
            <a:r>
              <a:rPr lang="en-GB" b="0" i="0" dirty="0">
                <a:solidFill>
                  <a:srgbClr val="545454"/>
                </a:solidFill>
                <a:effectLst/>
                <a:latin typeface="Open Sans" panose="020B0606030504020204" pitchFamily="34" charset="0"/>
              </a:rPr>
              <a:t>Dispersion for injection/infusion</a:t>
            </a:r>
          </a:p>
          <a:p>
            <a:r>
              <a:rPr lang="en-GB" b="0" i="0" dirty="0">
                <a:solidFill>
                  <a:srgbClr val="545454"/>
                </a:solidFill>
                <a:effectLst/>
                <a:latin typeface="Open Sans" panose="020B0606030504020204" pitchFamily="34" charset="0"/>
              </a:rPr>
              <a:t>Nebuliser dispersion</a:t>
            </a:r>
          </a:p>
          <a:p>
            <a:r>
              <a:rPr lang="en-GB" dirty="0">
                <a:solidFill>
                  <a:srgbClr val="545454"/>
                </a:solidFill>
                <a:latin typeface="Open Sans" panose="020B0606030504020204" pitchFamily="34" charset="0"/>
              </a:rPr>
              <a:t>………….</a:t>
            </a:r>
            <a:endParaRPr lang="en-GB" dirty="0"/>
          </a:p>
        </p:txBody>
      </p:sp>
      <p:sp>
        <p:nvSpPr>
          <p:cNvPr id="4" name="TextBox 3">
            <a:extLst>
              <a:ext uri="{FF2B5EF4-FFF2-40B4-BE49-F238E27FC236}">
                <a16:creationId xmlns:a16="http://schemas.microsoft.com/office/drawing/2014/main" id="{96A5FB33-F14F-4CFA-BCD0-3C0E34EAB75A}"/>
              </a:ext>
            </a:extLst>
          </p:cNvPr>
          <p:cNvSpPr txBox="1"/>
          <p:nvPr/>
        </p:nvSpPr>
        <p:spPr>
          <a:xfrm>
            <a:off x="5421086" y="3559629"/>
            <a:ext cx="3256733" cy="738664"/>
          </a:xfrm>
          <a:prstGeom prst="rect">
            <a:avLst/>
          </a:prstGeom>
          <a:noFill/>
        </p:spPr>
        <p:txBody>
          <a:bodyPr wrap="square" rtlCol="0">
            <a:spAutoFit/>
          </a:bodyPr>
          <a:lstStyle/>
          <a:p>
            <a:r>
              <a:rPr lang="en-GB" dirty="0">
                <a:solidFill>
                  <a:srgbClr val="FF0000"/>
                </a:solidFill>
              </a:rPr>
              <a:t>We know we have a separate issue with “concentrate” dose forms, here we focus on the dispersion challenge</a:t>
            </a:r>
          </a:p>
        </p:txBody>
      </p:sp>
    </p:spTree>
    <p:extLst>
      <p:ext uri="{BB962C8B-B14F-4D97-AF65-F5344CB8AC3E}">
        <p14:creationId xmlns:p14="http://schemas.microsoft.com/office/powerpoint/2010/main" val="1135748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927DB-462A-42E0-B7A7-3BC4B6D6B55A}"/>
              </a:ext>
            </a:extLst>
          </p:cNvPr>
          <p:cNvSpPr>
            <a:spLocks noGrp="1"/>
          </p:cNvSpPr>
          <p:nvPr>
            <p:ph type="title"/>
          </p:nvPr>
        </p:nvSpPr>
        <p:spPr/>
        <p:txBody>
          <a:bodyPr/>
          <a:lstStyle/>
          <a:p>
            <a:r>
              <a:rPr lang="en-GB" sz="2600" dirty="0">
                <a:solidFill>
                  <a:schemeClr val="dk2"/>
                </a:solidFill>
              </a:rPr>
              <a:t>Rationale for “dispersion” as a dose form (EDQM)</a:t>
            </a:r>
          </a:p>
        </p:txBody>
      </p:sp>
      <p:sp>
        <p:nvSpPr>
          <p:cNvPr id="3" name="Text Placeholder 2">
            <a:extLst>
              <a:ext uri="{FF2B5EF4-FFF2-40B4-BE49-F238E27FC236}">
                <a16:creationId xmlns:a16="http://schemas.microsoft.com/office/drawing/2014/main" id="{B7153C4D-E7E8-44E1-A115-7AF9120220DA}"/>
              </a:ext>
            </a:extLst>
          </p:cNvPr>
          <p:cNvSpPr>
            <a:spLocks noGrp="1"/>
          </p:cNvSpPr>
          <p:nvPr>
            <p:ph type="body" idx="1"/>
          </p:nvPr>
        </p:nvSpPr>
        <p:spPr>
          <a:xfrm>
            <a:off x="445770" y="1268016"/>
            <a:ext cx="7886700" cy="3263504"/>
          </a:xfrm>
        </p:spPr>
        <p:txBody>
          <a:bodyPr/>
          <a:lstStyle/>
          <a:p>
            <a:pPr marL="139700" indent="0">
              <a:buNone/>
            </a:pPr>
            <a:r>
              <a:rPr lang="en-GB" dirty="0"/>
              <a:t>Suspension dose forms are systems where the dispersed substance(s) are solid particles that are practically insoluble in the vehicle </a:t>
            </a:r>
          </a:p>
          <a:p>
            <a:pPr lvl="1">
              <a:buFont typeface="Wingdings" panose="05000000000000000000" pitchFamily="2" charset="2"/>
              <a:buChar char="v"/>
            </a:pPr>
            <a:r>
              <a:rPr lang="en-GB" dirty="0"/>
              <a:t>THEREFORE they cannot be given IV, especially as infusions</a:t>
            </a:r>
          </a:p>
          <a:p>
            <a:pPr lvl="1">
              <a:buFont typeface="Wingdings" panose="05000000000000000000" pitchFamily="2" charset="2"/>
              <a:buChar char="v"/>
            </a:pPr>
            <a:r>
              <a:rPr lang="en-GB" dirty="0"/>
              <a:t>The concept “suspension for infusion” is deprecated, with patient safety being the reason, along with the note that “</a:t>
            </a:r>
            <a:r>
              <a:rPr lang="en-GB" i="1" dirty="0"/>
              <a:t>Liquid dispersed formulations, other than solid-particle suspensions and emulsions, are referred to as dispersions</a:t>
            </a:r>
            <a:r>
              <a:rPr lang="en-GB" dirty="0"/>
              <a:t>”</a:t>
            </a:r>
          </a:p>
          <a:p>
            <a:pPr lvl="1">
              <a:buFont typeface="Wingdings" panose="05000000000000000000" pitchFamily="2" charset="2"/>
              <a:buChar char="v"/>
            </a:pPr>
            <a:r>
              <a:rPr lang="en-GB" dirty="0"/>
              <a:t>“Suspension for injection” and related concepts are valid; suspensions can (and are) given IM and SC</a:t>
            </a:r>
          </a:p>
        </p:txBody>
      </p:sp>
    </p:spTree>
    <p:extLst>
      <p:ext uri="{BB962C8B-B14F-4D97-AF65-F5344CB8AC3E}">
        <p14:creationId xmlns:p14="http://schemas.microsoft.com/office/powerpoint/2010/main" val="1243971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txBox="1">
            <a:spLocks noGrp="1"/>
          </p:cNvSpPr>
          <p:nvPr>
            <p:ph type="title"/>
          </p:nvPr>
        </p:nvSpPr>
        <p:spPr>
          <a:xfrm>
            <a:off x="287383" y="215537"/>
            <a:ext cx="7927521" cy="732468"/>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GB" sz="2600" dirty="0">
                <a:solidFill>
                  <a:schemeClr val="dk2"/>
                </a:solidFill>
              </a:rPr>
              <a:t>Dispersion systems</a:t>
            </a:r>
            <a:endParaRPr sz="2600" dirty="0">
              <a:solidFill>
                <a:schemeClr val="dk2"/>
              </a:solidFill>
            </a:endParaRPr>
          </a:p>
        </p:txBody>
      </p:sp>
      <p:sp>
        <p:nvSpPr>
          <p:cNvPr id="155" name="Google Shape;155;p30"/>
          <p:cNvSpPr txBox="1"/>
          <p:nvPr/>
        </p:nvSpPr>
        <p:spPr>
          <a:xfrm>
            <a:off x="195942" y="1016724"/>
            <a:ext cx="8508819" cy="3110052"/>
          </a:xfrm>
          <a:prstGeom prst="rect">
            <a:avLst/>
          </a:prstGeom>
          <a:noFill/>
          <a:ln>
            <a:noFill/>
          </a:ln>
        </p:spPr>
        <p:txBody>
          <a:bodyPr spcFirstLastPara="1" wrap="square" lIns="91425" tIns="91425" rIns="91425" bIns="91425" anchor="ctr" anchorCtr="0">
            <a:spAutoFit/>
          </a:bodyPr>
          <a:lstStyle/>
          <a:p>
            <a:pPr marL="139700" lvl="0">
              <a:lnSpc>
                <a:spcPct val="90000"/>
              </a:lnSpc>
              <a:spcBef>
                <a:spcPts val="800"/>
              </a:spcBef>
              <a:buClr>
                <a:schemeClr val="dk1"/>
              </a:buClr>
              <a:buSzPts val="1400"/>
            </a:pPr>
            <a:r>
              <a:rPr lang="en" sz="2100" dirty="0">
                <a:solidFill>
                  <a:schemeClr val="dk1"/>
                </a:solidFill>
                <a:latin typeface="Calibri"/>
                <a:cs typeface="Calibri"/>
                <a:sym typeface="Calibri"/>
              </a:rPr>
              <a:t>Whilst it is true that, </a:t>
            </a:r>
            <a:r>
              <a:rPr lang="en" sz="2100" b="1" dirty="0">
                <a:solidFill>
                  <a:schemeClr val="dk1"/>
                </a:solidFill>
                <a:latin typeface="Calibri"/>
                <a:cs typeface="Calibri"/>
                <a:sym typeface="Calibri"/>
              </a:rPr>
              <a:t>in chemistry</a:t>
            </a:r>
            <a:r>
              <a:rPr lang="en" sz="2100" dirty="0">
                <a:solidFill>
                  <a:schemeClr val="dk1"/>
                </a:solidFill>
                <a:latin typeface="Calibri"/>
                <a:cs typeface="Calibri"/>
                <a:sym typeface="Calibri"/>
              </a:rPr>
              <a:t>, a dispersion is any “system in which distributed particles of one material are dispersed in a continuous phase of another material. The two phases may be in the same or different states of matter” so that solutions, suspensions and emulsions are all dispersions…..</a:t>
            </a:r>
          </a:p>
          <a:p>
            <a:pPr marL="139700" indent="0" algn="r">
              <a:lnSpc>
                <a:spcPct val="90000"/>
              </a:lnSpc>
              <a:spcBef>
                <a:spcPts val="800"/>
              </a:spcBef>
              <a:buClr>
                <a:schemeClr val="dk1"/>
              </a:buClr>
              <a:buSzPts val="1400"/>
              <a:buFont typeface="Arial"/>
              <a:buNone/>
            </a:pPr>
            <a:r>
              <a:rPr lang="en" sz="2100" dirty="0">
                <a:solidFill>
                  <a:schemeClr val="dk1"/>
                </a:solidFill>
                <a:latin typeface="Calibri"/>
                <a:cs typeface="Calibri"/>
                <a:sym typeface="Calibri"/>
              </a:rPr>
              <a:t>In </a:t>
            </a:r>
            <a:r>
              <a:rPr lang="en" sz="2100" b="1" dirty="0">
                <a:solidFill>
                  <a:schemeClr val="dk1"/>
                </a:solidFill>
                <a:latin typeface="Calibri"/>
                <a:cs typeface="Calibri"/>
                <a:sym typeface="Calibri"/>
              </a:rPr>
              <a:t>pharmaceutics</a:t>
            </a:r>
            <a:r>
              <a:rPr lang="en" sz="2100" dirty="0">
                <a:solidFill>
                  <a:schemeClr val="dk1"/>
                </a:solidFill>
                <a:latin typeface="Calibri"/>
                <a:cs typeface="Calibri"/>
                <a:sym typeface="Calibri"/>
              </a:rPr>
              <a:t>, and in particular when describing pharmaceutical dose forms, there has to be some explanation, interpretation, and clarification when putting all these things together in a manageable way….</a:t>
            </a:r>
          </a:p>
          <a:p>
            <a:pPr marL="139700" indent="0">
              <a:lnSpc>
                <a:spcPct val="90000"/>
              </a:lnSpc>
              <a:spcBef>
                <a:spcPts val="800"/>
              </a:spcBef>
              <a:buClr>
                <a:schemeClr val="dk1"/>
              </a:buClr>
              <a:buSzPts val="1400"/>
              <a:buFont typeface="Arial"/>
              <a:buNone/>
            </a:pPr>
            <a:r>
              <a:rPr lang="en" sz="2100" dirty="0">
                <a:solidFill>
                  <a:srgbClr val="00B050"/>
                </a:solidFill>
                <a:latin typeface="Calibri"/>
                <a:ea typeface="Calibri"/>
                <a:cs typeface="Calibri"/>
                <a:sym typeface="Calibri"/>
              </a:rPr>
              <a:t>And to try to be as </a:t>
            </a:r>
            <a:r>
              <a:rPr lang="en" sz="2100" b="1" dirty="0">
                <a:solidFill>
                  <a:srgbClr val="00B050"/>
                </a:solidFill>
                <a:latin typeface="Calibri"/>
                <a:ea typeface="Calibri"/>
                <a:cs typeface="Calibri"/>
                <a:sym typeface="Calibri"/>
              </a:rPr>
              <a:t>safe as possible for the clinicians </a:t>
            </a:r>
            <a:r>
              <a:rPr lang="en" sz="2100" dirty="0">
                <a:solidFill>
                  <a:srgbClr val="00B050"/>
                </a:solidFill>
                <a:latin typeface="Calibri"/>
                <a:ea typeface="Calibri"/>
                <a:cs typeface="Calibri"/>
                <a:sym typeface="Calibri"/>
              </a:rPr>
              <a:t>who use the products </a:t>
            </a:r>
            <a:r>
              <a:rPr lang="en" sz="2100" b="1" dirty="0">
                <a:solidFill>
                  <a:srgbClr val="00B050"/>
                </a:solidFill>
                <a:latin typeface="Calibri"/>
                <a:ea typeface="Calibri"/>
                <a:cs typeface="Calibri"/>
                <a:sym typeface="Calibri"/>
              </a:rPr>
              <a:t>and the patients </a:t>
            </a:r>
            <a:r>
              <a:rPr lang="en" sz="2100" dirty="0">
                <a:solidFill>
                  <a:srgbClr val="00B050"/>
                </a:solidFill>
                <a:latin typeface="Calibri"/>
                <a:ea typeface="Calibri"/>
                <a:cs typeface="Calibri"/>
                <a:sym typeface="Calibri"/>
              </a:rPr>
              <a:t>who receive them</a:t>
            </a:r>
            <a:endParaRPr dirty="0">
              <a:solidFill>
                <a:srgbClr val="00B050"/>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65EBC08-2F26-43D4-8D90-ED8A49395141}"/>
              </a:ext>
            </a:extLst>
          </p:cNvPr>
          <p:cNvSpPr>
            <a:spLocks noGrp="1"/>
          </p:cNvSpPr>
          <p:nvPr>
            <p:ph type="body" idx="1"/>
          </p:nvPr>
        </p:nvSpPr>
        <p:spPr>
          <a:xfrm>
            <a:off x="130629" y="803367"/>
            <a:ext cx="8830490" cy="4170316"/>
          </a:xfrm>
        </p:spPr>
        <p:txBody>
          <a:bodyPr>
            <a:normAutofit fontScale="85000" lnSpcReduction="20000"/>
          </a:bodyPr>
          <a:lstStyle/>
          <a:p>
            <a:pPr marL="139700" indent="0">
              <a:buNone/>
            </a:pPr>
            <a:r>
              <a:rPr lang="en-GB" b="1" dirty="0"/>
              <a:t>Colloidal </a:t>
            </a:r>
            <a:r>
              <a:rPr lang="en-GB" b="1" u="sng" dirty="0"/>
              <a:t>dispersion</a:t>
            </a:r>
          </a:p>
          <a:p>
            <a:pPr marL="139700" indent="0">
              <a:buNone/>
            </a:pPr>
            <a:r>
              <a:rPr lang="en-GB" dirty="0"/>
              <a:t>A colloidal dispersion is a system in which particles of colloidal size (a nominal diameter between approximately 1 nm and 1 µm) of </a:t>
            </a:r>
            <a:r>
              <a:rPr lang="en-GB" dirty="0">
                <a:solidFill>
                  <a:srgbClr val="FF0000"/>
                </a:solidFill>
              </a:rPr>
              <a:t>any nature </a:t>
            </a:r>
            <a:r>
              <a:rPr lang="en-GB" dirty="0"/>
              <a:t>(solid, liquid or gas, including liposomes and </a:t>
            </a:r>
            <a:r>
              <a:rPr lang="en-GB" dirty="0" err="1"/>
              <a:t>nanosystems</a:t>
            </a:r>
            <a:r>
              <a:rPr lang="en-GB" dirty="0"/>
              <a:t>) are dispersed in a continuous phase of a different composition and/or state. The use of ‘nominal diameter’ is intended to convey that not all particles are spherical. Dispersions of particles below 1 </a:t>
            </a:r>
            <a:r>
              <a:rPr lang="en-GB" dirty="0" err="1"/>
              <a:t>μm</a:t>
            </a:r>
            <a:r>
              <a:rPr lang="en-GB" dirty="0"/>
              <a:t> are considered less likely to undergo sedimentation because of the effect of Brownian motion.</a:t>
            </a:r>
          </a:p>
          <a:p>
            <a:pPr marL="139700" indent="0">
              <a:buNone/>
            </a:pPr>
            <a:r>
              <a:rPr lang="en-GB" b="1" dirty="0"/>
              <a:t>Suspension</a:t>
            </a:r>
          </a:p>
          <a:p>
            <a:pPr marL="139700" indent="0">
              <a:buNone/>
            </a:pPr>
            <a:r>
              <a:rPr lang="en-GB" dirty="0"/>
              <a:t>A suspension is a dispersed system comprising </a:t>
            </a:r>
            <a:r>
              <a:rPr lang="en-GB" b="1" dirty="0"/>
              <a:t>solid particles </a:t>
            </a:r>
            <a:r>
              <a:rPr lang="en-GB" dirty="0"/>
              <a:t>of a nominal diameter greater than approximately 1 µm, dispersed in a liquid or semi-solid continuous phase. If the solid particles are of a nominal diameter lower than approximately 1 µm, the system is a colloidal suspension</a:t>
            </a:r>
          </a:p>
          <a:p>
            <a:pPr marL="139700" indent="0">
              <a:buNone/>
            </a:pPr>
            <a:r>
              <a:rPr lang="en-GB" b="1" dirty="0"/>
              <a:t>Emulsion</a:t>
            </a:r>
          </a:p>
          <a:p>
            <a:pPr marL="139700" indent="0">
              <a:buNone/>
            </a:pPr>
            <a:r>
              <a:rPr lang="en-GB" dirty="0"/>
              <a:t>An emulsion is a dispersed system consisting of a mixture of at least 2 </a:t>
            </a:r>
            <a:r>
              <a:rPr lang="en-GB" b="1" dirty="0"/>
              <a:t>liquids</a:t>
            </a:r>
            <a:r>
              <a:rPr lang="en-GB" dirty="0"/>
              <a:t> that are not miscible with each other. One of the liquids is dispersed in the other as droplets of a diameter greater than approximately 1 µm. If the droplets are of a nominal diameter lower than approximately 1 µm, the system is a colloidal emulsion.</a:t>
            </a:r>
          </a:p>
        </p:txBody>
      </p:sp>
      <p:sp>
        <p:nvSpPr>
          <p:cNvPr id="2" name="TextBox 1">
            <a:extLst>
              <a:ext uri="{FF2B5EF4-FFF2-40B4-BE49-F238E27FC236}">
                <a16:creationId xmlns:a16="http://schemas.microsoft.com/office/drawing/2014/main" id="{42CCFE47-011B-4789-9A71-B891C07CBBDE}"/>
              </a:ext>
            </a:extLst>
          </p:cNvPr>
          <p:cNvSpPr txBox="1"/>
          <p:nvPr/>
        </p:nvSpPr>
        <p:spPr>
          <a:xfrm>
            <a:off x="261257" y="169817"/>
            <a:ext cx="7341325" cy="452432"/>
          </a:xfrm>
          <a:prstGeom prst="rect">
            <a:avLst/>
          </a:prstGeom>
          <a:noFill/>
        </p:spPr>
        <p:txBody>
          <a:bodyPr wrap="square" rtlCol="0">
            <a:spAutoFit/>
          </a:bodyPr>
          <a:lstStyle/>
          <a:p>
            <a:pPr>
              <a:lnSpc>
                <a:spcPct val="90000"/>
              </a:lnSpc>
              <a:buClr>
                <a:schemeClr val="dk1"/>
              </a:buClr>
              <a:buSzPts val="1400"/>
            </a:pPr>
            <a:r>
              <a:rPr lang="en-GB" sz="2600" dirty="0">
                <a:solidFill>
                  <a:schemeClr val="dk2"/>
                </a:solidFill>
                <a:latin typeface="Calibri"/>
                <a:cs typeface="Calibri"/>
                <a:sym typeface="Calibri"/>
              </a:rPr>
              <a:t>Definitions from the European Pharmacopoeia</a:t>
            </a:r>
          </a:p>
        </p:txBody>
      </p:sp>
    </p:spTree>
    <p:extLst>
      <p:ext uri="{BB962C8B-B14F-4D97-AF65-F5344CB8AC3E}">
        <p14:creationId xmlns:p14="http://schemas.microsoft.com/office/powerpoint/2010/main" val="3773671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C3DAED-58B7-4237-A047-0F05E21935AC}"/>
              </a:ext>
            </a:extLst>
          </p:cNvPr>
          <p:cNvSpPr txBox="1"/>
          <p:nvPr/>
        </p:nvSpPr>
        <p:spPr>
          <a:xfrm>
            <a:off x="267788" y="798598"/>
            <a:ext cx="8281851" cy="4185761"/>
          </a:xfrm>
          <a:prstGeom prst="rect">
            <a:avLst/>
          </a:prstGeom>
          <a:noFill/>
        </p:spPr>
        <p:txBody>
          <a:bodyPr wrap="square">
            <a:spAutoFit/>
          </a:bodyPr>
          <a:lstStyle/>
          <a:p>
            <a:pPr marL="139700"/>
            <a:r>
              <a:rPr lang="en-GB" dirty="0"/>
              <a:t>Particle size: 1 µm (diameter 1 micrometre) is the magic size</a:t>
            </a:r>
          </a:p>
          <a:p>
            <a:pPr marL="139700" indent="0">
              <a:buNone/>
            </a:pPr>
            <a:endParaRPr lang="en-GB" dirty="0"/>
          </a:p>
          <a:p>
            <a:pPr marL="139700" indent="0">
              <a:buNone/>
            </a:pPr>
            <a:r>
              <a:rPr lang="en-GB" dirty="0"/>
              <a:t>The EP recognises that suspensions and emulsions are dispersions, but introduces the EP concept of “a dispersion” to separate out those systems with small semi-solid or gaseous particles (liposomes, microbubbles, cells) which can be given IV from those that are larger and “more solid” and which therefore cannot be given IV.</a:t>
            </a:r>
          </a:p>
          <a:p>
            <a:pPr marL="139700" indent="0">
              <a:buNone/>
            </a:pPr>
            <a:endParaRPr lang="en-GB" dirty="0"/>
          </a:p>
          <a:p>
            <a:pPr marL="139700" indent="0">
              <a:buNone/>
            </a:pPr>
            <a:r>
              <a:rPr lang="en-GB" dirty="0"/>
              <a:t>If a “suspension” system has solid particles that are smaller than 1 µm it is a “colloidal suspension” – this is in effect “a dispersion”</a:t>
            </a:r>
          </a:p>
          <a:p>
            <a:pPr marL="139700" indent="0">
              <a:buNone/>
            </a:pPr>
            <a:r>
              <a:rPr lang="en-GB" dirty="0"/>
              <a:t>A suspension has solid particles that are larger than 1 µm, and a suspension will sediment</a:t>
            </a:r>
          </a:p>
          <a:p>
            <a:pPr marL="139700" indent="0">
              <a:buNone/>
            </a:pPr>
            <a:endParaRPr lang="en-GB" dirty="0"/>
          </a:p>
          <a:p>
            <a:pPr marL="139700" indent="0">
              <a:buNone/>
            </a:pPr>
            <a:r>
              <a:rPr lang="en-GB" dirty="0"/>
              <a:t>An emulsion has immiscible liquid particles dispersed in a liquid stabilised by an emulsifier so that they should not sediment; an emulsion will </a:t>
            </a:r>
            <a:r>
              <a:rPr lang="en" dirty="0">
                <a:sym typeface="Calibri"/>
              </a:rPr>
              <a:t>scatter light”  - often on the bluish spectrum.  Size is also important for emulsions, with particles larger that 1 </a:t>
            </a:r>
            <a:r>
              <a:rPr lang="en-GB" dirty="0"/>
              <a:t>µm being plain emulsions and those with particles smaller than 1 µm being “colloidal emulsions”.  This does not seem to (need to have) been carried through into the PDFs.  </a:t>
            </a:r>
          </a:p>
          <a:p>
            <a:pPr marL="139700" indent="0">
              <a:buNone/>
            </a:pPr>
            <a:r>
              <a:rPr lang="en-GB" dirty="0"/>
              <a:t>The PDF “Emulsion for infusion” is explicitly “oil-in-water” whereas “Emulsion for injection” can be “oil-in-water” OR “water-in-oil”</a:t>
            </a:r>
          </a:p>
          <a:p>
            <a:pPr marL="139700" indent="0">
              <a:buNone/>
            </a:pPr>
            <a:endParaRPr lang="en-GB" dirty="0"/>
          </a:p>
        </p:txBody>
      </p:sp>
      <p:sp>
        <p:nvSpPr>
          <p:cNvPr id="4" name="TextBox 3">
            <a:extLst>
              <a:ext uri="{FF2B5EF4-FFF2-40B4-BE49-F238E27FC236}">
                <a16:creationId xmlns:a16="http://schemas.microsoft.com/office/drawing/2014/main" id="{AD148B36-CB28-4C49-83C2-479E18B0CA5E}"/>
              </a:ext>
            </a:extLst>
          </p:cNvPr>
          <p:cNvSpPr txBox="1"/>
          <p:nvPr/>
        </p:nvSpPr>
        <p:spPr>
          <a:xfrm>
            <a:off x="326571" y="228600"/>
            <a:ext cx="7341325" cy="452432"/>
          </a:xfrm>
          <a:prstGeom prst="rect">
            <a:avLst/>
          </a:prstGeom>
          <a:noFill/>
        </p:spPr>
        <p:txBody>
          <a:bodyPr wrap="square" rtlCol="0">
            <a:spAutoFit/>
          </a:bodyPr>
          <a:lstStyle/>
          <a:p>
            <a:pPr>
              <a:lnSpc>
                <a:spcPct val="90000"/>
              </a:lnSpc>
              <a:buClr>
                <a:schemeClr val="dk1"/>
              </a:buClr>
              <a:buSzPts val="1400"/>
            </a:pPr>
            <a:r>
              <a:rPr lang="en-GB" sz="2600" dirty="0">
                <a:solidFill>
                  <a:schemeClr val="dk2"/>
                </a:solidFill>
                <a:latin typeface="Calibri"/>
                <a:cs typeface="Calibri"/>
                <a:sym typeface="Calibri"/>
              </a:rPr>
              <a:t>Comments on the Definitions from the EP</a:t>
            </a:r>
          </a:p>
        </p:txBody>
      </p:sp>
    </p:spTree>
    <p:extLst>
      <p:ext uri="{BB962C8B-B14F-4D97-AF65-F5344CB8AC3E}">
        <p14:creationId xmlns:p14="http://schemas.microsoft.com/office/powerpoint/2010/main" val="1653901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148B36-CB28-4C49-83C2-479E18B0CA5E}"/>
              </a:ext>
            </a:extLst>
          </p:cNvPr>
          <p:cNvSpPr txBox="1"/>
          <p:nvPr/>
        </p:nvSpPr>
        <p:spPr>
          <a:xfrm>
            <a:off x="313509" y="229930"/>
            <a:ext cx="7968342" cy="812530"/>
          </a:xfrm>
          <a:prstGeom prst="rect">
            <a:avLst/>
          </a:prstGeom>
          <a:noFill/>
        </p:spPr>
        <p:txBody>
          <a:bodyPr wrap="square" rtlCol="0">
            <a:spAutoFit/>
          </a:bodyPr>
          <a:lstStyle/>
          <a:p>
            <a:pPr>
              <a:lnSpc>
                <a:spcPct val="90000"/>
              </a:lnSpc>
              <a:buClr>
                <a:schemeClr val="dk1"/>
              </a:buClr>
              <a:buSzPts val="1400"/>
            </a:pPr>
            <a:r>
              <a:rPr lang="en-GB" sz="2600" dirty="0">
                <a:solidFill>
                  <a:schemeClr val="dk2"/>
                </a:solidFill>
                <a:latin typeface="Calibri"/>
                <a:cs typeface="Calibri"/>
                <a:sym typeface="Calibri"/>
              </a:rPr>
              <a:t>The EP definitions go forward into the Basic Dose Form definitions:</a:t>
            </a:r>
          </a:p>
        </p:txBody>
      </p:sp>
      <p:sp>
        <p:nvSpPr>
          <p:cNvPr id="2" name="TextBox 1">
            <a:extLst>
              <a:ext uri="{FF2B5EF4-FFF2-40B4-BE49-F238E27FC236}">
                <a16:creationId xmlns:a16="http://schemas.microsoft.com/office/drawing/2014/main" id="{1AFE6231-9AC0-4771-91C5-8ECE7521DE6E}"/>
              </a:ext>
            </a:extLst>
          </p:cNvPr>
          <p:cNvSpPr txBox="1"/>
          <p:nvPr/>
        </p:nvSpPr>
        <p:spPr>
          <a:xfrm>
            <a:off x="182880" y="947058"/>
            <a:ext cx="8869680" cy="3539430"/>
          </a:xfrm>
          <a:prstGeom prst="rect">
            <a:avLst/>
          </a:prstGeom>
          <a:noFill/>
        </p:spPr>
        <p:txBody>
          <a:bodyPr wrap="square" rtlCol="0">
            <a:spAutoFit/>
          </a:bodyPr>
          <a:lstStyle/>
          <a:p>
            <a:r>
              <a:rPr lang="en-GB" sz="1600" b="1" dirty="0">
                <a:latin typeface="Calibri" panose="020F0502020204030204" pitchFamily="34" charset="0"/>
              </a:rPr>
              <a:t>(Pure) Liquid: </a:t>
            </a:r>
            <a:r>
              <a:rPr lang="en-GB" sz="1600" dirty="0">
                <a:solidFill>
                  <a:srgbClr val="000000"/>
                </a:solidFill>
                <a:latin typeface="Calibri" panose="020F0502020204030204" pitchFamily="34" charset="0"/>
              </a:rPr>
              <a:t>A type of liquid pharmaceutical dose form consisting of a pure substance in a liquid state</a:t>
            </a:r>
          </a:p>
          <a:p>
            <a:r>
              <a:rPr lang="en-GB" sz="1600" b="1" dirty="0">
                <a:latin typeface="Calibri" panose="020F0502020204030204" pitchFamily="34" charset="0"/>
              </a:rPr>
              <a:t>Dispersion: </a:t>
            </a:r>
            <a:r>
              <a:rPr lang="en-GB" sz="1600" dirty="0">
                <a:solidFill>
                  <a:srgbClr val="000000"/>
                </a:solidFill>
                <a:latin typeface="Calibri" panose="020F0502020204030204" pitchFamily="34" charset="0"/>
              </a:rPr>
              <a:t>A type of liquid pharmaceutical dose form consisting of one or more substances, </a:t>
            </a:r>
            <a:r>
              <a:rPr lang="en-GB" sz="1600" dirty="0">
                <a:solidFill>
                  <a:srgbClr val="FF0000"/>
                </a:solidFill>
                <a:latin typeface="Calibri" panose="020F0502020204030204" pitchFamily="34" charset="0"/>
              </a:rPr>
              <a:t>excluding solid particles and large liquid droplets</a:t>
            </a:r>
            <a:r>
              <a:rPr lang="en-GB" sz="1600" dirty="0">
                <a:solidFill>
                  <a:srgbClr val="000000"/>
                </a:solidFill>
                <a:latin typeface="Calibri" panose="020F0502020204030204" pitchFamily="34" charset="0"/>
              </a:rPr>
              <a:t>, that are dispersed in an appropriate liquid vehicle. Liposomes, microbubbles, cells and colloidal dispersions (droplets with a nominal diameter less than approximately 1 micrometre in size) are included; for solid </a:t>
            </a:r>
            <a:r>
              <a:rPr lang="fr-FR" sz="1600" dirty="0" err="1">
                <a:solidFill>
                  <a:srgbClr val="000000"/>
                </a:solidFill>
                <a:latin typeface="Calibri" panose="020F0502020204030204" pitchFamily="34" charset="0"/>
              </a:rPr>
              <a:t>particle</a:t>
            </a:r>
            <a:r>
              <a:rPr lang="fr-FR" sz="1600" dirty="0">
                <a:solidFill>
                  <a:srgbClr val="000000"/>
                </a:solidFill>
                <a:latin typeface="Calibri" panose="020F0502020204030204" pitchFamily="34" charset="0"/>
              </a:rPr>
              <a:t> dispersions, </a:t>
            </a:r>
            <a:r>
              <a:rPr lang="fr-FR" sz="1600" dirty="0" err="1">
                <a:solidFill>
                  <a:srgbClr val="000000"/>
                </a:solidFill>
                <a:latin typeface="Calibri" panose="020F0502020204030204" pitchFamily="34" charset="0"/>
              </a:rPr>
              <a:t>see</a:t>
            </a:r>
            <a:r>
              <a:rPr lang="fr-FR" sz="1600" dirty="0">
                <a:solidFill>
                  <a:srgbClr val="000000"/>
                </a:solidFill>
                <a:latin typeface="Calibri" panose="020F0502020204030204" pitchFamily="34" charset="0"/>
              </a:rPr>
              <a:t> 'Suspension'; for non-miscible, large-droplet </a:t>
            </a:r>
            <a:r>
              <a:rPr lang="fr-FR" sz="1600" dirty="0" err="1">
                <a:solidFill>
                  <a:srgbClr val="000000"/>
                </a:solidFill>
                <a:latin typeface="Calibri" panose="020F0502020204030204" pitchFamily="34" charset="0"/>
              </a:rPr>
              <a:t>liquid</a:t>
            </a:r>
            <a:r>
              <a:rPr lang="fr-FR" sz="1600" dirty="0">
                <a:solidFill>
                  <a:srgbClr val="000000"/>
                </a:solidFill>
                <a:latin typeface="Calibri" panose="020F0502020204030204" pitchFamily="34" charset="0"/>
              </a:rPr>
              <a:t> </a:t>
            </a:r>
            <a:r>
              <a:rPr lang="en-GB" sz="1600" dirty="0">
                <a:solidFill>
                  <a:srgbClr val="000000"/>
                </a:solidFill>
                <a:latin typeface="Calibri" panose="020F0502020204030204" pitchFamily="34" charset="0"/>
              </a:rPr>
              <a:t>dispersions, see 'Emulsion’. </a:t>
            </a:r>
          </a:p>
          <a:p>
            <a:r>
              <a:rPr lang="en-GB" sz="1600" b="1" dirty="0">
                <a:latin typeface="Calibri" panose="020F0502020204030204" pitchFamily="34" charset="0"/>
              </a:rPr>
              <a:t>Emulsion: </a:t>
            </a:r>
            <a:r>
              <a:rPr lang="en-GB" sz="1600" dirty="0">
                <a:latin typeface="Calibri" panose="020F0502020204030204" pitchFamily="34" charset="0"/>
              </a:rPr>
              <a:t>A type of liquid pharmaceutical dose form consisting of a </a:t>
            </a:r>
            <a:r>
              <a:rPr lang="en-GB" sz="1600" dirty="0">
                <a:solidFill>
                  <a:srgbClr val="FF0000"/>
                </a:solidFill>
                <a:latin typeface="Calibri" panose="020F0502020204030204" pitchFamily="34" charset="0"/>
              </a:rPr>
              <a:t>stable dispersion of non-miscible liquids</a:t>
            </a:r>
            <a:r>
              <a:rPr lang="en-GB" sz="1600" dirty="0">
                <a:latin typeface="Calibri" panose="020F0502020204030204" pitchFamily="34" charset="0"/>
              </a:rPr>
              <a:t>; it consists either of oil droplets in an aqueous continuous phase (oil-in-water emulsion) or aqueous droplets in an oily continuous phase (water-in-oil emulsion); for colloidal dispersions (droplets with a nominal diameter less than approximately 1 micrometre in size), see 'Dispersion’.</a:t>
            </a:r>
          </a:p>
          <a:p>
            <a:r>
              <a:rPr lang="en-GB" sz="1600" b="1" dirty="0">
                <a:latin typeface="Calibri" panose="020F0502020204030204" pitchFamily="34" charset="0"/>
              </a:rPr>
              <a:t>Solution:</a:t>
            </a:r>
            <a:r>
              <a:rPr lang="en-GB" sz="1600" dirty="0">
                <a:latin typeface="Calibri" panose="020F0502020204030204" pitchFamily="34" charset="0"/>
              </a:rPr>
              <a:t> A type of liquid pharmaceutical dose form consisting of one or more substances dissolved in, or miscible with, an appropriate solvent, forming </a:t>
            </a:r>
            <a:r>
              <a:rPr lang="en-GB" sz="1600" dirty="0">
                <a:solidFill>
                  <a:srgbClr val="FF0000"/>
                </a:solidFill>
                <a:latin typeface="Calibri" panose="020F0502020204030204" pitchFamily="34" charset="0"/>
              </a:rPr>
              <a:t>a single-phase liquid</a:t>
            </a:r>
          </a:p>
          <a:p>
            <a:r>
              <a:rPr lang="en-GB" sz="1600" b="1" dirty="0">
                <a:latin typeface="Calibri" panose="020F0502020204030204" pitchFamily="34" charset="0"/>
              </a:rPr>
              <a:t>Suspension: </a:t>
            </a:r>
            <a:r>
              <a:rPr lang="en-GB" sz="1600" dirty="0">
                <a:latin typeface="Calibri" panose="020F0502020204030204" pitchFamily="34" charset="0"/>
              </a:rPr>
              <a:t>A type of liquid pharmaceutical dose form consisting of one or more substances dispersed in a liquid vehicle; the dispersed substance(s) are </a:t>
            </a:r>
            <a:r>
              <a:rPr lang="en-GB" sz="1600" dirty="0">
                <a:solidFill>
                  <a:srgbClr val="FF0000"/>
                </a:solidFill>
                <a:latin typeface="Calibri" panose="020F0502020204030204" pitchFamily="34" charset="0"/>
              </a:rPr>
              <a:t>solid particles that are practically insoluble in the vehicle</a:t>
            </a:r>
            <a:endParaRPr lang="en-GB" sz="1200" dirty="0">
              <a:solidFill>
                <a:srgbClr val="FF0000"/>
              </a:solidFill>
            </a:endParaRPr>
          </a:p>
        </p:txBody>
      </p:sp>
    </p:spTree>
    <p:extLst>
      <p:ext uri="{BB962C8B-B14F-4D97-AF65-F5344CB8AC3E}">
        <p14:creationId xmlns:p14="http://schemas.microsoft.com/office/powerpoint/2010/main" val="767589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txBox="1">
            <a:spLocks noGrp="1"/>
          </p:cNvSpPr>
          <p:nvPr>
            <p:ph type="title"/>
          </p:nvPr>
        </p:nvSpPr>
        <p:spPr>
          <a:xfrm>
            <a:off x="229689" y="228600"/>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GB" sz="2600" dirty="0">
                <a:solidFill>
                  <a:schemeClr val="dk2"/>
                </a:solidFill>
              </a:rPr>
              <a:t>So…. Although in </a:t>
            </a:r>
            <a:r>
              <a:rPr lang="en-GB" sz="2600" b="1" dirty="0">
                <a:solidFill>
                  <a:schemeClr val="dk2"/>
                </a:solidFill>
              </a:rPr>
              <a:t>chemistry</a:t>
            </a:r>
            <a:r>
              <a:rPr lang="en-GB" sz="2600" dirty="0">
                <a:solidFill>
                  <a:schemeClr val="dk2"/>
                </a:solidFill>
              </a:rPr>
              <a:t> we might see a hierarchy like this:</a:t>
            </a:r>
            <a:endParaRPr sz="2600" dirty="0">
              <a:solidFill>
                <a:schemeClr val="dk2"/>
              </a:solidFill>
            </a:endParaRPr>
          </a:p>
        </p:txBody>
      </p:sp>
      <p:graphicFrame>
        <p:nvGraphicFramePr>
          <p:cNvPr id="2" name="Diagram 1">
            <a:extLst>
              <a:ext uri="{FF2B5EF4-FFF2-40B4-BE49-F238E27FC236}">
                <a16:creationId xmlns:a16="http://schemas.microsoft.com/office/drawing/2014/main" id="{86259653-004E-4BCC-8FEF-30D2BB86C26F}"/>
              </a:ext>
            </a:extLst>
          </p:cNvPr>
          <p:cNvGraphicFramePr/>
          <p:nvPr/>
        </p:nvGraphicFramePr>
        <p:xfrm>
          <a:off x="765810" y="1516199"/>
          <a:ext cx="7455082" cy="36273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21592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455434F1-6EA6-4087-A0AC-80BCE6D5ABC3}"/>
              </a:ext>
            </a:extLst>
          </p:cNvPr>
          <p:cNvGraphicFramePr/>
          <p:nvPr/>
        </p:nvGraphicFramePr>
        <p:xfrm>
          <a:off x="169816" y="940527"/>
          <a:ext cx="8928464" cy="39972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Google Shape;154;p30">
            <a:extLst>
              <a:ext uri="{FF2B5EF4-FFF2-40B4-BE49-F238E27FC236}">
                <a16:creationId xmlns:a16="http://schemas.microsoft.com/office/drawing/2014/main" id="{E4F2587F-30F4-4E11-9427-02C123B45931}"/>
              </a:ext>
            </a:extLst>
          </p:cNvPr>
          <p:cNvSpPr txBox="1">
            <a:spLocks/>
          </p:cNvSpPr>
          <p:nvPr/>
        </p:nvSpPr>
        <p:spPr>
          <a:xfrm>
            <a:off x="106136" y="127821"/>
            <a:ext cx="8149590" cy="640556"/>
          </a:xfrm>
          <a:prstGeom prst="rect">
            <a:avLst/>
          </a:prstGeom>
          <a:noFill/>
          <a:ln>
            <a:noFill/>
          </a:ln>
        </p:spPr>
        <p:txBody>
          <a:bodyPr spcFirstLastPara="1" wrap="square" lIns="68575" tIns="34275" rIns="68575" bIns="34275" anchor="ctr" anchorCtr="0">
            <a:normAutofit fontScale="925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90000"/>
              </a:lnSpc>
              <a:buClr>
                <a:schemeClr val="dk1"/>
              </a:buClr>
              <a:buSzPts val="1400"/>
            </a:pPr>
            <a:r>
              <a:rPr lang="en-GB" sz="2600" dirty="0">
                <a:solidFill>
                  <a:schemeClr val="dk2"/>
                </a:solidFill>
              </a:rPr>
              <a:t>…. In </a:t>
            </a:r>
            <a:r>
              <a:rPr lang="en-GB" sz="2600" b="1" dirty="0">
                <a:solidFill>
                  <a:schemeClr val="dk2"/>
                </a:solidFill>
              </a:rPr>
              <a:t>pharmaceutics</a:t>
            </a:r>
            <a:r>
              <a:rPr lang="en-GB" sz="2600" dirty="0">
                <a:solidFill>
                  <a:schemeClr val="dk2"/>
                </a:solidFill>
              </a:rPr>
              <a:t> we could see the hierarchy like this:</a:t>
            </a:r>
          </a:p>
        </p:txBody>
      </p:sp>
    </p:spTree>
    <p:extLst>
      <p:ext uri="{BB962C8B-B14F-4D97-AF65-F5344CB8AC3E}">
        <p14:creationId xmlns:p14="http://schemas.microsoft.com/office/powerpoint/2010/main" val="26397520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4"/>
          <p:cNvSpPr txBox="1">
            <a:spLocks noGrp="1"/>
          </p:cNvSpPr>
          <p:nvPr>
            <p:ph type="title"/>
          </p:nvPr>
        </p:nvSpPr>
        <p:spPr>
          <a:xfrm>
            <a:off x="282484" y="162810"/>
            <a:ext cx="7886700" cy="731996"/>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To move forward:</a:t>
            </a:r>
            <a:endParaRPr sz="2600" dirty="0">
              <a:solidFill>
                <a:schemeClr val="dk2"/>
              </a:solidFill>
            </a:endParaRPr>
          </a:p>
        </p:txBody>
      </p:sp>
      <p:sp>
        <p:nvSpPr>
          <p:cNvPr id="183" name="Google Shape;183;p34"/>
          <p:cNvSpPr txBox="1"/>
          <p:nvPr/>
        </p:nvSpPr>
        <p:spPr>
          <a:xfrm>
            <a:off x="411437" y="889203"/>
            <a:ext cx="7960200" cy="2554515"/>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GB" dirty="0">
                <a:latin typeface="Calibri"/>
                <a:ea typeface="Calibri"/>
                <a:cs typeface="Calibri"/>
                <a:sym typeface="Calibri"/>
              </a:rPr>
              <a:t>At our 10</a:t>
            </a:r>
            <a:r>
              <a:rPr lang="en-GB" baseline="30000" dirty="0">
                <a:latin typeface="Calibri"/>
                <a:ea typeface="Calibri"/>
                <a:cs typeface="Calibri"/>
                <a:sym typeface="Calibri"/>
              </a:rPr>
              <a:t>th</a:t>
            </a:r>
            <a:r>
              <a:rPr lang="en-GB" dirty="0">
                <a:latin typeface="Calibri"/>
                <a:ea typeface="Calibri"/>
                <a:cs typeface="Calibri"/>
                <a:sym typeface="Calibri"/>
              </a:rPr>
              <a:t> February EDQM to SNOMED CT Dose Form Mapping meeting, we agreed that, given what we now understand about “dispersion” dose forms in EDQM and that we have a range of products that have dispersion dose forms, we should request</a:t>
            </a:r>
          </a:p>
          <a:p>
            <a:pPr marL="285750" lvl="0" indent="-285750" algn="l" rtl="0">
              <a:spcBef>
                <a:spcPts val="0"/>
              </a:spcBef>
              <a:spcAft>
                <a:spcPts val="0"/>
              </a:spcAft>
              <a:buFont typeface="Wingdings" panose="05000000000000000000" pitchFamily="2" charset="2"/>
              <a:buChar char="v"/>
            </a:pPr>
            <a:r>
              <a:rPr lang="en-GB" dirty="0">
                <a:latin typeface="Calibri"/>
                <a:ea typeface="Calibri"/>
                <a:cs typeface="Calibri"/>
                <a:sym typeface="Calibri"/>
              </a:rPr>
              <a:t> That dispersion PDFs are added to SNOMED CT, and therefore that </a:t>
            </a:r>
          </a:p>
          <a:p>
            <a:pPr marL="285750" lvl="0" indent="-285750" algn="l" rtl="0">
              <a:spcBef>
                <a:spcPts val="0"/>
              </a:spcBef>
              <a:spcAft>
                <a:spcPts val="0"/>
              </a:spcAft>
              <a:buFont typeface="Wingdings" panose="05000000000000000000" pitchFamily="2" charset="2"/>
              <a:buChar char="v"/>
            </a:pPr>
            <a:r>
              <a:rPr lang="en-GB" dirty="0">
                <a:latin typeface="Calibri"/>
                <a:ea typeface="Calibri"/>
                <a:cs typeface="Calibri"/>
                <a:sym typeface="Calibri"/>
              </a:rPr>
              <a:t>A basic dose form of “dispersion” should be added to support the full definition of the PDFs</a:t>
            </a:r>
          </a:p>
          <a:p>
            <a:pPr lvl="0" algn="l" rtl="0">
              <a:spcBef>
                <a:spcPts val="0"/>
              </a:spcBef>
              <a:spcAft>
                <a:spcPts val="0"/>
              </a:spcAft>
            </a:pPr>
            <a:endParaRPr lang="en-GB" dirty="0">
              <a:latin typeface="Calibri"/>
              <a:ea typeface="Calibri"/>
              <a:cs typeface="Calibri"/>
              <a:sym typeface="Calibri"/>
            </a:endParaRPr>
          </a:p>
          <a:p>
            <a:pPr lvl="0" algn="l" rtl="0">
              <a:spcBef>
                <a:spcPts val="0"/>
              </a:spcBef>
              <a:spcAft>
                <a:spcPts val="0"/>
              </a:spcAft>
            </a:pPr>
            <a:r>
              <a:rPr lang="en-GB" dirty="0">
                <a:latin typeface="Calibri"/>
                <a:ea typeface="Calibri"/>
                <a:cs typeface="Calibri"/>
                <a:sym typeface="Calibri"/>
              </a:rPr>
              <a:t>The “dispersion” basic dose form will need </a:t>
            </a:r>
          </a:p>
          <a:p>
            <a:pPr marL="285750" lvl="1" indent="-285750">
              <a:buFont typeface="Wingdings" panose="05000000000000000000" pitchFamily="2" charset="2"/>
              <a:buChar char="v"/>
            </a:pPr>
            <a:r>
              <a:rPr lang="en-GB" dirty="0">
                <a:latin typeface="Calibri"/>
                <a:ea typeface="Calibri"/>
                <a:cs typeface="Calibri"/>
                <a:sym typeface="Calibri"/>
              </a:rPr>
              <a:t>To be sibling concept to solution, suspension and emulsions BDFs</a:t>
            </a:r>
          </a:p>
          <a:p>
            <a:pPr marL="285750" lvl="1" indent="-285750">
              <a:buFont typeface="Wingdings" panose="05000000000000000000" pitchFamily="2" charset="2"/>
              <a:buChar char="v"/>
            </a:pPr>
            <a:r>
              <a:rPr lang="en-GB" dirty="0">
                <a:latin typeface="Calibri"/>
                <a:ea typeface="Calibri"/>
                <a:cs typeface="Calibri"/>
                <a:sym typeface="Calibri"/>
              </a:rPr>
              <a:t>To have a suitable text definition </a:t>
            </a:r>
          </a:p>
          <a:p>
            <a:pPr marL="285750" lvl="0" indent="-285750" algn="l" rtl="0">
              <a:spcBef>
                <a:spcPts val="0"/>
              </a:spcBef>
              <a:spcAft>
                <a:spcPts val="0"/>
              </a:spcAft>
              <a:buFont typeface="Wingdings" panose="05000000000000000000" pitchFamily="2" charset="2"/>
              <a:buChar char="v"/>
            </a:pPr>
            <a:endParaRPr lang="en-GB" dirty="0">
              <a:solidFill>
                <a:schemeClr val="dk1"/>
              </a:solidFill>
              <a:latin typeface="Calibri"/>
              <a:ea typeface="Calibri"/>
              <a:cs typeface="Calibri"/>
              <a:sym typeface="Calibri"/>
            </a:endParaRPr>
          </a:p>
          <a:p>
            <a:pPr marL="285750" lvl="1" indent="-285750">
              <a:buFont typeface="Arial" panose="020B0604020202020204" pitchFamily="34" charset="0"/>
              <a:buChar char="•"/>
            </a:pPr>
            <a:endParaRPr dirty="0">
              <a:latin typeface="Calibri"/>
              <a:ea typeface="Calibri"/>
              <a:cs typeface="Calibri"/>
              <a:sym typeface="Calibri"/>
            </a:endParaRPr>
          </a:p>
        </p:txBody>
      </p:sp>
    </p:spTree>
    <p:extLst>
      <p:ext uri="{BB962C8B-B14F-4D97-AF65-F5344CB8AC3E}">
        <p14:creationId xmlns:p14="http://schemas.microsoft.com/office/powerpoint/2010/main" val="972652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308610" y="104027"/>
            <a:ext cx="7886700" cy="856093"/>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SNOMED CT: Selected liquid basic dose forms (current)</a:t>
            </a:r>
            <a:endParaRPr sz="2600" dirty="0">
              <a:solidFill>
                <a:schemeClr val="dk2"/>
              </a:solidFill>
            </a:endParaRPr>
          </a:p>
        </p:txBody>
      </p:sp>
      <p:graphicFrame>
        <p:nvGraphicFramePr>
          <p:cNvPr id="2" name="Diagram 1">
            <a:extLst>
              <a:ext uri="{FF2B5EF4-FFF2-40B4-BE49-F238E27FC236}">
                <a16:creationId xmlns:a16="http://schemas.microsoft.com/office/drawing/2014/main" id="{8A21F77E-F7AE-40D8-A699-24147B8794D3}"/>
              </a:ext>
            </a:extLst>
          </p:cNvPr>
          <p:cNvGraphicFramePr/>
          <p:nvPr/>
        </p:nvGraphicFramePr>
        <p:xfrm>
          <a:off x="1203960" y="689973"/>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794161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137159" y="104027"/>
            <a:ext cx="8268789" cy="856093"/>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Comparison of full list of liquid basic dose forms (current) 1</a:t>
            </a:r>
            <a:endParaRPr sz="2600" dirty="0">
              <a:solidFill>
                <a:schemeClr val="dk2"/>
              </a:solidFill>
            </a:endParaRPr>
          </a:p>
        </p:txBody>
      </p:sp>
      <p:graphicFrame>
        <p:nvGraphicFramePr>
          <p:cNvPr id="3" name="Table 3">
            <a:extLst>
              <a:ext uri="{FF2B5EF4-FFF2-40B4-BE49-F238E27FC236}">
                <a16:creationId xmlns:a16="http://schemas.microsoft.com/office/drawing/2014/main" id="{5327879D-EB41-44F6-9FA4-D6306B742300}"/>
              </a:ext>
            </a:extLst>
          </p:cNvPr>
          <p:cNvGraphicFramePr>
            <a:graphicFrameLocks noGrp="1"/>
          </p:cNvGraphicFramePr>
          <p:nvPr>
            <p:extLst>
              <p:ext uri="{D42A27DB-BD31-4B8C-83A1-F6EECF244321}">
                <p14:modId xmlns:p14="http://schemas.microsoft.com/office/powerpoint/2010/main" val="1953973040"/>
              </p:ext>
            </p:extLst>
          </p:nvPr>
        </p:nvGraphicFramePr>
        <p:xfrm>
          <a:off x="310243" y="696999"/>
          <a:ext cx="8696597" cy="3948431"/>
        </p:xfrm>
        <a:graphic>
          <a:graphicData uri="http://schemas.openxmlformats.org/drawingml/2006/table">
            <a:tbl>
              <a:tblPr firstRow="1" bandRow="1">
                <a:tableStyleId>{D6F7878D-4083-4F37-8A3B-88BDCE471C18}</a:tableStyleId>
              </a:tblPr>
              <a:tblGrid>
                <a:gridCol w="953519">
                  <a:extLst>
                    <a:ext uri="{9D8B030D-6E8A-4147-A177-3AD203B41FA5}">
                      <a16:colId xmlns:a16="http://schemas.microsoft.com/office/drawing/2014/main" val="1294912999"/>
                    </a:ext>
                  </a:extLst>
                </a:gridCol>
                <a:gridCol w="2917783">
                  <a:extLst>
                    <a:ext uri="{9D8B030D-6E8A-4147-A177-3AD203B41FA5}">
                      <a16:colId xmlns:a16="http://schemas.microsoft.com/office/drawing/2014/main" val="3058491656"/>
                    </a:ext>
                  </a:extLst>
                </a:gridCol>
                <a:gridCol w="2448488">
                  <a:extLst>
                    <a:ext uri="{9D8B030D-6E8A-4147-A177-3AD203B41FA5}">
                      <a16:colId xmlns:a16="http://schemas.microsoft.com/office/drawing/2014/main" val="3684574532"/>
                    </a:ext>
                  </a:extLst>
                </a:gridCol>
                <a:gridCol w="2376807">
                  <a:extLst>
                    <a:ext uri="{9D8B030D-6E8A-4147-A177-3AD203B41FA5}">
                      <a16:colId xmlns:a16="http://schemas.microsoft.com/office/drawing/2014/main" val="113020616"/>
                    </a:ext>
                  </a:extLst>
                </a:gridCol>
              </a:tblGrid>
              <a:tr h="370840">
                <a:tc>
                  <a:txBody>
                    <a:bodyPr/>
                    <a:lstStyle/>
                    <a:p>
                      <a:r>
                        <a:rPr lang="en-GB" b="1" dirty="0"/>
                        <a:t>BDF</a:t>
                      </a:r>
                    </a:p>
                  </a:txBody>
                  <a:tcPr>
                    <a:solidFill>
                      <a:schemeClr val="accent2">
                        <a:lumMod val="20000"/>
                        <a:lumOff val="80000"/>
                      </a:schemeClr>
                    </a:solidFill>
                  </a:tcPr>
                </a:tc>
                <a:tc>
                  <a:txBody>
                    <a:bodyPr/>
                    <a:lstStyle/>
                    <a:p>
                      <a:r>
                        <a:rPr lang="en-GB" b="1" dirty="0"/>
                        <a:t>EDQM Definition</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b="1" dirty="0"/>
                        <a:t>SNOMED CT Definition</a:t>
                      </a:r>
                    </a:p>
                  </a:txBody>
                  <a:tcPr>
                    <a:solidFill>
                      <a:schemeClr val="accent2">
                        <a:lumMod val="20000"/>
                        <a:lumOff val="80000"/>
                      </a:schemeClr>
                    </a:solidFill>
                  </a:tcPr>
                </a:tc>
                <a:tc>
                  <a:txBody>
                    <a:bodyPr/>
                    <a:lstStyle/>
                    <a:p>
                      <a:r>
                        <a:rPr lang="en-GB" b="1" dirty="0"/>
                        <a:t>Comment</a:t>
                      </a:r>
                    </a:p>
                  </a:txBody>
                  <a:tcPr>
                    <a:solidFill>
                      <a:schemeClr val="accent2">
                        <a:lumMod val="20000"/>
                        <a:lumOff val="80000"/>
                      </a:schemeClr>
                    </a:solidFill>
                  </a:tcPr>
                </a:tc>
                <a:extLst>
                  <a:ext uri="{0D108BD9-81ED-4DB2-BD59-A6C34878D82A}">
                    <a16:rowId xmlns:a16="http://schemas.microsoft.com/office/drawing/2014/main" val="3868316080"/>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Collodion</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usually consisting of a solution of pyroxylin in ether and ethanol</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liquid dose form consisting of active substance(s) in a mixture of ether and ethanol</a:t>
                      </a:r>
                      <a:br>
                        <a:rPr lang="en-GB" sz="1100" dirty="0">
                          <a:effectLst/>
                          <a:latin typeface="Calibri" panose="020F0502020204030204" pitchFamily="34" charset="0"/>
                          <a:ea typeface="Calibri" panose="020F0502020204030204" pitchFamily="34" charset="0"/>
                          <a:cs typeface="Times New Roman" panose="02020603050405020304" pitchFamily="18" charset="0"/>
                        </a:rPr>
                      </a:br>
                      <a:r>
                        <a:rPr lang="en-GB"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This is not a correct definition – the pyroxylin (nitrocellulose) must be present Change request</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No PDFs use this BDF (and therefore no CDs); ALSO MP: </a:t>
                      </a: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775377007 | Product containing only collodion (medicinal product) |</a:t>
                      </a:r>
                    </a:p>
                    <a:p>
                      <a:pPr marR="0" algn="l" rtl="0">
                        <a:lnSpc>
                          <a:spcPct val="107000"/>
                        </a:lnSpc>
                        <a:spcBef>
                          <a:spcPts val="0"/>
                        </a:spcBef>
                        <a:spcAft>
                          <a:spcPts val="800"/>
                        </a:spcAft>
                        <a:buClr>
                          <a:srgbClr val="000000"/>
                        </a:buClr>
                        <a:buFont typeface="Arial"/>
                      </a:pPr>
                      <a:r>
                        <a:rPr lang="en-GB" sz="1100" b="0" i="0" u="none" strike="noStrike" cap="none" dirty="0">
                          <a:solidFill>
                            <a:schemeClr val="accent2">
                              <a:lumMod val="75000"/>
                            </a:schemeClr>
                          </a:solidFill>
                          <a:effectLst/>
                          <a:latin typeface="Calibri" panose="020F0502020204030204" pitchFamily="34" charset="0"/>
                          <a:ea typeface="Arial"/>
                          <a:cs typeface="Times New Roman" panose="02020603050405020304" pitchFamily="18" charset="0"/>
                          <a:sym typeface="Arial"/>
                        </a:rPr>
                        <a:t>There can be PDFs (e.g. with salicylic acid)  but there should not be an MP</a:t>
                      </a:r>
                    </a:p>
                  </a:txBody>
                  <a:tcPr/>
                </a:tc>
                <a:extLst>
                  <a:ext uri="{0D108BD9-81ED-4DB2-BD59-A6C34878D82A}">
                    <a16:rowId xmlns:a16="http://schemas.microsoft.com/office/drawing/2014/main" val="257742727"/>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Concentrate</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a concentrated preparation that must be diluted before administration</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currently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To be discussed</a:t>
                      </a:r>
                    </a:p>
                  </a:txBody>
                  <a:tcPr/>
                </a:tc>
                <a:extLst>
                  <a:ext uri="{0D108BD9-81ED-4DB2-BD59-A6C34878D82A}">
                    <a16:rowId xmlns:a16="http://schemas.microsoft.com/office/drawing/2014/main" val="472619362"/>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Dispersion</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one or more substances, excluding solid particles and large liquid droplets, that are dispersed in an appropriate liquid vehicle. Liposomes, microbubbles, cells and colloidal dispersions (droplets with a nominal diameter less than approximately 1 micrometre in size) are included; for solid particle dispersions, see 'Suspension'; for non-miscible, large-droplet liquid dispersions, see 'Emulsion’</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currently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The issue in hand </a:t>
                      </a: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Wingdings" panose="05000000000000000000" pitchFamily="2" charset="2"/>
                        </a:rPr>
                        <a:t></a:t>
                      </a:r>
                      <a:endPar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endParaRPr>
                    </a:p>
                    <a:p>
                      <a:pPr marR="0" algn="l" rtl="0">
                        <a:lnSpc>
                          <a:spcPct val="100000"/>
                        </a:lnSpc>
                        <a:spcBef>
                          <a:spcPts val="0"/>
                        </a:spcBef>
                        <a:spcAft>
                          <a:spcPts val="0"/>
                        </a:spcAft>
                        <a:buClr>
                          <a:srgbClr val="000000"/>
                        </a:buClr>
                        <a:buFont typeface="Arial"/>
                      </a:pPr>
                      <a:endParaRPr lang="en-GB" sz="1400" b="0" i="0" u="none" strike="noStrike" cap="none" dirty="0">
                        <a:solidFill>
                          <a:srgbClr val="000000"/>
                        </a:solidFill>
                        <a:latin typeface="Arial"/>
                        <a:ea typeface="Calibri" panose="020F0502020204030204" pitchFamily="34" charset="0"/>
                        <a:cs typeface="Arial"/>
                        <a:sym typeface="Arial"/>
                      </a:endParaRPr>
                    </a:p>
                  </a:txBody>
                  <a:tcPr marL="68580" marR="68580" marT="0" marB="0"/>
                </a:tc>
                <a:extLst>
                  <a:ext uri="{0D108BD9-81ED-4DB2-BD59-A6C34878D82A}">
                    <a16:rowId xmlns:a16="http://schemas.microsoft.com/office/drawing/2014/main" val="2517476735"/>
                  </a:ext>
                </a:extLst>
              </a:tr>
            </a:tbl>
          </a:graphicData>
        </a:graphic>
      </p:graphicFrame>
    </p:spTree>
    <p:extLst>
      <p:ext uri="{BB962C8B-B14F-4D97-AF65-F5344CB8AC3E}">
        <p14:creationId xmlns:p14="http://schemas.microsoft.com/office/powerpoint/2010/main" val="36943979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137159" y="104027"/>
            <a:ext cx="8268789" cy="500011"/>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Comparison of full list of liquid basic dose forms (current) 2</a:t>
            </a:r>
            <a:endParaRPr sz="2600" dirty="0">
              <a:solidFill>
                <a:schemeClr val="dk2"/>
              </a:solidFill>
            </a:endParaRPr>
          </a:p>
        </p:txBody>
      </p:sp>
      <p:graphicFrame>
        <p:nvGraphicFramePr>
          <p:cNvPr id="3" name="Table 3">
            <a:extLst>
              <a:ext uri="{FF2B5EF4-FFF2-40B4-BE49-F238E27FC236}">
                <a16:creationId xmlns:a16="http://schemas.microsoft.com/office/drawing/2014/main" id="{5327879D-EB41-44F6-9FA4-D6306B742300}"/>
              </a:ext>
            </a:extLst>
          </p:cNvPr>
          <p:cNvGraphicFramePr>
            <a:graphicFrameLocks noGrp="1"/>
          </p:cNvGraphicFramePr>
          <p:nvPr>
            <p:extLst>
              <p:ext uri="{D42A27DB-BD31-4B8C-83A1-F6EECF244321}">
                <p14:modId xmlns:p14="http://schemas.microsoft.com/office/powerpoint/2010/main" val="1258043445"/>
              </p:ext>
            </p:extLst>
          </p:nvPr>
        </p:nvGraphicFramePr>
        <p:xfrm>
          <a:off x="236049" y="541362"/>
          <a:ext cx="8605157" cy="4566604"/>
        </p:xfrm>
        <a:graphic>
          <a:graphicData uri="http://schemas.openxmlformats.org/drawingml/2006/table">
            <a:tbl>
              <a:tblPr firstRow="1" bandRow="1">
                <a:tableStyleId>{D6F7878D-4083-4F37-8A3B-88BDCE471C18}</a:tableStyleId>
              </a:tblPr>
              <a:tblGrid>
                <a:gridCol w="735084">
                  <a:extLst>
                    <a:ext uri="{9D8B030D-6E8A-4147-A177-3AD203B41FA5}">
                      <a16:colId xmlns:a16="http://schemas.microsoft.com/office/drawing/2014/main" val="1294912999"/>
                    </a:ext>
                  </a:extLst>
                </a:gridCol>
                <a:gridCol w="3230435">
                  <a:extLst>
                    <a:ext uri="{9D8B030D-6E8A-4147-A177-3AD203B41FA5}">
                      <a16:colId xmlns:a16="http://schemas.microsoft.com/office/drawing/2014/main" val="3058491656"/>
                    </a:ext>
                  </a:extLst>
                </a:gridCol>
                <a:gridCol w="2873352">
                  <a:extLst>
                    <a:ext uri="{9D8B030D-6E8A-4147-A177-3AD203B41FA5}">
                      <a16:colId xmlns:a16="http://schemas.microsoft.com/office/drawing/2014/main" val="3684574532"/>
                    </a:ext>
                  </a:extLst>
                </a:gridCol>
                <a:gridCol w="1766286">
                  <a:extLst>
                    <a:ext uri="{9D8B030D-6E8A-4147-A177-3AD203B41FA5}">
                      <a16:colId xmlns:a16="http://schemas.microsoft.com/office/drawing/2014/main" val="113020616"/>
                    </a:ext>
                  </a:extLst>
                </a:gridCol>
              </a:tblGrid>
              <a:tr h="370840">
                <a:tc>
                  <a:txBody>
                    <a:bodyPr/>
                    <a:lstStyle/>
                    <a:p>
                      <a:r>
                        <a:rPr lang="en-GB" b="1" dirty="0"/>
                        <a:t>BDF</a:t>
                      </a:r>
                    </a:p>
                  </a:txBody>
                  <a:tcPr>
                    <a:solidFill>
                      <a:schemeClr val="accent2">
                        <a:lumMod val="20000"/>
                        <a:lumOff val="80000"/>
                      </a:schemeClr>
                    </a:solidFill>
                  </a:tcPr>
                </a:tc>
                <a:tc>
                  <a:txBody>
                    <a:bodyPr/>
                    <a:lstStyle/>
                    <a:p>
                      <a:r>
                        <a:rPr lang="en-GB" b="1" dirty="0"/>
                        <a:t>EDQM Definition</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b="1" dirty="0"/>
                        <a:t>SNOMED CT Definition</a:t>
                      </a:r>
                    </a:p>
                  </a:txBody>
                  <a:tcPr>
                    <a:solidFill>
                      <a:schemeClr val="accent2">
                        <a:lumMod val="20000"/>
                        <a:lumOff val="80000"/>
                      </a:schemeClr>
                    </a:solidFill>
                  </a:tcPr>
                </a:tc>
                <a:tc>
                  <a:txBody>
                    <a:bodyPr/>
                    <a:lstStyle/>
                    <a:p>
                      <a:r>
                        <a:rPr lang="en-GB" b="1" dirty="0"/>
                        <a:t>Comment</a:t>
                      </a:r>
                    </a:p>
                  </a:txBody>
                  <a:tcPr>
                    <a:solidFill>
                      <a:schemeClr val="accent2">
                        <a:lumMod val="20000"/>
                        <a:lumOff val="80000"/>
                      </a:schemeClr>
                    </a:solidFill>
                  </a:tcPr>
                </a:tc>
                <a:extLst>
                  <a:ext uri="{0D108BD9-81ED-4DB2-BD59-A6C34878D82A}">
                    <a16:rowId xmlns:a16="http://schemas.microsoft.com/office/drawing/2014/main" val="3868316080"/>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Drops</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that may be a dispersion, an emulsion, a solution or a suspension, and that is administered in small volumes by instillation; to be used only when further details of the specific form (e.g. dispersion, emulsion, solution, suspension) are unknown</a:t>
                      </a:r>
                    </a:p>
                  </a:txBody>
                  <a:tcPr marL="68580" marR="68580" marT="0" marB="0"/>
                </a:tc>
                <a:tc>
                  <a:txBody>
                    <a:bodyPr/>
                    <a:lstStyle/>
                    <a:p>
                      <a:pPr>
                        <a:lnSpc>
                          <a:spcPct val="107000"/>
                        </a:lnSpc>
                        <a:spcAft>
                          <a:spcPts val="800"/>
                        </a:spcAft>
                      </a:pP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Not present as BDF</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Drops are present in PDFs, using “</a:t>
                      </a:r>
                      <a:r>
                        <a:rPr lang="en-GB" sz="1100" b="0" i="0" u="none" strike="noStrike" cap="none" dirty="0" err="1">
                          <a:solidFill>
                            <a:srgbClr val="000000"/>
                          </a:solidFill>
                          <a:effectLst/>
                          <a:latin typeface="Calibri" panose="020F0502020204030204" pitchFamily="34" charset="0"/>
                          <a:ea typeface="Arial"/>
                          <a:cs typeface="Times New Roman" panose="02020603050405020304" pitchFamily="18" charset="0"/>
                          <a:sym typeface="Arial"/>
                        </a:rPr>
                        <a:t>instill</a:t>
                      </a: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 as the method to get full definition</a:t>
                      </a:r>
                      <a:endPar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endParaRPr>
                    </a:p>
                  </a:txBody>
                  <a:tcPr/>
                </a:tc>
                <a:extLst>
                  <a:ext uri="{0D108BD9-81ED-4DB2-BD59-A6C34878D82A}">
                    <a16:rowId xmlns:a16="http://schemas.microsoft.com/office/drawing/2014/main" val="1264191649"/>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Elixir</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present</a:t>
                      </a:r>
                      <a:b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br>
                      <a:endParaRPr lang="en-GB" sz="1100" b="0" i="0" u="none" strike="noStrike" cap="none" dirty="0">
                        <a:solidFill>
                          <a:schemeClr val="accent2">
                            <a:lumMod val="75000"/>
                          </a:schemeClr>
                        </a:solidFill>
                        <a:effectLst/>
                        <a:latin typeface="Calibri" panose="020F0502020204030204" pitchFamily="34" charset="0"/>
                        <a:ea typeface="Arial"/>
                        <a:cs typeface="Times New Roman" panose="02020603050405020304" pitchFamily="18" charset="0"/>
                        <a:sym typeface="Arial"/>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 definition</a:t>
                      </a:r>
                      <a:br>
                        <a:rPr lang="en-GB" sz="1100" dirty="0">
                          <a:effectLst/>
                          <a:latin typeface="Calibri" panose="020F0502020204030204" pitchFamily="34" charset="0"/>
                          <a:ea typeface="Calibri" panose="020F0502020204030204" pitchFamily="34" charset="0"/>
                          <a:cs typeface="Times New Roman" panose="02020603050405020304" pitchFamily="18" charset="0"/>
                        </a:rPr>
                      </a:br>
                      <a:r>
                        <a:rPr lang="en-GB" sz="1100" b="0" i="0" u="none" strike="noStrike" cap="none" dirty="0">
                          <a:solidFill>
                            <a:schemeClr val="accent2">
                              <a:lumMod val="75000"/>
                            </a:schemeClr>
                          </a:solidFill>
                          <a:effectLst/>
                          <a:latin typeface="Calibri" panose="020F0502020204030204" pitchFamily="34" charset="0"/>
                          <a:ea typeface="Arial"/>
                          <a:cs typeface="Times New Roman" panose="02020603050405020304" pitchFamily="18" charset="0"/>
                          <a:sym typeface="Arial"/>
                        </a:rPr>
                        <a:t>Is a historic concept describing a sweetened alcoholic aqueous solution; </a:t>
                      </a:r>
                      <a:r>
                        <a:rPr lang="en-GB" sz="1100" b="1" i="0" u="none" strike="noStrike" cap="none" dirty="0">
                          <a:solidFill>
                            <a:schemeClr val="accent2">
                              <a:lumMod val="75000"/>
                            </a:schemeClr>
                          </a:solidFill>
                          <a:effectLst/>
                          <a:latin typeface="Calibri" panose="020F0502020204030204" pitchFamily="34" charset="0"/>
                          <a:ea typeface="Arial"/>
                          <a:cs typeface="Times New Roman" panose="02020603050405020304" pitchFamily="18" charset="0"/>
                          <a:sym typeface="Arial"/>
                        </a:rPr>
                        <a:t>Retire</a:t>
                      </a:r>
                      <a:r>
                        <a:rPr lang="en-GB" sz="1100" b="0" i="0" u="none" strike="noStrike" cap="none" dirty="0">
                          <a:solidFill>
                            <a:schemeClr val="accent2">
                              <a:lumMod val="75000"/>
                            </a:schemeClr>
                          </a:solidFill>
                          <a:effectLst/>
                          <a:latin typeface="Calibri" panose="020F0502020204030204" pitchFamily="34" charset="0"/>
                          <a:ea typeface="Arial"/>
                          <a:cs typeface="Times New Roman" panose="02020603050405020304" pitchFamily="18" charset="0"/>
                          <a:sym typeface="Arial"/>
                        </a:rPr>
                        <a:t> as a basic dose form and exist only as a PDF for use if needed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 One PDF – “oral elixir”; one CD -  Phenobarbital 3 mg/mL oral elixir – could be an oral solution</a:t>
                      </a:r>
                      <a:b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br>
                      <a:endParaRPr lang="en-GB" sz="1100" b="0" i="0" u="none" strike="noStrike" cap="none" dirty="0">
                        <a:solidFill>
                          <a:schemeClr val="accent2">
                            <a:lumMod val="75000"/>
                          </a:schemeClr>
                        </a:solidFill>
                        <a:effectLst/>
                        <a:latin typeface="Calibri" panose="020F0502020204030204" pitchFamily="34" charset="0"/>
                        <a:ea typeface="Arial"/>
                        <a:cs typeface="Times New Roman" panose="02020603050405020304" pitchFamily="18" charset="0"/>
                        <a:sym typeface="Arial"/>
                      </a:endParaRPr>
                    </a:p>
                  </a:txBody>
                  <a:tcPr marL="68580" marR="68580" marT="0" marB="0"/>
                </a:tc>
                <a:extLst>
                  <a:ext uri="{0D108BD9-81ED-4DB2-BD59-A6C34878D82A}">
                    <a16:rowId xmlns:a16="http://schemas.microsoft.com/office/drawing/2014/main" val="257742727"/>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Emulsion</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a stable dispersion of non-miscible liquids; it consists either of oil droplets in an aqueous continuous phase (oil-in-water emulsion) or aqueous droplets in an oily continuous phase (water-in-oil emulsion); for colloidal dispersions (droplets with a nominal diameter less than approximately 1 micrometre in size), see 'Dispersion'</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liquid dose form consisting of an oil-in-water emulsion</a:t>
                      </a:r>
                    </a:p>
                    <a:p>
                      <a:pPr>
                        <a:lnSpc>
                          <a:spcPct val="107000"/>
                        </a:lnSpc>
                        <a:spcAft>
                          <a:spcPts val="800"/>
                        </a:spcAft>
                      </a:pPr>
                      <a: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Definition to be updated</a:t>
                      </a:r>
                      <a:b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br>
                      <a: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A liquid dose form consisting of a system of non-miscible liquids where droplets of the discrete phase are distributed in the continuous phase ((usually oily in aqueous but can be aqueous in oily) </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Not all emulsions are oil-in-water</a:t>
                      </a:r>
                    </a:p>
                  </a:txBody>
                  <a:tcPr marL="68580" marR="68580" marT="0" marB="0"/>
                </a:tc>
                <a:extLst>
                  <a:ext uri="{0D108BD9-81ED-4DB2-BD59-A6C34878D82A}">
                    <a16:rowId xmlns:a16="http://schemas.microsoft.com/office/drawing/2014/main" val="472619362"/>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Lacquer</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one or more substances dissolved or suspended in a volatile solvent that evaporates to leave a hard coating</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currently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rPr>
                        <a:t>Request to add to SNOMED CT as per 3-Feb meeting</a:t>
                      </a:r>
                    </a:p>
                  </a:txBody>
                  <a:tcPr marL="68580" marR="68580" marT="0" marB="0"/>
                </a:tc>
                <a:extLst>
                  <a:ext uri="{0D108BD9-81ED-4DB2-BD59-A6C34878D82A}">
                    <a16:rowId xmlns:a16="http://schemas.microsoft.com/office/drawing/2014/main" val="2517476735"/>
                  </a:ext>
                </a:extLst>
              </a:tr>
            </a:tbl>
          </a:graphicData>
        </a:graphic>
      </p:graphicFrame>
    </p:spTree>
    <p:extLst>
      <p:ext uri="{BB962C8B-B14F-4D97-AF65-F5344CB8AC3E}">
        <p14:creationId xmlns:p14="http://schemas.microsoft.com/office/powerpoint/2010/main" val="938697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137159" y="104027"/>
            <a:ext cx="8268789" cy="500011"/>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Comparison of full list of liquid basic dose forms (current) 3</a:t>
            </a:r>
            <a:endParaRPr sz="2600" dirty="0">
              <a:solidFill>
                <a:schemeClr val="dk2"/>
              </a:solidFill>
            </a:endParaRPr>
          </a:p>
        </p:txBody>
      </p:sp>
      <p:graphicFrame>
        <p:nvGraphicFramePr>
          <p:cNvPr id="3" name="Table 3">
            <a:extLst>
              <a:ext uri="{FF2B5EF4-FFF2-40B4-BE49-F238E27FC236}">
                <a16:creationId xmlns:a16="http://schemas.microsoft.com/office/drawing/2014/main" id="{5327879D-EB41-44F6-9FA4-D6306B742300}"/>
              </a:ext>
            </a:extLst>
          </p:cNvPr>
          <p:cNvGraphicFramePr>
            <a:graphicFrameLocks noGrp="1"/>
          </p:cNvGraphicFramePr>
          <p:nvPr>
            <p:extLst>
              <p:ext uri="{D42A27DB-BD31-4B8C-83A1-F6EECF244321}">
                <p14:modId xmlns:p14="http://schemas.microsoft.com/office/powerpoint/2010/main" val="340739373"/>
              </p:ext>
            </p:extLst>
          </p:nvPr>
        </p:nvGraphicFramePr>
        <p:xfrm>
          <a:off x="309468" y="955178"/>
          <a:ext cx="8605157" cy="2963546"/>
        </p:xfrm>
        <a:graphic>
          <a:graphicData uri="http://schemas.openxmlformats.org/drawingml/2006/table">
            <a:tbl>
              <a:tblPr firstRow="1" bandRow="1">
                <a:tableStyleId>{D6F7878D-4083-4F37-8A3B-88BDCE471C18}</a:tableStyleId>
              </a:tblPr>
              <a:tblGrid>
                <a:gridCol w="735084">
                  <a:extLst>
                    <a:ext uri="{9D8B030D-6E8A-4147-A177-3AD203B41FA5}">
                      <a16:colId xmlns:a16="http://schemas.microsoft.com/office/drawing/2014/main" val="1294912999"/>
                    </a:ext>
                  </a:extLst>
                </a:gridCol>
                <a:gridCol w="3230435">
                  <a:extLst>
                    <a:ext uri="{9D8B030D-6E8A-4147-A177-3AD203B41FA5}">
                      <a16:colId xmlns:a16="http://schemas.microsoft.com/office/drawing/2014/main" val="3058491656"/>
                    </a:ext>
                  </a:extLst>
                </a:gridCol>
                <a:gridCol w="2873352">
                  <a:extLst>
                    <a:ext uri="{9D8B030D-6E8A-4147-A177-3AD203B41FA5}">
                      <a16:colId xmlns:a16="http://schemas.microsoft.com/office/drawing/2014/main" val="3684574532"/>
                    </a:ext>
                  </a:extLst>
                </a:gridCol>
                <a:gridCol w="1766286">
                  <a:extLst>
                    <a:ext uri="{9D8B030D-6E8A-4147-A177-3AD203B41FA5}">
                      <a16:colId xmlns:a16="http://schemas.microsoft.com/office/drawing/2014/main" val="113020616"/>
                    </a:ext>
                  </a:extLst>
                </a:gridCol>
              </a:tblGrid>
              <a:tr h="370840">
                <a:tc>
                  <a:txBody>
                    <a:bodyPr/>
                    <a:lstStyle/>
                    <a:p>
                      <a:r>
                        <a:rPr lang="en-GB" b="1" dirty="0"/>
                        <a:t>BDF</a:t>
                      </a:r>
                    </a:p>
                  </a:txBody>
                  <a:tcPr>
                    <a:solidFill>
                      <a:schemeClr val="accent2">
                        <a:lumMod val="20000"/>
                        <a:lumOff val="80000"/>
                      </a:schemeClr>
                    </a:solidFill>
                  </a:tcPr>
                </a:tc>
                <a:tc>
                  <a:txBody>
                    <a:bodyPr/>
                    <a:lstStyle/>
                    <a:p>
                      <a:r>
                        <a:rPr lang="en-GB" b="1" dirty="0"/>
                        <a:t>EDQM Definition</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b="1" dirty="0"/>
                        <a:t>SNOMED CT Definition</a:t>
                      </a:r>
                    </a:p>
                  </a:txBody>
                  <a:tcPr>
                    <a:solidFill>
                      <a:schemeClr val="accent2">
                        <a:lumMod val="20000"/>
                        <a:lumOff val="80000"/>
                      </a:schemeClr>
                    </a:solidFill>
                  </a:tcPr>
                </a:tc>
                <a:tc>
                  <a:txBody>
                    <a:bodyPr/>
                    <a:lstStyle/>
                    <a:p>
                      <a:r>
                        <a:rPr lang="en-GB" b="1" dirty="0"/>
                        <a:t>Comment</a:t>
                      </a:r>
                    </a:p>
                  </a:txBody>
                  <a:tcPr>
                    <a:solidFill>
                      <a:schemeClr val="accent2">
                        <a:lumMod val="20000"/>
                        <a:lumOff val="80000"/>
                      </a:schemeClr>
                    </a:solidFill>
                  </a:tcPr>
                </a:tc>
                <a:extLst>
                  <a:ext uri="{0D108BD9-81ED-4DB2-BD59-A6C34878D82A}">
                    <a16:rowId xmlns:a16="http://schemas.microsoft.com/office/drawing/2014/main" val="3868316080"/>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Foam</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A type of semi-solid pharmaceutical dose form consisting of a large volume of gas dispersed in a liquid or sometimes a solid phase</a:t>
                      </a:r>
                      <a:endPar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endParaRP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A liquid dose form usually presented in a pressurised multi-dose container equipped with an applicator suitable for delivery of a foam consisting of large volumes of gas dispersed in a liquid containing active substance(s)</a:t>
                      </a:r>
                      <a:endPar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endParaRP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The basic dose form is a semi-solid not a liquid – the liquid is transformed to the foam</a:t>
                      </a:r>
                    </a:p>
                    <a:p>
                      <a:pPr marR="0" algn="l" rtl="0">
                        <a:lnSpc>
                          <a:spcPct val="107000"/>
                        </a:lnSpc>
                        <a:spcBef>
                          <a:spcPts val="0"/>
                        </a:spcBef>
                        <a:spcAft>
                          <a:spcPts val="800"/>
                        </a:spcAft>
                        <a:buClr>
                          <a:srgbClr val="000000"/>
                        </a:buClr>
                        <a:buFont typeface="Arial"/>
                      </a:pPr>
                      <a:r>
                        <a:rPr lang="en-GB" sz="1100" b="1" i="0" u="none" strike="noStrike" cap="none" dirty="0">
                          <a:solidFill>
                            <a:schemeClr val="accent2">
                              <a:lumMod val="75000"/>
                            </a:schemeClr>
                          </a:solidFill>
                          <a:effectLst/>
                          <a:latin typeface="Calibri" panose="020F0502020204030204" pitchFamily="34" charset="0"/>
                          <a:cs typeface="Times New Roman" panose="02020603050405020304" pitchFamily="18" charset="0"/>
                          <a:sym typeface="Arial"/>
                        </a:rPr>
                        <a:t>Change to semi-solid grouping</a:t>
                      </a:r>
                    </a:p>
                  </a:txBody>
                  <a:tcPr/>
                </a:tc>
                <a:extLst>
                  <a:ext uri="{0D108BD9-81ED-4DB2-BD59-A6C34878D82A}">
                    <a16:rowId xmlns:a16="http://schemas.microsoft.com/office/drawing/2014/main" val="1264191649"/>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Lacquer</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one or more substances dissolved or suspended in a volatile solvent that evaporates to leave a hard coating</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currently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rPr>
                        <a:t>Request to add to SNOMED CT as per 3-Feb meeting</a:t>
                      </a:r>
                    </a:p>
                  </a:txBody>
                  <a:tcPr marL="68580" marR="68580" marT="0" marB="0"/>
                </a:tc>
                <a:extLst>
                  <a:ext uri="{0D108BD9-81ED-4DB2-BD59-A6C34878D82A}">
                    <a16:rowId xmlns:a16="http://schemas.microsoft.com/office/drawing/2014/main" val="2517476735"/>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(Pure) Liquid</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a pure substance in a liquid state</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Request for addition to SNOMED CT – </a:t>
                      </a:r>
                      <a:r>
                        <a:rPr lang="en-GB" sz="1100" b="1" i="0" u="none" strike="noStrike" cap="none" dirty="0">
                          <a:solidFill>
                            <a:schemeClr val="accent2">
                              <a:lumMod val="75000"/>
                            </a:schemeClr>
                          </a:solidFill>
                          <a:effectLst/>
                          <a:latin typeface="Calibri" panose="020F0502020204030204" pitchFamily="34" charset="0"/>
                          <a:cs typeface="Times New Roman" panose="02020603050405020304" pitchFamily="18" charset="0"/>
                          <a:sym typeface="Arial"/>
                        </a:rPr>
                        <a:t>see slide following</a:t>
                      </a:r>
                    </a:p>
                  </a:txBody>
                  <a:tcPr/>
                </a:tc>
                <a:extLst>
                  <a:ext uri="{0D108BD9-81ED-4DB2-BD59-A6C34878D82A}">
                    <a16:rowId xmlns:a16="http://schemas.microsoft.com/office/drawing/2014/main" val="1198319296"/>
                  </a:ext>
                </a:extLst>
              </a:tr>
            </a:tbl>
          </a:graphicData>
        </a:graphic>
      </p:graphicFrame>
    </p:spTree>
    <p:extLst>
      <p:ext uri="{BB962C8B-B14F-4D97-AF65-F5344CB8AC3E}">
        <p14:creationId xmlns:p14="http://schemas.microsoft.com/office/powerpoint/2010/main" val="3251723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2845F-F51B-42C1-AB4C-210AD53F7D63}"/>
              </a:ext>
            </a:extLst>
          </p:cNvPr>
          <p:cNvSpPr>
            <a:spLocks noGrp="1"/>
          </p:cNvSpPr>
          <p:nvPr>
            <p:ph type="title"/>
          </p:nvPr>
        </p:nvSpPr>
        <p:spPr>
          <a:xfrm>
            <a:off x="400467" y="273844"/>
            <a:ext cx="8114883" cy="784057"/>
          </a:xfrm>
        </p:spPr>
        <p:txBody>
          <a:bodyPr/>
          <a:lstStyle/>
          <a:p>
            <a:r>
              <a:rPr lang="en-GB" sz="2600" dirty="0">
                <a:solidFill>
                  <a:schemeClr val="dk2"/>
                </a:solidFill>
              </a:rPr>
              <a:t>(Pure) Liquid basic dose form (new)</a:t>
            </a:r>
          </a:p>
        </p:txBody>
      </p:sp>
      <p:sp>
        <p:nvSpPr>
          <p:cNvPr id="3" name="Text Placeholder 2">
            <a:extLst>
              <a:ext uri="{FF2B5EF4-FFF2-40B4-BE49-F238E27FC236}">
                <a16:creationId xmlns:a16="http://schemas.microsoft.com/office/drawing/2014/main" id="{515F0244-138A-4B33-A84C-A12F9AC93ECC}"/>
              </a:ext>
            </a:extLst>
          </p:cNvPr>
          <p:cNvSpPr>
            <a:spLocks noGrp="1"/>
          </p:cNvSpPr>
          <p:nvPr>
            <p:ph type="body" idx="1"/>
          </p:nvPr>
        </p:nvSpPr>
        <p:spPr>
          <a:xfrm>
            <a:off x="370432" y="1057901"/>
            <a:ext cx="8144918" cy="3574822"/>
          </a:xfrm>
        </p:spPr>
        <p:txBody>
          <a:bodyPr>
            <a:normAutofit fontScale="92500" lnSpcReduction="10000"/>
          </a:bodyPr>
          <a:lstStyle/>
          <a:p>
            <a:pPr marL="139700" indent="0">
              <a:buNone/>
            </a:pPr>
            <a:r>
              <a:rPr lang="en-GB" sz="2400" b="1"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Definition: </a:t>
            </a:r>
            <a:r>
              <a:rPr lang="en-GB" sz="24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A liquid dose form consisting of a pure substance in its liquid state</a:t>
            </a:r>
          </a:p>
          <a:p>
            <a:pPr marL="139700" indent="0">
              <a:buNone/>
            </a:pPr>
            <a:r>
              <a:rPr lang="en-GB" sz="24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Note: To be used in a PDF (so combined with site, method etc) and then the pure active ingredient substance is named in the CD </a:t>
            </a:r>
          </a:p>
          <a:p>
            <a:pPr marL="139700" indent="0">
              <a:buNone/>
            </a:pPr>
            <a:r>
              <a:rPr lang="en-GB" sz="2400" b="1"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E</a:t>
            </a:r>
            <a:r>
              <a:rPr lang="en-GB" sz="2400" b="1"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sym typeface="Arial"/>
              </a:rPr>
              <a:t>xample 1: </a:t>
            </a:r>
          </a:p>
          <a:p>
            <a:pPr marL="139700" indent="0">
              <a:buNone/>
            </a:pPr>
            <a:r>
              <a:rPr lang="en-GB" sz="2400"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sym typeface="Arial"/>
              </a:rPr>
              <a:t>PDF: conventional release liquid for ear drops</a:t>
            </a:r>
          </a:p>
          <a:p>
            <a:pPr marL="139700" indent="0">
              <a:buNone/>
            </a:pPr>
            <a:r>
              <a:rPr lang="en-GB" sz="24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CD: Olive oil 1000mg/mL ear drops</a:t>
            </a:r>
          </a:p>
          <a:p>
            <a:pPr marL="139700" indent="0">
              <a:buNone/>
            </a:pPr>
            <a:r>
              <a:rPr lang="en-GB" sz="2400" b="1"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sym typeface="Arial"/>
              </a:rPr>
              <a:t>Example 2:</a:t>
            </a:r>
          </a:p>
          <a:p>
            <a:pPr marL="139700" indent="0">
              <a:buNone/>
            </a:pPr>
            <a:r>
              <a:rPr lang="en-GB" sz="2400" dirty="0">
                <a:solidFill>
                  <a:schemeClr val="accent2">
                    <a:lumMod val="75000"/>
                  </a:schemeClr>
                </a:solidFill>
                <a:latin typeface="Calibri" panose="020F0502020204030204" pitchFamily="34" charset="0"/>
                <a:ea typeface="Calibri" panose="020F0502020204030204" pitchFamily="34" charset="0"/>
                <a:cs typeface="Times New Roman" panose="02020603050405020304" pitchFamily="18" charset="0"/>
                <a:sym typeface="Arial"/>
              </a:rPr>
              <a:t>PDF: conventional release liquid for inhalation</a:t>
            </a:r>
          </a:p>
          <a:p>
            <a:pPr marL="139700" indent="0">
              <a:buNone/>
            </a:pPr>
            <a:r>
              <a:rPr lang="en-GB" sz="24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CD: Isoflurane 1000mg/mL liquid for inhalation</a:t>
            </a:r>
          </a:p>
          <a:p>
            <a:endParaRPr lang="en-GB" dirty="0"/>
          </a:p>
        </p:txBody>
      </p:sp>
    </p:spTree>
    <p:extLst>
      <p:ext uri="{BB962C8B-B14F-4D97-AF65-F5344CB8AC3E}">
        <p14:creationId xmlns:p14="http://schemas.microsoft.com/office/powerpoint/2010/main" val="36568830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137159" y="104027"/>
            <a:ext cx="8268789" cy="856093"/>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Comparison of full list of liquid basic dose forms (current) 4</a:t>
            </a:r>
            <a:endParaRPr sz="2600" dirty="0">
              <a:solidFill>
                <a:schemeClr val="dk2"/>
              </a:solidFill>
            </a:endParaRPr>
          </a:p>
        </p:txBody>
      </p:sp>
      <p:graphicFrame>
        <p:nvGraphicFramePr>
          <p:cNvPr id="3" name="Table 3">
            <a:extLst>
              <a:ext uri="{FF2B5EF4-FFF2-40B4-BE49-F238E27FC236}">
                <a16:creationId xmlns:a16="http://schemas.microsoft.com/office/drawing/2014/main" id="{5327879D-EB41-44F6-9FA4-D6306B742300}"/>
              </a:ext>
            </a:extLst>
          </p:cNvPr>
          <p:cNvGraphicFramePr>
            <a:graphicFrameLocks noGrp="1"/>
          </p:cNvGraphicFramePr>
          <p:nvPr>
            <p:extLst>
              <p:ext uri="{D42A27DB-BD31-4B8C-83A1-F6EECF244321}">
                <p14:modId xmlns:p14="http://schemas.microsoft.com/office/powerpoint/2010/main" val="1728361327"/>
              </p:ext>
            </p:extLst>
          </p:nvPr>
        </p:nvGraphicFramePr>
        <p:xfrm>
          <a:off x="310243" y="960120"/>
          <a:ext cx="8523514" cy="4005899"/>
        </p:xfrm>
        <a:graphic>
          <a:graphicData uri="http://schemas.openxmlformats.org/drawingml/2006/table">
            <a:tbl>
              <a:tblPr firstRow="1" bandRow="1">
                <a:tableStyleId>{D6F7878D-4083-4F37-8A3B-88BDCE471C18}</a:tableStyleId>
              </a:tblPr>
              <a:tblGrid>
                <a:gridCol w="1154929">
                  <a:extLst>
                    <a:ext uri="{9D8B030D-6E8A-4147-A177-3AD203B41FA5}">
                      <a16:colId xmlns:a16="http://schemas.microsoft.com/office/drawing/2014/main" val="1294912999"/>
                    </a:ext>
                  </a:extLst>
                </a:gridCol>
                <a:gridCol w="2569535">
                  <a:extLst>
                    <a:ext uri="{9D8B030D-6E8A-4147-A177-3AD203B41FA5}">
                      <a16:colId xmlns:a16="http://schemas.microsoft.com/office/drawing/2014/main" val="3058491656"/>
                    </a:ext>
                  </a:extLst>
                </a:gridCol>
                <a:gridCol w="2829824">
                  <a:extLst>
                    <a:ext uri="{9D8B030D-6E8A-4147-A177-3AD203B41FA5}">
                      <a16:colId xmlns:a16="http://schemas.microsoft.com/office/drawing/2014/main" val="3684574532"/>
                    </a:ext>
                  </a:extLst>
                </a:gridCol>
                <a:gridCol w="1969226">
                  <a:extLst>
                    <a:ext uri="{9D8B030D-6E8A-4147-A177-3AD203B41FA5}">
                      <a16:colId xmlns:a16="http://schemas.microsoft.com/office/drawing/2014/main" val="113020616"/>
                    </a:ext>
                  </a:extLst>
                </a:gridCol>
              </a:tblGrid>
              <a:tr h="370840">
                <a:tc>
                  <a:txBody>
                    <a:bodyPr/>
                    <a:lstStyle/>
                    <a:p>
                      <a:r>
                        <a:rPr lang="en-GB" b="1" dirty="0"/>
                        <a:t>BDF</a:t>
                      </a:r>
                    </a:p>
                  </a:txBody>
                  <a:tcPr>
                    <a:solidFill>
                      <a:schemeClr val="accent2">
                        <a:lumMod val="20000"/>
                        <a:lumOff val="80000"/>
                      </a:schemeClr>
                    </a:solidFill>
                  </a:tcPr>
                </a:tc>
                <a:tc>
                  <a:txBody>
                    <a:bodyPr/>
                    <a:lstStyle/>
                    <a:p>
                      <a:r>
                        <a:rPr lang="en-GB" b="1" dirty="0"/>
                        <a:t>EDQM Definition</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b="1" dirty="0"/>
                        <a:t>SNOMED CT Definition</a:t>
                      </a:r>
                    </a:p>
                  </a:txBody>
                  <a:tcPr>
                    <a:solidFill>
                      <a:schemeClr val="accent2">
                        <a:lumMod val="20000"/>
                        <a:lumOff val="80000"/>
                      </a:schemeClr>
                    </a:solidFill>
                  </a:tcPr>
                </a:tc>
                <a:tc>
                  <a:txBody>
                    <a:bodyPr/>
                    <a:lstStyle/>
                    <a:p>
                      <a:r>
                        <a:rPr lang="en-GB" b="1" dirty="0"/>
                        <a:t>Comment</a:t>
                      </a:r>
                    </a:p>
                  </a:txBody>
                  <a:tcPr>
                    <a:solidFill>
                      <a:schemeClr val="accent2">
                        <a:lumMod val="20000"/>
                        <a:lumOff val="80000"/>
                      </a:schemeClr>
                    </a:solidFill>
                  </a:tcPr>
                </a:tc>
                <a:extLst>
                  <a:ext uri="{0D108BD9-81ED-4DB2-BD59-A6C34878D82A}">
                    <a16:rowId xmlns:a16="http://schemas.microsoft.com/office/drawing/2014/main" val="3868316080"/>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Lotion</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 definition</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Two PDFs – Cutaneous lotion and eye lotion; lots of CDs</a:t>
                      </a:r>
                    </a:p>
                  </a:txBody>
                  <a:tcPr/>
                </a:tc>
                <a:extLst>
                  <a:ext uri="{0D108BD9-81ED-4DB2-BD59-A6C34878D82A}">
                    <a16:rowId xmlns:a16="http://schemas.microsoft.com/office/drawing/2014/main" val="2757061179"/>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Oil</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present as BDF or PDF</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liquid dose form consisting of active substance(s) dissolved in a hydrophobic base</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Three PDFs; 6 CDs – all could be solution – </a:t>
                      </a:r>
                      <a:r>
                        <a:rPr lang="en-GB" sz="1100" b="1" i="0" u="none" strike="noStrike" cap="none" dirty="0">
                          <a:solidFill>
                            <a:schemeClr val="accent2">
                              <a:lumMod val="75000"/>
                            </a:schemeClr>
                          </a:solidFill>
                          <a:effectLst/>
                          <a:latin typeface="Calibri" panose="020F0502020204030204" pitchFamily="34" charset="0"/>
                          <a:cs typeface="Times New Roman" panose="02020603050405020304" pitchFamily="18" charset="0"/>
                          <a:sym typeface="Arial"/>
                        </a:rPr>
                        <a:t>see slide following</a:t>
                      </a:r>
                      <a:endPar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endParaRPr>
                    </a:p>
                  </a:txBody>
                  <a:tcPr/>
                </a:tc>
                <a:extLst>
                  <a:ext uri="{0D108BD9-81ED-4DB2-BD59-A6C34878D82A}">
                    <a16:rowId xmlns:a16="http://schemas.microsoft.com/office/drawing/2014/main" val="537456485"/>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Pressurized emulsion</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 definition </a:t>
                      </a:r>
                      <a:r>
                        <a:rPr lang="en-GB"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we are about to do the pulmonary dose forms in detail</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Present in EDQM as PDF (Pressurised inhalation, emulsion) with BDF = emulsion</a:t>
                      </a:r>
                    </a:p>
                  </a:txBody>
                  <a:tcPr marL="68580" marR="68580" marT="0" marB="0"/>
                </a:tc>
                <a:extLst>
                  <a:ext uri="{0D108BD9-81ED-4DB2-BD59-A6C34878D82A}">
                    <a16:rowId xmlns:a16="http://schemas.microsoft.com/office/drawing/2014/main" val="257742727"/>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Pressurized solution</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 definition </a:t>
                      </a:r>
                      <a:r>
                        <a:rPr lang="en-GB"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we are about to do the pulmonary dose forms in detail</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Present in EDQM as PDF (Pressurised inhalation, solution) with BDF = solution</a:t>
                      </a:r>
                    </a:p>
                  </a:txBody>
                  <a:tcPr marL="68580" marR="68580" marT="0" marB="0"/>
                </a:tc>
                <a:extLst>
                  <a:ext uri="{0D108BD9-81ED-4DB2-BD59-A6C34878D82A}">
                    <a16:rowId xmlns:a16="http://schemas.microsoft.com/office/drawing/2014/main" val="472619362"/>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Pressurized suspension</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 definition </a:t>
                      </a:r>
                      <a:r>
                        <a:rPr lang="en-GB" sz="1100"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we are about to do the pulmonary dose forms in detail</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Present in EDQM as PDF (Pressurised inhalation, suspension) with BDF = suspension</a:t>
                      </a:r>
                    </a:p>
                  </a:txBody>
                  <a:tcPr marL="68580" marR="68580" marT="0" marB="0"/>
                </a:tc>
                <a:extLst>
                  <a:ext uri="{0D108BD9-81ED-4DB2-BD59-A6C34878D82A}">
                    <a16:rowId xmlns:a16="http://schemas.microsoft.com/office/drawing/2014/main" val="2517476735"/>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Shampoo</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liquid (or occasionally semi-solid) pharmaceutical dose form that contains surface-active agents and usually forms a foam after rubbing on the scalp with water</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Not present</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dirty="0">
                          <a:effectLst/>
                          <a:latin typeface="Calibri" panose="020F0502020204030204" pitchFamily="34" charset="0"/>
                          <a:ea typeface="Calibri" panose="020F0502020204030204" pitchFamily="34" charset="0"/>
                          <a:cs typeface="Times New Roman" panose="02020603050405020304" pitchFamily="18" charset="0"/>
                        </a:rPr>
                        <a:t>Shampoo is PDF in SNOMED CT </a:t>
                      </a: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but it does not have a basic dose form although Ed Guide says it should</a:t>
                      </a:r>
                      <a:endParaRPr lang="en-GB" sz="1100" b="0" i="0" u="none" strike="noStrike" cap="none" dirty="0">
                        <a:solidFill>
                          <a:srgbClr val="FF0000"/>
                        </a:solidFill>
                        <a:effectLst/>
                        <a:latin typeface="Calibri" panose="020F0502020204030204" pitchFamily="34" charset="0"/>
                        <a:cs typeface="Times New Roman" panose="02020603050405020304" pitchFamily="18" charset="0"/>
                        <a:sym typeface="Arial"/>
                      </a:endParaRPr>
                    </a:p>
                  </a:txBody>
                  <a:tcPr/>
                </a:tc>
                <a:extLst>
                  <a:ext uri="{0D108BD9-81ED-4DB2-BD59-A6C34878D82A}">
                    <a16:rowId xmlns:a16="http://schemas.microsoft.com/office/drawing/2014/main" val="1999629344"/>
                  </a:ext>
                </a:extLst>
              </a:tr>
            </a:tbl>
          </a:graphicData>
        </a:graphic>
      </p:graphicFrame>
    </p:spTree>
    <p:extLst>
      <p:ext uri="{BB962C8B-B14F-4D97-AF65-F5344CB8AC3E}">
        <p14:creationId xmlns:p14="http://schemas.microsoft.com/office/powerpoint/2010/main" val="16698378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2845F-F51B-42C1-AB4C-210AD53F7D63}"/>
              </a:ext>
            </a:extLst>
          </p:cNvPr>
          <p:cNvSpPr>
            <a:spLocks noGrp="1"/>
          </p:cNvSpPr>
          <p:nvPr>
            <p:ph type="title"/>
          </p:nvPr>
        </p:nvSpPr>
        <p:spPr>
          <a:xfrm>
            <a:off x="400467" y="273844"/>
            <a:ext cx="8114883" cy="784057"/>
          </a:xfrm>
        </p:spPr>
        <p:txBody>
          <a:bodyPr/>
          <a:lstStyle/>
          <a:p>
            <a:r>
              <a:rPr lang="en-GB" sz="2600" dirty="0">
                <a:solidFill>
                  <a:schemeClr val="dk2"/>
                </a:solidFill>
              </a:rPr>
              <a:t>Oil – basic dose form - retire</a:t>
            </a:r>
          </a:p>
        </p:txBody>
      </p:sp>
      <p:sp>
        <p:nvSpPr>
          <p:cNvPr id="3" name="Text Placeholder 2">
            <a:extLst>
              <a:ext uri="{FF2B5EF4-FFF2-40B4-BE49-F238E27FC236}">
                <a16:creationId xmlns:a16="http://schemas.microsoft.com/office/drawing/2014/main" id="{515F0244-138A-4B33-A84C-A12F9AC93ECC}"/>
              </a:ext>
            </a:extLst>
          </p:cNvPr>
          <p:cNvSpPr>
            <a:spLocks noGrp="1"/>
          </p:cNvSpPr>
          <p:nvPr>
            <p:ph type="body" idx="1"/>
          </p:nvPr>
        </p:nvSpPr>
        <p:spPr>
          <a:xfrm>
            <a:off x="210245" y="844318"/>
            <a:ext cx="8305105" cy="3788405"/>
          </a:xfrm>
        </p:spPr>
        <p:txBody>
          <a:bodyPr>
            <a:normAutofit fontScale="92500" lnSpcReduction="20000"/>
          </a:bodyPr>
          <a:lstStyle/>
          <a:p>
            <a:pPr marL="139700" indent="0">
              <a:buNone/>
            </a:pPr>
            <a:r>
              <a:rPr lang="en-GB" dirty="0"/>
              <a:t>Used in 3 PDFs and 6 CDs:</a:t>
            </a:r>
          </a:p>
          <a:p>
            <a:r>
              <a:rPr lang="en-GB" dirty="0"/>
              <a:t>1173983000 |Conventional release cutaneous oil for bathing (dose form)|</a:t>
            </a:r>
          </a:p>
          <a:p>
            <a:pPr lvl="1"/>
            <a:r>
              <a:rPr lang="en-GB" dirty="0"/>
              <a:t>173982005 | Product containing precisely light liquid paraffin 634 milligram/1 gram conventional release cutaneous oil for bathing (clinical drug)</a:t>
            </a:r>
          </a:p>
          <a:p>
            <a:pPr lvl="1"/>
            <a:r>
              <a:rPr lang="en-GB" dirty="0"/>
              <a:t>This comes from the “bath additive” issue….we shouldn’t have called it an oil </a:t>
            </a:r>
            <a:r>
              <a:rPr lang="en-GB" dirty="0">
                <a:sym typeface="Wingdings" panose="05000000000000000000" pitchFamily="2" charset="2"/>
              </a:rPr>
              <a:t>  - It’s </a:t>
            </a:r>
            <a:r>
              <a:rPr lang="en-GB" dirty="0" err="1">
                <a:sym typeface="Wingdings" panose="05000000000000000000" pitchFamily="2" charset="2"/>
              </a:rPr>
              <a:t>Oilatum</a:t>
            </a:r>
            <a:r>
              <a:rPr lang="en-GB" dirty="0">
                <a:sym typeface="Wingdings" panose="05000000000000000000" pitchFamily="2" charset="2"/>
              </a:rPr>
              <a:t> </a:t>
            </a:r>
            <a:r>
              <a:rPr lang="en-GB" dirty="0">
                <a:sym typeface="Wingdings" panose="05000000000000000000" pitchFamily="2" charset="2"/>
                <a:hlinkClick r:id="rId2"/>
              </a:rPr>
              <a:t>https://www.medicines.org.uk/emc/product/5454</a:t>
            </a:r>
            <a:r>
              <a:rPr lang="en-GB" dirty="0">
                <a:sym typeface="Wingdings" panose="05000000000000000000" pitchFamily="2" charset="2"/>
              </a:rPr>
              <a:t> - should have called it a “cutaneous emulsion for bathing” as we did for the coal tar product</a:t>
            </a:r>
            <a:endParaRPr lang="en-GB" dirty="0"/>
          </a:p>
          <a:p>
            <a:r>
              <a:rPr lang="en-GB" dirty="0"/>
              <a:t>420540006 |Conventional release cutaneous oil (dose form)|</a:t>
            </a:r>
          </a:p>
          <a:p>
            <a:pPr lvl="1"/>
            <a:r>
              <a:rPr lang="en-GB" dirty="0"/>
              <a:t>786869003 | Product containing precisely </a:t>
            </a:r>
            <a:r>
              <a:rPr lang="en-GB" dirty="0" err="1"/>
              <a:t>cetyl</a:t>
            </a:r>
            <a:r>
              <a:rPr lang="en-GB" dirty="0"/>
              <a:t> </a:t>
            </a:r>
            <a:r>
              <a:rPr lang="en-GB" dirty="0" err="1"/>
              <a:t>dimeticone</a:t>
            </a:r>
            <a:r>
              <a:rPr lang="en-GB" dirty="0"/>
              <a:t> 50 milligram/1 </a:t>
            </a:r>
            <a:r>
              <a:rPr lang="en-GB" dirty="0" err="1"/>
              <a:t>milliliter</a:t>
            </a:r>
            <a:r>
              <a:rPr lang="en-GB" dirty="0"/>
              <a:t> conventional release cutaneous oil (clinical drug) |</a:t>
            </a:r>
          </a:p>
          <a:p>
            <a:pPr lvl="2"/>
            <a:r>
              <a:rPr lang="en-GB" dirty="0"/>
              <a:t>Present in </a:t>
            </a:r>
            <a:r>
              <a:rPr lang="en-GB" dirty="0" err="1"/>
              <a:t>RxNorm</a:t>
            </a:r>
            <a:r>
              <a:rPr lang="en-GB" dirty="0"/>
              <a:t>, not in Daily Med; cannot trace an authorised product</a:t>
            </a:r>
          </a:p>
          <a:p>
            <a:pPr lvl="1"/>
            <a:r>
              <a:rPr lang="en-GB" dirty="0"/>
              <a:t>14272004 | Product containing precisely fluocinolone acetonide 100 microgram/1 </a:t>
            </a:r>
            <a:r>
              <a:rPr lang="en-GB" dirty="0" err="1"/>
              <a:t>milliliter</a:t>
            </a:r>
            <a:r>
              <a:rPr lang="en-GB" dirty="0"/>
              <a:t> conventional release cutaneous oil (clinical drug) |</a:t>
            </a:r>
          </a:p>
          <a:p>
            <a:pPr lvl="2"/>
            <a:r>
              <a:rPr lang="en-GB" dirty="0"/>
              <a:t>Think this is </a:t>
            </a:r>
            <a:r>
              <a:rPr lang="en-GB" dirty="0" err="1"/>
              <a:t>Synalar</a:t>
            </a:r>
            <a:r>
              <a:rPr lang="en-GB" dirty="0"/>
              <a:t> </a:t>
            </a:r>
            <a:r>
              <a:rPr lang="en-GB" dirty="0">
                <a:hlinkClick r:id="rId3"/>
              </a:rPr>
              <a:t>https://dailymed.nlm.nih.gov/dailymed/drugInfo.cfm?setid=4feecef4-553f-4a90-a3ce-a19eb04bd68e</a:t>
            </a:r>
            <a:r>
              <a:rPr lang="en-GB" dirty="0"/>
              <a:t> – called a “topical solution” in Daily Med; therefore should have dose form “cutaneous solution”</a:t>
            </a:r>
          </a:p>
          <a:p>
            <a:pPr lvl="2"/>
            <a:endParaRPr lang="en-GB" dirty="0"/>
          </a:p>
        </p:txBody>
      </p:sp>
    </p:spTree>
    <p:extLst>
      <p:ext uri="{BB962C8B-B14F-4D97-AF65-F5344CB8AC3E}">
        <p14:creationId xmlns:p14="http://schemas.microsoft.com/office/powerpoint/2010/main" val="35506405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2845F-F51B-42C1-AB4C-210AD53F7D63}"/>
              </a:ext>
            </a:extLst>
          </p:cNvPr>
          <p:cNvSpPr>
            <a:spLocks noGrp="1"/>
          </p:cNvSpPr>
          <p:nvPr>
            <p:ph type="title"/>
          </p:nvPr>
        </p:nvSpPr>
        <p:spPr>
          <a:xfrm>
            <a:off x="400467" y="273844"/>
            <a:ext cx="8114883" cy="784057"/>
          </a:xfrm>
        </p:spPr>
        <p:txBody>
          <a:bodyPr/>
          <a:lstStyle/>
          <a:p>
            <a:r>
              <a:rPr lang="en-GB" sz="2600" dirty="0">
                <a:solidFill>
                  <a:schemeClr val="dk2"/>
                </a:solidFill>
              </a:rPr>
              <a:t>Oil – basic dose form (2)</a:t>
            </a:r>
          </a:p>
        </p:txBody>
      </p:sp>
      <p:sp>
        <p:nvSpPr>
          <p:cNvPr id="3" name="Text Placeholder 2">
            <a:extLst>
              <a:ext uri="{FF2B5EF4-FFF2-40B4-BE49-F238E27FC236}">
                <a16:creationId xmlns:a16="http://schemas.microsoft.com/office/drawing/2014/main" id="{515F0244-138A-4B33-A84C-A12F9AC93ECC}"/>
              </a:ext>
            </a:extLst>
          </p:cNvPr>
          <p:cNvSpPr>
            <a:spLocks noGrp="1"/>
          </p:cNvSpPr>
          <p:nvPr>
            <p:ph type="body" idx="1"/>
          </p:nvPr>
        </p:nvSpPr>
        <p:spPr>
          <a:xfrm>
            <a:off x="210245" y="844318"/>
            <a:ext cx="8305105" cy="3788405"/>
          </a:xfrm>
        </p:spPr>
        <p:txBody>
          <a:bodyPr>
            <a:normAutofit fontScale="92500" lnSpcReduction="10000"/>
          </a:bodyPr>
          <a:lstStyle/>
          <a:p>
            <a:pPr marL="139700" indent="0">
              <a:buNone/>
            </a:pPr>
            <a:r>
              <a:rPr lang="en-GB" dirty="0"/>
              <a:t>420253005 |Prolonged-release oil for injection (dose form)|</a:t>
            </a:r>
          </a:p>
          <a:p>
            <a:r>
              <a:rPr lang="en-GB" dirty="0"/>
              <a:t>782053007 | Product containing precisely phenol 50 milligram/1 </a:t>
            </a:r>
            <a:r>
              <a:rPr lang="en-GB" dirty="0" err="1"/>
              <a:t>milliliter</a:t>
            </a:r>
            <a:r>
              <a:rPr lang="en-GB" dirty="0"/>
              <a:t> prolonged-release oil for injection (clinical drug) |</a:t>
            </a:r>
          </a:p>
          <a:p>
            <a:pPr lvl="1"/>
            <a:r>
              <a:rPr lang="en-GB" dirty="0"/>
              <a:t>Should be “solution for injection; is not “prolonged release” </a:t>
            </a:r>
            <a:r>
              <a:rPr lang="en-GB" dirty="0">
                <a:hlinkClick r:id="rId2"/>
              </a:rPr>
              <a:t>https://www.medicines.org.uk/emc/product/3608/smpc</a:t>
            </a:r>
            <a:r>
              <a:rPr lang="en-GB" dirty="0"/>
              <a:t> </a:t>
            </a:r>
          </a:p>
          <a:p>
            <a:r>
              <a:rPr lang="en-GB" dirty="0"/>
              <a:t>781920002 | Product containing precisely haloperidol (as haloperidol decanoate) 100 milligram/1 </a:t>
            </a:r>
            <a:r>
              <a:rPr lang="en-GB" dirty="0" err="1"/>
              <a:t>milliliter</a:t>
            </a:r>
            <a:r>
              <a:rPr lang="en-GB" dirty="0"/>
              <a:t> prolonged-release oil for injection (clinical drug) </a:t>
            </a:r>
          </a:p>
          <a:p>
            <a:r>
              <a:rPr lang="en-GB" dirty="0"/>
              <a:t>781919008 | Product containing precisely haloperidol (as haloperidol decanoate) 50 milligram/1 </a:t>
            </a:r>
            <a:r>
              <a:rPr lang="en-GB" dirty="0" err="1"/>
              <a:t>milliliter</a:t>
            </a:r>
            <a:r>
              <a:rPr lang="en-GB" dirty="0"/>
              <a:t> prolonged-release oil for injection (clinical drug) |</a:t>
            </a:r>
          </a:p>
          <a:p>
            <a:pPr lvl="1"/>
            <a:r>
              <a:rPr lang="en-GB" dirty="0"/>
              <a:t>Both the above should be “solution for injection” it’s the decanoate substance that makes the CD have a long action not the formulation </a:t>
            </a:r>
            <a:r>
              <a:rPr lang="en-GB" dirty="0">
                <a:hlinkClick r:id="rId3"/>
              </a:rPr>
              <a:t>https://www.medicines.org.uk/emc/product/968</a:t>
            </a:r>
            <a:r>
              <a:rPr lang="en-GB" dirty="0"/>
              <a:t> </a:t>
            </a:r>
          </a:p>
          <a:p>
            <a:pPr lvl="1"/>
            <a:endParaRPr lang="en-GB" dirty="0"/>
          </a:p>
        </p:txBody>
      </p:sp>
    </p:spTree>
    <p:extLst>
      <p:ext uri="{BB962C8B-B14F-4D97-AF65-F5344CB8AC3E}">
        <p14:creationId xmlns:p14="http://schemas.microsoft.com/office/powerpoint/2010/main" val="2589581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94D72-DFD7-4490-A375-D64B31510945}"/>
              </a:ext>
            </a:extLst>
          </p:cNvPr>
          <p:cNvSpPr>
            <a:spLocks noGrp="1"/>
          </p:cNvSpPr>
          <p:nvPr>
            <p:ph type="title"/>
          </p:nvPr>
        </p:nvSpPr>
        <p:spPr>
          <a:xfrm>
            <a:off x="628650" y="273844"/>
            <a:ext cx="7886700" cy="690614"/>
          </a:xfrm>
        </p:spPr>
        <p:txBody>
          <a:bodyPr/>
          <a:lstStyle/>
          <a:p>
            <a:r>
              <a:rPr lang="en-GB" sz="2600" dirty="0">
                <a:solidFill>
                  <a:schemeClr val="dk2"/>
                </a:solidFill>
              </a:rPr>
              <a:t>More on oils</a:t>
            </a:r>
          </a:p>
        </p:txBody>
      </p:sp>
      <p:sp>
        <p:nvSpPr>
          <p:cNvPr id="3" name="Text Placeholder 2">
            <a:extLst>
              <a:ext uri="{FF2B5EF4-FFF2-40B4-BE49-F238E27FC236}">
                <a16:creationId xmlns:a16="http://schemas.microsoft.com/office/drawing/2014/main" id="{3862210F-E18B-4FD9-AA4B-23741AA3ABCB}"/>
              </a:ext>
            </a:extLst>
          </p:cNvPr>
          <p:cNvSpPr>
            <a:spLocks noGrp="1"/>
          </p:cNvSpPr>
          <p:nvPr>
            <p:ph type="body" idx="1"/>
          </p:nvPr>
        </p:nvSpPr>
        <p:spPr>
          <a:xfrm>
            <a:off x="503922" y="964458"/>
            <a:ext cx="3460704" cy="3668265"/>
          </a:xfrm>
        </p:spPr>
        <p:txBody>
          <a:bodyPr>
            <a:normAutofit fontScale="92500" lnSpcReduction="10000"/>
          </a:bodyPr>
          <a:lstStyle/>
          <a:p>
            <a:r>
              <a:rPr lang="en-GB" dirty="0"/>
              <a:t>Lots of “oil” substances</a:t>
            </a:r>
          </a:p>
          <a:p>
            <a:pPr lvl="1"/>
            <a:r>
              <a:rPr lang="en-GB" dirty="0"/>
              <a:t>Lavender oil</a:t>
            </a:r>
          </a:p>
          <a:p>
            <a:pPr lvl="1"/>
            <a:r>
              <a:rPr lang="en-GB" dirty="0"/>
              <a:t>Rose oil</a:t>
            </a:r>
          </a:p>
          <a:p>
            <a:pPr lvl="1"/>
            <a:r>
              <a:rPr lang="en-GB" dirty="0"/>
              <a:t>Pine oil</a:t>
            </a:r>
          </a:p>
          <a:p>
            <a:pPr lvl="1"/>
            <a:r>
              <a:rPr lang="en-GB" dirty="0"/>
              <a:t>Orange oil</a:t>
            </a:r>
          </a:p>
          <a:p>
            <a:pPr lvl="1"/>
            <a:r>
              <a:rPr lang="en-GB" dirty="0"/>
              <a:t>Clove oil</a:t>
            </a:r>
          </a:p>
          <a:p>
            <a:pPr lvl="1"/>
            <a:r>
              <a:rPr lang="en-GB" dirty="0"/>
              <a:t>Castor oil…etc. etc.</a:t>
            </a:r>
          </a:p>
          <a:p>
            <a:pPr lvl="1"/>
            <a:endParaRPr lang="en-GB" dirty="0"/>
          </a:p>
          <a:p>
            <a:r>
              <a:rPr lang="en-GB" dirty="0"/>
              <a:t>The group noted these are “essential oils” where the oil forms the vehicle for the distilled extraction of the natural oil are substances</a:t>
            </a:r>
          </a:p>
        </p:txBody>
      </p:sp>
      <p:sp>
        <p:nvSpPr>
          <p:cNvPr id="4" name="Text Placeholder 2">
            <a:extLst>
              <a:ext uri="{FF2B5EF4-FFF2-40B4-BE49-F238E27FC236}">
                <a16:creationId xmlns:a16="http://schemas.microsoft.com/office/drawing/2014/main" id="{EAEA173B-C74A-4E4A-A791-AB35CF70C623}"/>
              </a:ext>
            </a:extLst>
          </p:cNvPr>
          <p:cNvSpPr txBox="1">
            <a:spLocks/>
          </p:cNvSpPr>
          <p:nvPr/>
        </p:nvSpPr>
        <p:spPr>
          <a:xfrm>
            <a:off x="4509636" y="867678"/>
            <a:ext cx="3860128" cy="3668265"/>
          </a:xfrm>
          <a:prstGeom prst="rect">
            <a:avLst/>
          </a:prstGeom>
          <a:noFill/>
          <a:ln>
            <a:noFill/>
          </a:ln>
        </p:spPr>
        <p:txBody>
          <a:bodyPr spcFirstLastPara="1" wrap="square" lIns="68575" tIns="34275" rIns="68575" bIns="34275" anchor="t" anchorCtr="0">
            <a:normAutofit lnSpcReduction="10000"/>
          </a:bodyPr>
          <a:lstStyle>
            <a:defPPr marR="0" lvl="0" algn="l" rtl="0">
              <a:lnSpc>
                <a:spcPct val="100000"/>
              </a:lnSpc>
              <a:spcBef>
                <a:spcPts val="0"/>
              </a:spcBef>
              <a:spcAft>
                <a:spcPts val="0"/>
              </a:spcAft>
            </a:defPPr>
            <a:lvl1pPr marL="457200" marR="0" lvl="0" indent="-317500" algn="l" rtl="0">
              <a:lnSpc>
                <a:spcPct val="90000"/>
              </a:lnSpc>
              <a:spcBef>
                <a:spcPts val="800"/>
              </a:spcBef>
              <a:spcAft>
                <a:spcPts val="0"/>
              </a:spcAft>
              <a:buClr>
                <a:schemeClr val="dk1"/>
              </a:buClr>
              <a:buSzPts val="1400"/>
              <a:buFont typeface="Arial"/>
              <a:buChar char="•"/>
              <a:defRPr sz="21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800" b="0" i="0" u="none" strike="noStrike" cap="none">
                <a:solidFill>
                  <a:schemeClr val="dk1"/>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dk1"/>
              </a:buClr>
              <a:buSzPts val="14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r>
              <a:rPr lang="en-GB" dirty="0"/>
              <a:t>Lots of “oil” MPs and MP </a:t>
            </a:r>
            <a:r>
              <a:rPr lang="en-GB" dirty="0" err="1"/>
              <a:t>onlys</a:t>
            </a:r>
            <a:r>
              <a:rPr lang="en-GB" dirty="0"/>
              <a:t>, using the oil substance as the active ingredient</a:t>
            </a:r>
          </a:p>
          <a:p>
            <a:pPr lvl="1"/>
            <a:r>
              <a:rPr lang="en-GB" dirty="0"/>
              <a:t>Lavender oil only product</a:t>
            </a:r>
          </a:p>
          <a:p>
            <a:pPr lvl="1"/>
            <a:r>
              <a:rPr lang="en-GB" dirty="0"/>
              <a:t>Rose oil only product</a:t>
            </a:r>
          </a:p>
          <a:p>
            <a:pPr lvl="1"/>
            <a:r>
              <a:rPr lang="en-GB" dirty="0"/>
              <a:t>Pine oil only product</a:t>
            </a:r>
          </a:p>
          <a:p>
            <a:pPr lvl="1"/>
            <a:r>
              <a:rPr lang="en-GB" dirty="0"/>
              <a:t>Orange oil only product</a:t>
            </a:r>
          </a:p>
          <a:p>
            <a:pPr lvl="1"/>
            <a:r>
              <a:rPr lang="en-GB" dirty="0"/>
              <a:t>Clove oil only product</a:t>
            </a:r>
          </a:p>
          <a:p>
            <a:pPr lvl="1"/>
            <a:r>
              <a:rPr lang="en-GB" dirty="0"/>
              <a:t>Castor oil only product…etc. etc.</a:t>
            </a:r>
          </a:p>
          <a:p>
            <a:r>
              <a:rPr lang="en-GB" dirty="0"/>
              <a:t>What would be CDs for these?  Or do we avoid them?</a:t>
            </a:r>
          </a:p>
          <a:p>
            <a:pPr lvl="1"/>
            <a:endParaRPr lang="en-GB" dirty="0"/>
          </a:p>
        </p:txBody>
      </p:sp>
    </p:spTree>
    <p:extLst>
      <p:ext uri="{BB962C8B-B14F-4D97-AF65-F5344CB8AC3E}">
        <p14:creationId xmlns:p14="http://schemas.microsoft.com/office/powerpoint/2010/main" val="23562469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137159" y="104027"/>
            <a:ext cx="8268789" cy="856093"/>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Comparison of full list of liquid basic dose forms (current) 5</a:t>
            </a:r>
            <a:endParaRPr sz="2600" dirty="0">
              <a:solidFill>
                <a:schemeClr val="dk2"/>
              </a:solidFill>
            </a:endParaRPr>
          </a:p>
        </p:txBody>
      </p:sp>
      <p:graphicFrame>
        <p:nvGraphicFramePr>
          <p:cNvPr id="3" name="Table 3">
            <a:extLst>
              <a:ext uri="{FF2B5EF4-FFF2-40B4-BE49-F238E27FC236}">
                <a16:creationId xmlns:a16="http://schemas.microsoft.com/office/drawing/2014/main" id="{5327879D-EB41-44F6-9FA4-D6306B742300}"/>
              </a:ext>
            </a:extLst>
          </p:cNvPr>
          <p:cNvGraphicFramePr>
            <a:graphicFrameLocks noGrp="1"/>
          </p:cNvGraphicFramePr>
          <p:nvPr>
            <p:extLst>
              <p:ext uri="{D42A27DB-BD31-4B8C-83A1-F6EECF244321}">
                <p14:modId xmlns:p14="http://schemas.microsoft.com/office/powerpoint/2010/main" val="3193858597"/>
              </p:ext>
            </p:extLst>
          </p:nvPr>
        </p:nvGraphicFramePr>
        <p:xfrm>
          <a:off x="310243" y="960120"/>
          <a:ext cx="8523514" cy="3498215"/>
        </p:xfrm>
        <a:graphic>
          <a:graphicData uri="http://schemas.openxmlformats.org/drawingml/2006/table">
            <a:tbl>
              <a:tblPr firstRow="1" bandRow="1">
                <a:tableStyleId>{D6F7878D-4083-4F37-8A3B-88BDCE471C18}</a:tableStyleId>
              </a:tblPr>
              <a:tblGrid>
                <a:gridCol w="976448">
                  <a:extLst>
                    <a:ext uri="{9D8B030D-6E8A-4147-A177-3AD203B41FA5}">
                      <a16:colId xmlns:a16="http://schemas.microsoft.com/office/drawing/2014/main" val="1294912999"/>
                    </a:ext>
                  </a:extLst>
                </a:gridCol>
                <a:gridCol w="3171843">
                  <a:extLst>
                    <a:ext uri="{9D8B030D-6E8A-4147-A177-3AD203B41FA5}">
                      <a16:colId xmlns:a16="http://schemas.microsoft.com/office/drawing/2014/main" val="3058491656"/>
                    </a:ext>
                  </a:extLst>
                </a:gridCol>
                <a:gridCol w="2477843">
                  <a:extLst>
                    <a:ext uri="{9D8B030D-6E8A-4147-A177-3AD203B41FA5}">
                      <a16:colId xmlns:a16="http://schemas.microsoft.com/office/drawing/2014/main" val="3684574532"/>
                    </a:ext>
                  </a:extLst>
                </a:gridCol>
                <a:gridCol w="1897380">
                  <a:extLst>
                    <a:ext uri="{9D8B030D-6E8A-4147-A177-3AD203B41FA5}">
                      <a16:colId xmlns:a16="http://schemas.microsoft.com/office/drawing/2014/main" val="113020616"/>
                    </a:ext>
                  </a:extLst>
                </a:gridCol>
              </a:tblGrid>
              <a:tr h="370840">
                <a:tc>
                  <a:txBody>
                    <a:bodyPr/>
                    <a:lstStyle/>
                    <a:p>
                      <a:r>
                        <a:rPr lang="en-GB" b="1" dirty="0"/>
                        <a:t>BDF</a:t>
                      </a:r>
                    </a:p>
                  </a:txBody>
                  <a:tcPr>
                    <a:solidFill>
                      <a:schemeClr val="accent2">
                        <a:lumMod val="20000"/>
                        <a:lumOff val="80000"/>
                      </a:schemeClr>
                    </a:solidFill>
                  </a:tcPr>
                </a:tc>
                <a:tc>
                  <a:txBody>
                    <a:bodyPr/>
                    <a:lstStyle/>
                    <a:p>
                      <a:r>
                        <a:rPr lang="en-GB" b="1" dirty="0"/>
                        <a:t>EDQM Definition</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b="1" dirty="0"/>
                        <a:t>SNOMED CT Definition</a:t>
                      </a:r>
                    </a:p>
                  </a:txBody>
                  <a:tcPr>
                    <a:solidFill>
                      <a:schemeClr val="accent2">
                        <a:lumMod val="20000"/>
                        <a:lumOff val="80000"/>
                      </a:schemeClr>
                    </a:solidFill>
                  </a:tcPr>
                </a:tc>
                <a:tc>
                  <a:txBody>
                    <a:bodyPr/>
                    <a:lstStyle/>
                    <a:p>
                      <a:r>
                        <a:rPr lang="en-GB" b="1" dirty="0"/>
                        <a:t>Comment</a:t>
                      </a:r>
                    </a:p>
                  </a:txBody>
                  <a:tcPr>
                    <a:solidFill>
                      <a:schemeClr val="accent2">
                        <a:lumMod val="20000"/>
                        <a:lumOff val="80000"/>
                      </a:schemeClr>
                    </a:solidFill>
                  </a:tcPr>
                </a:tc>
                <a:extLst>
                  <a:ext uri="{0D108BD9-81ED-4DB2-BD59-A6C34878D82A}">
                    <a16:rowId xmlns:a16="http://schemas.microsoft.com/office/drawing/2014/main" val="3868316080"/>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Solution</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A type of liquid pharmaceutical dose form consisting of one or more substances dissolved in, or miscible with, an appropriate solvent, forming a single-phase liquid</a:t>
                      </a:r>
                      <a:endPar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A liquid dose form consisting of active substance(s) in an aqueous solution</a:t>
                      </a:r>
                      <a:b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br>
                      <a: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Definition to be updated</a:t>
                      </a:r>
                      <a:b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br>
                      <a:r>
                        <a:rPr lang="en-GB" sz="1100" b="0" i="0" u="none" strike="noStrike" cap="none" dirty="0">
                          <a:solidFill>
                            <a:schemeClr val="accent2">
                              <a:lumMod val="75000"/>
                            </a:schemeClr>
                          </a:solidFill>
                          <a:effectLst/>
                          <a:latin typeface="Calibri" panose="020F0502020204030204" pitchFamily="34" charset="0"/>
                          <a:ea typeface="Calibri" panose="020F0502020204030204" pitchFamily="34" charset="0"/>
                          <a:cs typeface="Times New Roman" panose="02020603050405020304" pitchFamily="18" charset="0"/>
                          <a:sym typeface="Arial"/>
                        </a:rPr>
                        <a:t>A liquid dose form consisting of active substance(s) dissolved in a single phase solvent liquid which may be aqueous or oily</a:t>
                      </a:r>
                      <a:endPar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endParaRP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Not all solutions are aqueous</a:t>
                      </a:r>
                    </a:p>
                  </a:txBody>
                  <a:tcPr marL="68580" marR="68580" marT="0" marB="0"/>
                </a:tc>
                <a:extLst>
                  <a:ext uri="{0D108BD9-81ED-4DB2-BD59-A6C34878D82A}">
                    <a16:rowId xmlns:a16="http://schemas.microsoft.com/office/drawing/2014/main" val="257742727"/>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Spirit</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present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A liquid dose form consisting of active substance(s) in an alcohol</a:t>
                      </a:r>
                      <a:endParaRPr lang="en-GB" sz="1100" b="0" i="0" u="none" strike="noStrike" cap="non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sym typeface="Arial"/>
                      </a:endParaRP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A type of solution?</a:t>
                      </a:r>
                      <a:b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b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Usually the active substance is volatile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NO PDFs use this concept - </a:t>
                      </a:r>
                      <a:r>
                        <a:rPr lang="en-GB" sz="1100" b="1" i="0" u="none" strike="noStrike" cap="none" dirty="0">
                          <a:solidFill>
                            <a:srgbClr val="FF0000"/>
                          </a:solidFill>
                          <a:effectLst/>
                          <a:latin typeface="Calibri" panose="020F0502020204030204" pitchFamily="34" charset="0"/>
                          <a:cs typeface="Times New Roman" panose="02020603050405020304" pitchFamily="18" charset="0"/>
                          <a:sym typeface="Arial"/>
                        </a:rPr>
                        <a:t>retire</a:t>
                      </a:r>
                    </a:p>
                  </a:txBody>
                  <a:tcPr marL="68580" marR="68580" marT="0" marB="0"/>
                </a:tc>
                <a:extLst>
                  <a:ext uri="{0D108BD9-81ED-4DB2-BD59-A6C34878D82A}">
                    <a16:rowId xmlns:a16="http://schemas.microsoft.com/office/drawing/2014/main" val="2296930328"/>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Spray</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type of pharmaceutical dose form that may be liquid, semi-solid or solid, administered as a dispersion in air; to be used only when further details of the specific form (e.g. solution, suspension, powder) are unknown</a:t>
                      </a:r>
                    </a:p>
                  </a:txBody>
                  <a:tcPr marL="68580" marR="68580" marT="0" marB="0"/>
                </a:tc>
                <a:tc>
                  <a:txBody>
                    <a:bodyPr/>
                    <a:lstStyle/>
                    <a:p>
                      <a:pPr>
                        <a:lnSpc>
                          <a:spcPct val="107000"/>
                        </a:lnSpc>
                        <a:spcAft>
                          <a:spcPts val="800"/>
                        </a:spcAft>
                      </a:pPr>
                      <a:r>
                        <a:rPr lang="en-GB"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Not present as BDF</a:t>
                      </a:r>
                    </a:p>
                  </a:txBody>
                  <a:tcPr marL="68580" marR="68580" marT="0" marB="0"/>
                </a:tc>
                <a:tc>
                  <a:txBody>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ea typeface="Arial"/>
                          <a:cs typeface="Times New Roman" panose="02020603050405020304" pitchFamily="18" charset="0"/>
                          <a:sym typeface="Arial"/>
                        </a:rPr>
                        <a:t>Sprays are present in PDFs, using “spray” as the method to get full definition</a:t>
                      </a:r>
                      <a:endPar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endParaRPr>
                    </a:p>
                  </a:txBody>
                  <a:tcPr marL="68580" marR="68580" marT="0" marB="0"/>
                </a:tc>
                <a:extLst>
                  <a:ext uri="{0D108BD9-81ED-4DB2-BD59-A6C34878D82A}">
                    <a16:rowId xmlns:a16="http://schemas.microsoft.com/office/drawing/2014/main" val="1999469506"/>
                  </a:ext>
                </a:extLst>
              </a:tr>
            </a:tbl>
          </a:graphicData>
        </a:graphic>
      </p:graphicFrame>
    </p:spTree>
    <p:extLst>
      <p:ext uri="{BB962C8B-B14F-4D97-AF65-F5344CB8AC3E}">
        <p14:creationId xmlns:p14="http://schemas.microsoft.com/office/powerpoint/2010/main" val="33772334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137159" y="104027"/>
            <a:ext cx="8268789" cy="856093"/>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Comparison of full list of liquid basic dose forms (current) 6</a:t>
            </a:r>
            <a:endParaRPr sz="2600" dirty="0">
              <a:solidFill>
                <a:schemeClr val="dk2"/>
              </a:solidFill>
            </a:endParaRPr>
          </a:p>
        </p:txBody>
      </p:sp>
      <p:graphicFrame>
        <p:nvGraphicFramePr>
          <p:cNvPr id="3" name="Table 3">
            <a:extLst>
              <a:ext uri="{FF2B5EF4-FFF2-40B4-BE49-F238E27FC236}">
                <a16:creationId xmlns:a16="http://schemas.microsoft.com/office/drawing/2014/main" id="{5327879D-EB41-44F6-9FA4-D6306B742300}"/>
              </a:ext>
            </a:extLst>
          </p:cNvPr>
          <p:cNvGraphicFramePr>
            <a:graphicFrameLocks noGrp="1"/>
          </p:cNvGraphicFramePr>
          <p:nvPr>
            <p:extLst>
              <p:ext uri="{D42A27DB-BD31-4B8C-83A1-F6EECF244321}">
                <p14:modId xmlns:p14="http://schemas.microsoft.com/office/powerpoint/2010/main" val="1413103954"/>
              </p:ext>
            </p:extLst>
          </p:nvPr>
        </p:nvGraphicFramePr>
        <p:xfrm>
          <a:off x="310243" y="960120"/>
          <a:ext cx="8523514" cy="3121026"/>
        </p:xfrm>
        <a:graphic>
          <a:graphicData uri="http://schemas.openxmlformats.org/drawingml/2006/table">
            <a:tbl>
              <a:tblPr firstRow="1" bandRow="1">
                <a:tableStyleId>{D6F7878D-4083-4F37-8A3B-88BDCE471C18}</a:tableStyleId>
              </a:tblPr>
              <a:tblGrid>
                <a:gridCol w="976448">
                  <a:extLst>
                    <a:ext uri="{9D8B030D-6E8A-4147-A177-3AD203B41FA5}">
                      <a16:colId xmlns:a16="http://schemas.microsoft.com/office/drawing/2014/main" val="1294912999"/>
                    </a:ext>
                  </a:extLst>
                </a:gridCol>
                <a:gridCol w="3540035">
                  <a:extLst>
                    <a:ext uri="{9D8B030D-6E8A-4147-A177-3AD203B41FA5}">
                      <a16:colId xmlns:a16="http://schemas.microsoft.com/office/drawing/2014/main" val="3058491656"/>
                    </a:ext>
                  </a:extLst>
                </a:gridCol>
                <a:gridCol w="2109651">
                  <a:extLst>
                    <a:ext uri="{9D8B030D-6E8A-4147-A177-3AD203B41FA5}">
                      <a16:colId xmlns:a16="http://schemas.microsoft.com/office/drawing/2014/main" val="3684574532"/>
                    </a:ext>
                  </a:extLst>
                </a:gridCol>
                <a:gridCol w="1897380">
                  <a:extLst>
                    <a:ext uri="{9D8B030D-6E8A-4147-A177-3AD203B41FA5}">
                      <a16:colId xmlns:a16="http://schemas.microsoft.com/office/drawing/2014/main" val="113020616"/>
                    </a:ext>
                  </a:extLst>
                </a:gridCol>
              </a:tblGrid>
              <a:tr h="370840">
                <a:tc>
                  <a:txBody>
                    <a:bodyPr/>
                    <a:lstStyle/>
                    <a:p>
                      <a:r>
                        <a:rPr lang="en-GB" b="1" dirty="0"/>
                        <a:t>BDF</a:t>
                      </a:r>
                    </a:p>
                  </a:txBody>
                  <a:tcPr>
                    <a:solidFill>
                      <a:schemeClr val="accent2">
                        <a:lumMod val="20000"/>
                        <a:lumOff val="80000"/>
                      </a:schemeClr>
                    </a:solidFill>
                  </a:tcPr>
                </a:tc>
                <a:tc>
                  <a:txBody>
                    <a:bodyPr/>
                    <a:lstStyle/>
                    <a:p>
                      <a:r>
                        <a:rPr lang="en-GB" b="1" dirty="0"/>
                        <a:t>EDQM Definition</a:t>
                      </a:r>
                    </a:p>
                  </a:txBody>
                  <a:tcPr>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b="1" dirty="0"/>
                        <a:t>SNOMED CT Definition</a:t>
                      </a:r>
                    </a:p>
                  </a:txBody>
                  <a:tcPr>
                    <a:solidFill>
                      <a:schemeClr val="accent2">
                        <a:lumMod val="20000"/>
                        <a:lumOff val="80000"/>
                      </a:schemeClr>
                    </a:solidFill>
                  </a:tcPr>
                </a:tc>
                <a:tc>
                  <a:txBody>
                    <a:bodyPr/>
                    <a:lstStyle/>
                    <a:p>
                      <a:r>
                        <a:rPr lang="en-GB" b="1" dirty="0"/>
                        <a:t>Comment</a:t>
                      </a:r>
                    </a:p>
                  </a:txBody>
                  <a:tcPr>
                    <a:solidFill>
                      <a:schemeClr val="accent2">
                        <a:lumMod val="20000"/>
                        <a:lumOff val="80000"/>
                      </a:schemeClr>
                    </a:solidFill>
                  </a:tcPr>
                </a:tc>
                <a:extLst>
                  <a:ext uri="{0D108BD9-81ED-4DB2-BD59-A6C34878D82A}">
                    <a16:rowId xmlns:a16="http://schemas.microsoft.com/office/drawing/2014/main" val="3868316080"/>
                  </a:ext>
                </a:extLst>
              </a:tr>
              <a:tr h="370840">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Suspension</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one or more substances dispersed in a liquid vehicle; the dispersed substance(s) are solid particles that are practically insoluble in the vehicle</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liquid dose form consisting of a suspension of fine particles in a suitable vehicle</a:t>
                      </a:r>
                    </a:p>
                  </a:txBody>
                  <a:tcPr marL="68580" marR="68580" marT="0" marB="0"/>
                </a:tc>
                <a:tc>
                  <a:txBody>
                    <a:bodyPr/>
                    <a:lstStyle/>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2619362"/>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Syrup</a:t>
                      </a:r>
                    </a:p>
                  </a:txBody>
                  <a:tcPr marL="68580" marR="68580" marT="0" marB="0"/>
                </a:tc>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A type of liquid pharmaceutical dose form consisting of a viscous liquid usually with a high concentration of sugar or other sweetening agent</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liquid dose form consisting of active substance(s) dissolved in a concentrated solution of sugar</a:t>
                      </a:r>
                    </a:p>
                  </a:txBody>
                  <a:tcPr marL="68580" marR="68580" marT="0" marB="0"/>
                </a:tc>
                <a:tc>
                  <a:txBody>
                    <a:bodyPr/>
                    <a:lstStyle/>
                    <a:p>
                      <a:pPr>
                        <a:lnSpc>
                          <a:spcPct val="107000"/>
                        </a:lnSpc>
                        <a:spcAft>
                          <a:spcPts val="800"/>
                        </a:spcAft>
                      </a:pPr>
                      <a:r>
                        <a:rPr lang="en-GB"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Make a child of solution</a:t>
                      </a:r>
                    </a:p>
                  </a:txBody>
                  <a:tcPr marL="68580" marR="68580" marT="0" marB="0"/>
                </a:tc>
                <a:extLst>
                  <a:ext uri="{0D108BD9-81ED-4DB2-BD59-A6C34878D82A}">
                    <a16:rowId xmlns:a16="http://schemas.microsoft.com/office/drawing/2014/main" val="2517476735"/>
                  </a:ext>
                </a:extLst>
              </a:tr>
              <a:tr h="370840">
                <a:tc>
                  <a:txBody>
                    <a:bodyPr/>
                    <a:lstStyle/>
                    <a:p>
                      <a:pPr>
                        <a:lnSpc>
                          <a:spcPct val="107000"/>
                        </a:lnSpc>
                        <a:spcAft>
                          <a:spcPts val="800"/>
                        </a:spcAft>
                      </a:pPr>
                      <a:r>
                        <a:rPr lang="en-GB" sz="1100">
                          <a:effectLst/>
                          <a:latin typeface="Calibri" panose="020F0502020204030204" pitchFamily="34" charset="0"/>
                          <a:ea typeface="Calibri" panose="020F0502020204030204" pitchFamily="34" charset="0"/>
                          <a:cs typeface="Times New Roman" panose="02020603050405020304" pitchFamily="18" charset="0"/>
                        </a:rPr>
                        <a:t>Tincture </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Not present</a:t>
                      </a:r>
                    </a:p>
                  </a:txBody>
                  <a:tcPr marL="68580" marR="68580" marT="0" marB="0"/>
                </a:tc>
                <a:tc>
                  <a:txBody>
                    <a:bodyPr/>
                    <a:lstStyle/>
                    <a:p>
                      <a:pPr>
                        <a:lnSpc>
                          <a:spcPct val="107000"/>
                        </a:lnSpc>
                        <a:spcAft>
                          <a:spcPts val="8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A liquid dose form consisting an alcoholic extract of plant or animal material</a:t>
                      </a:r>
                    </a:p>
                  </a:txBody>
                  <a:tcPr marL="68580" marR="68580" marT="0" marB="0"/>
                </a:tc>
                <a:tc>
                  <a:txBody>
                    <a:bodyPr/>
                    <a:lstStyle/>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No PDFs; No CDs</a:t>
                      </a:r>
                    </a:p>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10 Substances described as “Tinctures” (e.g. Iodine tincture, Arnica tincture)</a:t>
                      </a:r>
                    </a:p>
                    <a:p>
                      <a:pPr marR="0" algn="l" rtl="0">
                        <a:lnSpc>
                          <a:spcPct val="107000"/>
                        </a:lnSpc>
                        <a:spcBef>
                          <a:spcPts val="0"/>
                        </a:spcBef>
                        <a:spcAft>
                          <a:spcPts val="800"/>
                        </a:spcAft>
                        <a:buClr>
                          <a:srgbClr val="000000"/>
                        </a:buClr>
                        <a:buFont typeface="Arial"/>
                      </a:pPr>
                      <a:r>
                        <a:rPr lang="en-GB" sz="1100" b="0" i="0" u="none" strike="noStrike" cap="none" dirty="0">
                          <a:solidFill>
                            <a:srgbClr val="000000"/>
                          </a:solidFill>
                          <a:effectLst/>
                          <a:latin typeface="Calibri" panose="020F0502020204030204" pitchFamily="34" charset="0"/>
                          <a:cs typeface="Times New Roman" panose="02020603050405020304" pitchFamily="18" charset="0"/>
                          <a:sym typeface="Arial"/>
                        </a:rPr>
                        <a:t>3 MPs use tincture substances (Arnica and benzoin)</a:t>
                      </a:r>
                    </a:p>
                  </a:txBody>
                  <a:tcPr/>
                </a:tc>
                <a:extLst>
                  <a:ext uri="{0D108BD9-81ED-4DB2-BD59-A6C34878D82A}">
                    <a16:rowId xmlns:a16="http://schemas.microsoft.com/office/drawing/2014/main" val="1999469506"/>
                  </a:ext>
                </a:extLst>
              </a:tr>
            </a:tbl>
          </a:graphicData>
        </a:graphic>
      </p:graphicFrame>
      <p:sp>
        <p:nvSpPr>
          <p:cNvPr id="2" name="TextBox 1">
            <a:extLst>
              <a:ext uri="{FF2B5EF4-FFF2-40B4-BE49-F238E27FC236}">
                <a16:creationId xmlns:a16="http://schemas.microsoft.com/office/drawing/2014/main" id="{32E9DDF7-2047-410C-89ED-500F749432D3}"/>
              </a:ext>
            </a:extLst>
          </p:cNvPr>
          <p:cNvSpPr txBox="1"/>
          <p:nvPr/>
        </p:nvSpPr>
        <p:spPr>
          <a:xfrm>
            <a:off x="280327" y="4251626"/>
            <a:ext cx="8373101" cy="523220"/>
          </a:xfrm>
          <a:prstGeom prst="rect">
            <a:avLst/>
          </a:prstGeom>
          <a:noFill/>
        </p:spPr>
        <p:txBody>
          <a:bodyPr wrap="square" rtlCol="0">
            <a:spAutoFit/>
          </a:bodyPr>
          <a:lstStyle/>
          <a:p>
            <a:r>
              <a:rPr lang="en-GB" dirty="0"/>
              <a:t>Tinctures are much like the essential oils, but instead of using an oil for the solution, tinctures use an alcohol (but usually not pure alcohol – may be only 20%)</a:t>
            </a:r>
          </a:p>
        </p:txBody>
      </p:sp>
    </p:spTree>
    <p:extLst>
      <p:ext uri="{BB962C8B-B14F-4D97-AF65-F5344CB8AC3E}">
        <p14:creationId xmlns:p14="http://schemas.microsoft.com/office/powerpoint/2010/main" val="28021695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308610" y="104027"/>
            <a:ext cx="7886700" cy="536053"/>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SNOMED CT: Liquid basic dose forms (Current)</a:t>
            </a:r>
            <a:endParaRPr sz="2600" dirty="0">
              <a:solidFill>
                <a:schemeClr val="dk2"/>
              </a:solidFill>
            </a:endParaRPr>
          </a:p>
        </p:txBody>
      </p:sp>
      <p:graphicFrame>
        <p:nvGraphicFramePr>
          <p:cNvPr id="2" name="Diagram 1">
            <a:extLst>
              <a:ext uri="{FF2B5EF4-FFF2-40B4-BE49-F238E27FC236}">
                <a16:creationId xmlns:a16="http://schemas.microsoft.com/office/drawing/2014/main" id="{8A21F77E-F7AE-40D8-A699-24147B8794D3}"/>
              </a:ext>
            </a:extLst>
          </p:cNvPr>
          <p:cNvGraphicFramePr/>
          <p:nvPr>
            <p:extLst>
              <p:ext uri="{D42A27DB-BD31-4B8C-83A1-F6EECF244321}">
                <p14:modId xmlns:p14="http://schemas.microsoft.com/office/powerpoint/2010/main" val="2752006063"/>
              </p:ext>
            </p:extLst>
          </p:nvPr>
        </p:nvGraphicFramePr>
        <p:xfrm>
          <a:off x="176349" y="640079"/>
          <a:ext cx="8794115" cy="45034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5F8921EB-AC7C-42A5-AC7A-2A898F42B530}"/>
              </a:ext>
            </a:extLst>
          </p:cNvPr>
          <p:cNvSpPr txBox="1"/>
          <p:nvPr/>
        </p:nvSpPr>
        <p:spPr>
          <a:xfrm>
            <a:off x="6437509" y="861004"/>
            <a:ext cx="2312698" cy="738664"/>
          </a:xfrm>
          <a:prstGeom prst="rect">
            <a:avLst/>
          </a:prstGeom>
          <a:noFill/>
        </p:spPr>
        <p:txBody>
          <a:bodyPr wrap="square" rtlCol="0">
            <a:spAutoFit/>
          </a:bodyPr>
          <a:lstStyle/>
          <a:p>
            <a:r>
              <a:rPr lang="en-GB" dirty="0">
                <a:solidFill>
                  <a:schemeClr val="accent6">
                    <a:lumMod val="75000"/>
                  </a:schemeClr>
                </a:solidFill>
              </a:rPr>
              <a:t>Red</a:t>
            </a:r>
            <a:r>
              <a:rPr lang="en-GB" dirty="0"/>
              <a:t> = retire</a:t>
            </a:r>
          </a:p>
          <a:p>
            <a:r>
              <a:rPr lang="en-GB" dirty="0">
                <a:solidFill>
                  <a:srgbClr val="FFC000"/>
                </a:solidFill>
              </a:rPr>
              <a:t>Orange</a:t>
            </a:r>
            <a:r>
              <a:rPr lang="en-GB" dirty="0"/>
              <a:t> = change</a:t>
            </a:r>
          </a:p>
          <a:p>
            <a:r>
              <a:rPr lang="en-GB" dirty="0">
                <a:solidFill>
                  <a:schemeClr val="accent3">
                    <a:lumMod val="75000"/>
                  </a:schemeClr>
                </a:solidFill>
              </a:rPr>
              <a:t>Purple</a:t>
            </a:r>
            <a:r>
              <a:rPr lang="en-GB" dirty="0"/>
              <a:t> = to be reviewed</a:t>
            </a:r>
          </a:p>
        </p:txBody>
      </p:sp>
    </p:spTree>
    <p:extLst>
      <p:ext uri="{BB962C8B-B14F-4D97-AF65-F5344CB8AC3E}">
        <p14:creationId xmlns:p14="http://schemas.microsoft.com/office/powerpoint/2010/main" val="25675533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3"/>
          <p:cNvSpPr txBox="1">
            <a:spLocks noGrp="1"/>
          </p:cNvSpPr>
          <p:nvPr>
            <p:ph type="title"/>
          </p:nvPr>
        </p:nvSpPr>
        <p:spPr>
          <a:xfrm>
            <a:off x="308610" y="104027"/>
            <a:ext cx="7886700" cy="429929"/>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SNOMED CT: Liquid basic dose forms (Future)</a:t>
            </a:r>
            <a:endParaRPr sz="2600" dirty="0">
              <a:solidFill>
                <a:schemeClr val="dk2"/>
              </a:solidFill>
            </a:endParaRPr>
          </a:p>
        </p:txBody>
      </p:sp>
      <p:graphicFrame>
        <p:nvGraphicFramePr>
          <p:cNvPr id="2" name="Diagram 1">
            <a:extLst>
              <a:ext uri="{FF2B5EF4-FFF2-40B4-BE49-F238E27FC236}">
                <a16:creationId xmlns:a16="http://schemas.microsoft.com/office/drawing/2014/main" id="{8A21F77E-F7AE-40D8-A699-24147B8794D3}"/>
              </a:ext>
            </a:extLst>
          </p:cNvPr>
          <p:cNvGraphicFramePr/>
          <p:nvPr>
            <p:extLst>
              <p:ext uri="{D42A27DB-BD31-4B8C-83A1-F6EECF244321}">
                <p14:modId xmlns:p14="http://schemas.microsoft.com/office/powerpoint/2010/main" val="4045707044"/>
              </p:ext>
            </p:extLst>
          </p:nvPr>
        </p:nvGraphicFramePr>
        <p:xfrm>
          <a:off x="176873" y="533955"/>
          <a:ext cx="8658517" cy="4505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6688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1121644"/>
            <a:ext cx="7960200" cy="363173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600" dirty="0">
                <a:solidFill>
                  <a:schemeClr val="dk2"/>
                </a:solidFill>
              </a:rPr>
              <a:t>Additional recommendation (suggestion)</a:t>
            </a:r>
            <a:endParaRPr sz="2600" dirty="0">
              <a:solidFill>
                <a:schemeClr val="dk2"/>
              </a:solidFill>
            </a:endParaRPr>
          </a:p>
        </p:txBody>
      </p:sp>
      <p:sp>
        <p:nvSpPr>
          <p:cNvPr id="183" name="Google Shape;183;p34"/>
          <p:cNvSpPr txBox="1"/>
          <p:nvPr/>
        </p:nvSpPr>
        <p:spPr>
          <a:xfrm>
            <a:off x="484937" y="1434463"/>
            <a:ext cx="7960200" cy="2123628"/>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r>
              <a:rPr lang="en-GB" dirty="0">
                <a:latin typeface="Calibri"/>
                <a:ea typeface="Calibri"/>
                <a:cs typeface="Calibri"/>
                <a:sym typeface="Calibri"/>
              </a:rPr>
              <a:t>When authoring clinical drugs, especially in the International Edition, the “correct” pharmaceutical dose form should be assigned wherever possible, even if this differs from what is exactly stated in the product literature</a:t>
            </a:r>
          </a:p>
          <a:p>
            <a:pPr marL="0" lvl="0" indent="0" algn="l" rtl="0">
              <a:spcBef>
                <a:spcPts val="0"/>
              </a:spcBef>
              <a:spcAft>
                <a:spcPts val="0"/>
              </a:spcAft>
              <a:buNone/>
            </a:pPr>
            <a:endParaRPr lang="en-GB" dirty="0">
              <a:solidFill>
                <a:schemeClr val="dk1"/>
              </a:solidFill>
              <a:latin typeface="Calibri"/>
              <a:ea typeface="Calibri"/>
              <a:cs typeface="Calibri"/>
              <a:sym typeface="Calibri"/>
            </a:endParaRPr>
          </a:p>
          <a:p>
            <a:pPr marL="0" lvl="0" indent="0" algn="l" rtl="0">
              <a:spcBef>
                <a:spcPts val="0"/>
              </a:spcBef>
              <a:spcAft>
                <a:spcPts val="0"/>
              </a:spcAft>
              <a:buNone/>
            </a:pPr>
            <a:r>
              <a:rPr lang="en-GB" dirty="0">
                <a:solidFill>
                  <a:schemeClr val="dk1"/>
                </a:solidFill>
                <a:latin typeface="Calibri"/>
                <a:ea typeface="Calibri"/>
                <a:cs typeface="Calibri"/>
                <a:sym typeface="Calibri"/>
              </a:rPr>
              <a:t>We recognise that this might cause some issues in classification, but for abstract concepts like the CD, where (in the International Edition) there is no direct traceability back to product literature and actual products, to use the dose form that gives the best (safest) description of a medicinal product in its “clinical view”</a:t>
            </a:r>
          </a:p>
          <a:p>
            <a:pPr marL="285750" lvl="1" indent="-285750">
              <a:buFont typeface="Arial" panose="020B0604020202020204" pitchFamily="34" charset="0"/>
              <a:buChar char="•"/>
            </a:pPr>
            <a:endParaRPr dirty="0">
              <a:latin typeface="Calibri"/>
              <a:ea typeface="Calibri"/>
              <a:cs typeface="Calibri"/>
              <a:sym typeface="Calibri"/>
            </a:endParaRPr>
          </a:p>
        </p:txBody>
      </p:sp>
    </p:spTree>
    <p:extLst>
      <p:ext uri="{BB962C8B-B14F-4D97-AF65-F5344CB8AC3E}">
        <p14:creationId xmlns:p14="http://schemas.microsoft.com/office/powerpoint/2010/main" val="13708816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Implants</a:t>
            </a:r>
          </a:p>
        </p:txBody>
      </p:sp>
      <p:sp>
        <p:nvSpPr>
          <p:cNvPr id="2" name="TextBox 1">
            <a:extLst>
              <a:ext uri="{FF2B5EF4-FFF2-40B4-BE49-F238E27FC236}">
                <a16:creationId xmlns:a16="http://schemas.microsoft.com/office/drawing/2014/main" id="{044CD51F-3BF0-4AC3-A26E-BA8375B931C8}"/>
              </a:ext>
            </a:extLst>
          </p:cNvPr>
          <p:cNvSpPr txBox="1"/>
          <p:nvPr/>
        </p:nvSpPr>
        <p:spPr>
          <a:xfrm>
            <a:off x="378822" y="1321144"/>
            <a:ext cx="8203475" cy="2246769"/>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There are 10 “implant” dose forms in EDQM</a:t>
            </a:r>
          </a:p>
          <a:p>
            <a:r>
              <a:rPr lang="en-GB" sz="1800" dirty="0">
                <a:effectLst/>
                <a:latin typeface="Calibri" panose="020F0502020204030204" pitchFamily="34" charset="0"/>
                <a:ea typeface="Calibri" panose="020F0502020204030204" pitchFamily="34" charset="0"/>
              </a:rPr>
              <a:t>And 4 in SNOMED CT</a:t>
            </a:r>
          </a:p>
          <a:p>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No implant dose forms have currently found their way to RC1 – all are “unmapped” in WIP – this may mean there is quite a conceptual “mismatch” </a:t>
            </a:r>
          </a:p>
          <a:p>
            <a:endParaRPr lang="en-GB" sz="1800" b="1" dirty="0">
              <a:latin typeface="Calibri" panose="020F0502020204030204" pitchFamily="34" charset="0"/>
              <a:ea typeface="Calibri" panose="020F0502020204030204" pitchFamily="34" charset="0"/>
            </a:endParaRPr>
          </a:p>
          <a:p>
            <a:r>
              <a:rPr lang="en-GB" sz="1800" b="1" dirty="0">
                <a:effectLst/>
                <a:latin typeface="Calibri" panose="020F0502020204030204" pitchFamily="34" charset="0"/>
                <a:ea typeface="Calibri" panose="020F0502020204030204" pitchFamily="34" charset="0"/>
              </a:rPr>
              <a:t>We will explore….</a:t>
            </a:r>
          </a:p>
          <a:p>
            <a:endParaRPr lang="en-GB" dirty="0"/>
          </a:p>
        </p:txBody>
      </p:sp>
      <p:pic>
        <p:nvPicPr>
          <p:cNvPr id="4" name="Picture 3">
            <a:extLst>
              <a:ext uri="{FF2B5EF4-FFF2-40B4-BE49-F238E27FC236}">
                <a16:creationId xmlns:a16="http://schemas.microsoft.com/office/drawing/2014/main" id="{CBE361DD-29B5-41D5-B1ED-3DFD34CF388C}"/>
              </a:ext>
            </a:extLst>
          </p:cNvPr>
          <p:cNvPicPr>
            <a:picLocks noChangeAspect="1"/>
          </p:cNvPicPr>
          <p:nvPr/>
        </p:nvPicPr>
        <p:blipFill>
          <a:blip r:embed="rId3"/>
          <a:stretch>
            <a:fillRect/>
          </a:stretch>
        </p:blipFill>
        <p:spPr>
          <a:xfrm>
            <a:off x="7155728" y="3334896"/>
            <a:ext cx="1554700" cy="1567113"/>
          </a:xfrm>
          <a:prstGeom prst="rect">
            <a:avLst/>
          </a:prstGeom>
        </p:spPr>
      </p:pic>
    </p:spTree>
    <p:extLst>
      <p:ext uri="{BB962C8B-B14F-4D97-AF65-F5344CB8AC3E}">
        <p14:creationId xmlns:p14="http://schemas.microsoft.com/office/powerpoint/2010/main" val="30460034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(1):</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2681156779"/>
              </p:ext>
            </p:extLst>
          </p:nvPr>
        </p:nvGraphicFramePr>
        <p:xfrm>
          <a:off x="123753" y="821632"/>
          <a:ext cx="8937742" cy="37744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11303500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Liquid sterile preparation consisting of a suspension intended for implantation in the body; the active substance(s) are released over an extended period of time to obtain a local or systemic effect</a:t>
                      </a:r>
                    </a:p>
                  </a:txBody>
                  <a:tcPr marL="28575" marR="28575" marT="19050" marB="19050" anchor="b"/>
                </a:tc>
                <a:tc>
                  <a:txBody>
                    <a:bodyPr/>
                    <a:lstStyle/>
                    <a:p>
                      <a:pPr rtl="0" fontAlgn="b"/>
                      <a:r>
                        <a:rPr lang="en-GB" sz="1000" b="0" dirty="0" err="1">
                          <a:effectLst/>
                          <a:latin typeface="Calibri" panose="020F0502020204030204" pitchFamily="34" charset="0"/>
                        </a:rPr>
                        <a:t>edqm</a:t>
                      </a:r>
                      <a:r>
                        <a:rPr lang="en-GB" sz="1000" b="0" dirty="0">
                          <a:effectLst/>
                          <a:latin typeface="Calibri" panose="020F0502020204030204" pitchFamily="34" charset="0"/>
                        </a:rPr>
                        <a:t>: implant SOM = liquid</a:t>
                      </a:r>
                      <a:br>
                        <a:rPr lang="en-GB" sz="1000" b="0" dirty="0">
                          <a:effectLst/>
                          <a:latin typeface="Calibri" panose="020F0502020204030204" pitchFamily="34" charset="0"/>
                        </a:rPr>
                      </a:br>
                      <a:r>
                        <a:rPr lang="en-GB" sz="1000" b="0" dirty="0" err="1">
                          <a:effectLst/>
                          <a:latin typeface="Calibri" panose="020F0502020204030204" pitchFamily="34" charset="0"/>
                        </a:rPr>
                        <a:t>sct</a:t>
                      </a:r>
                      <a:r>
                        <a:rPr lang="en-GB" sz="1000" b="0" dirty="0">
                          <a:effectLst/>
                          <a:latin typeface="Calibri" panose="020F0502020204030204" pitchFamily="34" charset="0"/>
                        </a:rPr>
                        <a:t>: implant SOM = solid</a:t>
                      </a:r>
                    </a:p>
                  </a:txBody>
                  <a:tcPr marL="28575" marR="28575" marT="19050" marB="19050" anchor="b"/>
                </a:tc>
                <a:extLst>
                  <a:ext uri="{0D108BD9-81ED-4DB2-BD59-A6C34878D82A}">
                    <a16:rowId xmlns:a16="http://schemas.microsoft.com/office/drawing/2014/main" val="1586216489"/>
                  </a:ext>
                </a:extLst>
              </a:tr>
              <a:tr h="370840">
                <a:tc>
                  <a:txBody>
                    <a:bodyPr/>
                    <a:lstStyle/>
                    <a:p>
                      <a:pPr algn="l" rtl="0" fontAlgn="b"/>
                      <a:r>
                        <a:rPr lang="en-GB" sz="1000" b="0" dirty="0">
                          <a:effectLst/>
                        </a:rPr>
                        <a:t>11302000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tablet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prepared by compression of a solid active substance as such or of a formulation thereof into an implant of a size and shape suitable for implantation, usually subcutaneously. Each implantation tablet is presented in a sterile container. Implantation tablets are intended for release over an extended period of time in order to obtain local or systemic effect</a:t>
                      </a: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754037798"/>
                  </a:ext>
                </a:extLst>
              </a:tr>
              <a:tr h="370840">
                <a:tc>
                  <a:txBody>
                    <a:bodyPr/>
                    <a:lstStyle/>
                    <a:p>
                      <a:pPr algn="l" rtl="0" fontAlgn="b"/>
                      <a:r>
                        <a:rPr lang="en-GB" sz="1000" b="0">
                          <a:effectLst/>
                        </a:rPr>
                        <a:t>11301000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of a size and shape suitable for implantation. It may be prepared by moulding or other means other than compression. Each implant is presented in a sterile container that may be provided with an administration device. Implants are intended for release over an extended period of time in order to obtain local or systemic effect. 'Implantation tablet', 'Implantation chain' and 'Implantation matrix' are excluded</a:t>
                      </a:r>
                    </a:p>
                  </a:txBody>
                  <a:tcPr marL="28575" marR="28575" marT="19050" marB="19050" anchor="b"/>
                </a:tc>
                <a:tc>
                  <a:txBody>
                    <a:bodyPr/>
                    <a:lstStyle/>
                    <a:p>
                      <a:pPr rtl="0" fontAlgn="b"/>
                      <a:r>
                        <a:rPr lang="en-GB" sz="1000" b="0">
                          <a:effectLst/>
                          <a:latin typeface="Calibri" panose="020F0502020204030204" pitchFamily="34" charset="0"/>
                        </a:rPr>
                        <a:t>sct: 385286003 |Implant (basic dose form)| ; one real product, doscoid form for intracavitary implantation</a:t>
                      </a:r>
                    </a:p>
                  </a:txBody>
                  <a:tcPr marL="28575" marR="28575" marT="19050" marB="19050" anchor="b"/>
                </a:tc>
                <a:extLst>
                  <a:ext uri="{0D108BD9-81ED-4DB2-BD59-A6C34878D82A}">
                    <a16:rowId xmlns:a16="http://schemas.microsoft.com/office/drawing/2014/main" val="48707403"/>
                  </a:ext>
                </a:extLst>
              </a:tr>
              <a:tr h="370840">
                <a:tc>
                  <a:txBody>
                    <a:bodyPr/>
                    <a:lstStyle/>
                    <a:p>
                      <a:pPr algn="l" rtl="0" fontAlgn="b"/>
                      <a:r>
                        <a:rPr lang="en-GB" sz="1000" b="0">
                          <a:effectLst/>
                        </a:rPr>
                        <a:t>11303000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chain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small spheres mounted on a non-degradable thread to form a chain that allows withdrawal of the remainder of the chain after a certain period of action. Each implantation chain is presented in a sterile container. The implantation chain is intended for release over an extended period of time in order to obtain local or systemic </a:t>
                      </a:r>
                      <a:r>
                        <a:rPr lang="en-GB" sz="900" dirty="0" err="1">
                          <a:effectLst/>
                        </a:rPr>
                        <a:t>effec</a:t>
                      </a:r>
                      <a:endParaRPr lang="en-GB" sz="900" dirty="0">
                        <a:effectLst/>
                      </a:endParaRP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530567627"/>
                  </a:ext>
                </a:extLst>
              </a:tr>
              <a:tr h="370840">
                <a:tc>
                  <a:txBody>
                    <a:bodyPr/>
                    <a:lstStyle/>
                    <a:p>
                      <a:pPr algn="l" rtl="0" fontAlgn="b"/>
                      <a:r>
                        <a:rPr lang="en-GB" sz="1000" b="0">
                          <a:effectLst/>
                        </a:rPr>
                        <a:t>11303300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a usually pliable, absorbent piece of material (e.g. collagen), usually impregnated with a liquid preparation, intended for implantation in the body. The material may be cut into smaller pieces before implantation, and may be shaped around a tissue (e.g. a bone) or inserted into a medical device that is then implanted. Implantation matrices are intended for release over an extended period of time, usually in order to obtain a local effect. Usually the matrix disappears with time. When the product is packaged as a separate matrix, powder and solvent (or matrix and solution), which are used to prepare the implantation matrix immediately before use, the appropriate combined term should be used; see for example ‘Powder, solvent and matrix for implantation matrix’.</a:t>
                      </a:r>
                    </a:p>
                  </a:txBody>
                  <a:tcPr marL="28575" marR="28575" marT="19050" marB="19050" anchor="b"/>
                </a:tc>
                <a:tc>
                  <a:txBody>
                    <a:bodyPr/>
                    <a:lstStyle/>
                    <a:p>
                      <a:pPr rtl="0" fontAlgn="b"/>
                      <a:r>
                        <a:rPr lang="en-GB" sz="1000" b="0" dirty="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347721098"/>
                  </a:ext>
                </a:extLst>
              </a:tr>
            </a:tbl>
          </a:graphicData>
        </a:graphic>
      </p:graphicFrame>
    </p:spTree>
    <p:extLst>
      <p:ext uri="{BB962C8B-B14F-4D97-AF65-F5344CB8AC3E}">
        <p14:creationId xmlns:p14="http://schemas.microsoft.com/office/powerpoint/2010/main" val="20264297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(2):</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3742817370"/>
              </p:ext>
            </p:extLst>
          </p:nvPr>
        </p:nvGraphicFramePr>
        <p:xfrm>
          <a:off x="123753" y="821632"/>
          <a:ext cx="8937742" cy="34569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13018000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Matrix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a usually pliable, absorbent piece of material (e.g. collagen) intended to be used in the preparation of an implantation matrix.</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2140855237"/>
                  </a:ext>
                </a:extLst>
              </a:tr>
              <a:tr h="370840">
                <a:tc>
                  <a:txBody>
                    <a:bodyPr/>
                    <a:lstStyle/>
                    <a:p>
                      <a:pPr algn="l" rtl="0" fontAlgn="b"/>
                      <a:r>
                        <a:rPr lang="en-GB" sz="1000" b="0">
                          <a:effectLst/>
                        </a:rPr>
                        <a:t>50049500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including freeze-dried powders, intended to be dispersed in the specified liquid to obtain an implantation suspension</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909468105"/>
                  </a:ext>
                </a:extLst>
              </a:tr>
              <a:tr h="370840">
                <a:tc>
                  <a:txBody>
                    <a:bodyPr/>
                    <a:lstStyle/>
                    <a:p>
                      <a:pPr algn="l" rtl="0" fontAlgn="b"/>
                      <a:r>
                        <a:rPr lang="en-GB" sz="1000" b="0">
                          <a:effectLst/>
                        </a:rPr>
                        <a:t>13027000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including freeze-dried powders, intended to be used in the preparation of an implantation matrix, e.g. by dissolving in the specified liquid to prepare the solution used to impregnate the matrix</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SCT focuses on where the implant "goes" (intralesional, </a:t>
                      </a:r>
                      <a:r>
                        <a:rPr lang="en-GB" sz="1000" b="0" i="0" u="none" strike="noStrike" cap="none" dirty="0" err="1">
                          <a:solidFill>
                            <a:schemeClr val="dk1"/>
                          </a:solidFill>
                          <a:effectLst/>
                          <a:latin typeface="Calibri" panose="020F0502020204030204" pitchFamily="34" charset="0"/>
                          <a:ea typeface="+mn-ea"/>
                          <a:cs typeface="+mn-cs"/>
                          <a:sym typeface="Arial"/>
                        </a:rPr>
                        <a:t>subcutan</a:t>
                      </a:r>
                      <a:r>
                        <a:rPr lang="en-GB" sz="1000" b="0" i="0" u="none" strike="noStrike" cap="none" dirty="0">
                          <a:solidFill>
                            <a:schemeClr val="dk1"/>
                          </a:solidFill>
                          <a:effectLst/>
                          <a:latin typeface="Calibri" panose="020F0502020204030204" pitchFamily="34" charset="0"/>
                          <a:ea typeface="+mn-ea"/>
                          <a:cs typeface="+mn-cs"/>
                          <a:sym typeface="Arial"/>
                        </a:rPr>
                        <a:t>). EDQM focuses on what the implant is (implant, matrix, tablet, chain, paste etc)</a:t>
                      </a:r>
                    </a:p>
                  </a:txBody>
                  <a:tcPr marL="28575" marR="28575" marT="19050" marB="19050" anchor="b"/>
                </a:tc>
                <a:extLst>
                  <a:ext uri="{0D108BD9-81ED-4DB2-BD59-A6C34878D82A}">
                    <a16:rowId xmlns:a16="http://schemas.microsoft.com/office/drawing/2014/main" val="1728853352"/>
                  </a:ext>
                </a:extLst>
              </a:tr>
              <a:tr h="370840">
                <a:tc>
                  <a:txBody>
                    <a:bodyPr/>
                    <a:lstStyle/>
                    <a:p>
                      <a:pPr algn="l" rtl="0" fontAlgn="b"/>
                      <a:r>
                        <a:rPr lang="en-GB" sz="1000" b="0" dirty="0">
                          <a:effectLst/>
                        </a:rPr>
                        <a:t>13028000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intended to be mixed with the specified liquid or paste to obtain an implantation paste</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Calibri" panose="020F0502020204030204" pitchFamily="34" charset="0"/>
                        <a:ea typeface="+mn-ea"/>
                        <a:cs typeface="+mn-cs"/>
                        <a:sym typeface="Arial"/>
                      </a:endParaRPr>
                    </a:p>
                  </a:txBody>
                  <a:tcPr marL="28575" marR="28575" marT="19050" marB="19050" anchor="b"/>
                </a:tc>
                <a:extLst>
                  <a:ext uri="{0D108BD9-81ED-4DB2-BD59-A6C34878D82A}">
                    <a16:rowId xmlns:a16="http://schemas.microsoft.com/office/drawing/2014/main" val="3476014299"/>
                  </a:ext>
                </a:extLst>
              </a:tr>
              <a:tr h="370840">
                <a:tc>
                  <a:txBody>
                    <a:bodyPr/>
                    <a:lstStyle/>
                    <a:p>
                      <a:pPr algn="l" rtl="0" fontAlgn="b"/>
                      <a:r>
                        <a:rPr lang="en-GB" sz="1000" b="0">
                          <a:effectLst/>
                        </a:rPr>
                        <a:t>13043000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Semi-solid sterile preparation containing large proportions of solids finely dispersed in the basis, intended to be implanted in the body for release of the active substance(s) over an extended period of time, usually to obtain a systemic effect</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no parenteral paste, nor implant associated AM, some BDF implant with</a:t>
                      </a:r>
                      <a:br>
                        <a:rPr lang="en-GB" sz="1000" b="0" i="0" u="none" strike="noStrike" cap="none" dirty="0">
                          <a:solidFill>
                            <a:schemeClr val="dk1"/>
                          </a:solidFill>
                          <a:effectLst/>
                          <a:latin typeface="Calibri" panose="020F0502020204030204" pitchFamily="34" charset="0"/>
                          <a:ea typeface="+mn-ea"/>
                          <a:cs typeface="+mn-cs"/>
                          <a:sym typeface="Arial"/>
                        </a:rPr>
                      </a:br>
                      <a:r>
                        <a:rPr lang="en-GB" sz="1000" b="0" i="0" u="none" strike="noStrike" cap="none" dirty="0">
                          <a:solidFill>
                            <a:schemeClr val="dk1"/>
                          </a:solidFill>
                          <a:effectLst/>
                          <a:latin typeface="Calibri" panose="020F0502020204030204" pitchFamily="34" charset="0"/>
                          <a:ea typeface="+mn-ea"/>
                          <a:cs typeface="+mn-cs"/>
                          <a:sym typeface="Arial"/>
                        </a:rPr>
                        <a:t>IS </a:t>
                      </a:r>
                      <a:r>
                        <a:rPr lang="en-GB" sz="1000" b="0" i="0" u="none" strike="noStrike" cap="none" dirty="0" err="1">
                          <a:solidFill>
                            <a:schemeClr val="dk1"/>
                          </a:solidFill>
                          <a:effectLst/>
                          <a:latin typeface="Calibri" panose="020F0502020204030204" pitchFamily="34" charset="0"/>
                          <a:ea typeface="+mn-ea"/>
                          <a:cs typeface="+mn-cs"/>
                          <a:sym typeface="Arial"/>
                        </a:rPr>
                        <a:t>subcutaneaous</a:t>
                      </a:r>
                      <a:r>
                        <a:rPr lang="en-GB" sz="1000" b="0" i="0" u="none" strike="noStrike" cap="none" dirty="0">
                          <a:solidFill>
                            <a:schemeClr val="dk1"/>
                          </a:solidFill>
                          <a:effectLst/>
                          <a:latin typeface="Calibri" panose="020F0502020204030204" pitchFamily="34" charset="0"/>
                          <a:ea typeface="+mn-ea"/>
                          <a:cs typeface="+mn-cs"/>
                          <a:sym typeface="Arial"/>
                        </a:rPr>
                        <a:t>. No French Drug example to investigate deeper</a:t>
                      </a:r>
                    </a:p>
                  </a:txBody>
                  <a:tcPr marL="28575" marR="28575" marT="19050" marB="19050" anchor="b"/>
                </a:tc>
                <a:extLst>
                  <a:ext uri="{0D108BD9-81ED-4DB2-BD59-A6C34878D82A}">
                    <a16:rowId xmlns:a16="http://schemas.microsoft.com/office/drawing/2014/main" val="3172030579"/>
                  </a:ext>
                </a:extLst>
              </a:tr>
            </a:tbl>
          </a:graphicData>
        </a:graphic>
      </p:graphicFrame>
    </p:spTree>
    <p:extLst>
      <p:ext uri="{BB962C8B-B14F-4D97-AF65-F5344CB8AC3E}">
        <p14:creationId xmlns:p14="http://schemas.microsoft.com/office/powerpoint/2010/main" val="15852212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SNOMED CT implant PDF concepts</a:t>
            </a:r>
          </a:p>
        </p:txBody>
      </p:sp>
      <p:pic>
        <p:nvPicPr>
          <p:cNvPr id="4" name="Picture 3">
            <a:extLst>
              <a:ext uri="{FF2B5EF4-FFF2-40B4-BE49-F238E27FC236}">
                <a16:creationId xmlns:a16="http://schemas.microsoft.com/office/drawing/2014/main" id="{A76C844E-3DD5-4965-99E4-71FA1C0F7B6F}"/>
              </a:ext>
            </a:extLst>
          </p:cNvPr>
          <p:cNvPicPr>
            <a:picLocks noChangeAspect="1"/>
          </p:cNvPicPr>
          <p:nvPr/>
        </p:nvPicPr>
        <p:blipFill>
          <a:blip r:embed="rId3"/>
          <a:stretch>
            <a:fillRect/>
          </a:stretch>
        </p:blipFill>
        <p:spPr>
          <a:xfrm>
            <a:off x="1675812" y="1177576"/>
            <a:ext cx="4829849" cy="1743318"/>
          </a:xfrm>
          <a:prstGeom prst="rect">
            <a:avLst/>
          </a:prstGeom>
        </p:spPr>
      </p:pic>
      <p:sp>
        <p:nvSpPr>
          <p:cNvPr id="5" name="TextBox 4">
            <a:extLst>
              <a:ext uri="{FF2B5EF4-FFF2-40B4-BE49-F238E27FC236}">
                <a16:creationId xmlns:a16="http://schemas.microsoft.com/office/drawing/2014/main" id="{4D474DDB-87EF-4F30-BED6-247C59ED8B6E}"/>
              </a:ext>
            </a:extLst>
          </p:cNvPr>
          <p:cNvSpPr txBox="1"/>
          <p:nvPr/>
        </p:nvSpPr>
        <p:spPr>
          <a:xfrm>
            <a:off x="426263" y="3375717"/>
            <a:ext cx="7603958" cy="1600438"/>
          </a:xfrm>
          <a:prstGeom prst="rect">
            <a:avLst/>
          </a:prstGeom>
          <a:noFill/>
        </p:spPr>
        <p:txBody>
          <a:bodyPr wrap="square" rtlCol="0">
            <a:spAutoFit/>
          </a:bodyPr>
          <a:lstStyle/>
          <a:p>
            <a:r>
              <a:rPr lang="en-GB" dirty="0"/>
              <a:t>CDs using “implant” PDFs include</a:t>
            </a:r>
          </a:p>
          <a:p>
            <a:pPr marL="285750" indent="-285750">
              <a:buFont typeface="Arial" panose="020B0604020202020204" pitchFamily="34" charset="0"/>
              <a:buChar char="•"/>
            </a:pPr>
            <a:r>
              <a:rPr lang="en-GB" dirty="0"/>
              <a:t>A </a:t>
            </a:r>
            <a:r>
              <a:rPr lang="en-GB" dirty="0" err="1"/>
              <a:t>ganiciclovir</a:t>
            </a:r>
            <a:r>
              <a:rPr lang="en-GB" dirty="0"/>
              <a:t> ocular implant</a:t>
            </a:r>
          </a:p>
          <a:p>
            <a:pPr marL="285750" indent="-285750">
              <a:buFont typeface="Arial" panose="020B0604020202020204" pitchFamily="34" charset="0"/>
              <a:buChar char="•"/>
            </a:pPr>
            <a:r>
              <a:rPr lang="en-GB" dirty="0"/>
              <a:t>A dexamethasone and a fluocinolone ocular implant</a:t>
            </a:r>
          </a:p>
          <a:p>
            <a:pPr marL="285750" indent="-285750">
              <a:buFont typeface="Arial" panose="020B0604020202020204" pitchFamily="34" charset="0"/>
              <a:buChar char="•"/>
            </a:pPr>
            <a:r>
              <a:rPr lang="en-GB" dirty="0" err="1"/>
              <a:t>Estradiol</a:t>
            </a:r>
            <a:r>
              <a:rPr lang="en-GB" dirty="0"/>
              <a:t>, </a:t>
            </a:r>
            <a:r>
              <a:rPr lang="en-GB" dirty="0" err="1"/>
              <a:t>etonorgestrel</a:t>
            </a:r>
            <a:r>
              <a:rPr lang="en-GB" dirty="0"/>
              <a:t> and levonorgestrel subcutaneous implants</a:t>
            </a:r>
          </a:p>
          <a:p>
            <a:pPr marL="285750" indent="-285750">
              <a:buFont typeface="Arial" panose="020B0604020202020204" pitchFamily="34" charset="0"/>
              <a:buChar char="•"/>
            </a:pPr>
            <a:r>
              <a:rPr lang="en-GB" dirty="0"/>
              <a:t>A </a:t>
            </a:r>
            <a:r>
              <a:rPr lang="en-GB" dirty="0" err="1"/>
              <a:t>carmustine</a:t>
            </a:r>
            <a:r>
              <a:rPr lang="en-GB" dirty="0"/>
              <a:t> intralesional implant</a:t>
            </a:r>
          </a:p>
          <a:p>
            <a:pPr marL="285750" indent="-285750">
              <a:buFont typeface="Arial" panose="020B0604020202020204" pitchFamily="34" charset="0"/>
              <a:buChar char="•"/>
            </a:pPr>
            <a:r>
              <a:rPr lang="en-GB" dirty="0"/>
              <a:t>Testosterone and </a:t>
            </a:r>
            <a:r>
              <a:rPr lang="en-GB" dirty="0" err="1"/>
              <a:t>goserelin</a:t>
            </a:r>
            <a:r>
              <a:rPr lang="en-GB" dirty="0"/>
              <a:t> subcutaneous implants</a:t>
            </a:r>
          </a:p>
          <a:p>
            <a:pPr marL="285750" indent="-285750">
              <a:buFont typeface="Arial" panose="020B0604020202020204" pitchFamily="34" charset="0"/>
              <a:buChar char="•"/>
            </a:pPr>
            <a:r>
              <a:rPr lang="en-GB" dirty="0"/>
              <a:t>An autologous cultured chondrocyte intraarticular implant</a:t>
            </a:r>
          </a:p>
        </p:txBody>
      </p:sp>
    </p:spTree>
    <p:extLst>
      <p:ext uri="{BB962C8B-B14F-4D97-AF65-F5344CB8AC3E}">
        <p14:creationId xmlns:p14="http://schemas.microsoft.com/office/powerpoint/2010/main" val="40961049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4491-4417-4819-9C9E-684A287EBCC1}"/>
              </a:ext>
            </a:extLst>
          </p:cNvPr>
          <p:cNvSpPr>
            <a:spLocks noGrp="1"/>
          </p:cNvSpPr>
          <p:nvPr>
            <p:ph type="title"/>
          </p:nvPr>
        </p:nvSpPr>
        <p:spPr/>
        <p:txBody>
          <a:bodyPr/>
          <a:lstStyle/>
          <a:p>
            <a:r>
              <a:rPr lang="en-GB" sz="2800" b="1" dirty="0">
                <a:solidFill>
                  <a:schemeClr val="dk2"/>
                </a:solidFill>
              </a:rPr>
              <a:t>Thoughts?</a:t>
            </a:r>
          </a:p>
        </p:txBody>
      </p:sp>
      <p:sp>
        <p:nvSpPr>
          <p:cNvPr id="3" name="Text Placeholder 2">
            <a:extLst>
              <a:ext uri="{FF2B5EF4-FFF2-40B4-BE49-F238E27FC236}">
                <a16:creationId xmlns:a16="http://schemas.microsoft.com/office/drawing/2014/main" id="{C15E4C10-3E6D-402D-BBB7-EB8A44936025}"/>
              </a:ext>
            </a:extLst>
          </p:cNvPr>
          <p:cNvSpPr>
            <a:spLocks noGrp="1"/>
          </p:cNvSpPr>
          <p:nvPr>
            <p:ph type="body" idx="1"/>
          </p:nvPr>
        </p:nvSpPr>
        <p:spPr/>
        <p:txBody>
          <a:bodyPr/>
          <a:lstStyle/>
          <a:p>
            <a:pPr marL="139700" indent="0">
              <a:buNone/>
            </a:pPr>
            <a:r>
              <a:rPr lang="en-GB" dirty="0"/>
              <a:t>When is a prolonged release suspension not an implant?</a:t>
            </a:r>
          </a:p>
          <a:p>
            <a:pPr marL="139700" indent="0">
              <a:buNone/>
            </a:pPr>
            <a:endParaRPr lang="en-GB" dirty="0"/>
          </a:p>
          <a:p>
            <a:pPr marL="139700" indent="0">
              <a:buNone/>
            </a:pPr>
            <a:r>
              <a:rPr lang="en-GB" dirty="0"/>
              <a:t>An implant as a solid rather than an implant </a:t>
            </a:r>
            <a:r>
              <a:rPr lang="en-GB"/>
              <a:t>(question)</a:t>
            </a:r>
            <a:endParaRPr lang="en-GB" dirty="0"/>
          </a:p>
          <a:p>
            <a:pPr marL="139700" indent="0">
              <a:buNone/>
            </a:pPr>
            <a:r>
              <a:rPr lang="en-GB" dirty="0"/>
              <a:t>Car T – modified T cell implant (probably a dispersion)</a:t>
            </a:r>
          </a:p>
          <a:p>
            <a:pPr marL="139700" indent="0">
              <a:buNone/>
            </a:pPr>
            <a:r>
              <a:rPr lang="en-GB" dirty="0"/>
              <a:t>Chondrocyte implant – cells or (lump of tissue)?</a:t>
            </a:r>
          </a:p>
        </p:txBody>
      </p:sp>
    </p:spTree>
    <p:extLst>
      <p:ext uri="{BB962C8B-B14F-4D97-AF65-F5344CB8AC3E}">
        <p14:creationId xmlns:p14="http://schemas.microsoft.com/office/powerpoint/2010/main" val="39680794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Plaster and Patch</a:t>
            </a:r>
          </a:p>
        </p:txBody>
      </p:sp>
      <p:sp>
        <p:nvSpPr>
          <p:cNvPr id="2" name="TextBox 1">
            <a:extLst>
              <a:ext uri="{FF2B5EF4-FFF2-40B4-BE49-F238E27FC236}">
                <a16:creationId xmlns:a16="http://schemas.microsoft.com/office/drawing/2014/main" id="{044CD51F-3BF0-4AC3-A26E-BA8375B931C8}"/>
              </a:ext>
            </a:extLst>
          </p:cNvPr>
          <p:cNvSpPr txBox="1"/>
          <p:nvPr/>
        </p:nvSpPr>
        <p:spPr>
          <a:xfrm>
            <a:off x="412167" y="1321144"/>
            <a:ext cx="8203475" cy="584775"/>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Not forgotten….will come back to this </a:t>
            </a:r>
            <a:r>
              <a:rPr lang="en-GB" sz="1800" dirty="0">
                <a:effectLst/>
                <a:latin typeface="Calibri" panose="020F0502020204030204" pitchFamily="34" charset="0"/>
                <a:ea typeface="Calibri" panose="020F0502020204030204" pitchFamily="34" charset="0"/>
                <a:sym typeface="Wingdings" panose="05000000000000000000" pitchFamily="2" charset="2"/>
              </a:rPr>
              <a:t></a:t>
            </a:r>
            <a:endParaRPr lang="en-GB" sz="1800" b="1"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8748230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10</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March</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47</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Mapping Spreadsheet update</a:t>
            </a:r>
            <a:endParaRPr sz="2800" dirty="0">
              <a:solidFill>
                <a:schemeClr val="dk2"/>
              </a:solidFill>
            </a:endParaRPr>
          </a:p>
        </p:txBody>
      </p:sp>
      <p:sp>
        <p:nvSpPr>
          <p:cNvPr id="118" name="Google Shape;118;p25"/>
          <p:cNvSpPr txBox="1"/>
          <p:nvPr/>
        </p:nvSpPr>
        <p:spPr>
          <a:xfrm>
            <a:off x="487267" y="1321144"/>
            <a:ext cx="8169464" cy="1661963"/>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The number of “tabs” is expanding as we organise various subject areas</a:t>
            </a:r>
          </a:p>
          <a:p>
            <a:pPr marL="285750" lvl="2" indent="-285750">
              <a:buFont typeface="Wingdings" panose="05000000000000000000" pitchFamily="2" charset="2"/>
              <a:buChar char="v"/>
            </a:pPr>
            <a:endParaRPr lang="en-GB" sz="1600" dirty="0">
              <a:latin typeface="Calibri"/>
              <a:ea typeface="Calibri"/>
              <a:cs typeface="Calibri"/>
              <a:sym typeface="Calibri"/>
            </a:endParaRPr>
          </a:p>
          <a:p>
            <a:pPr marL="285750" lvl="2" indent="-285750">
              <a:buFont typeface="Wingdings" panose="05000000000000000000" pitchFamily="2" charset="2"/>
              <a:buChar char="v"/>
            </a:pPr>
            <a:r>
              <a:rPr lang="en-GB" sz="1600" dirty="0">
                <a:latin typeface="Calibri"/>
                <a:ea typeface="Calibri"/>
                <a:cs typeface="Calibri"/>
                <a:sym typeface="Calibri"/>
              </a:rPr>
              <a:t>Injection/Infusion</a:t>
            </a:r>
          </a:p>
          <a:p>
            <a:pPr marL="285750" lvl="2" indent="-285750">
              <a:buFont typeface="Wingdings" panose="05000000000000000000" pitchFamily="2" charset="2"/>
              <a:buChar char="v"/>
            </a:pPr>
            <a:r>
              <a:rPr lang="en-GB" sz="1600" dirty="0" err="1">
                <a:latin typeface="Calibri"/>
                <a:ea typeface="Calibri"/>
                <a:cs typeface="Calibri"/>
                <a:sym typeface="Calibri"/>
              </a:rPr>
              <a:t>Misc</a:t>
            </a:r>
            <a:r>
              <a:rPr lang="en-GB" sz="1600" dirty="0">
                <a:latin typeface="Calibri"/>
                <a:ea typeface="Calibri"/>
                <a:cs typeface="Calibri"/>
                <a:sym typeface="Calibri"/>
              </a:rPr>
              <a:t> awaiting change</a:t>
            </a:r>
          </a:p>
          <a:p>
            <a:pPr marL="285750" lvl="2" indent="-285750">
              <a:buFont typeface="Wingdings" panose="05000000000000000000" pitchFamily="2" charset="2"/>
              <a:buChar char="v"/>
            </a:pPr>
            <a:endParaRPr lang="en-GB" sz="1600" dirty="0">
              <a:latin typeface="Calibri"/>
              <a:ea typeface="Calibri"/>
              <a:cs typeface="Calibri"/>
              <a:sym typeface="Calibri"/>
            </a:endParaRPr>
          </a:p>
          <a:p>
            <a:pPr marL="285750" lvl="2" indent="-285750">
              <a:buFont typeface="Wingdings" panose="05000000000000000000" pitchFamily="2" charset="2"/>
              <a:buChar char="v"/>
            </a:pPr>
            <a:r>
              <a:rPr lang="en-GB" sz="1600" dirty="0">
                <a:latin typeface="Calibri"/>
                <a:ea typeface="Calibri"/>
                <a:cs typeface="Calibri"/>
                <a:sym typeface="Calibri"/>
              </a:rPr>
              <a:t>François has added columns for tracking the Change Requests that he has submitted</a:t>
            </a:r>
          </a:p>
        </p:txBody>
      </p:sp>
      <p:pic>
        <p:nvPicPr>
          <p:cNvPr id="3" name="Picture 2">
            <a:extLst>
              <a:ext uri="{FF2B5EF4-FFF2-40B4-BE49-F238E27FC236}">
                <a16:creationId xmlns:a16="http://schemas.microsoft.com/office/drawing/2014/main" id="{F8BF6F03-C1D7-438A-858B-7BBDEBF0B64A}"/>
              </a:ext>
            </a:extLst>
          </p:cNvPr>
          <p:cNvPicPr>
            <a:picLocks noChangeAspect="1"/>
          </p:cNvPicPr>
          <p:nvPr/>
        </p:nvPicPr>
        <p:blipFill>
          <a:blip r:embed="rId3"/>
          <a:stretch>
            <a:fillRect/>
          </a:stretch>
        </p:blipFill>
        <p:spPr>
          <a:xfrm>
            <a:off x="720777" y="3188886"/>
            <a:ext cx="6982097" cy="1576991"/>
          </a:xfrm>
          <a:prstGeom prst="rect">
            <a:avLst/>
          </a:prstGeom>
        </p:spPr>
      </p:pic>
    </p:spTree>
    <p:extLst>
      <p:ext uri="{BB962C8B-B14F-4D97-AF65-F5344CB8AC3E}">
        <p14:creationId xmlns:p14="http://schemas.microsoft.com/office/powerpoint/2010/main" val="191466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numbers</a:t>
            </a:r>
            <a:endParaRPr sz="2800" dirty="0">
              <a:solidFill>
                <a:schemeClr val="dk2"/>
              </a:solidFill>
            </a:endParaRPr>
          </a:p>
        </p:txBody>
      </p:sp>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2659395531"/>
              </p:ext>
            </p:extLst>
          </p:nvPr>
        </p:nvGraphicFramePr>
        <p:xfrm>
          <a:off x="556459" y="1069139"/>
          <a:ext cx="7738455" cy="237236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199520">
                  <a:extLst>
                    <a:ext uri="{9D8B030D-6E8A-4147-A177-3AD203B41FA5}">
                      <a16:colId xmlns:a16="http://schemas.microsoft.com/office/drawing/2014/main" val="2990042140"/>
                    </a:ext>
                  </a:extLst>
                </a:gridCol>
                <a:gridCol w="179523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r>
                        <a:rPr lang="en-GB" dirty="0"/>
                        <a:t>24:02:2022</a:t>
                      </a:r>
                    </a:p>
                  </a:txBody>
                  <a:tcPr/>
                </a:tc>
                <a:tc>
                  <a:txBody>
                    <a:bodyPr/>
                    <a:lstStyle/>
                    <a:p>
                      <a:pPr algn="ctr"/>
                      <a:r>
                        <a:rPr lang="en-GB" dirty="0"/>
                        <a:t>190</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54</a:t>
                      </a:r>
                    </a:p>
                  </a:txBody>
                  <a:tcPr/>
                </a:tc>
                <a:tc>
                  <a:txBody>
                    <a:bodyPr/>
                    <a:lstStyle/>
                    <a:p>
                      <a:pPr algn="ctr"/>
                      <a:r>
                        <a:rPr lang="en-GB" dirty="0"/>
                        <a:t>16</a:t>
                      </a:r>
                    </a:p>
                  </a:txBody>
                  <a:tcPr/>
                </a:tc>
                <a:tc>
                  <a:txBody>
                    <a:bodyPr/>
                    <a:lstStyle/>
                    <a:p>
                      <a:pPr algn="ctr"/>
                      <a:r>
                        <a:rPr lang="en-GB" dirty="0"/>
                        <a:t>7</a:t>
                      </a:r>
                    </a:p>
                  </a:txBody>
                  <a:tcPr/>
                </a:tc>
                <a:extLst>
                  <a:ext uri="{0D108BD9-81ED-4DB2-BD59-A6C34878D82A}">
                    <a16:rowId xmlns:a16="http://schemas.microsoft.com/office/drawing/2014/main" val="3854481617"/>
                  </a:ext>
                </a:extLst>
              </a:tr>
            </a:tbl>
          </a:graphicData>
        </a:graphic>
      </p:graphicFrame>
      <p:sp>
        <p:nvSpPr>
          <p:cNvPr id="3" name="TextBox 2">
            <a:extLst>
              <a:ext uri="{FF2B5EF4-FFF2-40B4-BE49-F238E27FC236}">
                <a16:creationId xmlns:a16="http://schemas.microsoft.com/office/drawing/2014/main" id="{9FAC63BA-6ACF-4E5A-8A22-557E2FC28F9D}"/>
              </a:ext>
            </a:extLst>
          </p:cNvPr>
          <p:cNvSpPr txBox="1"/>
          <p:nvPr/>
        </p:nvSpPr>
        <p:spPr>
          <a:xfrm>
            <a:off x="632516" y="3544296"/>
            <a:ext cx="7882834" cy="1384995"/>
          </a:xfrm>
          <a:prstGeom prst="rect">
            <a:avLst/>
          </a:prstGeom>
          <a:noFill/>
        </p:spPr>
        <p:txBody>
          <a:bodyPr wrap="square" numCol="2" rtlCol="0">
            <a:spAutoFit/>
          </a:bodyPr>
          <a:lstStyle/>
          <a:p>
            <a:r>
              <a:rPr lang="en-GB" dirty="0"/>
              <a:t>In “holding”:</a:t>
            </a:r>
          </a:p>
          <a:p>
            <a:pPr marL="285750" indent="-285750">
              <a:buFont typeface="Arial" panose="020B0604020202020204" pitchFamily="34" charset="0"/>
              <a:buChar char="•"/>
            </a:pPr>
            <a:r>
              <a:rPr lang="en-GB" dirty="0"/>
              <a:t>Capsules = 6</a:t>
            </a:r>
          </a:p>
          <a:p>
            <a:pPr marL="285750" indent="-285750">
              <a:buFont typeface="Arial" panose="020B0604020202020204" pitchFamily="34" charset="0"/>
              <a:buChar char="•"/>
            </a:pPr>
            <a:r>
              <a:rPr lang="en-GB" dirty="0"/>
              <a:t>Multiple sites/methods = 10</a:t>
            </a:r>
          </a:p>
          <a:p>
            <a:pPr marL="285750" indent="-285750">
              <a:buFont typeface="Arial" panose="020B0604020202020204" pitchFamily="34" charset="0"/>
              <a:buChar char="•"/>
            </a:pPr>
            <a:r>
              <a:rPr lang="en-GB" dirty="0"/>
              <a:t>Intravesical/Urethral = 5</a:t>
            </a:r>
          </a:p>
          <a:p>
            <a:pPr marL="285750" indent="-285750">
              <a:buFont typeface="Arial" panose="020B0604020202020204" pitchFamily="34" charset="0"/>
              <a:buChar char="•"/>
            </a:pPr>
            <a:r>
              <a:rPr lang="en-GB" dirty="0"/>
              <a:t>Infusion/Injection = 3</a:t>
            </a:r>
          </a:p>
          <a:p>
            <a:pPr marL="285750" indent="-285750">
              <a:buFont typeface="Arial" panose="020B0604020202020204" pitchFamily="34" charset="0"/>
              <a:buChar char="•"/>
            </a:pPr>
            <a:r>
              <a:rPr lang="en-GB" dirty="0" err="1"/>
              <a:t>Misc</a:t>
            </a:r>
            <a:r>
              <a:rPr lang="en-GB" dirty="0"/>
              <a:t> = 5</a:t>
            </a:r>
          </a:p>
          <a:p>
            <a:pPr marL="285750" indent="-285750">
              <a:buFont typeface="Arial" panose="020B0604020202020204" pitchFamily="34" charset="0"/>
              <a:buChar char="•"/>
            </a:pPr>
            <a:r>
              <a:rPr lang="en-GB" dirty="0"/>
              <a:t>Dispersions = 12</a:t>
            </a:r>
          </a:p>
        </p:txBody>
      </p:sp>
    </p:spTree>
    <p:extLst>
      <p:ext uri="{BB962C8B-B14F-4D97-AF65-F5344CB8AC3E}">
        <p14:creationId xmlns:p14="http://schemas.microsoft.com/office/powerpoint/2010/main" val="207599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BB58A-08E5-4ED3-A9AB-96FE38133460}"/>
              </a:ext>
            </a:extLst>
          </p:cNvPr>
          <p:cNvSpPr>
            <a:spLocks noGrp="1"/>
          </p:cNvSpPr>
          <p:nvPr>
            <p:ph type="title"/>
          </p:nvPr>
        </p:nvSpPr>
        <p:spPr/>
        <p:txBody>
          <a:bodyPr/>
          <a:lstStyle/>
          <a:p>
            <a:r>
              <a:rPr lang="en-GB" dirty="0"/>
              <a:t>The Attributes</a:t>
            </a:r>
          </a:p>
        </p:txBody>
      </p:sp>
      <p:sp>
        <p:nvSpPr>
          <p:cNvPr id="3" name="Text Placeholder 2">
            <a:extLst>
              <a:ext uri="{FF2B5EF4-FFF2-40B4-BE49-F238E27FC236}">
                <a16:creationId xmlns:a16="http://schemas.microsoft.com/office/drawing/2014/main" id="{E33F3432-8211-44F4-9DAC-BF7F1BA57D29}"/>
              </a:ext>
            </a:extLst>
          </p:cNvPr>
          <p:cNvSpPr>
            <a:spLocks noGrp="1"/>
          </p:cNvSpPr>
          <p:nvPr>
            <p:ph type="body" idx="1"/>
          </p:nvPr>
        </p:nvSpPr>
        <p:spPr/>
        <p:txBody>
          <a:bodyPr>
            <a:normAutofit lnSpcReduction="10000"/>
          </a:bodyPr>
          <a:lstStyle/>
          <a:p>
            <a:r>
              <a:rPr lang="en-GB" dirty="0"/>
              <a:t>We have never “mapped attributes” directly – we decided it was not in scope</a:t>
            </a:r>
          </a:p>
          <a:p>
            <a:r>
              <a:rPr lang="en-GB" dirty="0"/>
              <a:t>But at this point, where we are looking in detail, we can see some mismatches that we do need to review</a:t>
            </a:r>
          </a:p>
          <a:p>
            <a:pPr lvl="1"/>
            <a:r>
              <a:rPr lang="en-GB" dirty="0"/>
              <a:t>Definitions – like the S-CT one for “administer”</a:t>
            </a:r>
          </a:p>
          <a:p>
            <a:pPr lvl="1"/>
            <a:r>
              <a:rPr lang="en-GB" dirty="0"/>
              <a:t>Inconsistent use of “apply” – (e.g. for oral gel)</a:t>
            </a:r>
          </a:p>
          <a:p>
            <a:pPr lvl="1"/>
            <a:r>
              <a:rPr lang="en-GB" dirty="0"/>
              <a:t>The basic dose form hierarchy as we are looking at it in the dispersion slides</a:t>
            </a:r>
          </a:p>
          <a:p>
            <a:pPr marL="139700" indent="0">
              <a:buNone/>
            </a:pPr>
            <a:r>
              <a:rPr lang="en-GB" dirty="0"/>
              <a:t>So, it is clear we are having to look at the attributes in some detail now, to help with our “no matches” and our “not good enough matches”</a:t>
            </a:r>
          </a:p>
        </p:txBody>
      </p:sp>
    </p:spTree>
    <p:extLst>
      <p:ext uri="{BB962C8B-B14F-4D97-AF65-F5344CB8AC3E}">
        <p14:creationId xmlns:p14="http://schemas.microsoft.com/office/powerpoint/2010/main" val="1522819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A76F3FD-D162-4304-B814-F05699D8E704}"/>
              </a:ext>
            </a:extLst>
          </p:cNvPr>
          <p:cNvSpPr>
            <a:spLocks noGrp="1"/>
          </p:cNvSpPr>
          <p:nvPr>
            <p:ph type="title"/>
          </p:nvPr>
        </p:nvSpPr>
        <p:spPr>
          <a:xfrm>
            <a:off x="47686" y="58554"/>
            <a:ext cx="7886700" cy="749555"/>
          </a:xfrm>
        </p:spPr>
        <p:txBody>
          <a:bodyPr/>
          <a:lstStyle/>
          <a:p>
            <a:r>
              <a:rPr lang="en-GB" dirty="0"/>
              <a:t>Rectal Foam</a:t>
            </a:r>
          </a:p>
        </p:txBody>
      </p:sp>
      <p:pic>
        <p:nvPicPr>
          <p:cNvPr id="7" name="Picture 6">
            <a:extLst>
              <a:ext uri="{FF2B5EF4-FFF2-40B4-BE49-F238E27FC236}">
                <a16:creationId xmlns:a16="http://schemas.microsoft.com/office/drawing/2014/main" id="{6C78482A-0E6B-453D-8B55-74D012A81E7E}"/>
              </a:ext>
            </a:extLst>
          </p:cNvPr>
          <p:cNvPicPr>
            <a:picLocks noChangeAspect="1"/>
          </p:cNvPicPr>
          <p:nvPr/>
        </p:nvPicPr>
        <p:blipFill>
          <a:blip r:embed="rId2"/>
          <a:stretch>
            <a:fillRect/>
          </a:stretch>
        </p:blipFill>
        <p:spPr>
          <a:xfrm>
            <a:off x="617065" y="768796"/>
            <a:ext cx="2077211" cy="3490154"/>
          </a:xfrm>
          <a:prstGeom prst="rect">
            <a:avLst/>
          </a:prstGeom>
        </p:spPr>
      </p:pic>
      <p:pic>
        <p:nvPicPr>
          <p:cNvPr id="9" name="Picture 8">
            <a:extLst>
              <a:ext uri="{FF2B5EF4-FFF2-40B4-BE49-F238E27FC236}">
                <a16:creationId xmlns:a16="http://schemas.microsoft.com/office/drawing/2014/main" id="{98DAFC9A-9C86-4A98-B75B-6EC39D1D1839}"/>
              </a:ext>
            </a:extLst>
          </p:cNvPr>
          <p:cNvPicPr>
            <a:picLocks noChangeAspect="1"/>
          </p:cNvPicPr>
          <p:nvPr/>
        </p:nvPicPr>
        <p:blipFill>
          <a:blip r:embed="rId3"/>
          <a:stretch>
            <a:fillRect/>
          </a:stretch>
        </p:blipFill>
        <p:spPr>
          <a:xfrm>
            <a:off x="136229" y="4159980"/>
            <a:ext cx="4594481" cy="800379"/>
          </a:xfrm>
          <a:prstGeom prst="rect">
            <a:avLst/>
          </a:prstGeom>
        </p:spPr>
      </p:pic>
      <p:pic>
        <p:nvPicPr>
          <p:cNvPr id="14" name="Picture 13">
            <a:extLst>
              <a:ext uri="{FF2B5EF4-FFF2-40B4-BE49-F238E27FC236}">
                <a16:creationId xmlns:a16="http://schemas.microsoft.com/office/drawing/2014/main" id="{50BD9208-30D4-4764-A4AB-53BC81FC6A7F}"/>
              </a:ext>
            </a:extLst>
          </p:cNvPr>
          <p:cNvPicPr>
            <a:picLocks noChangeAspect="1"/>
          </p:cNvPicPr>
          <p:nvPr/>
        </p:nvPicPr>
        <p:blipFill>
          <a:blip r:embed="rId4"/>
          <a:stretch>
            <a:fillRect/>
          </a:stretch>
        </p:blipFill>
        <p:spPr>
          <a:xfrm>
            <a:off x="3382326" y="776176"/>
            <a:ext cx="5486072" cy="2838776"/>
          </a:xfrm>
          <a:prstGeom prst="rect">
            <a:avLst/>
          </a:prstGeom>
        </p:spPr>
      </p:pic>
      <p:sp>
        <p:nvSpPr>
          <p:cNvPr id="12" name="Oval 11">
            <a:extLst>
              <a:ext uri="{FF2B5EF4-FFF2-40B4-BE49-F238E27FC236}">
                <a16:creationId xmlns:a16="http://schemas.microsoft.com/office/drawing/2014/main" id="{5E471B49-14B4-4E67-8D6F-5701B174CCCF}"/>
              </a:ext>
            </a:extLst>
          </p:cNvPr>
          <p:cNvSpPr/>
          <p:nvPr/>
        </p:nvSpPr>
        <p:spPr>
          <a:xfrm>
            <a:off x="6583989" y="1499050"/>
            <a:ext cx="1835944" cy="5929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6" name="Oval 15">
            <a:extLst>
              <a:ext uri="{FF2B5EF4-FFF2-40B4-BE49-F238E27FC236}">
                <a16:creationId xmlns:a16="http://schemas.microsoft.com/office/drawing/2014/main" id="{6DC3677E-0023-4D4E-873D-44A3CE0CF7AA}"/>
              </a:ext>
            </a:extLst>
          </p:cNvPr>
          <p:cNvSpPr/>
          <p:nvPr/>
        </p:nvSpPr>
        <p:spPr>
          <a:xfrm>
            <a:off x="843170" y="1653579"/>
            <a:ext cx="1835944" cy="3716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7" name="Oval 16">
            <a:extLst>
              <a:ext uri="{FF2B5EF4-FFF2-40B4-BE49-F238E27FC236}">
                <a16:creationId xmlns:a16="http://schemas.microsoft.com/office/drawing/2014/main" id="{6D871893-35E8-419B-997C-B4AFB04E0191}"/>
              </a:ext>
            </a:extLst>
          </p:cNvPr>
          <p:cNvSpPr/>
          <p:nvPr/>
        </p:nvSpPr>
        <p:spPr>
          <a:xfrm>
            <a:off x="47687" y="4181351"/>
            <a:ext cx="1388208" cy="3716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pic>
        <p:nvPicPr>
          <p:cNvPr id="19" name="Picture 18">
            <a:extLst>
              <a:ext uri="{FF2B5EF4-FFF2-40B4-BE49-F238E27FC236}">
                <a16:creationId xmlns:a16="http://schemas.microsoft.com/office/drawing/2014/main" id="{BD853F53-F09B-4628-B9F2-1329CAF12134}"/>
              </a:ext>
            </a:extLst>
          </p:cNvPr>
          <p:cNvPicPr>
            <a:picLocks noChangeAspect="1"/>
          </p:cNvPicPr>
          <p:nvPr/>
        </p:nvPicPr>
        <p:blipFill>
          <a:blip r:embed="rId5"/>
          <a:stretch>
            <a:fillRect/>
          </a:stretch>
        </p:blipFill>
        <p:spPr>
          <a:xfrm>
            <a:off x="6192782" y="3668802"/>
            <a:ext cx="2747951" cy="1396772"/>
          </a:xfrm>
          <a:prstGeom prst="rect">
            <a:avLst/>
          </a:prstGeom>
        </p:spPr>
      </p:pic>
    </p:spTree>
    <p:extLst>
      <p:ext uri="{BB962C8B-B14F-4D97-AF65-F5344CB8AC3E}">
        <p14:creationId xmlns:p14="http://schemas.microsoft.com/office/powerpoint/2010/main" val="2932260653"/>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2.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6614FF4-9DE1-4702-A0E5-21CAE53B4CB7}">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be6d3a18-f169-42bd-aa23-5c7bd8c1a519"/>
    <ds:schemaRef ds:uri="http://purl.org/dc/terms/"/>
    <ds:schemaRef ds:uri="4aef8d04-bdcb-4a6b-98e0-a3913c4be40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13260</TotalTime>
  <Words>5306</Words>
  <Application>Microsoft Office PowerPoint</Application>
  <PresentationFormat>On-screen Show (16:9)</PresentationFormat>
  <Paragraphs>491</Paragraphs>
  <Slides>48</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Helvetica Neue</vt:lpstr>
      <vt:lpstr>Wingdings</vt:lpstr>
      <vt:lpstr>Trebuchet MS</vt:lpstr>
      <vt:lpstr>Arial</vt:lpstr>
      <vt:lpstr>Calibri</vt:lpstr>
      <vt:lpstr>Open Sans</vt:lpstr>
      <vt:lpstr>Office Theme</vt:lpstr>
      <vt:lpstr>SNOMED CT DEUSG Subgroup EDQM Dose Form Mapping</vt:lpstr>
      <vt:lpstr>PowerPoint Presentation</vt:lpstr>
      <vt:lpstr>PowerPoint Presentation</vt:lpstr>
      <vt:lpstr>Our documentation</vt:lpstr>
      <vt:lpstr>Mapping Spreadsheet update</vt:lpstr>
      <vt:lpstr>Our numbers</vt:lpstr>
      <vt:lpstr>PowerPoint Presentation</vt:lpstr>
      <vt:lpstr>The Attributes</vt:lpstr>
      <vt:lpstr>Rectal Foam</vt:lpstr>
      <vt:lpstr>Vaginal foam</vt:lpstr>
      <vt:lpstr>New method?</vt:lpstr>
      <vt:lpstr>Oral gel</vt:lpstr>
      <vt:lpstr>Oral paste</vt:lpstr>
      <vt:lpstr>Dispersions</vt:lpstr>
      <vt:lpstr>PowerPoint Presentation</vt:lpstr>
      <vt:lpstr>PowerPoint Presentation</vt:lpstr>
      <vt:lpstr>PowerPoint Presentation</vt:lpstr>
      <vt:lpstr>The list of EDQM dispersion dose forms includes….</vt:lpstr>
      <vt:lpstr>Rationale for “dispersion” as a dose form (EDQM)</vt:lpstr>
      <vt:lpstr>Dispersion systems</vt:lpstr>
      <vt:lpstr>PowerPoint Presentation</vt:lpstr>
      <vt:lpstr>PowerPoint Presentation</vt:lpstr>
      <vt:lpstr>PowerPoint Presentation</vt:lpstr>
      <vt:lpstr>So…. Although in chemistry we might see a hierarchy like this:</vt:lpstr>
      <vt:lpstr>PowerPoint Presentation</vt:lpstr>
      <vt:lpstr>To move forward:</vt:lpstr>
      <vt:lpstr>SNOMED CT: Selected liquid basic dose forms (current)</vt:lpstr>
      <vt:lpstr>Comparison of full list of liquid basic dose forms (current) 1</vt:lpstr>
      <vt:lpstr>Comparison of full list of liquid basic dose forms (current) 2</vt:lpstr>
      <vt:lpstr>Comparison of full list of liquid basic dose forms (current) 3</vt:lpstr>
      <vt:lpstr>(Pure) Liquid basic dose form (new)</vt:lpstr>
      <vt:lpstr>Comparison of full list of liquid basic dose forms (current) 4</vt:lpstr>
      <vt:lpstr>Oil – basic dose form - retire</vt:lpstr>
      <vt:lpstr>Oil – basic dose form (2)</vt:lpstr>
      <vt:lpstr>More on oils</vt:lpstr>
      <vt:lpstr>Comparison of full list of liquid basic dose forms (current) 5</vt:lpstr>
      <vt:lpstr>Comparison of full list of liquid basic dose forms (current) 6</vt:lpstr>
      <vt:lpstr>SNOMED CT: Liquid basic dose forms (Current)</vt:lpstr>
      <vt:lpstr>SNOMED CT: Liquid basic dose forms (Future)</vt:lpstr>
      <vt:lpstr>Additional recommendation (suggestion)</vt:lpstr>
      <vt:lpstr>Implants</vt:lpstr>
      <vt:lpstr>EDQM implant concepts (1):</vt:lpstr>
      <vt:lpstr>EDQM implant concepts (2):</vt:lpstr>
      <vt:lpstr>SNOMED CT implant PDF concepts</vt:lpstr>
      <vt:lpstr>Thoughts?</vt:lpstr>
      <vt:lpstr>Plaster and Patch</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 James (BW)</cp:lastModifiedBy>
  <cp:revision>21</cp:revision>
  <dcterms:modified xsi:type="dcterms:W3CDTF">2022-02-28T17:16:24Z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