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26"/>
  </p:notesMasterIdLst>
  <p:sldIdLst>
    <p:sldId id="256" r:id="rId5"/>
    <p:sldId id="257" r:id="rId6"/>
    <p:sldId id="258" r:id="rId7"/>
    <p:sldId id="259" r:id="rId8"/>
    <p:sldId id="328" r:id="rId9"/>
    <p:sldId id="424" r:id="rId10"/>
    <p:sldId id="299" r:id="rId11"/>
    <p:sldId id="425" r:id="rId12"/>
    <p:sldId id="427" r:id="rId13"/>
    <p:sldId id="426" r:id="rId14"/>
    <p:sldId id="428" r:id="rId15"/>
    <p:sldId id="429" r:id="rId16"/>
    <p:sldId id="430" r:id="rId17"/>
    <p:sldId id="412" r:id="rId18"/>
    <p:sldId id="431" r:id="rId19"/>
    <p:sldId id="432" r:id="rId20"/>
    <p:sldId id="433" r:id="rId21"/>
    <p:sldId id="434" r:id="rId22"/>
    <p:sldId id="435" r:id="rId23"/>
    <p:sldId id="282" r:id="rId24"/>
    <p:sldId id="283"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Trebuchet MS" panose="020B060302020202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D8EB8-BA7A-4E99-8EBC-58AD3B7B08BD}" v="49" dt="2022-02-10T18:09:41.816"/>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94484" autoAdjust="0"/>
  </p:normalViewPr>
  <p:slideViewPr>
    <p:cSldViewPr snapToGrid="0">
      <p:cViewPr varScale="1">
        <p:scale>
          <a:sx n="146" d="100"/>
          <a:sy n="146" d="100"/>
        </p:scale>
        <p:origin x="948"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6.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3A5D8EB8-BA7A-4E99-8EBC-58AD3B7B08BD}"/>
    <pc:docChg chg="undo custSel addSld delSld modSld sldOrd">
      <pc:chgData name="Julie" userId="01467a90-d4f5-454b-aa5f-891feffaa140" providerId="ADAL" clId="{3A5D8EB8-BA7A-4E99-8EBC-58AD3B7B08BD}" dt="2022-02-10T18:12:28.691" v="3100" actId="1076"/>
      <pc:docMkLst>
        <pc:docMk/>
      </pc:docMkLst>
      <pc:sldChg chg="modSp mod">
        <pc:chgData name="Julie" userId="01467a90-d4f5-454b-aa5f-891feffaa140" providerId="ADAL" clId="{3A5D8EB8-BA7A-4E99-8EBC-58AD3B7B08BD}" dt="2022-02-08T13:24:33.711" v="9" actId="20577"/>
        <pc:sldMkLst>
          <pc:docMk/>
          <pc:sldMk cId="0" sldId="256"/>
        </pc:sldMkLst>
        <pc:spChg chg="mod">
          <ac:chgData name="Julie" userId="01467a90-d4f5-454b-aa5f-891feffaa140" providerId="ADAL" clId="{3A5D8EB8-BA7A-4E99-8EBC-58AD3B7B08BD}" dt="2022-02-08T13:24:33.711" v="9" actId="20577"/>
          <ac:spMkLst>
            <pc:docMk/>
            <pc:sldMk cId="0" sldId="256"/>
            <ac:spMk id="91" creationId="{00000000-0000-0000-0000-000000000000}"/>
          </ac:spMkLst>
        </pc:spChg>
      </pc:sldChg>
      <pc:sldChg chg="modSp mod">
        <pc:chgData name="Julie" userId="01467a90-d4f5-454b-aa5f-891feffaa140" providerId="ADAL" clId="{3A5D8EB8-BA7A-4E99-8EBC-58AD3B7B08BD}" dt="2022-02-08T13:24:42.440" v="19" actId="20577"/>
        <pc:sldMkLst>
          <pc:docMk/>
          <pc:sldMk cId="0" sldId="257"/>
        </pc:sldMkLst>
        <pc:spChg chg="mod">
          <ac:chgData name="Julie" userId="01467a90-d4f5-454b-aa5f-891feffaa140" providerId="ADAL" clId="{3A5D8EB8-BA7A-4E99-8EBC-58AD3B7B08BD}" dt="2022-02-08T13:24:42.440" v="19" actId="20577"/>
          <ac:spMkLst>
            <pc:docMk/>
            <pc:sldMk cId="0" sldId="257"/>
            <ac:spMk id="101" creationId="{00000000-0000-0000-0000-000000000000}"/>
          </ac:spMkLst>
        </pc:spChg>
      </pc:sldChg>
      <pc:sldChg chg="modSp mod">
        <pc:chgData name="Julie" userId="01467a90-d4f5-454b-aa5f-891feffaa140" providerId="ADAL" clId="{3A5D8EB8-BA7A-4E99-8EBC-58AD3B7B08BD}" dt="2022-02-08T13:24:48.281" v="27" actId="20577"/>
        <pc:sldMkLst>
          <pc:docMk/>
          <pc:sldMk cId="0" sldId="258"/>
        </pc:sldMkLst>
        <pc:spChg chg="mod">
          <ac:chgData name="Julie" userId="01467a90-d4f5-454b-aa5f-891feffaa140" providerId="ADAL" clId="{3A5D8EB8-BA7A-4E99-8EBC-58AD3B7B08BD}" dt="2022-02-08T13:24:48.281" v="27" actId="20577"/>
          <ac:spMkLst>
            <pc:docMk/>
            <pc:sldMk cId="0" sldId="258"/>
            <ac:spMk id="110" creationId="{00000000-0000-0000-0000-000000000000}"/>
          </ac:spMkLst>
        </pc:spChg>
      </pc:sldChg>
      <pc:sldChg chg="modSp mod">
        <pc:chgData name="Julie" userId="01467a90-d4f5-454b-aa5f-891feffaa140" providerId="ADAL" clId="{3A5D8EB8-BA7A-4E99-8EBC-58AD3B7B08BD}" dt="2022-02-08T13:24:59.086" v="28" actId="20577"/>
        <pc:sldMkLst>
          <pc:docMk/>
          <pc:sldMk cId="0" sldId="259"/>
        </pc:sldMkLst>
        <pc:spChg chg="mod">
          <ac:chgData name="Julie" userId="01467a90-d4f5-454b-aa5f-891feffaa140" providerId="ADAL" clId="{3A5D8EB8-BA7A-4E99-8EBC-58AD3B7B08BD}" dt="2022-02-08T13:24:59.086" v="28" actId="20577"/>
          <ac:spMkLst>
            <pc:docMk/>
            <pc:sldMk cId="0" sldId="259"/>
            <ac:spMk id="118" creationId="{00000000-0000-0000-0000-000000000000}"/>
          </ac:spMkLst>
        </pc:spChg>
      </pc:sldChg>
      <pc:sldChg chg="modSp mod">
        <pc:chgData name="Julie" userId="01467a90-d4f5-454b-aa5f-891feffaa140" providerId="ADAL" clId="{3A5D8EB8-BA7A-4E99-8EBC-58AD3B7B08BD}" dt="2022-02-08T15:37:32.490" v="2423" actId="20577"/>
        <pc:sldMkLst>
          <pc:docMk/>
          <pc:sldMk cId="0" sldId="282"/>
        </pc:sldMkLst>
        <pc:spChg chg="mod">
          <ac:chgData name="Julie" userId="01467a90-d4f5-454b-aa5f-891feffaa140" providerId="ADAL" clId="{3A5D8EB8-BA7A-4E99-8EBC-58AD3B7B08BD}" dt="2022-02-08T15:37:32.490" v="2423" actId="20577"/>
          <ac:spMkLst>
            <pc:docMk/>
            <pc:sldMk cId="0" sldId="282"/>
            <ac:spMk id="292" creationId="{00000000-0000-0000-0000-000000000000}"/>
          </ac:spMkLst>
        </pc:spChg>
      </pc:sldChg>
      <pc:sldChg chg="addSp delSp modSp mod">
        <pc:chgData name="Julie" userId="01467a90-d4f5-454b-aa5f-891feffaa140" providerId="ADAL" clId="{3A5D8EB8-BA7A-4E99-8EBC-58AD3B7B08BD}" dt="2022-02-08T14:20:16.798" v="632" actId="1076"/>
        <pc:sldMkLst>
          <pc:docMk/>
          <pc:sldMk cId="1914664602" sldId="328"/>
        </pc:sldMkLst>
        <pc:spChg chg="mod">
          <ac:chgData name="Julie" userId="01467a90-d4f5-454b-aa5f-891feffaa140" providerId="ADAL" clId="{3A5D8EB8-BA7A-4E99-8EBC-58AD3B7B08BD}" dt="2022-02-08T14:20:05.830" v="628" actId="15"/>
          <ac:spMkLst>
            <pc:docMk/>
            <pc:sldMk cId="1914664602" sldId="328"/>
            <ac:spMk id="118" creationId="{00000000-0000-0000-0000-000000000000}"/>
          </ac:spMkLst>
        </pc:spChg>
        <pc:picChg chg="add del">
          <ac:chgData name="Julie" userId="01467a90-d4f5-454b-aa5f-891feffaa140" providerId="ADAL" clId="{3A5D8EB8-BA7A-4E99-8EBC-58AD3B7B08BD}" dt="2022-02-08T14:18:59.329" v="474" actId="478"/>
          <ac:picMkLst>
            <pc:docMk/>
            <pc:sldMk cId="1914664602" sldId="328"/>
            <ac:picMk id="3" creationId="{FD597652-F499-4D52-9A97-0AD6DA3B4240}"/>
          </ac:picMkLst>
        </pc:picChg>
        <pc:picChg chg="add mod">
          <ac:chgData name="Julie" userId="01467a90-d4f5-454b-aa5f-891feffaa140" providerId="ADAL" clId="{3A5D8EB8-BA7A-4E99-8EBC-58AD3B7B08BD}" dt="2022-02-08T14:20:16.798" v="632" actId="1076"/>
          <ac:picMkLst>
            <pc:docMk/>
            <pc:sldMk cId="1914664602" sldId="328"/>
            <ac:picMk id="4" creationId="{EFE4549E-1225-4A66-9840-D8C1B353E057}"/>
          </ac:picMkLst>
        </pc:picChg>
      </pc:sldChg>
      <pc:sldChg chg="del">
        <pc:chgData name="Julie" userId="01467a90-d4f5-454b-aa5f-891feffaa140" providerId="ADAL" clId="{3A5D8EB8-BA7A-4E99-8EBC-58AD3B7B08BD}" dt="2022-02-08T14:31:16.064" v="913" actId="47"/>
        <pc:sldMkLst>
          <pc:docMk/>
          <pc:sldMk cId="2354351200" sldId="397"/>
        </pc:sldMkLst>
      </pc:sldChg>
      <pc:sldChg chg="del">
        <pc:chgData name="Julie" userId="01467a90-d4f5-454b-aa5f-891feffaa140" providerId="ADAL" clId="{3A5D8EB8-BA7A-4E99-8EBC-58AD3B7B08BD}" dt="2022-02-08T15:00:48.598" v="1542" actId="47"/>
        <pc:sldMkLst>
          <pc:docMk/>
          <pc:sldMk cId="709800306" sldId="401"/>
        </pc:sldMkLst>
      </pc:sldChg>
      <pc:sldChg chg="del">
        <pc:chgData name="Julie" userId="01467a90-d4f5-454b-aa5f-891feffaa140" providerId="ADAL" clId="{3A5D8EB8-BA7A-4E99-8EBC-58AD3B7B08BD}" dt="2022-02-08T14:31:11.532" v="910" actId="47"/>
        <pc:sldMkLst>
          <pc:docMk/>
          <pc:sldMk cId="2311644406" sldId="406"/>
        </pc:sldMkLst>
      </pc:sldChg>
      <pc:sldChg chg="del">
        <pc:chgData name="Julie" userId="01467a90-d4f5-454b-aa5f-891feffaa140" providerId="ADAL" clId="{3A5D8EB8-BA7A-4E99-8EBC-58AD3B7B08BD}" dt="2022-02-08T14:31:13.671" v="912" actId="47"/>
        <pc:sldMkLst>
          <pc:docMk/>
          <pc:sldMk cId="3712975984" sldId="407"/>
        </pc:sldMkLst>
      </pc:sldChg>
      <pc:sldChg chg="del">
        <pc:chgData name="Julie" userId="01467a90-d4f5-454b-aa5f-891feffaa140" providerId="ADAL" clId="{3A5D8EB8-BA7A-4E99-8EBC-58AD3B7B08BD}" dt="2022-02-08T14:31:12.103" v="911" actId="47"/>
        <pc:sldMkLst>
          <pc:docMk/>
          <pc:sldMk cId="3294458539" sldId="408"/>
        </pc:sldMkLst>
      </pc:sldChg>
      <pc:sldChg chg="del">
        <pc:chgData name="Julie" userId="01467a90-d4f5-454b-aa5f-891feffaa140" providerId="ADAL" clId="{3A5D8EB8-BA7A-4E99-8EBC-58AD3B7B08BD}" dt="2022-02-08T14:31:19.299" v="914" actId="47"/>
        <pc:sldMkLst>
          <pc:docMk/>
          <pc:sldMk cId="3824976808" sldId="409"/>
        </pc:sldMkLst>
      </pc:sldChg>
      <pc:sldChg chg="del">
        <pc:chgData name="Julie" userId="01467a90-d4f5-454b-aa5f-891feffaa140" providerId="ADAL" clId="{3A5D8EB8-BA7A-4E99-8EBC-58AD3B7B08BD}" dt="2022-02-08T14:31:20.334" v="915" actId="47"/>
        <pc:sldMkLst>
          <pc:docMk/>
          <pc:sldMk cId="0" sldId="410"/>
        </pc:sldMkLst>
      </pc:sldChg>
      <pc:sldChg chg="del">
        <pc:chgData name="Julie" userId="01467a90-d4f5-454b-aa5f-891feffaa140" providerId="ADAL" clId="{3A5D8EB8-BA7A-4E99-8EBC-58AD3B7B08BD}" dt="2022-02-08T14:31:20.904" v="916" actId="47"/>
        <pc:sldMkLst>
          <pc:docMk/>
          <pc:sldMk cId="442816126" sldId="411"/>
        </pc:sldMkLst>
      </pc:sldChg>
      <pc:sldChg chg="modSp mod ord">
        <pc:chgData name="Julie" userId="01467a90-d4f5-454b-aa5f-891feffaa140" providerId="ADAL" clId="{3A5D8EB8-BA7A-4E99-8EBC-58AD3B7B08BD}" dt="2022-02-08T15:02:00.834" v="1614"/>
        <pc:sldMkLst>
          <pc:docMk/>
          <pc:sldMk cId="2874823083" sldId="412"/>
        </pc:sldMkLst>
        <pc:spChg chg="mod">
          <ac:chgData name="Julie" userId="01467a90-d4f5-454b-aa5f-891feffaa140" providerId="ADAL" clId="{3A5D8EB8-BA7A-4E99-8EBC-58AD3B7B08BD}" dt="2022-02-08T15:00:32.298" v="1531" actId="5793"/>
          <ac:spMkLst>
            <pc:docMk/>
            <pc:sldMk cId="2874823083" sldId="412"/>
            <ac:spMk id="2" creationId="{044CD51F-3BF0-4AC3-A26E-BA8375B931C8}"/>
          </ac:spMkLst>
        </pc:spChg>
        <pc:spChg chg="mod">
          <ac:chgData name="Julie" userId="01467a90-d4f5-454b-aa5f-891feffaa140" providerId="ADAL" clId="{3A5D8EB8-BA7A-4E99-8EBC-58AD3B7B08BD}" dt="2022-02-08T15:01:58.746" v="1612" actId="113"/>
          <ac:spMkLst>
            <pc:docMk/>
            <pc:sldMk cId="2874823083" sldId="412"/>
            <ac:spMk id="117" creationId="{00000000-0000-0000-0000-000000000000}"/>
          </ac:spMkLst>
        </pc:spChg>
      </pc:sldChg>
      <pc:sldChg chg="del">
        <pc:chgData name="Julie" userId="01467a90-d4f5-454b-aa5f-891feffaa140" providerId="ADAL" clId="{3A5D8EB8-BA7A-4E99-8EBC-58AD3B7B08BD}" dt="2022-02-08T15:00:36.562" v="1532" actId="47"/>
        <pc:sldMkLst>
          <pc:docMk/>
          <pc:sldMk cId="3564785938" sldId="413"/>
        </pc:sldMkLst>
      </pc:sldChg>
      <pc:sldChg chg="del">
        <pc:chgData name="Julie" userId="01467a90-d4f5-454b-aa5f-891feffaa140" providerId="ADAL" clId="{3A5D8EB8-BA7A-4E99-8EBC-58AD3B7B08BD}" dt="2022-02-08T15:00:37.027" v="1533" actId="47"/>
        <pc:sldMkLst>
          <pc:docMk/>
          <pc:sldMk cId="2815797885" sldId="414"/>
        </pc:sldMkLst>
      </pc:sldChg>
      <pc:sldChg chg="del">
        <pc:chgData name="Julie" userId="01467a90-d4f5-454b-aa5f-891feffaa140" providerId="ADAL" clId="{3A5D8EB8-BA7A-4E99-8EBC-58AD3B7B08BD}" dt="2022-02-08T15:00:37.478" v="1534" actId="47"/>
        <pc:sldMkLst>
          <pc:docMk/>
          <pc:sldMk cId="3627949790" sldId="415"/>
        </pc:sldMkLst>
      </pc:sldChg>
      <pc:sldChg chg="del">
        <pc:chgData name="Julie" userId="01467a90-d4f5-454b-aa5f-891feffaa140" providerId="ADAL" clId="{3A5D8EB8-BA7A-4E99-8EBC-58AD3B7B08BD}" dt="2022-02-08T15:00:37.917" v="1535" actId="47"/>
        <pc:sldMkLst>
          <pc:docMk/>
          <pc:sldMk cId="2861064786" sldId="417"/>
        </pc:sldMkLst>
      </pc:sldChg>
      <pc:sldChg chg="del">
        <pc:chgData name="Julie" userId="01467a90-d4f5-454b-aa5f-891feffaa140" providerId="ADAL" clId="{3A5D8EB8-BA7A-4E99-8EBC-58AD3B7B08BD}" dt="2022-02-08T15:00:38.390" v="1536" actId="47"/>
        <pc:sldMkLst>
          <pc:docMk/>
          <pc:sldMk cId="3861710547" sldId="418"/>
        </pc:sldMkLst>
      </pc:sldChg>
      <pc:sldChg chg="del">
        <pc:chgData name="Julie" userId="01467a90-d4f5-454b-aa5f-891feffaa140" providerId="ADAL" clId="{3A5D8EB8-BA7A-4E99-8EBC-58AD3B7B08BD}" dt="2022-02-08T15:00:38.859" v="1537" actId="47"/>
        <pc:sldMkLst>
          <pc:docMk/>
          <pc:sldMk cId="4172613322" sldId="419"/>
        </pc:sldMkLst>
      </pc:sldChg>
      <pc:sldChg chg="del">
        <pc:chgData name="Julie" userId="01467a90-d4f5-454b-aa5f-891feffaa140" providerId="ADAL" clId="{3A5D8EB8-BA7A-4E99-8EBC-58AD3B7B08BD}" dt="2022-02-08T15:00:39.512" v="1538" actId="47"/>
        <pc:sldMkLst>
          <pc:docMk/>
          <pc:sldMk cId="3418565326" sldId="420"/>
        </pc:sldMkLst>
      </pc:sldChg>
      <pc:sldChg chg="del">
        <pc:chgData name="Julie" userId="01467a90-d4f5-454b-aa5f-891feffaa140" providerId="ADAL" clId="{3A5D8EB8-BA7A-4E99-8EBC-58AD3B7B08BD}" dt="2022-02-08T15:00:40.505" v="1539" actId="47"/>
        <pc:sldMkLst>
          <pc:docMk/>
          <pc:sldMk cId="390249236" sldId="421"/>
        </pc:sldMkLst>
      </pc:sldChg>
      <pc:sldChg chg="del">
        <pc:chgData name="Julie" userId="01467a90-d4f5-454b-aa5f-891feffaa140" providerId="ADAL" clId="{3A5D8EB8-BA7A-4E99-8EBC-58AD3B7B08BD}" dt="2022-02-08T15:00:41.787" v="1540" actId="47"/>
        <pc:sldMkLst>
          <pc:docMk/>
          <pc:sldMk cId="4169268489" sldId="422"/>
        </pc:sldMkLst>
      </pc:sldChg>
      <pc:sldChg chg="del">
        <pc:chgData name="Julie" userId="01467a90-d4f5-454b-aa5f-891feffaa140" providerId="ADAL" clId="{3A5D8EB8-BA7A-4E99-8EBC-58AD3B7B08BD}" dt="2022-02-08T15:00:42.268" v="1541" actId="47"/>
        <pc:sldMkLst>
          <pc:docMk/>
          <pc:sldMk cId="1046811879" sldId="423"/>
        </pc:sldMkLst>
      </pc:sldChg>
      <pc:sldChg chg="addSp delSp modSp add mod ord">
        <pc:chgData name="Julie" userId="01467a90-d4f5-454b-aa5f-891feffaa140" providerId="ADAL" clId="{3A5D8EB8-BA7A-4E99-8EBC-58AD3B7B08BD}" dt="2022-02-08T14:21:45.503" v="652" actId="20577"/>
        <pc:sldMkLst>
          <pc:docMk/>
          <pc:sldMk cId="2075997292" sldId="424"/>
        </pc:sldMkLst>
        <pc:spChg chg="add mod">
          <ac:chgData name="Julie" userId="01467a90-d4f5-454b-aa5f-891feffaa140" providerId="ADAL" clId="{3A5D8EB8-BA7A-4E99-8EBC-58AD3B7B08BD}" dt="2022-02-08T14:21:41.374" v="650" actId="20577"/>
          <ac:spMkLst>
            <pc:docMk/>
            <pc:sldMk cId="2075997292" sldId="424"/>
            <ac:spMk id="3" creationId="{9FAC63BA-6ACF-4E5A-8A22-557E2FC28F9D}"/>
          </ac:spMkLst>
        </pc:spChg>
        <pc:spChg chg="mod">
          <ac:chgData name="Julie" userId="01467a90-d4f5-454b-aa5f-891feffaa140" providerId="ADAL" clId="{3A5D8EB8-BA7A-4E99-8EBC-58AD3B7B08BD}" dt="2022-02-08T13:27:45.319" v="106" actId="20577"/>
          <ac:spMkLst>
            <pc:docMk/>
            <pc:sldMk cId="2075997292" sldId="424"/>
            <ac:spMk id="117" creationId="{00000000-0000-0000-0000-000000000000}"/>
          </ac:spMkLst>
        </pc:spChg>
        <pc:spChg chg="del mod">
          <ac:chgData name="Julie" userId="01467a90-d4f5-454b-aa5f-891feffaa140" providerId="ADAL" clId="{3A5D8EB8-BA7A-4E99-8EBC-58AD3B7B08BD}" dt="2022-02-08T13:27:51.789" v="108" actId="478"/>
          <ac:spMkLst>
            <pc:docMk/>
            <pc:sldMk cId="2075997292" sldId="424"/>
            <ac:spMk id="118" creationId="{00000000-0000-0000-0000-000000000000}"/>
          </ac:spMkLst>
        </pc:spChg>
        <pc:graphicFrameChg chg="add mod modGraphic">
          <ac:chgData name="Julie" userId="01467a90-d4f5-454b-aa5f-891feffaa140" providerId="ADAL" clId="{3A5D8EB8-BA7A-4E99-8EBC-58AD3B7B08BD}" dt="2022-02-08T14:21:45.503" v="652" actId="20577"/>
          <ac:graphicFrameMkLst>
            <pc:docMk/>
            <pc:sldMk cId="2075997292" sldId="424"/>
            <ac:graphicFrameMk id="2" creationId="{9BD171BF-CA2C-4BDB-AB8A-D72CBF03729C}"/>
          </ac:graphicFrameMkLst>
        </pc:graphicFrameChg>
      </pc:sldChg>
      <pc:sldChg chg="addSp delSp modSp add mod">
        <pc:chgData name="Julie" userId="01467a90-d4f5-454b-aa5f-891feffaa140" providerId="ADAL" clId="{3A5D8EB8-BA7A-4E99-8EBC-58AD3B7B08BD}" dt="2022-02-08T14:31:01.494" v="909" actId="20577"/>
        <pc:sldMkLst>
          <pc:docMk/>
          <pc:sldMk cId="2998132652" sldId="425"/>
        </pc:sldMkLst>
        <pc:spChg chg="add mod">
          <ac:chgData name="Julie" userId="01467a90-d4f5-454b-aa5f-891feffaa140" providerId="ADAL" clId="{3A5D8EB8-BA7A-4E99-8EBC-58AD3B7B08BD}" dt="2022-02-08T14:31:01.494" v="909" actId="20577"/>
          <ac:spMkLst>
            <pc:docMk/>
            <pc:sldMk cId="2998132652" sldId="425"/>
            <ac:spMk id="2" creationId="{93064ED4-757F-4BB5-87EC-C8AF5495CE33}"/>
          </ac:spMkLst>
        </pc:spChg>
        <pc:spChg chg="del">
          <ac:chgData name="Julie" userId="01467a90-d4f5-454b-aa5f-891feffaa140" providerId="ADAL" clId="{3A5D8EB8-BA7A-4E99-8EBC-58AD3B7B08BD}" dt="2022-02-08T14:26:44.420" v="721" actId="478"/>
          <ac:spMkLst>
            <pc:docMk/>
            <pc:sldMk cId="2998132652" sldId="425"/>
            <ac:spMk id="4" creationId="{A1C6F318-960C-4107-BC58-0CB9F80193C1}"/>
          </ac:spMkLst>
        </pc:spChg>
        <pc:spChg chg="mod">
          <ac:chgData name="Julie" userId="01467a90-d4f5-454b-aa5f-891feffaa140" providerId="ADAL" clId="{3A5D8EB8-BA7A-4E99-8EBC-58AD3B7B08BD}" dt="2022-02-08T14:25:58.593" v="715" actId="20577"/>
          <ac:spMkLst>
            <pc:docMk/>
            <pc:sldMk cId="2998132652" sldId="425"/>
            <ac:spMk id="117" creationId="{00000000-0000-0000-0000-000000000000}"/>
          </ac:spMkLst>
        </pc:spChg>
        <pc:graphicFrameChg chg="mod modGraphic">
          <ac:chgData name="Julie" userId="01467a90-d4f5-454b-aa5f-891feffaa140" providerId="ADAL" clId="{3A5D8EB8-BA7A-4E99-8EBC-58AD3B7B08BD}" dt="2022-02-08T14:27:58.813" v="737" actId="1076"/>
          <ac:graphicFrameMkLst>
            <pc:docMk/>
            <pc:sldMk cId="2998132652" sldId="425"/>
            <ac:graphicFrameMk id="3" creationId="{E68FC372-DDF7-45E9-AB69-89C31A6E305A}"/>
          </ac:graphicFrameMkLst>
        </pc:graphicFrameChg>
      </pc:sldChg>
      <pc:sldChg chg="addSp delSp modSp add mod">
        <pc:chgData name="Julie" userId="01467a90-d4f5-454b-aa5f-891feffaa140" providerId="ADAL" clId="{3A5D8EB8-BA7A-4E99-8EBC-58AD3B7B08BD}" dt="2022-02-10T10:37:12.358" v="3068" actId="1076"/>
        <pc:sldMkLst>
          <pc:docMk/>
          <pc:sldMk cId="965205536" sldId="426"/>
        </pc:sldMkLst>
        <pc:spChg chg="mod">
          <ac:chgData name="Julie" userId="01467a90-d4f5-454b-aa5f-891feffaa140" providerId="ADAL" clId="{3A5D8EB8-BA7A-4E99-8EBC-58AD3B7B08BD}" dt="2022-02-10T10:35:53.932" v="3067" actId="14100"/>
          <ac:spMkLst>
            <pc:docMk/>
            <pc:sldMk cId="965205536" sldId="426"/>
            <ac:spMk id="2" creationId="{93064ED4-757F-4BB5-87EC-C8AF5495CE33}"/>
          </ac:spMkLst>
        </pc:spChg>
        <pc:spChg chg="mod">
          <ac:chgData name="Julie" userId="01467a90-d4f5-454b-aa5f-891feffaa140" providerId="ADAL" clId="{3A5D8EB8-BA7A-4E99-8EBC-58AD3B7B08BD}" dt="2022-02-08T14:32:07.387" v="995" actId="20577"/>
          <ac:spMkLst>
            <pc:docMk/>
            <pc:sldMk cId="965205536" sldId="426"/>
            <ac:spMk id="117" creationId="{00000000-0000-0000-0000-000000000000}"/>
          </ac:spMkLst>
        </pc:spChg>
        <pc:graphicFrameChg chg="del">
          <ac:chgData name="Julie" userId="01467a90-d4f5-454b-aa5f-891feffaa140" providerId="ADAL" clId="{3A5D8EB8-BA7A-4E99-8EBC-58AD3B7B08BD}" dt="2022-02-08T14:33:25.577" v="1150" actId="478"/>
          <ac:graphicFrameMkLst>
            <pc:docMk/>
            <pc:sldMk cId="965205536" sldId="426"/>
            <ac:graphicFrameMk id="3" creationId="{E68FC372-DDF7-45E9-AB69-89C31A6E305A}"/>
          </ac:graphicFrameMkLst>
        </pc:graphicFrameChg>
        <pc:picChg chg="add mod">
          <ac:chgData name="Julie" userId="01467a90-d4f5-454b-aa5f-891feffaa140" providerId="ADAL" clId="{3A5D8EB8-BA7A-4E99-8EBC-58AD3B7B08BD}" dt="2022-02-10T10:37:12.358" v="3068" actId="1076"/>
          <ac:picMkLst>
            <pc:docMk/>
            <pc:sldMk cId="965205536" sldId="426"/>
            <ac:picMk id="5" creationId="{33D7CCD8-A843-4EFA-915E-77E0AF5459FC}"/>
          </ac:picMkLst>
        </pc:picChg>
      </pc:sldChg>
      <pc:sldChg chg="addSp modSp add mod">
        <pc:chgData name="Julie" userId="01467a90-d4f5-454b-aa5f-891feffaa140" providerId="ADAL" clId="{3A5D8EB8-BA7A-4E99-8EBC-58AD3B7B08BD}" dt="2022-02-10T18:12:28.691" v="3100" actId="1076"/>
        <pc:sldMkLst>
          <pc:docMk/>
          <pc:sldMk cId="1699949927" sldId="427"/>
        </pc:sldMkLst>
        <pc:spChg chg="mod">
          <ac:chgData name="Julie" userId="01467a90-d4f5-454b-aa5f-891feffaa140" providerId="ADAL" clId="{3A5D8EB8-BA7A-4E99-8EBC-58AD3B7B08BD}" dt="2022-02-10T18:09:27.618" v="3072" actId="1076"/>
          <ac:spMkLst>
            <pc:docMk/>
            <pc:sldMk cId="1699949927" sldId="427"/>
            <ac:spMk id="2" creationId="{93064ED4-757F-4BB5-87EC-C8AF5495CE33}"/>
          </ac:spMkLst>
        </pc:spChg>
        <pc:spChg chg="mod">
          <ac:chgData name="Julie" userId="01467a90-d4f5-454b-aa5f-891feffaa140" providerId="ADAL" clId="{3A5D8EB8-BA7A-4E99-8EBC-58AD3B7B08BD}" dt="2022-02-08T14:37:05.617" v="1180" actId="20577"/>
          <ac:spMkLst>
            <pc:docMk/>
            <pc:sldMk cId="1699949927" sldId="427"/>
            <ac:spMk id="117" creationId="{00000000-0000-0000-0000-000000000000}"/>
          </ac:spMkLst>
        </pc:spChg>
        <pc:graphicFrameChg chg="mod modGraphic">
          <ac:chgData name="Julie" userId="01467a90-d4f5-454b-aa5f-891feffaa140" providerId="ADAL" clId="{3A5D8EB8-BA7A-4E99-8EBC-58AD3B7B08BD}" dt="2022-02-10T18:09:41.816" v="3097"/>
          <ac:graphicFrameMkLst>
            <pc:docMk/>
            <pc:sldMk cId="1699949927" sldId="427"/>
            <ac:graphicFrameMk id="3" creationId="{E68FC372-DDF7-45E9-AB69-89C31A6E305A}"/>
          </ac:graphicFrameMkLst>
        </pc:graphicFrameChg>
        <pc:picChg chg="add mod">
          <ac:chgData name="Julie" userId="01467a90-d4f5-454b-aa5f-891feffaa140" providerId="ADAL" clId="{3A5D8EB8-BA7A-4E99-8EBC-58AD3B7B08BD}" dt="2022-02-10T18:12:28.691" v="3100" actId="1076"/>
          <ac:picMkLst>
            <pc:docMk/>
            <pc:sldMk cId="1699949927" sldId="427"/>
            <ac:picMk id="5" creationId="{56B11B98-4019-4220-9415-831F7EDE85F4}"/>
          </ac:picMkLst>
        </pc:picChg>
      </pc:sldChg>
      <pc:sldChg chg="addSp delSp modSp add mod">
        <pc:chgData name="Julie" userId="01467a90-d4f5-454b-aa5f-891feffaa140" providerId="ADAL" clId="{3A5D8EB8-BA7A-4E99-8EBC-58AD3B7B08BD}" dt="2022-02-08T14:46:54.768" v="1487" actId="20577"/>
        <pc:sldMkLst>
          <pc:docMk/>
          <pc:sldMk cId="1465980692" sldId="428"/>
        </pc:sldMkLst>
        <pc:spChg chg="del">
          <ac:chgData name="Julie" userId="01467a90-d4f5-454b-aa5f-891feffaa140" providerId="ADAL" clId="{3A5D8EB8-BA7A-4E99-8EBC-58AD3B7B08BD}" dt="2022-02-08T14:42:16.864" v="1379" actId="478"/>
          <ac:spMkLst>
            <pc:docMk/>
            <pc:sldMk cId="1465980692" sldId="428"/>
            <ac:spMk id="2" creationId="{044CD51F-3BF0-4AC3-A26E-BA8375B931C8}"/>
          </ac:spMkLst>
        </pc:spChg>
        <pc:spChg chg="add mod">
          <ac:chgData name="Julie" userId="01467a90-d4f5-454b-aa5f-891feffaa140" providerId="ADAL" clId="{3A5D8EB8-BA7A-4E99-8EBC-58AD3B7B08BD}" dt="2022-02-08T14:44:51.020" v="1448" actId="1076"/>
          <ac:spMkLst>
            <pc:docMk/>
            <pc:sldMk cId="1465980692" sldId="428"/>
            <ac:spMk id="9" creationId="{9418AEF9-14AB-4E73-B747-39FA87963241}"/>
          </ac:spMkLst>
        </pc:spChg>
        <pc:spChg chg="add mod">
          <ac:chgData name="Julie" userId="01467a90-d4f5-454b-aa5f-891feffaa140" providerId="ADAL" clId="{3A5D8EB8-BA7A-4E99-8EBC-58AD3B7B08BD}" dt="2022-02-08T14:44:46.793" v="1447"/>
          <ac:spMkLst>
            <pc:docMk/>
            <pc:sldMk cId="1465980692" sldId="428"/>
            <ac:spMk id="11" creationId="{BC2605BE-5DB7-4C32-86D7-0351F4904977}"/>
          </ac:spMkLst>
        </pc:spChg>
        <pc:spChg chg="mod">
          <ac:chgData name="Julie" userId="01467a90-d4f5-454b-aa5f-891feffaa140" providerId="ADAL" clId="{3A5D8EB8-BA7A-4E99-8EBC-58AD3B7B08BD}" dt="2022-02-08T14:46:54.768" v="1487" actId="20577"/>
          <ac:spMkLst>
            <pc:docMk/>
            <pc:sldMk cId="1465980692" sldId="428"/>
            <ac:spMk id="117" creationId="{00000000-0000-0000-0000-000000000000}"/>
          </ac:spMkLst>
        </pc:spChg>
        <pc:picChg chg="add mod">
          <ac:chgData name="Julie" userId="01467a90-d4f5-454b-aa5f-891feffaa140" providerId="ADAL" clId="{3A5D8EB8-BA7A-4E99-8EBC-58AD3B7B08BD}" dt="2022-02-08T14:43:36.326" v="1424" actId="1076"/>
          <ac:picMkLst>
            <pc:docMk/>
            <pc:sldMk cId="1465980692" sldId="428"/>
            <ac:picMk id="4" creationId="{D35065D7-179F-4810-B8CC-8EF3A22AAAB6}"/>
          </ac:picMkLst>
        </pc:picChg>
        <pc:picChg chg="add mod">
          <ac:chgData name="Julie" userId="01467a90-d4f5-454b-aa5f-891feffaa140" providerId="ADAL" clId="{3A5D8EB8-BA7A-4E99-8EBC-58AD3B7B08BD}" dt="2022-02-08T14:43:35.444" v="1423" actId="1076"/>
          <ac:picMkLst>
            <pc:docMk/>
            <pc:sldMk cId="1465980692" sldId="428"/>
            <ac:picMk id="6" creationId="{E24B8287-8F30-4290-BD4A-AEC3D31F55D5}"/>
          </ac:picMkLst>
        </pc:picChg>
        <pc:picChg chg="add mod">
          <ac:chgData name="Julie" userId="01467a90-d4f5-454b-aa5f-891feffaa140" providerId="ADAL" clId="{3A5D8EB8-BA7A-4E99-8EBC-58AD3B7B08BD}" dt="2022-02-08T14:44:24.986" v="1442" actId="14100"/>
          <ac:picMkLst>
            <pc:docMk/>
            <pc:sldMk cId="1465980692" sldId="428"/>
            <ac:picMk id="8" creationId="{81088E97-6CAC-484B-B5CA-CC9A80EA47AF}"/>
          </ac:picMkLst>
        </pc:picChg>
      </pc:sldChg>
      <pc:sldChg chg="addSp delSp modSp add mod">
        <pc:chgData name="Julie" userId="01467a90-d4f5-454b-aa5f-891feffaa140" providerId="ADAL" clId="{3A5D8EB8-BA7A-4E99-8EBC-58AD3B7B08BD}" dt="2022-02-08T14:46:39.576" v="1476" actId="20577"/>
        <pc:sldMkLst>
          <pc:docMk/>
          <pc:sldMk cId="1505531811" sldId="429"/>
        </pc:sldMkLst>
        <pc:spChg chg="add mod">
          <ac:chgData name="Julie" userId="01467a90-d4f5-454b-aa5f-891feffaa140" providerId="ADAL" clId="{3A5D8EB8-BA7A-4E99-8EBC-58AD3B7B08BD}" dt="2022-02-08T14:45:07.340" v="1452" actId="1076"/>
          <ac:spMkLst>
            <pc:docMk/>
            <pc:sldMk cId="1505531811" sldId="429"/>
            <ac:spMk id="9" creationId="{D29AA36F-5702-4101-9AFC-AFB8EE360D03}"/>
          </ac:spMkLst>
        </pc:spChg>
        <pc:spChg chg="add mod">
          <ac:chgData name="Julie" userId="01467a90-d4f5-454b-aa5f-891feffaa140" providerId="ADAL" clId="{3A5D8EB8-BA7A-4E99-8EBC-58AD3B7B08BD}" dt="2022-02-08T14:46:03.316" v="1465" actId="1076"/>
          <ac:spMkLst>
            <pc:docMk/>
            <pc:sldMk cId="1505531811" sldId="429"/>
            <ac:spMk id="13" creationId="{E2E94AB5-A688-4A2E-9073-5AABAB891C0E}"/>
          </ac:spMkLst>
        </pc:spChg>
        <pc:spChg chg="mod">
          <ac:chgData name="Julie" userId="01467a90-d4f5-454b-aa5f-891feffaa140" providerId="ADAL" clId="{3A5D8EB8-BA7A-4E99-8EBC-58AD3B7B08BD}" dt="2022-02-08T14:46:39.576" v="1476" actId="20577"/>
          <ac:spMkLst>
            <pc:docMk/>
            <pc:sldMk cId="1505531811" sldId="429"/>
            <ac:spMk id="117" creationId="{00000000-0000-0000-0000-000000000000}"/>
          </ac:spMkLst>
        </pc:spChg>
        <pc:picChg chg="add mod">
          <ac:chgData name="Julie" userId="01467a90-d4f5-454b-aa5f-891feffaa140" providerId="ADAL" clId="{3A5D8EB8-BA7A-4E99-8EBC-58AD3B7B08BD}" dt="2022-02-08T14:45:58.582" v="1464" actId="1076"/>
          <ac:picMkLst>
            <pc:docMk/>
            <pc:sldMk cId="1505531811" sldId="429"/>
            <ac:picMk id="3" creationId="{EEAFBFB8-1ED5-45BD-99DA-C579583C47B0}"/>
          </ac:picMkLst>
        </pc:picChg>
        <pc:picChg chg="del mod">
          <ac:chgData name="Julie" userId="01467a90-d4f5-454b-aa5f-891feffaa140" providerId="ADAL" clId="{3A5D8EB8-BA7A-4E99-8EBC-58AD3B7B08BD}" dt="2022-02-08T14:45:47.780" v="1458" actId="478"/>
          <ac:picMkLst>
            <pc:docMk/>
            <pc:sldMk cId="1505531811" sldId="429"/>
            <ac:picMk id="4" creationId="{D35065D7-179F-4810-B8CC-8EF3A22AAAB6}"/>
          </ac:picMkLst>
        </pc:picChg>
        <pc:picChg chg="del">
          <ac:chgData name="Julie" userId="01467a90-d4f5-454b-aa5f-891feffaa140" providerId="ADAL" clId="{3A5D8EB8-BA7A-4E99-8EBC-58AD3B7B08BD}" dt="2022-02-08T14:45:29.060" v="1453" actId="478"/>
          <ac:picMkLst>
            <pc:docMk/>
            <pc:sldMk cId="1505531811" sldId="429"/>
            <ac:picMk id="6" creationId="{E24B8287-8F30-4290-BD4A-AEC3D31F55D5}"/>
          </ac:picMkLst>
        </pc:picChg>
        <pc:picChg chg="add mod">
          <ac:chgData name="Julie" userId="01467a90-d4f5-454b-aa5f-891feffaa140" providerId="ADAL" clId="{3A5D8EB8-BA7A-4E99-8EBC-58AD3B7B08BD}" dt="2022-02-08T14:45:36.849" v="1457" actId="1076"/>
          <ac:picMkLst>
            <pc:docMk/>
            <pc:sldMk cId="1505531811" sldId="429"/>
            <ac:picMk id="7" creationId="{C47DE61F-A71B-432E-8719-103236656B44}"/>
          </ac:picMkLst>
        </pc:picChg>
        <pc:picChg chg="del">
          <ac:chgData name="Julie" userId="01467a90-d4f5-454b-aa5f-891feffaa140" providerId="ADAL" clId="{3A5D8EB8-BA7A-4E99-8EBC-58AD3B7B08BD}" dt="2022-02-08T14:44:14.448" v="1437" actId="478"/>
          <ac:picMkLst>
            <pc:docMk/>
            <pc:sldMk cId="1505531811" sldId="429"/>
            <ac:picMk id="8" creationId="{81088E97-6CAC-484B-B5CA-CC9A80EA47AF}"/>
          </ac:picMkLst>
        </pc:picChg>
        <pc:picChg chg="add mod">
          <ac:chgData name="Julie" userId="01467a90-d4f5-454b-aa5f-891feffaa140" providerId="ADAL" clId="{3A5D8EB8-BA7A-4E99-8EBC-58AD3B7B08BD}" dt="2022-02-08T14:45:53.198" v="1461" actId="1076"/>
          <ac:picMkLst>
            <pc:docMk/>
            <pc:sldMk cId="1505531811" sldId="429"/>
            <ac:picMk id="11" creationId="{5F2554DA-2ED0-4C07-A449-5DED5B706CBE}"/>
          </ac:picMkLst>
        </pc:picChg>
      </pc:sldChg>
      <pc:sldChg chg="addSp delSp modSp new mod ord modClrScheme chgLayout">
        <pc:chgData name="Julie" userId="01467a90-d4f5-454b-aa5f-891feffaa140" providerId="ADAL" clId="{3A5D8EB8-BA7A-4E99-8EBC-58AD3B7B08BD}" dt="2022-02-08T15:02:04.059" v="1616"/>
        <pc:sldMkLst>
          <pc:docMk/>
          <pc:sldMk cId="1248384348" sldId="430"/>
        </pc:sldMkLst>
        <pc:spChg chg="del">
          <ac:chgData name="Julie" userId="01467a90-d4f5-454b-aa5f-891feffaa140" providerId="ADAL" clId="{3A5D8EB8-BA7A-4E99-8EBC-58AD3B7B08BD}" dt="2022-02-08T15:01:01.019" v="1544" actId="478"/>
          <ac:spMkLst>
            <pc:docMk/>
            <pc:sldMk cId="1248384348" sldId="430"/>
            <ac:spMk id="2" creationId="{95C5C905-7706-454E-8F5C-E06883E7999B}"/>
          </ac:spMkLst>
        </pc:spChg>
        <pc:spChg chg="add mod">
          <ac:chgData name="Julie" userId="01467a90-d4f5-454b-aa5f-891feffaa140" providerId="ADAL" clId="{3A5D8EB8-BA7A-4E99-8EBC-58AD3B7B08BD}" dt="2022-02-08T15:01:35.163" v="1605" actId="108"/>
          <ac:spMkLst>
            <pc:docMk/>
            <pc:sldMk cId="1248384348" sldId="430"/>
            <ac:spMk id="3" creationId="{8E651F02-E955-4936-9C2D-F2DBFE714C60}"/>
          </ac:spMkLst>
        </pc:spChg>
        <pc:spChg chg="add mod">
          <ac:chgData name="Julie" userId="01467a90-d4f5-454b-aa5f-891feffaa140" providerId="ADAL" clId="{3A5D8EB8-BA7A-4E99-8EBC-58AD3B7B08BD}" dt="2022-02-08T15:01:10.087" v="1545" actId="700"/>
          <ac:spMkLst>
            <pc:docMk/>
            <pc:sldMk cId="1248384348" sldId="430"/>
            <ac:spMk id="4" creationId="{C607B598-EFB9-4424-8A38-76C1716D3514}"/>
          </ac:spMkLst>
        </pc:spChg>
      </pc:sldChg>
      <pc:sldChg chg="addSp modSp add mod">
        <pc:chgData name="Julie" userId="01467a90-d4f5-454b-aa5f-891feffaa140" providerId="ADAL" clId="{3A5D8EB8-BA7A-4E99-8EBC-58AD3B7B08BD}" dt="2022-02-08T15:12:33.906" v="1892" actId="1076"/>
        <pc:sldMkLst>
          <pc:docMk/>
          <pc:sldMk cId="3046003455" sldId="431"/>
        </pc:sldMkLst>
        <pc:spChg chg="mod">
          <ac:chgData name="Julie" userId="01467a90-d4f5-454b-aa5f-891feffaa140" providerId="ADAL" clId="{3A5D8EB8-BA7A-4E99-8EBC-58AD3B7B08BD}" dt="2022-02-08T15:11:02.908" v="1887" actId="20577"/>
          <ac:spMkLst>
            <pc:docMk/>
            <pc:sldMk cId="3046003455" sldId="431"/>
            <ac:spMk id="2" creationId="{044CD51F-3BF0-4AC3-A26E-BA8375B931C8}"/>
          </ac:spMkLst>
        </pc:spChg>
        <pc:spChg chg="mod">
          <ac:chgData name="Julie" userId="01467a90-d4f5-454b-aa5f-891feffaa140" providerId="ADAL" clId="{3A5D8EB8-BA7A-4E99-8EBC-58AD3B7B08BD}" dt="2022-02-08T15:02:13.132" v="1625" actId="20577"/>
          <ac:spMkLst>
            <pc:docMk/>
            <pc:sldMk cId="3046003455" sldId="431"/>
            <ac:spMk id="117" creationId="{00000000-0000-0000-0000-000000000000}"/>
          </ac:spMkLst>
        </pc:spChg>
        <pc:picChg chg="add mod">
          <ac:chgData name="Julie" userId="01467a90-d4f5-454b-aa5f-891feffaa140" providerId="ADAL" clId="{3A5D8EB8-BA7A-4E99-8EBC-58AD3B7B08BD}" dt="2022-02-08T15:12:33.906" v="1892" actId="1076"/>
          <ac:picMkLst>
            <pc:docMk/>
            <pc:sldMk cId="3046003455" sldId="431"/>
            <ac:picMk id="4" creationId="{CBE361DD-29B5-41D5-B1ED-3DFD34CF388C}"/>
          </ac:picMkLst>
        </pc:picChg>
      </pc:sldChg>
      <pc:sldChg chg="addSp delSp modSp new mod">
        <pc:chgData name="Julie" userId="01467a90-d4f5-454b-aa5f-891feffaa140" providerId="ADAL" clId="{3A5D8EB8-BA7A-4E99-8EBC-58AD3B7B08BD}" dt="2022-02-08T15:18:19.349" v="1984" actId="21"/>
        <pc:sldMkLst>
          <pc:docMk/>
          <pc:sldMk cId="2026429793" sldId="432"/>
        </pc:sldMkLst>
        <pc:spChg chg="mod">
          <ac:chgData name="Julie" userId="01467a90-d4f5-454b-aa5f-891feffaa140" providerId="ADAL" clId="{3A5D8EB8-BA7A-4E99-8EBC-58AD3B7B08BD}" dt="2022-02-08T15:17:52.339" v="1977" actId="20577"/>
          <ac:spMkLst>
            <pc:docMk/>
            <pc:sldMk cId="2026429793" sldId="432"/>
            <ac:spMk id="2" creationId="{ABFEE717-88EB-4B7C-A348-0D203F03294D}"/>
          </ac:spMkLst>
        </pc:spChg>
        <pc:spChg chg="del">
          <ac:chgData name="Julie" userId="01467a90-d4f5-454b-aa5f-891feffaa140" providerId="ADAL" clId="{3A5D8EB8-BA7A-4E99-8EBC-58AD3B7B08BD}" dt="2022-02-08T15:13:22.505" v="1919" actId="478"/>
          <ac:spMkLst>
            <pc:docMk/>
            <pc:sldMk cId="2026429793" sldId="432"/>
            <ac:spMk id="3" creationId="{C8B2D9EC-F42B-41BF-AE34-32A8D0B16CF6}"/>
          </ac:spMkLst>
        </pc:spChg>
        <pc:graphicFrameChg chg="add mod modGraphic">
          <ac:chgData name="Julie" userId="01467a90-d4f5-454b-aa5f-891feffaa140" providerId="ADAL" clId="{3A5D8EB8-BA7A-4E99-8EBC-58AD3B7B08BD}" dt="2022-02-08T15:18:19.349" v="1984" actId="21"/>
          <ac:graphicFrameMkLst>
            <pc:docMk/>
            <pc:sldMk cId="2026429793" sldId="432"/>
            <ac:graphicFrameMk id="4" creationId="{98C1515E-EEBC-4829-A2DB-E8452444D0D5}"/>
          </ac:graphicFrameMkLst>
        </pc:graphicFrameChg>
      </pc:sldChg>
      <pc:sldChg chg="modSp add mod">
        <pc:chgData name="Julie" userId="01467a90-d4f5-454b-aa5f-891feffaa140" providerId="ADAL" clId="{3A5D8EB8-BA7A-4E99-8EBC-58AD3B7B08BD}" dt="2022-02-08T15:18:05.122" v="1980" actId="21"/>
        <pc:sldMkLst>
          <pc:docMk/>
          <pc:sldMk cId="1585221242" sldId="433"/>
        </pc:sldMkLst>
        <pc:spChg chg="mod">
          <ac:chgData name="Julie" userId="01467a90-d4f5-454b-aa5f-891feffaa140" providerId="ADAL" clId="{3A5D8EB8-BA7A-4E99-8EBC-58AD3B7B08BD}" dt="2022-02-08T15:18:00.152" v="1979" actId="20577"/>
          <ac:spMkLst>
            <pc:docMk/>
            <pc:sldMk cId="1585221242" sldId="433"/>
            <ac:spMk id="2" creationId="{ABFEE717-88EB-4B7C-A348-0D203F03294D}"/>
          </ac:spMkLst>
        </pc:spChg>
        <pc:graphicFrameChg chg="modGraphic">
          <ac:chgData name="Julie" userId="01467a90-d4f5-454b-aa5f-891feffaa140" providerId="ADAL" clId="{3A5D8EB8-BA7A-4E99-8EBC-58AD3B7B08BD}" dt="2022-02-08T15:18:05.122" v="1980" actId="21"/>
          <ac:graphicFrameMkLst>
            <pc:docMk/>
            <pc:sldMk cId="1585221242" sldId="433"/>
            <ac:graphicFrameMk id="4" creationId="{98C1515E-EEBC-4829-A2DB-E8452444D0D5}"/>
          </ac:graphicFrameMkLst>
        </pc:graphicFrameChg>
      </pc:sldChg>
      <pc:sldChg chg="addSp delSp modSp add mod">
        <pc:chgData name="Julie" userId="01467a90-d4f5-454b-aa5f-891feffaa140" providerId="ADAL" clId="{3A5D8EB8-BA7A-4E99-8EBC-58AD3B7B08BD}" dt="2022-02-08T15:30:55.008" v="2351" actId="6549"/>
        <pc:sldMkLst>
          <pc:docMk/>
          <pc:sldMk cId="4096104953" sldId="434"/>
        </pc:sldMkLst>
        <pc:spChg chg="del">
          <ac:chgData name="Julie" userId="01467a90-d4f5-454b-aa5f-891feffaa140" providerId="ADAL" clId="{3A5D8EB8-BA7A-4E99-8EBC-58AD3B7B08BD}" dt="2022-02-08T15:26:43.214" v="2034" actId="478"/>
          <ac:spMkLst>
            <pc:docMk/>
            <pc:sldMk cId="4096104953" sldId="434"/>
            <ac:spMk id="2" creationId="{044CD51F-3BF0-4AC3-A26E-BA8375B931C8}"/>
          </ac:spMkLst>
        </pc:spChg>
        <pc:spChg chg="add mod">
          <ac:chgData name="Julie" userId="01467a90-d4f5-454b-aa5f-891feffaa140" providerId="ADAL" clId="{3A5D8EB8-BA7A-4E99-8EBC-58AD3B7B08BD}" dt="2022-02-08T15:30:55.008" v="2351" actId="6549"/>
          <ac:spMkLst>
            <pc:docMk/>
            <pc:sldMk cId="4096104953" sldId="434"/>
            <ac:spMk id="5" creationId="{4D474DDB-87EF-4F30-BED6-247C59ED8B6E}"/>
          </ac:spMkLst>
        </pc:spChg>
        <pc:spChg chg="mod">
          <ac:chgData name="Julie" userId="01467a90-d4f5-454b-aa5f-891feffaa140" providerId="ADAL" clId="{3A5D8EB8-BA7A-4E99-8EBC-58AD3B7B08BD}" dt="2022-02-08T15:18:46.775" v="2033" actId="20577"/>
          <ac:spMkLst>
            <pc:docMk/>
            <pc:sldMk cId="4096104953" sldId="434"/>
            <ac:spMk id="117" creationId="{00000000-0000-0000-0000-000000000000}"/>
          </ac:spMkLst>
        </pc:spChg>
        <pc:picChg chg="add mod">
          <ac:chgData name="Julie" userId="01467a90-d4f5-454b-aa5f-891feffaa140" providerId="ADAL" clId="{3A5D8EB8-BA7A-4E99-8EBC-58AD3B7B08BD}" dt="2022-02-08T15:27:35.871" v="2037" actId="1076"/>
          <ac:picMkLst>
            <pc:docMk/>
            <pc:sldMk cId="4096104953" sldId="434"/>
            <ac:picMk id="4" creationId="{A76C844E-3DD5-4965-99E4-71FA1C0F7B6F}"/>
          </ac:picMkLst>
        </pc:picChg>
      </pc:sldChg>
      <pc:sldChg chg="modSp new mod">
        <pc:chgData name="Julie" userId="01467a90-d4f5-454b-aa5f-891feffaa140" providerId="ADAL" clId="{3A5D8EB8-BA7A-4E99-8EBC-58AD3B7B08BD}" dt="2022-02-08T15:34:14.494" v="2421" actId="20577"/>
        <pc:sldMkLst>
          <pc:docMk/>
          <pc:sldMk cId="3968079492" sldId="435"/>
        </pc:sldMkLst>
        <pc:spChg chg="mod">
          <ac:chgData name="Julie" userId="01467a90-d4f5-454b-aa5f-891feffaa140" providerId="ADAL" clId="{3A5D8EB8-BA7A-4E99-8EBC-58AD3B7B08BD}" dt="2022-02-08T15:31:21.175" v="2365" actId="108"/>
          <ac:spMkLst>
            <pc:docMk/>
            <pc:sldMk cId="3968079492" sldId="435"/>
            <ac:spMk id="2" creationId="{AEB94491-4417-4819-9C9E-684A287EBCC1}"/>
          </ac:spMkLst>
        </pc:spChg>
        <pc:spChg chg="mod">
          <ac:chgData name="Julie" userId="01467a90-d4f5-454b-aa5f-891feffaa140" providerId="ADAL" clId="{3A5D8EB8-BA7A-4E99-8EBC-58AD3B7B08BD}" dt="2022-02-08T15:34:14.494" v="2421" actId="20577"/>
          <ac:spMkLst>
            <pc:docMk/>
            <pc:sldMk cId="3968079492" sldId="435"/>
            <ac:spMk id="3" creationId="{C15E4C10-3E6D-402D-BBB7-EB8A4493602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10</a:t>
            </a:fld>
            <a:endParaRPr/>
          </a:p>
        </p:txBody>
      </p:sp>
    </p:spTree>
    <p:extLst>
      <p:ext uri="{BB962C8B-B14F-4D97-AF65-F5344CB8AC3E}">
        <p14:creationId xmlns:p14="http://schemas.microsoft.com/office/powerpoint/2010/main" val="5630807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11</a:t>
            </a:fld>
            <a:endParaRPr/>
          </a:p>
        </p:txBody>
      </p:sp>
    </p:spTree>
    <p:extLst>
      <p:ext uri="{BB962C8B-B14F-4D97-AF65-F5344CB8AC3E}">
        <p14:creationId xmlns:p14="http://schemas.microsoft.com/office/powerpoint/2010/main" val="3894829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12</a:t>
            </a:fld>
            <a:endParaRPr/>
          </a:p>
        </p:txBody>
      </p:sp>
    </p:spTree>
    <p:extLst>
      <p:ext uri="{BB962C8B-B14F-4D97-AF65-F5344CB8AC3E}">
        <p14:creationId xmlns:p14="http://schemas.microsoft.com/office/powerpoint/2010/main" val="3525532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14</a:t>
            </a:fld>
            <a:endParaRPr/>
          </a:p>
        </p:txBody>
      </p:sp>
    </p:spTree>
    <p:extLst>
      <p:ext uri="{BB962C8B-B14F-4D97-AF65-F5344CB8AC3E}">
        <p14:creationId xmlns:p14="http://schemas.microsoft.com/office/powerpoint/2010/main" val="3932082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15</a:t>
            </a:fld>
            <a:endParaRPr/>
          </a:p>
        </p:txBody>
      </p:sp>
    </p:spTree>
    <p:extLst>
      <p:ext uri="{BB962C8B-B14F-4D97-AF65-F5344CB8AC3E}">
        <p14:creationId xmlns:p14="http://schemas.microsoft.com/office/powerpoint/2010/main" val="944644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18</a:t>
            </a:fld>
            <a:endParaRPr/>
          </a:p>
        </p:txBody>
      </p:sp>
    </p:spTree>
    <p:extLst>
      <p:ext uri="{BB962C8B-B14F-4D97-AF65-F5344CB8AC3E}">
        <p14:creationId xmlns:p14="http://schemas.microsoft.com/office/powerpoint/2010/main" val="34613754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
              <a:t>What have you been doing and what have I been doing?</a:t>
            </a:r>
            <a:endParaRPr>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7</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8</a:t>
            </a:fld>
            <a:endParaRPr/>
          </a:p>
        </p:txBody>
      </p:sp>
    </p:spTree>
    <p:extLst>
      <p:ext uri="{BB962C8B-B14F-4D97-AF65-F5344CB8AC3E}">
        <p14:creationId xmlns:p14="http://schemas.microsoft.com/office/powerpoint/2010/main" val="3532408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9</a:t>
            </a:fld>
            <a:endParaRPr/>
          </a:p>
        </p:txBody>
      </p:sp>
    </p:spTree>
    <p:extLst>
      <p:ext uri="{BB962C8B-B14F-4D97-AF65-F5344CB8AC3E}">
        <p14:creationId xmlns:p14="http://schemas.microsoft.com/office/powerpoint/2010/main" val="24372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4_Custom Layout">
  <p:cSld name="14_Custom Layout">
    <p:spTree>
      <p:nvGrpSpPr>
        <p:cNvPr id="1" name="Shape 77"/>
        <p:cNvGrpSpPr/>
        <p:nvPr/>
      </p:nvGrpSpPr>
      <p:grpSpPr>
        <a:xfrm>
          <a:off x="0" y="0"/>
          <a:ext cx="0" cy="0"/>
          <a:chOff x="0" y="0"/>
          <a:chExt cx="0" cy="0"/>
        </a:xfrm>
      </p:grpSpPr>
      <p:sp>
        <p:nvSpPr>
          <p:cNvPr id="78" name="Google Shape;78;p20"/>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79" name="Google Shape;79;p20"/>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9">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5" r:id="rId6"/>
    <p:sldLayoutId id="2147483666"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311625"/>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10</a:t>
            </a:r>
            <a:r>
              <a:rPr lang="en" sz="1500" b="0" i="0" u="none" strike="noStrike" cap="none" baseline="30000" dirty="0">
                <a:solidFill>
                  <a:schemeClr val="lt2"/>
                </a:solidFill>
                <a:latin typeface="Trebuchet MS"/>
                <a:ea typeface="Trebuchet MS"/>
                <a:cs typeface="Trebuchet MS"/>
                <a:sym typeface="Trebuchet MS"/>
              </a:rPr>
              <a:t>th</a:t>
            </a:r>
            <a:r>
              <a:rPr lang="en" sz="1500" b="0" i="0" u="none" strike="noStrike" cap="none" dirty="0">
                <a:solidFill>
                  <a:schemeClr val="lt2"/>
                </a:solidFill>
                <a:latin typeface="Trebuchet MS"/>
                <a:ea typeface="Trebuchet MS"/>
                <a:cs typeface="Trebuchet MS"/>
                <a:sym typeface="Trebuchet MS"/>
              </a:rPr>
              <a:t> February 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7484" y="91737"/>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Various “injection/infusion” concepts have been added to a holding tab and the Concept Request list</a:t>
            </a:r>
          </a:p>
        </p:txBody>
      </p:sp>
      <p:sp>
        <p:nvSpPr>
          <p:cNvPr id="2" name="TextBox 1">
            <a:extLst>
              <a:ext uri="{FF2B5EF4-FFF2-40B4-BE49-F238E27FC236}">
                <a16:creationId xmlns:a16="http://schemas.microsoft.com/office/drawing/2014/main" id="{93064ED4-757F-4BB5-87EC-C8AF5495CE33}"/>
              </a:ext>
            </a:extLst>
          </p:cNvPr>
          <p:cNvSpPr txBox="1"/>
          <p:nvPr/>
        </p:nvSpPr>
        <p:spPr>
          <a:xfrm>
            <a:off x="391886" y="3094607"/>
            <a:ext cx="8783264" cy="523220"/>
          </a:xfrm>
          <a:prstGeom prst="rect">
            <a:avLst/>
          </a:prstGeom>
          <a:noFill/>
        </p:spPr>
        <p:txBody>
          <a:bodyPr wrap="square" rtlCol="0">
            <a:spAutoFit/>
          </a:bodyPr>
          <a:lstStyle/>
          <a:p>
            <a:r>
              <a:rPr lang="en-GB" dirty="0"/>
              <a:t>This is following the work on Injections and Infusions in the DEUSG and the Briefing Note and presentation to DEUSG (03:01:2022)</a:t>
            </a:r>
          </a:p>
        </p:txBody>
      </p:sp>
      <p:pic>
        <p:nvPicPr>
          <p:cNvPr id="5" name="Picture 4">
            <a:extLst>
              <a:ext uri="{FF2B5EF4-FFF2-40B4-BE49-F238E27FC236}">
                <a16:creationId xmlns:a16="http://schemas.microsoft.com/office/drawing/2014/main" id="{33D7CCD8-A843-4EFA-915E-77E0AF5459FC}"/>
              </a:ext>
            </a:extLst>
          </p:cNvPr>
          <p:cNvPicPr>
            <a:picLocks noChangeAspect="1"/>
          </p:cNvPicPr>
          <p:nvPr/>
        </p:nvPicPr>
        <p:blipFill>
          <a:blip r:embed="rId3"/>
          <a:stretch>
            <a:fillRect/>
          </a:stretch>
        </p:blipFill>
        <p:spPr>
          <a:xfrm>
            <a:off x="287484" y="1592421"/>
            <a:ext cx="8249801" cy="1133633"/>
          </a:xfrm>
          <a:prstGeom prst="rect">
            <a:avLst/>
          </a:prstGeom>
        </p:spPr>
      </p:pic>
    </p:spTree>
    <p:extLst>
      <p:ext uri="{BB962C8B-B14F-4D97-AF65-F5344CB8AC3E}">
        <p14:creationId xmlns:p14="http://schemas.microsoft.com/office/powerpoint/2010/main" val="965205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Apply and Administer – Urethral gel (on WIP)</a:t>
            </a:r>
          </a:p>
        </p:txBody>
      </p:sp>
      <p:pic>
        <p:nvPicPr>
          <p:cNvPr id="4" name="Picture 3">
            <a:extLst>
              <a:ext uri="{FF2B5EF4-FFF2-40B4-BE49-F238E27FC236}">
                <a16:creationId xmlns:a16="http://schemas.microsoft.com/office/drawing/2014/main" id="{D35065D7-179F-4810-B8CC-8EF3A22AAAB6}"/>
              </a:ext>
            </a:extLst>
          </p:cNvPr>
          <p:cNvPicPr>
            <a:picLocks noChangeAspect="1"/>
          </p:cNvPicPr>
          <p:nvPr/>
        </p:nvPicPr>
        <p:blipFill>
          <a:blip r:embed="rId3"/>
          <a:stretch>
            <a:fillRect/>
          </a:stretch>
        </p:blipFill>
        <p:spPr>
          <a:xfrm>
            <a:off x="333790" y="2255744"/>
            <a:ext cx="1541034" cy="2268321"/>
          </a:xfrm>
          <a:prstGeom prst="rect">
            <a:avLst/>
          </a:prstGeom>
        </p:spPr>
      </p:pic>
      <p:pic>
        <p:nvPicPr>
          <p:cNvPr id="6" name="Picture 5">
            <a:extLst>
              <a:ext uri="{FF2B5EF4-FFF2-40B4-BE49-F238E27FC236}">
                <a16:creationId xmlns:a16="http://schemas.microsoft.com/office/drawing/2014/main" id="{E24B8287-8F30-4290-BD4A-AEC3D31F55D5}"/>
              </a:ext>
            </a:extLst>
          </p:cNvPr>
          <p:cNvPicPr>
            <a:picLocks noChangeAspect="1"/>
          </p:cNvPicPr>
          <p:nvPr/>
        </p:nvPicPr>
        <p:blipFill>
          <a:blip r:embed="rId4"/>
          <a:stretch>
            <a:fillRect/>
          </a:stretch>
        </p:blipFill>
        <p:spPr>
          <a:xfrm>
            <a:off x="264527" y="1261469"/>
            <a:ext cx="6800591" cy="649834"/>
          </a:xfrm>
          <a:prstGeom prst="rect">
            <a:avLst/>
          </a:prstGeom>
        </p:spPr>
      </p:pic>
      <p:pic>
        <p:nvPicPr>
          <p:cNvPr id="8" name="Picture 7">
            <a:extLst>
              <a:ext uri="{FF2B5EF4-FFF2-40B4-BE49-F238E27FC236}">
                <a16:creationId xmlns:a16="http://schemas.microsoft.com/office/drawing/2014/main" id="{81088E97-6CAC-484B-B5CA-CC9A80EA47AF}"/>
              </a:ext>
            </a:extLst>
          </p:cNvPr>
          <p:cNvPicPr>
            <a:picLocks noChangeAspect="1"/>
          </p:cNvPicPr>
          <p:nvPr/>
        </p:nvPicPr>
        <p:blipFill>
          <a:blip r:embed="rId5"/>
          <a:stretch>
            <a:fillRect/>
          </a:stretch>
        </p:blipFill>
        <p:spPr>
          <a:xfrm>
            <a:off x="3331665" y="2255744"/>
            <a:ext cx="4888825" cy="2483213"/>
          </a:xfrm>
          <a:prstGeom prst="rect">
            <a:avLst/>
          </a:prstGeom>
        </p:spPr>
      </p:pic>
      <p:sp>
        <p:nvSpPr>
          <p:cNvPr id="9" name="Oval 8">
            <a:extLst>
              <a:ext uri="{FF2B5EF4-FFF2-40B4-BE49-F238E27FC236}">
                <a16:creationId xmlns:a16="http://schemas.microsoft.com/office/drawing/2014/main" id="{9418AEF9-14AB-4E73-B747-39FA87963241}"/>
              </a:ext>
            </a:extLst>
          </p:cNvPr>
          <p:cNvSpPr/>
          <p:nvPr/>
        </p:nvSpPr>
        <p:spPr>
          <a:xfrm>
            <a:off x="254425" y="3043258"/>
            <a:ext cx="1541034" cy="83877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BC2605BE-5DB7-4C32-86D7-0351F4904977}"/>
              </a:ext>
            </a:extLst>
          </p:cNvPr>
          <p:cNvSpPr/>
          <p:nvPr/>
        </p:nvSpPr>
        <p:spPr>
          <a:xfrm>
            <a:off x="6323092" y="2810977"/>
            <a:ext cx="1541034" cy="83877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65980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dirty="0">
                <a:solidFill>
                  <a:schemeClr val="dk2"/>
                </a:solidFill>
              </a:rPr>
              <a:t>Apply and Administer – Rectal gel (on RC1)</a:t>
            </a:r>
          </a:p>
        </p:txBody>
      </p:sp>
      <p:pic>
        <p:nvPicPr>
          <p:cNvPr id="3" name="Picture 2">
            <a:extLst>
              <a:ext uri="{FF2B5EF4-FFF2-40B4-BE49-F238E27FC236}">
                <a16:creationId xmlns:a16="http://schemas.microsoft.com/office/drawing/2014/main" id="{EEAFBFB8-1ED5-45BD-99DA-C579583C47B0}"/>
              </a:ext>
            </a:extLst>
          </p:cNvPr>
          <p:cNvPicPr>
            <a:picLocks noChangeAspect="1"/>
          </p:cNvPicPr>
          <p:nvPr/>
        </p:nvPicPr>
        <p:blipFill>
          <a:blip r:embed="rId3"/>
          <a:stretch>
            <a:fillRect/>
          </a:stretch>
        </p:blipFill>
        <p:spPr>
          <a:xfrm>
            <a:off x="3522095" y="2053689"/>
            <a:ext cx="4982513" cy="2834034"/>
          </a:xfrm>
          <a:prstGeom prst="rect">
            <a:avLst/>
          </a:prstGeom>
        </p:spPr>
      </p:pic>
      <p:sp>
        <p:nvSpPr>
          <p:cNvPr id="9" name="Oval 8">
            <a:extLst>
              <a:ext uri="{FF2B5EF4-FFF2-40B4-BE49-F238E27FC236}">
                <a16:creationId xmlns:a16="http://schemas.microsoft.com/office/drawing/2014/main" id="{D29AA36F-5702-4101-9AFC-AFB8EE360D03}"/>
              </a:ext>
            </a:extLst>
          </p:cNvPr>
          <p:cNvSpPr/>
          <p:nvPr/>
        </p:nvSpPr>
        <p:spPr>
          <a:xfrm>
            <a:off x="6531472" y="2618619"/>
            <a:ext cx="1541034" cy="83877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C47DE61F-A71B-432E-8719-103236656B44}"/>
              </a:ext>
            </a:extLst>
          </p:cNvPr>
          <p:cNvPicPr>
            <a:picLocks noChangeAspect="1"/>
          </p:cNvPicPr>
          <p:nvPr/>
        </p:nvPicPr>
        <p:blipFill>
          <a:blip r:embed="rId4"/>
          <a:stretch>
            <a:fillRect/>
          </a:stretch>
        </p:blipFill>
        <p:spPr>
          <a:xfrm>
            <a:off x="401985" y="1074991"/>
            <a:ext cx="7593859" cy="898288"/>
          </a:xfrm>
          <a:prstGeom prst="rect">
            <a:avLst/>
          </a:prstGeom>
        </p:spPr>
      </p:pic>
      <p:pic>
        <p:nvPicPr>
          <p:cNvPr id="11" name="Picture 10">
            <a:extLst>
              <a:ext uri="{FF2B5EF4-FFF2-40B4-BE49-F238E27FC236}">
                <a16:creationId xmlns:a16="http://schemas.microsoft.com/office/drawing/2014/main" id="{5F2554DA-2ED0-4C07-A449-5DED5B706CBE}"/>
              </a:ext>
            </a:extLst>
          </p:cNvPr>
          <p:cNvPicPr>
            <a:picLocks noChangeAspect="1"/>
          </p:cNvPicPr>
          <p:nvPr/>
        </p:nvPicPr>
        <p:blipFill>
          <a:blip r:embed="rId5"/>
          <a:stretch>
            <a:fillRect/>
          </a:stretch>
        </p:blipFill>
        <p:spPr>
          <a:xfrm>
            <a:off x="498126" y="1829874"/>
            <a:ext cx="2210698" cy="2907034"/>
          </a:xfrm>
          <a:prstGeom prst="rect">
            <a:avLst/>
          </a:prstGeom>
        </p:spPr>
      </p:pic>
      <p:sp>
        <p:nvSpPr>
          <p:cNvPr id="13" name="Oval 12">
            <a:extLst>
              <a:ext uri="{FF2B5EF4-FFF2-40B4-BE49-F238E27FC236}">
                <a16:creationId xmlns:a16="http://schemas.microsoft.com/office/drawing/2014/main" id="{E2E94AB5-A688-4A2E-9073-5AABAB891C0E}"/>
              </a:ext>
            </a:extLst>
          </p:cNvPr>
          <p:cNvSpPr/>
          <p:nvPr/>
        </p:nvSpPr>
        <p:spPr>
          <a:xfrm>
            <a:off x="401985" y="2864004"/>
            <a:ext cx="1541034" cy="83877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05531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651F02-E955-4936-9C2D-F2DBFE714C60}"/>
              </a:ext>
            </a:extLst>
          </p:cNvPr>
          <p:cNvSpPr>
            <a:spLocks noGrp="1"/>
          </p:cNvSpPr>
          <p:nvPr>
            <p:ph type="title"/>
          </p:nvPr>
        </p:nvSpPr>
        <p:spPr/>
        <p:txBody>
          <a:bodyPr/>
          <a:lstStyle/>
          <a:p>
            <a:r>
              <a:rPr lang="en-GB" sz="2800" b="1" dirty="0">
                <a:solidFill>
                  <a:schemeClr val="dk2"/>
                </a:solidFill>
              </a:rPr>
              <a:t>Any thoughts from Chris on “Dispersions”?</a:t>
            </a:r>
          </a:p>
        </p:txBody>
      </p:sp>
      <p:sp>
        <p:nvSpPr>
          <p:cNvPr id="4" name="Text Placeholder 3">
            <a:extLst>
              <a:ext uri="{FF2B5EF4-FFF2-40B4-BE49-F238E27FC236}">
                <a16:creationId xmlns:a16="http://schemas.microsoft.com/office/drawing/2014/main" id="{C607B598-EFB9-4424-8A38-76C1716D351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248384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Plaster and Patch</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584775"/>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Not forgotten….will come back to this </a:t>
            </a:r>
            <a:r>
              <a:rPr lang="en-GB" sz="1800" dirty="0">
                <a:effectLst/>
                <a:latin typeface="Calibri" panose="020F0502020204030204" pitchFamily="34" charset="0"/>
                <a:ea typeface="Calibri" panose="020F0502020204030204" pitchFamily="34" charset="0"/>
                <a:sym typeface="Wingdings" panose="05000000000000000000" pitchFamily="2" charset="2"/>
              </a:rPr>
              <a:t></a:t>
            </a:r>
            <a:endParaRPr lang="en-GB" sz="1800" b="1"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874823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Implants</a:t>
            </a:r>
          </a:p>
        </p:txBody>
      </p:sp>
      <p:sp>
        <p:nvSpPr>
          <p:cNvPr id="2" name="TextBox 1">
            <a:extLst>
              <a:ext uri="{FF2B5EF4-FFF2-40B4-BE49-F238E27FC236}">
                <a16:creationId xmlns:a16="http://schemas.microsoft.com/office/drawing/2014/main" id="{044CD51F-3BF0-4AC3-A26E-BA8375B931C8}"/>
              </a:ext>
            </a:extLst>
          </p:cNvPr>
          <p:cNvSpPr txBox="1"/>
          <p:nvPr/>
        </p:nvSpPr>
        <p:spPr>
          <a:xfrm>
            <a:off x="378822" y="1321144"/>
            <a:ext cx="8203475" cy="2246769"/>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There are 10 “implant” dose forms in EDQM</a:t>
            </a:r>
          </a:p>
          <a:p>
            <a:r>
              <a:rPr lang="en-GB" sz="1800" dirty="0">
                <a:effectLst/>
                <a:latin typeface="Calibri" panose="020F0502020204030204" pitchFamily="34" charset="0"/>
                <a:ea typeface="Calibri" panose="020F0502020204030204" pitchFamily="34" charset="0"/>
              </a:rPr>
              <a:t>And 4 in SNOMED CT</a:t>
            </a:r>
          </a:p>
          <a:p>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No implant dose forms have currently found their way to RC1 – all are “unmapped” in WIP – this may mean there is quite a conceptual “mismatch” </a:t>
            </a:r>
          </a:p>
          <a:p>
            <a:endParaRPr lang="en-GB" sz="1800" b="1" dirty="0">
              <a:latin typeface="Calibri" panose="020F0502020204030204" pitchFamily="34" charset="0"/>
              <a:ea typeface="Calibri" panose="020F0502020204030204" pitchFamily="34" charset="0"/>
            </a:endParaRPr>
          </a:p>
          <a:p>
            <a:r>
              <a:rPr lang="en-GB" sz="1800" b="1" dirty="0">
                <a:effectLst/>
                <a:latin typeface="Calibri" panose="020F0502020204030204" pitchFamily="34" charset="0"/>
                <a:ea typeface="Calibri" panose="020F0502020204030204" pitchFamily="34" charset="0"/>
              </a:rPr>
              <a:t>We will explore….</a:t>
            </a:r>
          </a:p>
          <a:p>
            <a:endParaRPr lang="en-GB" dirty="0"/>
          </a:p>
        </p:txBody>
      </p:sp>
      <p:pic>
        <p:nvPicPr>
          <p:cNvPr id="4" name="Picture 3">
            <a:extLst>
              <a:ext uri="{FF2B5EF4-FFF2-40B4-BE49-F238E27FC236}">
                <a16:creationId xmlns:a16="http://schemas.microsoft.com/office/drawing/2014/main" id="{CBE361DD-29B5-41D5-B1ED-3DFD34CF388C}"/>
              </a:ext>
            </a:extLst>
          </p:cNvPr>
          <p:cNvPicPr>
            <a:picLocks noChangeAspect="1"/>
          </p:cNvPicPr>
          <p:nvPr/>
        </p:nvPicPr>
        <p:blipFill>
          <a:blip r:embed="rId3"/>
          <a:stretch>
            <a:fillRect/>
          </a:stretch>
        </p:blipFill>
        <p:spPr>
          <a:xfrm>
            <a:off x="7155728" y="3334896"/>
            <a:ext cx="1554700" cy="1567113"/>
          </a:xfrm>
          <a:prstGeom prst="rect">
            <a:avLst/>
          </a:prstGeom>
        </p:spPr>
      </p:pic>
    </p:spTree>
    <p:extLst>
      <p:ext uri="{BB962C8B-B14F-4D97-AF65-F5344CB8AC3E}">
        <p14:creationId xmlns:p14="http://schemas.microsoft.com/office/powerpoint/2010/main" val="30460034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681156779"/>
              </p:ext>
            </p:extLst>
          </p:nvPr>
        </p:nvGraphicFramePr>
        <p:xfrm>
          <a:off x="123753" y="821632"/>
          <a:ext cx="8937742" cy="37744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11303500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a:effectLst/>
                        </a:rPr>
                        <a:t>Implantation suspension</a:t>
                      </a:r>
                      <a:endParaRPr lang="en-GB" sz="1000" b="0">
                        <a:effectLst/>
                        <a:latin typeface="Calibri" panose="020F0502020204030204" pitchFamily="34" charset="0"/>
                      </a:endParaRPr>
                    </a:p>
                  </a:txBody>
                  <a:tcPr marL="28575" marR="28575" marT="19050" marB="19050" anchor="b"/>
                </a:tc>
                <a:tc>
                  <a:txBody>
                    <a:bodyPr/>
                    <a:lstStyle/>
                    <a:p>
                      <a:pPr rtl="0" fontAlgn="b"/>
                      <a:r>
                        <a:rPr lang="en-GB" sz="900" dirty="0">
                          <a:effectLst/>
                        </a:rPr>
                        <a:t>Liquid sterile preparation consisting of a suspension intended for implantation in the body; the active substance(s) are released over an extended period of time to obtain a local or systemic effect</a:t>
                      </a:r>
                    </a:p>
                  </a:txBody>
                  <a:tcPr marL="28575" marR="28575" marT="19050" marB="19050" anchor="b"/>
                </a:tc>
                <a:tc>
                  <a:txBody>
                    <a:bodyPr/>
                    <a:lstStyle/>
                    <a:p>
                      <a:pPr rtl="0" fontAlgn="b"/>
                      <a:r>
                        <a:rPr lang="en-GB" sz="1000" b="0" dirty="0" err="1">
                          <a:effectLst/>
                          <a:latin typeface="Calibri" panose="020F0502020204030204" pitchFamily="34" charset="0"/>
                        </a:rPr>
                        <a:t>edqm</a:t>
                      </a:r>
                      <a:r>
                        <a:rPr lang="en-GB" sz="1000" b="0" dirty="0">
                          <a:effectLst/>
                          <a:latin typeface="Calibri" panose="020F0502020204030204" pitchFamily="34" charset="0"/>
                        </a:rPr>
                        <a:t>: implant SOM = liquid</a:t>
                      </a:r>
                      <a:br>
                        <a:rPr lang="en-GB" sz="1000" b="0" dirty="0">
                          <a:effectLst/>
                          <a:latin typeface="Calibri" panose="020F0502020204030204" pitchFamily="34" charset="0"/>
                        </a:rPr>
                      </a:br>
                      <a:r>
                        <a:rPr lang="en-GB" sz="1000" b="0" dirty="0" err="1">
                          <a:effectLst/>
                          <a:latin typeface="Calibri" panose="020F0502020204030204" pitchFamily="34" charset="0"/>
                        </a:rPr>
                        <a:t>sct</a:t>
                      </a:r>
                      <a:r>
                        <a:rPr lang="en-GB" sz="1000" b="0" dirty="0">
                          <a:effectLst/>
                          <a:latin typeface="Calibri" panose="020F0502020204030204" pitchFamily="34" charset="0"/>
                        </a:rPr>
                        <a:t>: implant SOM = solid</a:t>
                      </a:r>
                    </a:p>
                  </a:txBody>
                  <a:tcPr marL="28575" marR="28575" marT="19050" marB="19050" anchor="b"/>
                </a:tc>
                <a:extLst>
                  <a:ext uri="{0D108BD9-81ED-4DB2-BD59-A6C34878D82A}">
                    <a16:rowId xmlns:a16="http://schemas.microsoft.com/office/drawing/2014/main" val="1586216489"/>
                  </a:ext>
                </a:extLst>
              </a:tr>
              <a:tr h="370840">
                <a:tc>
                  <a:txBody>
                    <a:bodyPr/>
                    <a:lstStyle/>
                    <a:p>
                      <a:pPr algn="l" rtl="0" fontAlgn="b"/>
                      <a:r>
                        <a:rPr lang="en-GB" sz="1000" b="0" dirty="0">
                          <a:effectLst/>
                        </a:rPr>
                        <a:t>11302000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tablet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prepared by compression of a solid active substance as such or of a formulation thereof into an implant of a size and shape suitable for implantation, usually subcutaneously. Each implantation tablet is presented in a sterile container. Implantation tablets are intended for release over an extended period of time in order to obtain local or systemic effect</a:t>
                      </a: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754037798"/>
                  </a:ext>
                </a:extLst>
              </a:tr>
              <a:tr h="370840">
                <a:tc>
                  <a:txBody>
                    <a:bodyPr/>
                    <a:lstStyle/>
                    <a:p>
                      <a:pPr algn="l" rtl="0" fontAlgn="b"/>
                      <a:r>
                        <a:rPr lang="en-GB" sz="1000" b="0">
                          <a:effectLst/>
                        </a:rPr>
                        <a:t>11301000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of a size and shape suitable for implantation. It may be prepared by moulding or other means other than compression. Each implant is presented in a sterile container that may be provided with an administration device. Implants are intended for release over an extended period of time in order to obtain local or systemic effect. 'Implantation tablet', 'Implantation chain' and 'Implantation matrix' are excluded</a:t>
                      </a:r>
                    </a:p>
                  </a:txBody>
                  <a:tcPr marL="28575" marR="28575" marT="19050" marB="19050" anchor="b"/>
                </a:tc>
                <a:tc>
                  <a:txBody>
                    <a:bodyPr/>
                    <a:lstStyle/>
                    <a:p>
                      <a:pPr rtl="0" fontAlgn="b"/>
                      <a:r>
                        <a:rPr lang="en-GB" sz="1000" b="0">
                          <a:effectLst/>
                          <a:latin typeface="Calibri" panose="020F0502020204030204" pitchFamily="34" charset="0"/>
                        </a:rPr>
                        <a:t>sct: 385286003 |Implant (basic dose form)| ; one real product, doscoid form for intracavitary implantation</a:t>
                      </a:r>
                    </a:p>
                  </a:txBody>
                  <a:tcPr marL="28575" marR="28575" marT="19050" marB="19050" anchor="b"/>
                </a:tc>
                <a:extLst>
                  <a:ext uri="{0D108BD9-81ED-4DB2-BD59-A6C34878D82A}">
                    <a16:rowId xmlns:a16="http://schemas.microsoft.com/office/drawing/2014/main" val="48707403"/>
                  </a:ext>
                </a:extLst>
              </a:tr>
              <a:tr h="370840">
                <a:tc>
                  <a:txBody>
                    <a:bodyPr/>
                    <a:lstStyle/>
                    <a:p>
                      <a:pPr algn="l" rtl="0" fontAlgn="b"/>
                      <a:r>
                        <a:rPr lang="en-GB" sz="1000" b="0">
                          <a:effectLst/>
                        </a:rPr>
                        <a:t>11303000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chain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small spheres mounted on a non-degradable thread to form a chain that allows withdrawal of the remainder of the chain after a certain period of action. Each implantation chain is presented in a sterile container. The implantation chain is intended for release over an extended period of time in order to obtain local or systemic </a:t>
                      </a:r>
                      <a:r>
                        <a:rPr lang="en-GB" sz="900" dirty="0" err="1">
                          <a:effectLst/>
                        </a:rPr>
                        <a:t>effec</a:t>
                      </a:r>
                      <a:endParaRPr lang="en-GB" sz="900" dirty="0">
                        <a:effectLst/>
                      </a:endParaRP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530567627"/>
                  </a:ext>
                </a:extLst>
              </a:tr>
              <a:tr h="370840">
                <a:tc>
                  <a:txBody>
                    <a:bodyPr/>
                    <a:lstStyle/>
                    <a:p>
                      <a:pPr algn="l" rtl="0" fontAlgn="b"/>
                      <a:r>
                        <a:rPr lang="en-GB" sz="1000" b="0">
                          <a:effectLst/>
                        </a:rPr>
                        <a:t>11303300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usually impregnated with a liquid preparation, intended for implantation in the body. The material may be cut into smaller pieces before implantation, and may be shaped around a tissue (e.g. a bone) or inserted into a medical device that is then implanted. Implantation matrices are intended for release over an extended period of time, usually in order to obtain a local effect. Usually the matrix disappears with time. When the product is packaged as a separate matrix, powder and solvent (or matrix and solution), which are used to prepare the implantation matrix immediately before use, the appropriate combined term should be used; see for example ‘Powder, solvent and matrix for implantation matrix’.</a:t>
                      </a:r>
                    </a:p>
                  </a:txBody>
                  <a:tcPr marL="28575" marR="28575" marT="19050" marB="19050" anchor="b"/>
                </a:tc>
                <a:tc>
                  <a:txBody>
                    <a:bodyPr/>
                    <a:lstStyle/>
                    <a:p>
                      <a:pPr rtl="0" fontAlgn="b"/>
                      <a:r>
                        <a:rPr lang="en-GB" sz="1000" b="0" dirty="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347721098"/>
                  </a:ext>
                </a:extLst>
              </a:tr>
            </a:tbl>
          </a:graphicData>
        </a:graphic>
      </p:graphicFrame>
    </p:spTree>
    <p:extLst>
      <p:ext uri="{BB962C8B-B14F-4D97-AF65-F5344CB8AC3E}">
        <p14:creationId xmlns:p14="http://schemas.microsoft.com/office/powerpoint/2010/main" val="2026429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(2):</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3742817370"/>
              </p:ext>
            </p:extLst>
          </p:nvPr>
        </p:nvGraphicFramePr>
        <p:xfrm>
          <a:off x="123753" y="821632"/>
          <a:ext cx="8937742" cy="34569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13018000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Matrix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a usually pliable, absorbent piece of material (e.g. collagen) intended to be used in the preparation of an implantation matrix.</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2140855237"/>
                  </a:ext>
                </a:extLst>
              </a:tr>
              <a:tr h="370840">
                <a:tc>
                  <a:txBody>
                    <a:bodyPr/>
                    <a:lstStyle/>
                    <a:p>
                      <a:pPr algn="l" rtl="0" fontAlgn="b"/>
                      <a:r>
                        <a:rPr lang="en-GB" sz="1000" b="0">
                          <a:effectLst/>
                        </a:rPr>
                        <a:t>50049500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dispersed in the specified liquid to obtain an implantation suspension</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909468105"/>
                  </a:ext>
                </a:extLst>
              </a:tr>
              <a:tr h="370840">
                <a:tc>
                  <a:txBody>
                    <a:bodyPr/>
                    <a:lstStyle/>
                    <a:p>
                      <a:pPr algn="l" rtl="0" fontAlgn="b"/>
                      <a:r>
                        <a:rPr lang="en-GB" sz="1000" b="0">
                          <a:effectLst/>
                        </a:rPr>
                        <a:t>13027000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including freeze-dried powders, intended to be used in the preparation of an implantation matrix, e.g. by dissolving in the specified liquid to prepare the solution used to impregnate the matrix</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SCT focuses on where the implant "goes" (intralesional, </a:t>
                      </a:r>
                      <a:r>
                        <a:rPr lang="en-GB" sz="1000" b="0" i="0" u="none" strike="noStrike" cap="none" dirty="0" err="1">
                          <a:solidFill>
                            <a:schemeClr val="dk1"/>
                          </a:solidFill>
                          <a:effectLst/>
                          <a:latin typeface="Calibri" panose="020F0502020204030204" pitchFamily="34" charset="0"/>
                          <a:ea typeface="+mn-ea"/>
                          <a:cs typeface="+mn-cs"/>
                          <a:sym typeface="Arial"/>
                        </a:rPr>
                        <a:t>subcutan</a:t>
                      </a:r>
                      <a:r>
                        <a:rPr lang="en-GB" sz="1000" b="0" i="0" u="none" strike="noStrike" cap="none" dirty="0">
                          <a:solidFill>
                            <a:schemeClr val="dk1"/>
                          </a:solidFill>
                          <a:effectLst/>
                          <a:latin typeface="Calibri" panose="020F0502020204030204" pitchFamily="34" charset="0"/>
                          <a:ea typeface="+mn-ea"/>
                          <a:cs typeface="+mn-cs"/>
                          <a:sym typeface="Arial"/>
                        </a:rPr>
                        <a:t>). EDQM focuses on what the implant is (implant, matrix, tablet, chain, paste etc)</a:t>
                      </a:r>
                    </a:p>
                  </a:txBody>
                  <a:tcPr marL="28575" marR="28575" marT="19050" marB="19050" anchor="b"/>
                </a:tc>
                <a:extLst>
                  <a:ext uri="{0D108BD9-81ED-4DB2-BD59-A6C34878D82A}">
                    <a16:rowId xmlns:a16="http://schemas.microsoft.com/office/drawing/2014/main" val="1728853352"/>
                  </a:ext>
                </a:extLst>
              </a:tr>
              <a:tr h="370840">
                <a:tc>
                  <a:txBody>
                    <a:bodyPr/>
                    <a:lstStyle/>
                    <a:p>
                      <a:pPr algn="l" rtl="0" fontAlgn="b"/>
                      <a:r>
                        <a:rPr lang="en-GB" sz="1000" b="0" dirty="0">
                          <a:effectLst/>
                        </a:rPr>
                        <a:t>13028000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a:effectLst/>
                        </a:rPr>
                        <a:t>Solid sterile preparation consisting of one or more powders intended to be mixed with the specified liquid or paste to obtain an 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Calibri" panose="020F0502020204030204" pitchFamily="34" charset="0"/>
                        <a:ea typeface="+mn-ea"/>
                        <a:cs typeface="+mn-cs"/>
                        <a:sym typeface="Arial"/>
                      </a:endParaRPr>
                    </a:p>
                  </a:txBody>
                  <a:tcPr marL="28575" marR="28575" marT="19050" marB="19050" anchor="b"/>
                </a:tc>
                <a:extLst>
                  <a:ext uri="{0D108BD9-81ED-4DB2-BD59-A6C34878D82A}">
                    <a16:rowId xmlns:a16="http://schemas.microsoft.com/office/drawing/2014/main" val="3476014299"/>
                  </a:ext>
                </a:extLst>
              </a:tr>
              <a:tr h="370840">
                <a:tc>
                  <a:txBody>
                    <a:bodyPr/>
                    <a:lstStyle/>
                    <a:p>
                      <a:pPr algn="l" rtl="0" fontAlgn="b"/>
                      <a:r>
                        <a:rPr lang="en-GB" sz="1000" b="0">
                          <a:effectLst/>
                        </a:rPr>
                        <a:t>13043000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Semi-solid sterile preparation containing large proportions of solids finely dispersed in the basis, intended to be implanted in the body for release of the active substance(s) over an extended period of time, usually to obtain a systemic effect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no parenteral paste, nor implant associated AM, some BDF implant with</a:t>
                      </a:r>
                      <a:br>
                        <a:rPr lang="en-GB" sz="1000" b="0" i="0" u="none" strike="noStrike" cap="none" dirty="0">
                          <a:solidFill>
                            <a:schemeClr val="dk1"/>
                          </a:solidFill>
                          <a:effectLst/>
                          <a:latin typeface="Calibri" panose="020F0502020204030204" pitchFamily="34" charset="0"/>
                          <a:ea typeface="+mn-ea"/>
                          <a:cs typeface="+mn-cs"/>
                          <a:sym typeface="Arial"/>
                        </a:rPr>
                      </a:br>
                      <a:r>
                        <a:rPr lang="en-GB" sz="1000" b="0" i="0" u="none" strike="noStrike" cap="none" dirty="0">
                          <a:solidFill>
                            <a:schemeClr val="dk1"/>
                          </a:solidFill>
                          <a:effectLst/>
                          <a:latin typeface="Calibri" panose="020F0502020204030204" pitchFamily="34" charset="0"/>
                          <a:ea typeface="+mn-ea"/>
                          <a:cs typeface="+mn-cs"/>
                          <a:sym typeface="Arial"/>
                        </a:rPr>
                        <a:t>IS </a:t>
                      </a:r>
                      <a:r>
                        <a:rPr lang="en-GB" sz="1000" b="0" i="0" u="none" strike="noStrike" cap="none" dirty="0" err="1">
                          <a:solidFill>
                            <a:schemeClr val="dk1"/>
                          </a:solidFill>
                          <a:effectLst/>
                          <a:latin typeface="Calibri" panose="020F0502020204030204" pitchFamily="34" charset="0"/>
                          <a:ea typeface="+mn-ea"/>
                          <a:cs typeface="+mn-cs"/>
                          <a:sym typeface="Arial"/>
                        </a:rPr>
                        <a:t>subcutaneaous</a:t>
                      </a:r>
                      <a:r>
                        <a:rPr lang="en-GB" sz="1000" b="0" i="0" u="none" strike="noStrike" cap="none" dirty="0">
                          <a:solidFill>
                            <a:schemeClr val="dk1"/>
                          </a:solidFill>
                          <a:effectLst/>
                          <a:latin typeface="Calibri" panose="020F0502020204030204" pitchFamily="34" charset="0"/>
                          <a:ea typeface="+mn-ea"/>
                          <a:cs typeface="+mn-cs"/>
                          <a:sym typeface="Arial"/>
                        </a:rPr>
                        <a:t>. No French Drug example to investigate deeper</a:t>
                      </a:r>
                    </a:p>
                  </a:txBody>
                  <a:tcPr marL="28575" marR="28575" marT="19050" marB="19050" anchor="b"/>
                </a:tc>
                <a:extLst>
                  <a:ext uri="{0D108BD9-81ED-4DB2-BD59-A6C34878D82A}">
                    <a16:rowId xmlns:a16="http://schemas.microsoft.com/office/drawing/2014/main" val="3172030579"/>
                  </a:ext>
                </a:extLst>
              </a:tr>
            </a:tbl>
          </a:graphicData>
        </a:graphic>
      </p:graphicFrame>
    </p:spTree>
    <p:extLst>
      <p:ext uri="{BB962C8B-B14F-4D97-AF65-F5344CB8AC3E}">
        <p14:creationId xmlns:p14="http://schemas.microsoft.com/office/powerpoint/2010/main" val="1585221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SNOMED CT implant PDF concepts</a:t>
            </a:r>
          </a:p>
        </p:txBody>
      </p:sp>
      <p:pic>
        <p:nvPicPr>
          <p:cNvPr id="4" name="Picture 3">
            <a:extLst>
              <a:ext uri="{FF2B5EF4-FFF2-40B4-BE49-F238E27FC236}">
                <a16:creationId xmlns:a16="http://schemas.microsoft.com/office/drawing/2014/main" id="{A76C844E-3DD5-4965-99E4-71FA1C0F7B6F}"/>
              </a:ext>
            </a:extLst>
          </p:cNvPr>
          <p:cNvPicPr>
            <a:picLocks noChangeAspect="1"/>
          </p:cNvPicPr>
          <p:nvPr/>
        </p:nvPicPr>
        <p:blipFill>
          <a:blip r:embed="rId3"/>
          <a:stretch>
            <a:fillRect/>
          </a:stretch>
        </p:blipFill>
        <p:spPr>
          <a:xfrm>
            <a:off x="1675812" y="1177576"/>
            <a:ext cx="4829849" cy="1743318"/>
          </a:xfrm>
          <a:prstGeom prst="rect">
            <a:avLst/>
          </a:prstGeom>
        </p:spPr>
      </p:pic>
      <p:sp>
        <p:nvSpPr>
          <p:cNvPr id="5" name="TextBox 4">
            <a:extLst>
              <a:ext uri="{FF2B5EF4-FFF2-40B4-BE49-F238E27FC236}">
                <a16:creationId xmlns:a16="http://schemas.microsoft.com/office/drawing/2014/main" id="{4D474DDB-87EF-4F30-BED6-247C59ED8B6E}"/>
              </a:ext>
            </a:extLst>
          </p:cNvPr>
          <p:cNvSpPr txBox="1"/>
          <p:nvPr/>
        </p:nvSpPr>
        <p:spPr>
          <a:xfrm>
            <a:off x="426263" y="3375717"/>
            <a:ext cx="7603958" cy="1600438"/>
          </a:xfrm>
          <a:prstGeom prst="rect">
            <a:avLst/>
          </a:prstGeom>
          <a:noFill/>
        </p:spPr>
        <p:txBody>
          <a:bodyPr wrap="square" rtlCol="0">
            <a:spAutoFit/>
          </a:bodyPr>
          <a:lstStyle/>
          <a:p>
            <a:r>
              <a:rPr lang="en-GB" dirty="0"/>
              <a:t>CDs using “implant” PDFs include</a:t>
            </a:r>
          </a:p>
          <a:p>
            <a:pPr marL="285750" indent="-285750">
              <a:buFont typeface="Arial" panose="020B0604020202020204" pitchFamily="34" charset="0"/>
              <a:buChar char="•"/>
            </a:pPr>
            <a:r>
              <a:rPr lang="en-GB" dirty="0"/>
              <a:t>A </a:t>
            </a:r>
            <a:r>
              <a:rPr lang="en-GB" dirty="0" err="1"/>
              <a:t>ganiciclovir</a:t>
            </a:r>
            <a:r>
              <a:rPr lang="en-GB" dirty="0"/>
              <a:t> ocular implant</a:t>
            </a:r>
          </a:p>
          <a:p>
            <a:pPr marL="285750" indent="-285750">
              <a:buFont typeface="Arial" panose="020B0604020202020204" pitchFamily="34" charset="0"/>
              <a:buChar char="•"/>
            </a:pPr>
            <a:r>
              <a:rPr lang="en-GB" dirty="0"/>
              <a:t>A dexamethasone and a fluocinolone ocular implant</a:t>
            </a:r>
          </a:p>
          <a:p>
            <a:pPr marL="285750" indent="-285750">
              <a:buFont typeface="Arial" panose="020B0604020202020204" pitchFamily="34" charset="0"/>
              <a:buChar char="•"/>
            </a:pPr>
            <a:r>
              <a:rPr lang="en-GB" dirty="0" err="1"/>
              <a:t>Estradiol</a:t>
            </a:r>
            <a:r>
              <a:rPr lang="en-GB" dirty="0"/>
              <a:t>, </a:t>
            </a:r>
            <a:r>
              <a:rPr lang="en-GB" dirty="0" err="1"/>
              <a:t>etonorgestrel</a:t>
            </a:r>
            <a:r>
              <a:rPr lang="en-GB" dirty="0"/>
              <a:t> and levonorgestrel subcutaneous implants</a:t>
            </a:r>
          </a:p>
          <a:p>
            <a:pPr marL="285750" indent="-285750">
              <a:buFont typeface="Arial" panose="020B0604020202020204" pitchFamily="34" charset="0"/>
              <a:buChar char="•"/>
            </a:pPr>
            <a:r>
              <a:rPr lang="en-GB" dirty="0"/>
              <a:t>A </a:t>
            </a:r>
            <a:r>
              <a:rPr lang="en-GB" dirty="0" err="1"/>
              <a:t>carmustine</a:t>
            </a:r>
            <a:r>
              <a:rPr lang="en-GB" dirty="0"/>
              <a:t> intralesional implant</a:t>
            </a:r>
          </a:p>
          <a:p>
            <a:pPr marL="285750" indent="-285750">
              <a:buFont typeface="Arial" panose="020B0604020202020204" pitchFamily="34" charset="0"/>
              <a:buChar char="•"/>
            </a:pPr>
            <a:r>
              <a:rPr lang="en-GB" dirty="0"/>
              <a:t>Testosterone and </a:t>
            </a:r>
            <a:r>
              <a:rPr lang="en-GB" dirty="0" err="1"/>
              <a:t>goserelin</a:t>
            </a:r>
            <a:r>
              <a:rPr lang="en-GB" dirty="0"/>
              <a:t> subcutaneous implants</a:t>
            </a:r>
          </a:p>
          <a:p>
            <a:pPr marL="285750" indent="-285750">
              <a:buFont typeface="Arial" panose="020B0604020202020204" pitchFamily="34" charset="0"/>
              <a:buChar char="•"/>
            </a:pPr>
            <a:r>
              <a:rPr lang="en-GB" dirty="0"/>
              <a:t>An autologous cultured chondrocyte intraarticular implant</a:t>
            </a:r>
          </a:p>
        </p:txBody>
      </p:sp>
    </p:spTree>
    <p:extLst>
      <p:ext uri="{BB962C8B-B14F-4D97-AF65-F5344CB8AC3E}">
        <p14:creationId xmlns:p14="http://schemas.microsoft.com/office/powerpoint/2010/main" val="4096104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4491-4417-4819-9C9E-684A287EBCC1}"/>
              </a:ext>
            </a:extLst>
          </p:cNvPr>
          <p:cNvSpPr>
            <a:spLocks noGrp="1"/>
          </p:cNvSpPr>
          <p:nvPr>
            <p:ph type="title"/>
          </p:nvPr>
        </p:nvSpPr>
        <p:spPr/>
        <p:txBody>
          <a:bodyPr/>
          <a:lstStyle/>
          <a:p>
            <a:r>
              <a:rPr lang="en-GB" sz="2800" b="1" dirty="0">
                <a:solidFill>
                  <a:schemeClr val="dk2"/>
                </a:solidFill>
              </a:rPr>
              <a:t>Thoughts?</a:t>
            </a:r>
          </a:p>
        </p:txBody>
      </p:sp>
      <p:sp>
        <p:nvSpPr>
          <p:cNvPr id="3" name="Text Placeholder 2">
            <a:extLst>
              <a:ext uri="{FF2B5EF4-FFF2-40B4-BE49-F238E27FC236}">
                <a16:creationId xmlns:a16="http://schemas.microsoft.com/office/drawing/2014/main" id="{C15E4C10-3E6D-402D-BBB7-EB8A44936025}"/>
              </a:ext>
            </a:extLst>
          </p:cNvPr>
          <p:cNvSpPr>
            <a:spLocks noGrp="1"/>
          </p:cNvSpPr>
          <p:nvPr>
            <p:ph type="body" idx="1"/>
          </p:nvPr>
        </p:nvSpPr>
        <p:spPr/>
        <p:txBody>
          <a:bodyPr/>
          <a:lstStyle/>
          <a:p>
            <a:pPr marL="139700" indent="0">
              <a:buNone/>
            </a:pPr>
            <a:r>
              <a:rPr lang="en-GB" dirty="0"/>
              <a:t>When is a prolonged release suspension not an implant?</a:t>
            </a:r>
          </a:p>
        </p:txBody>
      </p:sp>
    </p:spTree>
    <p:extLst>
      <p:ext uri="{BB962C8B-B14F-4D97-AF65-F5344CB8AC3E}">
        <p14:creationId xmlns:p14="http://schemas.microsoft.com/office/powerpoint/2010/main" val="3968079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24</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February 2022</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20</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121644"/>
            <a:ext cx="7960200" cy="363173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19386" y="1245728"/>
            <a:ext cx="8169464" cy="1169521"/>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number of “tabs” is expanding as we organise various subject areas</a:t>
            </a:r>
          </a:p>
          <a:p>
            <a:pPr marL="285750" lvl="2" indent="-285750">
              <a:buFont typeface="Wingdings" panose="05000000000000000000" pitchFamily="2" charset="2"/>
              <a:buChar char="v"/>
            </a:pPr>
            <a:endParaRPr lang="en-GB" sz="1600" dirty="0">
              <a:latin typeface="Calibri"/>
              <a:ea typeface="Calibri"/>
              <a:cs typeface="Calibri"/>
              <a:sym typeface="Calibri"/>
            </a:endParaRPr>
          </a:p>
          <a:p>
            <a:pPr marL="285750" lvl="2" indent="-285750">
              <a:buFont typeface="Wingdings" panose="05000000000000000000" pitchFamily="2" charset="2"/>
              <a:buChar char="v"/>
            </a:pPr>
            <a:r>
              <a:rPr lang="en-GB" sz="1600" dirty="0">
                <a:latin typeface="Calibri"/>
                <a:ea typeface="Calibri"/>
                <a:cs typeface="Calibri"/>
                <a:sym typeface="Calibri"/>
              </a:rPr>
              <a:t>Injection/Infusion</a:t>
            </a:r>
          </a:p>
          <a:p>
            <a:pPr marL="285750" lvl="2" indent="-285750">
              <a:buFont typeface="Wingdings" panose="05000000000000000000" pitchFamily="2" charset="2"/>
              <a:buChar char="v"/>
            </a:pPr>
            <a:r>
              <a:rPr lang="en-GB" sz="1600" dirty="0" err="1">
                <a:latin typeface="Calibri"/>
                <a:ea typeface="Calibri"/>
                <a:cs typeface="Calibri"/>
                <a:sym typeface="Calibri"/>
              </a:rPr>
              <a:t>Misc</a:t>
            </a:r>
            <a:r>
              <a:rPr lang="en-GB" sz="1600" dirty="0">
                <a:latin typeface="Calibri"/>
                <a:ea typeface="Calibri"/>
                <a:cs typeface="Calibri"/>
                <a:sym typeface="Calibri"/>
              </a:rPr>
              <a:t> awaiting change</a:t>
            </a:r>
          </a:p>
        </p:txBody>
      </p:sp>
      <p:pic>
        <p:nvPicPr>
          <p:cNvPr id="4" name="Picture 3">
            <a:extLst>
              <a:ext uri="{FF2B5EF4-FFF2-40B4-BE49-F238E27FC236}">
                <a16:creationId xmlns:a16="http://schemas.microsoft.com/office/drawing/2014/main" id="{EFE4549E-1225-4A66-9840-D8C1B353E057}"/>
              </a:ext>
            </a:extLst>
          </p:cNvPr>
          <p:cNvPicPr>
            <a:picLocks noChangeAspect="1"/>
          </p:cNvPicPr>
          <p:nvPr/>
        </p:nvPicPr>
        <p:blipFill>
          <a:blip r:embed="rId3"/>
          <a:stretch>
            <a:fillRect/>
          </a:stretch>
        </p:blipFill>
        <p:spPr>
          <a:xfrm>
            <a:off x="367387" y="3279544"/>
            <a:ext cx="8409225" cy="342070"/>
          </a:xfrm>
          <a:prstGeom prst="rect">
            <a:avLst/>
          </a:prstGeom>
        </p:spPr>
      </p:pic>
    </p:spTree>
    <p:extLst>
      <p:ext uri="{BB962C8B-B14F-4D97-AF65-F5344CB8AC3E}">
        <p14:creationId xmlns:p14="http://schemas.microsoft.com/office/powerpoint/2010/main" val="191466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2776590835"/>
              </p:ext>
            </p:extLst>
          </p:nvPr>
        </p:nvGraphicFramePr>
        <p:xfrm>
          <a:off x="556459" y="1069139"/>
          <a:ext cx="7738455" cy="237236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199520">
                  <a:extLst>
                    <a:ext uri="{9D8B030D-6E8A-4147-A177-3AD203B41FA5}">
                      <a16:colId xmlns:a16="http://schemas.microsoft.com/office/drawing/2014/main" val="2990042140"/>
                    </a:ext>
                  </a:extLst>
                </a:gridCol>
                <a:gridCol w="179523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endParaRPr lang="en-GB"/>
                    </a:p>
                  </a:txBody>
                  <a:tcPr/>
                </a:tc>
                <a:tc>
                  <a:txBody>
                    <a:bodyPr/>
                    <a:lstStyle/>
                    <a:p>
                      <a:pPr algn="ctr"/>
                      <a:endParaRPr lang="en-GB"/>
                    </a:p>
                  </a:txBody>
                  <a:tcPr/>
                </a:tc>
                <a:tc>
                  <a:txBody>
                    <a:bodyPr/>
                    <a:lstStyle/>
                    <a:p>
                      <a:pPr algn="ctr"/>
                      <a:endParaRPr lang="en-GB" dirty="0"/>
                    </a:p>
                  </a:txBody>
                  <a:tcPr/>
                </a:tc>
                <a:tc>
                  <a:txBody>
                    <a:bodyPr/>
                    <a:lstStyle/>
                    <a:p>
                      <a:pPr algn="ctr"/>
                      <a:endParaRPr lang="en-GB" dirty="0"/>
                    </a:p>
                  </a:txBody>
                  <a:tcPr/>
                </a:tc>
                <a:tc>
                  <a:txBody>
                    <a:bodyPr/>
                    <a:lstStyle/>
                    <a:p>
                      <a:pPr algn="ctr"/>
                      <a:endParaRPr lang="en-GB" dirty="0"/>
                    </a:p>
                  </a:txBody>
                  <a:tcPr/>
                </a:tc>
                <a:tc>
                  <a:txBody>
                    <a:bodyPr/>
                    <a:lstStyle/>
                    <a:p>
                      <a:pPr algn="ctr"/>
                      <a:endParaRPr lang="en-GB"/>
                    </a:p>
                  </a:txBody>
                  <a:tcPr/>
                </a:tc>
                <a:tc>
                  <a:txBody>
                    <a:bodyPr/>
                    <a:lstStyle/>
                    <a:p>
                      <a:pPr algn="ctr"/>
                      <a:endParaRPr lang="en-GB" dirty="0"/>
                    </a:p>
                  </a:txBody>
                  <a:tcPr/>
                </a:tc>
                <a:extLst>
                  <a:ext uri="{0D108BD9-81ED-4DB2-BD59-A6C34878D82A}">
                    <a16:rowId xmlns:a16="http://schemas.microsoft.com/office/drawing/2014/main" val="3854481617"/>
                  </a:ext>
                </a:extLst>
              </a:tr>
            </a:tbl>
          </a:graphicData>
        </a:graphic>
      </p:graphicFrame>
      <p:sp>
        <p:nvSpPr>
          <p:cNvPr id="3" name="TextBox 2">
            <a:extLst>
              <a:ext uri="{FF2B5EF4-FFF2-40B4-BE49-F238E27FC236}">
                <a16:creationId xmlns:a16="http://schemas.microsoft.com/office/drawing/2014/main" id="{9FAC63BA-6ACF-4E5A-8A22-557E2FC28F9D}"/>
              </a:ext>
            </a:extLst>
          </p:cNvPr>
          <p:cNvSpPr txBox="1"/>
          <p:nvPr/>
        </p:nvSpPr>
        <p:spPr>
          <a:xfrm>
            <a:off x="632516" y="3544296"/>
            <a:ext cx="7882834" cy="1384995"/>
          </a:xfrm>
          <a:prstGeom prst="rect">
            <a:avLst/>
          </a:prstGeom>
          <a:noFill/>
        </p:spPr>
        <p:txBody>
          <a:bodyPr wrap="square" numCol="2" rtlCol="0">
            <a:spAutoFit/>
          </a:bodyPr>
          <a:lstStyle/>
          <a:p>
            <a:r>
              <a:rPr lang="en-GB" dirty="0"/>
              <a:t>In “holding”:</a:t>
            </a:r>
          </a:p>
          <a:p>
            <a:pPr marL="285750" indent="-285750">
              <a:buFont typeface="Arial" panose="020B0604020202020204" pitchFamily="34" charset="0"/>
              <a:buChar char="•"/>
            </a:pPr>
            <a:r>
              <a:rPr lang="en-GB" dirty="0"/>
              <a:t>Capsules = 6</a:t>
            </a:r>
          </a:p>
          <a:p>
            <a:pPr marL="285750" indent="-285750">
              <a:buFont typeface="Arial" panose="020B0604020202020204" pitchFamily="34" charset="0"/>
              <a:buChar char="•"/>
            </a:pPr>
            <a:r>
              <a:rPr lang="en-GB" dirty="0"/>
              <a:t>Multiple sites/methods = 10</a:t>
            </a:r>
          </a:p>
          <a:p>
            <a:pPr marL="285750" indent="-285750">
              <a:buFont typeface="Arial" panose="020B0604020202020204" pitchFamily="34" charset="0"/>
              <a:buChar char="•"/>
            </a:pPr>
            <a:r>
              <a:rPr lang="en-GB" dirty="0"/>
              <a:t>Intravesical/Urethral = 5</a:t>
            </a:r>
          </a:p>
          <a:p>
            <a:pPr marL="285750" indent="-285750">
              <a:buFont typeface="Arial" panose="020B0604020202020204" pitchFamily="34" charset="0"/>
              <a:buChar char="•"/>
            </a:pPr>
            <a:r>
              <a:rPr lang="en-GB" dirty="0"/>
              <a:t>Infusion/Injection = 3</a:t>
            </a:r>
          </a:p>
          <a:p>
            <a:pPr marL="285750" indent="-285750">
              <a:buFont typeface="Arial" panose="020B0604020202020204" pitchFamily="34" charset="0"/>
              <a:buChar char="•"/>
            </a:pPr>
            <a:r>
              <a:rPr lang="en-GB" dirty="0" err="1"/>
              <a:t>Misc</a:t>
            </a:r>
            <a:r>
              <a:rPr lang="en-GB" dirty="0"/>
              <a:t> = 1</a:t>
            </a:r>
          </a:p>
          <a:p>
            <a:pPr marL="285750" indent="-285750">
              <a:buFont typeface="Arial" panose="020B0604020202020204" pitchFamily="34" charset="0"/>
              <a:buChar char="•"/>
            </a:pPr>
            <a:r>
              <a:rPr lang="en-GB" dirty="0"/>
              <a:t>Dispersions = 12</a:t>
            </a:r>
          </a:p>
        </p:txBody>
      </p:sp>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7484" y="91737"/>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Various “oromucosal” concepts have moved to RC1</a:t>
            </a:r>
          </a:p>
        </p:txBody>
      </p:sp>
      <p:graphicFrame>
        <p:nvGraphicFramePr>
          <p:cNvPr id="3" name="Table 3">
            <a:extLst>
              <a:ext uri="{FF2B5EF4-FFF2-40B4-BE49-F238E27FC236}">
                <a16:creationId xmlns:a16="http://schemas.microsoft.com/office/drawing/2014/main" id="{E68FC372-DDF7-45E9-AB69-89C31A6E305A}"/>
              </a:ext>
            </a:extLst>
          </p:cNvPr>
          <p:cNvGraphicFramePr>
            <a:graphicFrameLocks noGrp="1"/>
          </p:cNvGraphicFramePr>
          <p:nvPr>
            <p:extLst>
              <p:ext uri="{D42A27DB-BD31-4B8C-83A1-F6EECF244321}">
                <p14:modId xmlns:p14="http://schemas.microsoft.com/office/powerpoint/2010/main" val="4058811450"/>
              </p:ext>
            </p:extLst>
          </p:nvPr>
        </p:nvGraphicFramePr>
        <p:xfrm>
          <a:off x="419067" y="1031011"/>
          <a:ext cx="8305865" cy="2590130"/>
        </p:xfrm>
        <a:graphic>
          <a:graphicData uri="http://schemas.openxmlformats.org/drawingml/2006/table">
            <a:tbl>
              <a:tblPr firstRow="1" bandRow="1">
                <a:tableStyleId>{D6F7878D-4083-4F37-8A3B-88BDCE471C18}</a:tableStyleId>
              </a:tblPr>
              <a:tblGrid>
                <a:gridCol w="1325960">
                  <a:extLst>
                    <a:ext uri="{9D8B030D-6E8A-4147-A177-3AD203B41FA5}">
                      <a16:colId xmlns:a16="http://schemas.microsoft.com/office/drawing/2014/main" val="1470933122"/>
                    </a:ext>
                  </a:extLst>
                </a:gridCol>
                <a:gridCol w="2132896">
                  <a:extLst>
                    <a:ext uri="{9D8B030D-6E8A-4147-A177-3AD203B41FA5}">
                      <a16:colId xmlns:a16="http://schemas.microsoft.com/office/drawing/2014/main" val="3062073469"/>
                    </a:ext>
                  </a:extLst>
                </a:gridCol>
                <a:gridCol w="1168782">
                  <a:extLst>
                    <a:ext uri="{9D8B030D-6E8A-4147-A177-3AD203B41FA5}">
                      <a16:colId xmlns:a16="http://schemas.microsoft.com/office/drawing/2014/main" val="4169629913"/>
                    </a:ext>
                  </a:extLst>
                </a:gridCol>
                <a:gridCol w="3678227">
                  <a:extLst>
                    <a:ext uri="{9D8B030D-6E8A-4147-A177-3AD203B41FA5}">
                      <a16:colId xmlns:a16="http://schemas.microsoft.com/office/drawing/2014/main" val="1915577345"/>
                    </a:ext>
                  </a:extLst>
                </a:gridCol>
              </a:tblGrid>
              <a:tr h="278776">
                <a:tc>
                  <a:txBody>
                    <a:bodyPr/>
                    <a:lstStyle/>
                    <a:p>
                      <a:r>
                        <a:rPr lang="en-GB" sz="1100" b="1" dirty="0">
                          <a:latin typeface="Calibri" panose="020F0502020204030204" pitchFamily="34" charset="0"/>
                          <a:cs typeface="Calibri" panose="020F0502020204030204" pitchFamily="34" charset="0"/>
                        </a:rPr>
                        <a:t>EDQM Code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EDQM Name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ID</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S-CT FSN</a:t>
                      </a:r>
                    </a:p>
                  </a:txBody>
                  <a:tcPr>
                    <a:solidFill>
                      <a:schemeClr val="accent2">
                        <a:lumMod val="40000"/>
                        <a:lumOff val="60000"/>
                      </a:schemeClr>
                    </a:solidFill>
                  </a:tcPr>
                </a:tc>
                <a:extLst>
                  <a:ext uri="{0D108BD9-81ED-4DB2-BD59-A6C34878D82A}">
                    <a16:rowId xmlns:a16="http://schemas.microsoft.com/office/drawing/2014/main" val="3629813126"/>
                  </a:ext>
                </a:extLst>
              </a:tr>
              <a:tr h="376076">
                <a:tc>
                  <a:txBody>
                    <a:bodyPr/>
                    <a:lstStyle/>
                    <a:p>
                      <a:pPr rtl="0" fontAlgn="b"/>
                      <a:r>
                        <a:rPr lang="en-GB" sz="1100" dirty="0">
                          <a:effectLst/>
                        </a:rPr>
                        <a:t>10318000</a:t>
                      </a:r>
                    </a:p>
                  </a:txBody>
                  <a:tcPr marL="28575" marR="28575" marT="19050" marB="19050" anchor="b"/>
                </a:tc>
                <a:tc>
                  <a:txBody>
                    <a:bodyPr/>
                    <a:lstStyle/>
                    <a:p>
                      <a:pPr rtl="0" fontAlgn="b"/>
                      <a:r>
                        <a:rPr lang="en-GB" sz="1100" dirty="0">
                          <a:effectLst/>
                        </a:rPr>
                        <a:t>Sublingual tablet</a:t>
                      </a:r>
                    </a:p>
                  </a:txBody>
                  <a:tcPr marL="28575" marR="28575" marT="19050" marB="19050" anchor="b"/>
                </a:tc>
                <a:tc>
                  <a:txBody>
                    <a:bodyPr/>
                    <a:lstStyle/>
                    <a:p>
                      <a:pPr rtl="0" fontAlgn="b"/>
                      <a:r>
                        <a:rPr lang="en-GB" sz="1100" dirty="0">
                          <a:effectLst/>
                        </a:rPr>
                        <a:t>385084005</a:t>
                      </a:r>
                    </a:p>
                  </a:txBody>
                  <a:tcPr marL="28575" marR="28575" marT="19050" marB="19050" anchor="b"/>
                </a:tc>
                <a:tc>
                  <a:txBody>
                    <a:bodyPr/>
                    <a:lstStyle/>
                    <a:p>
                      <a:pPr rtl="0" fontAlgn="b"/>
                      <a:r>
                        <a:rPr lang="en-GB" sz="1100" dirty="0">
                          <a:effectLst/>
                        </a:rPr>
                        <a:t>Conventional release sublingual tablet (dose form)</a:t>
                      </a:r>
                    </a:p>
                  </a:txBody>
                  <a:tcPr marL="28575" marR="28575" marT="19050" marB="19050" anchor="b"/>
                </a:tc>
                <a:extLst>
                  <a:ext uri="{0D108BD9-81ED-4DB2-BD59-A6C34878D82A}">
                    <a16:rowId xmlns:a16="http://schemas.microsoft.com/office/drawing/2014/main" val="380414334"/>
                  </a:ext>
                </a:extLst>
              </a:tr>
              <a:tr h="348532">
                <a:tc>
                  <a:txBody>
                    <a:bodyPr/>
                    <a:lstStyle/>
                    <a:p>
                      <a:pPr rtl="0" fontAlgn="b"/>
                      <a:r>
                        <a:rPr lang="en-GB" sz="1100">
                          <a:effectLst/>
                        </a:rPr>
                        <a:t>10319000</a:t>
                      </a:r>
                    </a:p>
                  </a:txBody>
                  <a:tcPr marL="28575" marR="28575" marT="19050" marB="19050" anchor="b"/>
                </a:tc>
                <a:tc>
                  <a:txBody>
                    <a:bodyPr/>
                    <a:lstStyle/>
                    <a:p>
                      <a:pPr rtl="0" fontAlgn="b"/>
                      <a:r>
                        <a:rPr lang="en-GB" sz="1100" dirty="0">
                          <a:effectLst/>
                        </a:rPr>
                        <a:t>Muco-adhesive buccal tablet</a:t>
                      </a:r>
                    </a:p>
                  </a:txBody>
                  <a:tcPr marL="28575" marR="28575" marT="19050" marB="19050" anchor="b"/>
                </a:tc>
                <a:tc>
                  <a:txBody>
                    <a:bodyPr/>
                    <a:lstStyle/>
                    <a:p>
                      <a:pPr rtl="0" fontAlgn="b"/>
                      <a:r>
                        <a:rPr lang="en-GB" sz="1100" dirty="0">
                          <a:effectLst/>
                        </a:rPr>
                        <a:t>385086007</a:t>
                      </a:r>
                    </a:p>
                  </a:txBody>
                  <a:tcPr marL="28575" marR="28575" marT="19050" marB="19050" anchor="b"/>
                </a:tc>
                <a:tc>
                  <a:txBody>
                    <a:bodyPr/>
                    <a:lstStyle/>
                    <a:p>
                      <a:pPr rtl="0" fontAlgn="b"/>
                      <a:r>
                        <a:rPr lang="en-GB" sz="1100">
                          <a:effectLst/>
                        </a:rPr>
                        <a:t>Prolonged-release muco-adhesive buccal tablet (dose form)</a:t>
                      </a:r>
                    </a:p>
                  </a:txBody>
                  <a:tcPr marL="28575" marR="28575" marT="19050" marB="19050" anchor="b"/>
                </a:tc>
                <a:extLst>
                  <a:ext uri="{0D108BD9-81ED-4DB2-BD59-A6C34878D82A}">
                    <a16:rowId xmlns:a16="http://schemas.microsoft.com/office/drawing/2014/main" val="2556551103"/>
                  </a:ext>
                </a:extLst>
              </a:tr>
              <a:tr h="346161">
                <a:tc>
                  <a:txBody>
                    <a:bodyPr/>
                    <a:lstStyle/>
                    <a:p>
                      <a:pPr rtl="0" fontAlgn="b"/>
                      <a:r>
                        <a:rPr lang="en-GB" sz="1100">
                          <a:effectLst/>
                        </a:rPr>
                        <a:t>10320000</a:t>
                      </a:r>
                    </a:p>
                  </a:txBody>
                  <a:tcPr marL="28575" marR="28575" marT="19050" marB="19050" anchor="b"/>
                </a:tc>
                <a:tc>
                  <a:txBody>
                    <a:bodyPr/>
                    <a:lstStyle/>
                    <a:p>
                      <a:pPr rtl="0" fontAlgn="b"/>
                      <a:r>
                        <a:rPr lang="en-GB" sz="1100">
                          <a:effectLst/>
                        </a:rPr>
                        <a:t>Buccal tablet</a:t>
                      </a:r>
                    </a:p>
                  </a:txBody>
                  <a:tcPr marL="28575" marR="28575" marT="19050" marB="19050" anchor="b"/>
                </a:tc>
                <a:tc>
                  <a:txBody>
                    <a:bodyPr/>
                    <a:lstStyle/>
                    <a:p>
                      <a:pPr rtl="0" fontAlgn="b"/>
                      <a:r>
                        <a:rPr lang="en-GB" sz="1100">
                          <a:effectLst/>
                        </a:rPr>
                        <a:t>385085006</a:t>
                      </a:r>
                    </a:p>
                  </a:txBody>
                  <a:tcPr marL="28575" marR="28575" marT="19050" marB="19050" anchor="b"/>
                </a:tc>
                <a:tc>
                  <a:txBody>
                    <a:bodyPr/>
                    <a:lstStyle/>
                    <a:p>
                      <a:pPr rtl="0" fontAlgn="b"/>
                      <a:r>
                        <a:rPr lang="en-GB" sz="1100" dirty="0">
                          <a:effectLst/>
                        </a:rPr>
                        <a:t>Conventional release buccal tablet (dose form)</a:t>
                      </a:r>
                    </a:p>
                  </a:txBody>
                  <a:tcPr marL="28575" marR="28575" marT="19050" marB="19050" anchor="b"/>
                </a:tc>
                <a:extLst>
                  <a:ext uri="{0D108BD9-81ED-4DB2-BD59-A6C34878D82A}">
                    <a16:rowId xmlns:a16="http://schemas.microsoft.com/office/drawing/2014/main" val="1656817259"/>
                  </a:ext>
                </a:extLst>
              </a:tr>
              <a:tr h="364220">
                <a:tc>
                  <a:txBody>
                    <a:bodyPr/>
                    <a:lstStyle/>
                    <a:p>
                      <a:pPr rtl="0" fontAlgn="b"/>
                      <a:r>
                        <a:rPr lang="en-GB" sz="1100">
                          <a:effectLst/>
                        </a:rPr>
                        <a:t>10315000</a:t>
                      </a:r>
                    </a:p>
                  </a:txBody>
                  <a:tcPr marL="28575" marR="28575" marT="19050" marB="19050" anchor="b"/>
                </a:tc>
                <a:tc>
                  <a:txBody>
                    <a:bodyPr/>
                    <a:lstStyle/>
                    <a:p>
                      <a:pPr rtl="0" fontAlgn="b"/>
                      <a:r>
                        <a:rPr lang="en-GB" sz="1100">
                          <a:effectLst/>
                        </a:rPr>
                        <a:t>Gingival gel</a:t>
                      </a:r>
                    </a:p>
                  </a:txBody>
                  <a:tcPr marL="28575" marR="28575" marT="19050" marB="19050" anchor="b"/>
                </a:tc>
                <a:tc>
                  <a:txBody>
                    <a:bodyPr/>
                    <a:lstStyle/>
                    <a:p>
                      <a:pPr rtl="0" fontAlgn="b"/>
                      <a:r>
                        <a:rPr lang="en-GB" sz="1100">
                          <a:effectLst/>
                        </a:rPr>
                        <a:t>385081002</a:t>
                      </a:r>
                    </a:p>
                  </a:txBody>
                  <a:tcPr marL="28575" marR="28575" marT="19050" marB="19050" anchor="b"/>
                </a:tc>
                <a:tc>
                  <a:txBody>
                    <a:bodyPr/>
                    <a:lstStyle/>
                    <a:p>
                      <a:pPr rtl="0" fontAlgn="b"/>
                      <a:r>
                        <a:rPr lang="en-GB" sz="1100" dirty="0">
                          <a:effectLst/>
                        </a:rPr>
                        <a:t>Conventional release gingival gel (dose form)</a:t>
                      </a:r>
                    </a:p>
                  </a:txBody>
                  <a:tcPr marL="28575" marR="28575" marT="19050" marB="19050" anchor="b"/>
                </a:tc>
                <a:extLst>
                  <a:ext uri="{0D108BD9-81ED-4DB2-BD59-A6C34878D82A}">
                    <a16:rowId xmlns:a16="http://schemas.microsoft.com/office/drawing/2014/main" val="1025069941"/>
                  </a:ext>
                </a:extLst>
              </a:tr>
              <a:tr h="296710">
                <a:tc>
                  <a:txBody>
                    <a:bodyPr/>
                    <a:lstStyle/>
                    <a:p>
                      <a:pPr rtl="0" fontAlgn="b"/>
                      <a:r>
                        <a:rPr lang="en-GB" sz="1100">
                          <a:effectLst/>
                        </a:rPr>
                        <a:t>10316000</a:t>
                      </a:r>
                    </a:p>
                  </a:txBody>
                  <a:tcPr marL="28575" marR="28575" marT="19050" marB="19050" anchor="b"/>
                </a:tc>
                <a:tc>
                  <a:txBody>
                    <a:bodyPr/>
                    <a:lstStyle/>
                    <a:p>
                      <a:pPr rtl="0" fontAlgn="b"/>
                      <a:r>
                        <a:rPr lang="en-GB" sz="1100">
                          <a:effectLst/>
                        </a:rPr>
                        <a:t>Gingival paste</a:t>
                      </a:r>
                    </a:p>
                  </a:txBody>
                  <a:tcPr marL="28575" marR="28575" marT="19050" marB="19050" anchor="b"/>
                </a:tc>
                <a:tc>
                  <a:txBody>
                    <a:bodyPr/>
                    <a:lstStyle/>
                    <a:p>
                      <a:pPr rtl="0" fontAlgn="b"/>
                      <a:r>
                        <a:rPr lang="en-GB" sz="1100">
                          <a:effectLst/>
                        </a:rPr>
                        <a:t>385082009</a:t>
                      </a:r>
                    </a:p>
                  </a:txBody>
                  <a:tcPr marL="28575" marR="28575" marT="19050" marB="19050" anchor="b"/>
                </a:tc>
                <a:tc>
                  <a:txBody>
                    <a:bodyPr/>
                    <a:lstStyle/>
                    <a:p>
                      <a:pPr rtl="0" fontAlgn="b"/>
                      <a:r>
                        <a:rPr lang="en-GB" sz="1100" dirty="0">
                          <a:effectLst/>
                        </a:rPr>
                        <a:t>Conventional release gingival paste (dose form)</a:t>
                      </a:r>
                    </a:p>
                  </a:txBody>
                  <a:tcPr marL="28575" marR="28575" marT="19050" marB="19050" anchor="b"/>
                </a:tc>
                <a:extLst>
                  <a:ext uri="{0D108BD9-81ED-4DB2-BD59-A6C34878D82A}">
                    <a16:rowId xmlns:a16="http://schemas.microsoft.com/office/drawing/2014/main" val="925304196"/>
                  </a:ext>
                </a:extLst>
              </a:tr>
              <a:tr h="554807">
                <a:tc>
                  <a:txBody>
                    <a:bodyPr/>
                    <a:lstStyle/>
                    <a:p>
                      <a:pPr rtl="0" fontAlgn="b"/>
                      <a:r>
                        <a:rPr lang="en-GB" sz="1100">
                          <a:effectLst/>
                        </a:rPr>
                        <a:t>10312000</a:t>
                      </a:r>
                    </a:p>
                  </a:txBody>
                  <a:tcPr marL="28575" marR="28575" marT="19050" marB="19050" anchor="b"/>
                </a:tc>
                <a:tc>
                  <a:txBody>
                    <a:bodyPr/>
                    <a:lstStyle/>
                    <a:p>
                      <a:pPr rtl="0" fontAlgn="b"/>
                      <a:r>
                        <a:rPr lang="en-GB" sz="1100">
                          <a:effectLst/>
                        </a:rPr>
                        <a:t>Gingival solution</a:t>
                      </a:r>
                    </a:p>
                  </a:txBody>
                  <a:tcPr marL="28575" marR="28575" marT="19050" marB="19050" anchor="b"/>
                </a:tc>
                <a:tc>
                  <a:txBody>
                    <a:bodyPr/>
                    <a:lstStyle/>
                    <a:p>
                      <a:pPr rtl="0" fontAlgn="b"/>
                      <a:r>
                        <a:rPr lang="en-GB" sz="1100">
                          <a:effectLst/>
                        </a:rPr>
                        <a:t>385077002</a:t>
                      </a:r>
                    </a:p>
                  </a:txBody>
                  <a:tcPr marL="28575" marR="28575" marT="19050" marB="19050" anchor="b"/>
                </a:tc>
                <a:tc>
                  <a:txBody>
                    <a:bodyPr/>
                    <a:lstStyle/>
                    <a:p>
                      <a:pPr rtl="0" fontAlgn="b"/>
                      <a:r>
                        <a:rPr lang="en-GB" sz="1100" dirty="0">
                          <a:effectLst/>
                        </a:rPr>
                        <a:t>Conventional release gingival solution (dose form)</a:t>
                      </a:r>
                    </a:p>
                  </a:txBody>
                  <a:tcPr marL="28575" marR="28575" marT="19050" marB="19050" anchor="b"/>
                </a:tc>
                <a:extLst>
                  <a:ext uri="{0D108BD9-81ED-4DB2-BD59-A6C34878D82A}">
                    <a16:rowId xmlns:a16="http://schemas.microsoft.com/office/drawing/2014/main" val="2654578084"/>
                  </a:ext>
                </a:extLst>
              </a:tr>
            </a:tbl>
          </a:graphicData>
        </a:graphic>
      </p:graphicFrame>
      <p:sp>
        <p:nvSpPr>
          <p:cNvPr id="2" name="TextBox 1">
            <a:extLst>
              <a:ext uri="{FF2B5EF4-FFF2-40B4-BE49-F238E27FC236}">
                <a16:creationId xmlns:a16="http://schemas.microsoft.com/office/drawing/2014/main" id="{93064ED4-757F-4BB5-87EC-C8AF5495CE33}"/>
              </a:ext>
            </a:extLst>
          </p:cNvPr>
          <p:cNvSpPr txBox="1"/>
          <p:nvPr/>
        </p:nvSpPr>
        <p:spPr>
          <a:xfrm>
            <a:off x="433137" y="3939483"/>
            <a:ext cx="8312102" cy="523220"/>
          </a:xfrm>
          <a:prstGeom prst="rect">
            <a:avLst/>
          </a:prstGeom>
          <a:noFill/>
        </p:spPr>
        <p:txBody>
          <a:bodyPr wrap="square" rtlCol="0">
            <a:spAutoFit/>
          </a:bodyPr>
          <a:lstStyle/>
          <a:p>
            <a:r>
              <a:rPr lang="en-GB" dirty="0"/>
              <a:t>S-CT has a more specific site of administration than EDQM, which uses “oromucosal” as a grouper concept as previously discussed (04:11:2021)</a:t>
            </a:r>
          </a:p>
        </p:txBody>
      </p:sp>
    </p:spTree>
    <p:extLst>
      <p:ext uri="{BB962C8B-B14F-4D97-AF65-F5344CB8AC3E}">
        <p14:creationId xmlns:p14="http://schemas.microsoft.com/office/powerpoint/2010/main" val="2998132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287484" y="91737"/>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Other “oromucosal” currently do not map:</a:t>
            </a:r>
          </a:p>
        </p:txBody>
      </p:sp>
      <p:graphicFrame>
        <p:nvGraphicFramePr>
          <p:cNvPr id="3" name="Table 3">
            <a:extLst>
              <a:ext uri="{FF2B5EF4-FFF2-40B4-BE49-F238E27FC236}">
                <a16:creationId xmlns:a16="http://schemas.microsoft.com/office/drawing/2014/main" id="{E68FC372-DDF7-45E9-AB69-89C31A6E305A}"/>
              </a:ext>
            </a:extLst>
          </p:cNvPr>
          <p:cNvGraphicFramePr>
            <a:graphicFrameLocks noGrp="1"/>
          </p:cNvGraphicFramePr>
          <p:nvPr>
            <p:extLst>
              <p:ext uri="{D42A27DB-BD31-4B8C-83A1-F6EECF244321}">
                <p14:modId xmlns:p14="http://schemas.microsoft.com/office/powerpoint/2010/main" val="216465113"/>
              </p:ext>
            </p:extLst>
          </p:nvPr>
        </p:nvGraphicFramePr>
        <p:xfrm>
          <a:off x="0" y="770084"/>
          <a:ext cx="8978996" cy="3298017"/>
        </p:xfrm>
        <a:graphic>
          <a:graphicData uri="http://schemas.openxmlformats.org/drawingml/2006/table">
            <a:tbl>
              <a:tblPr firstRow="1" bandRow="1">
                <a:tableStyleId>{D6F7878D-4083-4F37-8A3B-88BDCE471C18}</a:tableStyleId>
              </a:tblPr>
              <a:tblGrid>
                <a:gridCol w="1433419">
                  <a:extLst>
                    <a:ext uri="{9D8B030D-6E8A-4147-A177-3AD203B41FA5}">
                      <a16:colId xmlns:a16="http://schemas.microsoft.com/office/drawing/2014/main" val="1470933122"/>
                    </a:ext>
                  </a:extLst>
                </a:gridCol>
                <a:gridCol w="1837170">
                  <a:extLst>
                    <a:ext uri="{9D8B030D-6E8A-4147-A177-3AD203B41FA5}">
                      <a16:colId xmlns:a16="http://schemas.microsoft.com/office/drawing/2014/main" val="3062073469"/>
                    </a:ext>
                  </a:extLst>
                </a:gridCol>
                <a:gridCol w="1627690">
                  <a:extLst>
                    <a:ext uri="{9D8B030D-6E8A-4147-A177-3AD203B41FA5}">
                      <a16:colId xmlns:a16="http://schemas.microsoft.com/office/drawing/2014/main" val="4169629913"/>
                    </a:ext>
                  </a:extLst>
                </a:gridCol>
                <a:gridCol w="4080717">
                  <a:extLst>
                    <a:ext uri="{9D8B030D-6E8A-4147-A177-3AD203B41FA5}">
                      <a16:colId xmlns:a16="http://schemas.microsoft.com/office/drawing/2014/main" val="1915577345"/>
                    </a:ext>
                  </a:extLst>
                </a:gridCol>
              </a:tblGrid>
              <a:tr h="278776">
                <a:tc>
                  <a:txBody>
                    <a:bodyPr/>
                    <a:lstStyle/>
                    <a:p>
                      <a:r>
                        <a:rPr lang="en-GB" sz="1100" b="1" dirty="0">
                          <a:latin typeface="Calibri" panose="020F0502020204030204" pitchFamily="34" charset="0"/>
                          <a:cs typeface="Calibri" panose="020F0502020204030204" pitchFamily="34" charset="0"/>
                        </a:rPr>
                        <a:t>EDQM Code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EDQM Name</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Any products?</a:t>
                      </a:r>
                    </a:p>
                  </a:txBody>
                  <a:tcPr>
                    <a:solidFill>
                      <a:schemeClr val="accent2">
                        <a:lumMod val="40000"/>
                        <a:lumOff val="60000"/>
                      </a:schemeClr>
                    </a:solidFill>
                  </a:tcPr>
                </a:tc>
                <a:tc>
                  <a:txBody>
                    <a:bodyPr/>
                    <a:lstStyle/>
                    <a:p>
                      <a:r>
                        <a:rPr lang="en-GB" sz="1100" b="1" dirty="0">
                          <a:latin typeface="Calibri" panose="020F0502020204030204" pitchFamily="34" charset="0"/>
                          <a:cs typeface="Calibri" panose="020F0502020204030204" pitchFamily="34" charset="0"/>
                        </a:rPr>
                        <a:t>EDQM Definition / Notes</a:t>
                      </a:r>
                    </a:p>
                  </a:txBody>
                  <a:tcPr>
                    <a:solidFill>
                      <a:schemeClr val="accent2">
                        <a:lumMod val="40000"/>
                        <a:lumOff val="60000"/>
                      </a:schemeClr>
                    </a:solidFill>
                  </a:tcPr>
                </a:tc>
                <a:extLst>
                  <a:ext uri="{0D108BD9-81ED-4DB2-BD59-A6C34878D82A}">
                    <a16:rowId xmlns:a16="http://schemas.microsoft.com/office/drawing/2014/main" val="3629813126"/>
                  </a:ext>
                </a:extLst>
              </a:tr>
              <a:tr h="376076">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13141000</a:t>
                      </a:r>
                    </a:p>
                  </a:txBody>
                  <a:tcPr marL="28575" marR="28575" marT="19050" marB="19050" anchor="ctr"/>
                </a:tc>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Oromucosal pouch</a:t>
                      </a:r>
                    </a:p>
                  </a:txBody>
                  <a:tcPr marL="28575" marR="28575" marT="19050" marB="19050" anchor="ctr"/>
                </a:tc>
                <a:tc>
                  <a:txBody>
                    <a:bodyPr/>
                    <a:lstStyle/>
                    <a:p>
                      <a:pPr marR="0" algn="l" rtl="0" fontAlgn="b">
                        <a:lnSpc>
                          <a:spcPct val="100000"/>
                        </a:lnSpc>
                        <a:spcBef>
                          <a:spcPts val="0"/>
                        </a:spcBef>
                        <a:spcAft>
                          <a:spcPts val="0"/>
                        </a:spcAft>
                        <a:buClr>
                          <a:srgbClr val="000000"/>
                        </a:buClr>
                        <a:buFont typeface="Arial"/>
                      </a:pPr>
                      <a:r>
                        <a:rPr lang="en-GB" sz="900" b="0" i="0" u="none" strike="noStrike" cap="none" dirty="0">
                          <a:solidFill>
                            <a:srgbClr val="000000"/>
                          </a:solidFill>
                          <a:effectLst/>
                          <a:latin typeface="Arial"/>
                          <a:cs typeface="Arial"/>
                          <a:sym typeface="Arial"/>
                        </a:rPr>
                        <a:t>Would require further discussion before recommending adding this dose form</a:t>
                      </a:r>
                      <a:br>
                        <a:rPr lang="en-GB" sz="900" b="0" i="0" u="none" strike="noStrike" cap="none" dirty="0">
                          <a:solidFill>
                            <a:srgbClr val="000000"/>
                          </a:solidFill>
                          <a:effectLst/>
                          <a:latin typeface="Arial"/>
                          <a:cs typeface="Arial"/>
                          <a:sym typeface="Arial"/>
                        </a:rPr>
                      </a:br>
                      <a:r>
                        <a:rPr lang="en-GB" sz="900" dirty="0"/>
                        <a:t>Pouch: Tobacco product in Sweden (NRT) – no map at present; “snus” – but in NOR not a medicinal product </a:t>
                      </a:r>
                      <a:endParaRPr lang="en-GB" sz="900" b="0" i="0" u="none" strike="noStrike" cap="none" dirty="0">
                        <a:solidFill>
                          <a:srgbClr val="000000"/>
                        </a:solidFill>
                        <a:effectLst/>
                        <a:latin typeface="Arial"/>
                        <a:cs typeface="Arial"/>
                        <a:sym typeface="Arial"/>
                      </a:endParaRP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Arial"/>
                          <a:cs typeface="Arial"/>
                          <a:sym typeface="Arial"/>
                        </a:rPr>
                        <a:t>Solid single-dose preparation consisting of a small bag made of a suitable material containing a preparation such as a powder; it is intended to be placed in the oral cavity to obtain either a systemic or a local effect by delivering the active substance(s) over a certain period of time, after which it is then removed</a:t>
                      </a:r>
                      <a:endParaRPr lang="en-GB" sz="1100" b="0" i="0" u="none" strike="noStrike" cap="none" dirty="0">
                        <a:solidFill>
                          <a:srgbClr val="000000"/>
                        </a:solidFill>
                        <a:effectLst/>
                        <a:latin typeface="Calibri" panose="020F0502020204030204" pitchFamily="34" charset="0"/>
                        <a:cs typeface="Arial"/>
                        <a:sym typeface="Arial"/>
                      </a:endParaRPr>
                    </a:p>
                  </a:txBody>
                  <a:tcPr marL="28575" marR="28575" marT="19050" marB="19050" anchor="b"/>
                </a:tc>
                <a:extLst>
                  <a:ext uri="{0D108BD9-81ED-4DB2-BD59-A6C34878D82A}">
                    <a16:rowId xmlns:a16="http://schemas.microsoft.com/office/drawing/2014/main" val="380414334"/>
                  </a:ext>
                </a:extLst>
              </a:tr>
              <a:tr h="348532">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50039000</a:t>
                      </a:r>
                    </a:p>
                  </a:txBody>
                  <a:tcPr marL="14605" marR="14605" marT="9525" marB="9525" anchor="ctr"/>
                </a:tc>
                <a:tc>
                  <a:txBody>
                    <a:bodyPr/>
                    <a:lstStyle/>
                    <a:p>
                      <a:pPr marR="0" algn="l" rtl="0">
                        <a:lnSpc>
                          <a:spcPct val="100000"/>
                        </a:lnSpc>
                        <a:spcBef>
                          <a:spcPts val="0"/>
                        </a:spcBef>
                        <a:spcAft>
                          <a:spcPts val="0"/>
                        </a:spcAft>
                        <a:buClr>
                          <a:srgbClr val="000000"/>
                        </a:buClr>
                        <a:buFont typeface="Arial"/>
                      </a:pPr>
                      <a:r>
                        <a:rPr lang="en-GB" sz="1100" b="0" i="0" u="none" strike="noStrike" cap="none">
                          <a:solidFill>
                            <a:srgbClr val="000000"/>
                          </a:solidFill>
                          <a:effectLst/>
                          <a:latin typeface="Calibri" panose="020F0502020204030204" pitchFamily="34" charset="0"/>
                          <a:ea typeface="Calibri" panose="020F0502020204030204" pitchFamily="34" charset="0"/>
                          <a:cs typeface="Arial"/>
                          <a:sym typeface="Arial"/>
                        </a:rPr>
                        <a:t>Oromucosal patch</a:t>
                      </a:r>
                    </a:p>
                  </a:txBody>
                  <a:tcPr marL="14605" marR="14605" marT="9525" marB="9525" anchor="ctr"/>
                </a:tc>
                <a:tc>
                  <a:txBody>
                    <a:bodyPr/>
                    <a:lstStyle/>
                    <a:p>
                      <a:pPr marR="0" algn="l" rtl="0" fontAlgn="b">
                        <a:lnSpc>
                          <a:spcPct val="100000"/>
                        </a:lnSpc>
                        <a:spcBef>
                          <a:spcPts val="0"/>
                        </a:spcBef>
                        <a:spcAft>
                          <a:spcPts val="0"/>
                        </a:spcAft>
                        <a:buClr>
                          <a:srgbClr val="000000"/>
                        </a:buClr>
                        <a:buFont typeface="Arial"/>
                      </a:pPr>
                      <a:r>
                        <a:rPr lang="en-GB" sz="900" b="0" i="0" u="none" strike="noStrike" cap="none" dirty="0">
                          <a:solidFill>
                            <a:srgbClr val="000000"/>
                          </a:solidFill>
                          <a:latin typeface="Arial"/>
                          <a:cs typeface="Arial"/>
                          <a:sym typeface="Arial"/>
                        </a:rPr>
                        <a:t>Old term (2006)</a:t>
                      </a:r>
                      <a:br>
                        <a:rPr lang="en-GB" sz="900" b="0" i="0" u="none" strike="noStrike" cap="none" dirty="0">
                          <a:solidFill>
                            <a:srgbClr val="000000"/>
                          </a:solidFill>
                          <a:latin typeface="Arial"/>
                          <a:cs typeface="Arial"/>
                          <a:sym typeface="Arial"/>
                        </a:rPr>
                      </a:br>
                      <a:r>
                        <a:rPr lang="en-GB" sz="900" b="0" i="0" u="none" strike="noStrike" cap="none" dirty="0">
                          <a:solidFill>
                            <a:srgbClr val="000000"/>
                          </a:solidFill>
                          <a:latin typeface="Arial"/>
                          <a:cs typeface="Arial"/>
                          <a:sym typeface="Arial"/>
                        </a:rPr>
                        <a:t>2016 Steroid patch </a:t>
                      </a:r>
                      <a:r>
                        <a:rPr lang="en-GB" sz="900" b="0" i="0" u="none" strike="noStrike" cap="none" dirty="0" err="1">
                          <a:solidFill>
                            <a:srgbClr val="000000"/>
                          </a:solidFill>
                          <a:latin typeface="Arial"/>
                          <a:cs typeface="Arial"/>
                          <a:sym typeface="Arial"/>
                        </a:rPr>
                        <a:t>Rivelin</a:t>
                      </a:r>
                      <a:endParaRPr lang="en-GB" sz="900" b="0" i="0" u="none" strike="noStrike" cap="none" dirty="0">
                        <a:solidFill>
                          <a:srgbClr val="000000"/>
                        </a:solidFill>
                        <a:latin typeface="Arial"/>
                        <a:cs typeface="Arial"/>
                        <a:sym typeface="Arial"/>
                      </a:endParaRPr>
                    </a:p>
                    <a:p>
                      <a:pPr marR="0" algn="l" rtl="0" fontAlgn="b">
                        <a:lnSpc>
                          <a:spcPct val="100000"/>
                        </a:lnSpc>
                        <a:spcBef>
                          <a:spcPts val="0"/>
                        </a:spcBef>
                        <a:spcAft>
                          <a:spcPts val="0"/>
                        </a:spcAft>
                        <a:buClr>
                          <a:srgbClr val="000000"/>
                        </a:buClr>
                        <a:buFont typeface="Arial"/>
                      </a:pPr>
                      <a:r>
                        <a:rPr lang="en-GB" sz="900" b="0" i="0" u="none" strike="noStrike" cap="none" dirty="0">
                          <a:solidFill>
                            <a:srgbClr val="000000"/>
                          </a:solidFill>
                          <a:latin typeface="Arial"/>
                          <a:cs typeface="Arial"/>
                          <a:sym typeface="Arial"/>
                        </a:rPr>
                        <a:t>Add if needed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900" b="0" i="0" u="none" strike="noStrike" cap="none" dirty="0">
                          <a:solidFill>
                            <a:srgbClr val="000000"/>
                          </a:solidFill>
                          <a:latin typeface="Arial"/>
                          <a:ea typeface="Arial"/>
                          <a:cs typeface="Arial"/>
                          <a:sym typeface="Arial"/>
                        </a:rPr>
                        <a:t>Flexible single-dose preparation intended to be applied to the oral cavity to obtain either a systemic or a local effect by delivering the active substance(s) over a certain period of time, after which it is then removed</a:t>
                      </a:r>
                      <a:endParaRPr lang="en-GB" sz="900" b="0" i="0" u="none" strike="noStrike" cap="none" dirty="0">
                        <a:solidFill>
                          <a:srgbClr val="000000"/>
                        </a:solidFill>
                        <a:latin typeface="Arial"/>
                        <a:cs typeface="Arial"/>
                        <a:sym typeface="Arial"/>
                      </a:endParaRPr>
                    </a:p>
                  </a:txBody>
                  <a:tcPr marL="28575" marR="28575" marT="19050" marB="19050" anchor="b"/>
                </a:tc>
                <a:extLst>
                  <a:ext uri="{0D108BD9-81ED-4DB2-BD59-A6C34878D82A}">
                    <a16:rowId xmlns:a16="http://schemas.microsoft.com/office/drawing/2014/main" val="2556551103"/>
                  </a:ext>
                </a:extLst>
              </a:tr>
              <a:tr h="346161">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10317000</a:t>
                      </a:r>
                    </a:p>
                  </a:txBody>
                  <a:tcPr marL="14605" marR="14605" marT="9525" marB="9525" anchor="ctr"/>
                </a:tc>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Oromucosal capsule</a:t>
                      </a:r>
                    </a:p>
                  </a:txBody>
                  <a:tcPr marL="14605" marR="14605" marT="9525" marB="9525" anchor="ctr"/>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900" b="0" i="0" u="none" strike="noStrike" cap="none" dirty="0">
                          <a:solidFill>
                            <a:srgbClr val="000000"/>
                          </a:solidFill>
                          <a:latin typeface="Arial"/>
                          <a:cs typeface="Arial"/>
                          <a:sym typeface="Arial"/>
                        </a:rPr>
                        <a:t>Add if needed</a:t>
                      </a:r>
                    </a:p>
                    <a:p>
                      <a:pPr rtl="0" fontAlgn="b"/>
                      <a:endParaRPr lang="en-GB" sz="900" b="0" i="0" u="none" strike="noStrike" cap="none" dirty="0">
                        <a:solidFill>
                          <a:srgbClr val="000000"/>
                        </a:solidFill>
                        <a:latin typeface="Arial"/>
                        <a:cs typeface="Arial"/>
                        <a:sym typeface="Arial"/>
                      </a:endParaRP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900" b="0" i="0" u="none" strike="noStrike" cap="none" dirty="0">
                          <a:solidFill>
                            <a:srgbClr val="000000"/>
                          </a:solidFill>
                          <a:latin typeface="Arial"/>
                          <a:cs typeface="Arial"/>
                          <a:sym typeface="Arial"/>
                        </a:rPr>
                        <a:t>No oromucosal tablet present (SL tab, buccal tab etc.)</a:t>
                      </a:r>
                      <a:br>
                        <a:rPr lang="en-GB" sz="900" b="0" i="0" u="none" strike="noStrike" cap="none" dirty="0">
                          <a:solidFill>
                            <a:srgbClr val="000000"/>
                          </a:solidFill>
                          <a:latin typeface="Arial"/>
                          <a:cs typeface="Arial"/>
                          <a:sym typeface="Arial"/>
                        </a:rPr>
                      </a:br>
                      <a:r>
                        <a:rPr lang="en-GB" sz="900" b="0" i="0" u="none" strike="noStrike" cap="none" dirty="0">
                          <a:solidFill>
                            <a:srgbClr val="000000"/>
                          </a:solidFill>
                          <a:latin typeface="Arial"/>
                          <a:cs typeface="Arial"/>
                          <a:sym typeface="Arial"/>
                        </a:rPr>
                        <a:t>Almost overlaps with lozenge or pastille, but is a “soft capsule” so different BDF</a:t>
                      </a:r>
                    </a:p>
                  </a:txBody>
                  <a:tcPr marL="28575" marR="28575" marT="19050" marB="19050" anchor="b"/>
                </a:tc>
                <a:extLst>
                  <a:ext uri="{0D108BD9-81ED-4DB2-BD59-A6C34878D82A}">
                    <a16:rowId xmlns:a16="http://schemas.microsoft.com/office/drawing/2014/main" val="1656817259"/>
                  </a:ext>
                </a:extLst>
              </a:tr>
              <a:tr h="364220">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10314005</a:t>
                      </a:r>
                    </a:p>
                  </a:txBody>
                  <a:tcPr marL="14605" marR="14605" marT="9525" marB="9525" anchor="ctr"/>
                </a:tc>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highlight>
                            <a:srgbClr val="FFFF00"/>
                          </a:highlight>
                          <a:latin typeface="Calibri" panose="020F0502020204030204" pitchFamily="34" charset="0"/>
                          <a:ea typeface="Calibri" panose="020F0502020204030204" pitchFamily="34" charset="0"/>
                          <a:cs typeface="Arial"/>
                          <a:sym typeface="Arial"/>
                        </a:rPr>
                        <a:t>Oromucosal ointment</a:t>
                      </a:r>
                    </a:p>
                  </a:txBody>
                  <a:tcPr marL="14605" marR="14605" marT="9525" marB="9525" anchor="ctr"/>
                </a:tc>
                <a:tc>
                  <a:txBody>
                    <a:bodyPr/>
                    <a:lstStyle/>
                    <a:p>
                      <a:pPr rtl="0" fontAlgn="b"/>
                      <a:r>
                        <a:rPr lang="en-GB" sz="900" b="0" i="0" u="none" strike="noStrike" cap="none" dirty="0" err="1">
                          <a:solidFill>
                            <a:srgbClr val="000000"/>
                          </a:solidFill>
                          <a:latin typeface="Arial"/>
                          <a:cs typeface="Arial"/>
                          <a:sym typeface="Arial"/>
                        </a:rPr>
                        <a:t>carbénoxolone</a:t>
                      </a:r>
                      <a:endParaRPr lang="en-GB" sz="900" b="0" i="0" u="none" strike="noStrike" cap="none" dirty="0">
                        <a:solidFill>
                          <a:srgbClr val="000000"/>
                        </a:solidFill>
                        <a:latin typeface="Arial"/>
                        <a:cs typeface="Arial"/>
                        <a:sym typeface="Arial"/>
                      </a:endParaRPr>
                    </a:p>
                    <a:p>
                      <a:pPr rtl="0" fontAlgn="b"/>
                      <a:r>
                        <a:rPr lang="en-GB" sz="900" b="0" i="0" u="none" strike="noStrike" cap="none" dirty="0">
                          <a:solidFill>
                            <a:srgbClr val="000000"/>
                          </a:solidFill>
                          <a:latin typeface="Arial"/>
                          <a:cs typeface="Arial"/>
                          <a:sym typeface="Arial"/>
                        </a:rPr>
                        <a:t>SANODIN pom </a:t>
                      </a:r>
                      <a:r>
                        <a:rPr lang="en-GB" sz="900" b="0" i="0" u="none" strike="noStrike" cap="none" dirty="0" err="1">
                          <a:solidFill>
                            <a:srgbClr val="000000"/>
                          </a:solidFill>
                          <a:latin typeface="Arial"/>
                          <a:cs typeface="Arial"/>
                          <a:sym typeface="Arial"/>
                        </a:rPr>
                        <a:t>buc</a:t>
                      </a:r>
                      <a:endParaRPr lang="en-GB" sz="900" b="0" i="0" u="none" strike="noStrike" cap="none" dirty="0">
                        <a:solidFill>
                          <a:srgbClr val="000000"/>
                        </a:solidFill>
                        <a:latin typeface="Arial"/>
                        <a:cs typeface="Arial"/>
                        <a:sym typeface="Arial"/>
                      </a:endParaRPr>
                    </a:p>
                  </a:txBody>
                  <a:tcPr marL="28575" marR="28575" marT="19050" marB="19050" anchor="b"/>
                </a:tc>
                <a:tc>
                  <a:txBody>
                    <a:bodyPr/>
                    <a:lstStyle/>
                    <a:p>
                      <a:pPr rtl="0" fontAlgn="b"/>
                      <a:r>
                        <a:rPr lang="en-GB" sz="900" b="0" i="0" u="none" strike="noStrike" cap="none" dirty="0">
                          <a:solidFill>
                            <a:srgbClr val="000000"/>
                          </a:solidFill>
                          <a:latin typeface="Arial"/>
                          <a:cs typeface="Arial"/>
                          <a:sym typeface="Arial"/>
                        </a:rPr>
                        <a:t>Is used in any part of the oral cavity – request new concept</a:t>
                      </a:r>
                    </a:p>
                  </a:txBody>
                  <a:tcPr marL="28575" marR="28575" marT="19050" marB="19050" anchor="b"/>
                </a:tc>
                <a:extLst>
                  <a:ext uri="{0D108BD9-81ED-4DB2-BD59-A6C34878D82A}">
                    <a16:rowId xmlns:a16="http://schemas.microsoft.com/office/drawing/2014/main" val="1025069941"/>
                  </a:ext>
                </a:extLst>
              </a:tr>
              <a:tr h="296710">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latin typeface="Calibri" panose="020F0502020204030204" pitchFamily="34" charset="0"/>
                          <a:ea typeface="Calibri" panose="020F0502020204030204" pitchFamily="34" charset="0"/>
                          <a:cs typeface="Arial"/>
                          <a:sym typeface="Arial"/>
                        </a:rPr>
                        <a:t>10314010</a:t>
                      </a:r>
                    </a:p>
                  </a:txBody>
                  <a:tcPr anchor="ctr"/>
                </a:tc>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rgbClr val="000000"/>
                          </a:solidFill>
                          <a:effectLst/>
                          <a:highlight>
                            <a:srgbClr val="FFFF00"/>
                          </a:highlight>
                          <a:latin typeface="Calibri" panose="020F0502020204030204" pitchFamily="34" charset="0"/>
                          <a:ea typeface="Calibri" panose="020F0502020204030204" pitchFamily="34" charset="0"/>
                          <a:cs typeface="Arial"/>
                          <a:sym typeface="Arial"/>
                        </a:rPr>
                        <a:t>Oromucosal cream</a:t>
                      </a:r>
                    </a:p>
                  </a:txBody>
                  <a:tcPr anchor="ctr"/>
                </a:tc>
                <a:tc>
                  <a:txBody>
                    <a:bodyPr/>
                    <a:lstStyle/>
                    <a:p>
                      <a:pPr rtl="0" fontAlgn="b"/>
                      <a:r>
                        <a:rPr lang="en-GB" sz="900" b="0" i="0" u="none" strike="noStrike" cap="none" dirty="0">
                          <a:solidFill>
                            <a:srgbClr val="000000"/>
                          </a:solidFill>
                          <a:latin typeface="Arial"/>
                          <a:cs typeface="Arial"/>
                          <a:sym typeface="Arial"/>
                        </a:rPr>
                        <a:t>lidocaine</a:t>
                      </a:r>
                    </a:p>
                    <a:p>
                      <a:pPr rtl="0" fontAlgn="b"/>
                      <a:r>
                        <a:rPr lang="en-GB" sz="900" b="0" i="0" u="none" strike="noStrike" cap="none" dirty="0">
                          <a:solidFill>
                            <a:srgbClr val="000000"/>
                          </a:solidFill>
                          <a:latin typeface="Arial"/>
                          <a:cs typeface="Arial"/>
                          <a:sym typeface="Arial"/>
                        </a:rPr>
                        <a:t>DYNEXAN 2 % crème </a:t>
                      </a:r>
                      <a:r>
                        <a:rPr lang="en-GB" sz="900" b="0" i="0" u="none" strike="noStrike" cap="none" dirty="0" err="1">
                          <a:solidFill>
                            <a:srgbClr val="000000"/>
                          </a:solidFill>
                          <a:latin typeface="Arial"/>
                          <a:cs typeface="Arial"/>
                          <a:sym typeface="Arial"/>
                        </a:rPr>
                        <a:t>buccale</a:t>
                      </a:r>
                      <a:endParaRPr lang="en-GB" sz="900" b="0" i="0" u="none" strike="noStrike" cap="none" dirty="0">
                        <a:solidFill>
                          <a:srgbClr val="000000"/>
                        </a:solidFill>
                        <a:latin typeface="Arial"/>
                        <a:cs typeface="Arial"/>
                        <a:sym typeface="Arial"/>
                      </a:endParaRPr>
                    </a:p>
                    <a:p>
                      <a:pPr rtl="0" fontAlgn="b"/>
                      <a:r>
                        <a:rPr lang="en-GB" sz="900" b="0" i="0" u="none" strike="noStrike" cap="none" dirty="0">
                          <a:solidFill>
                            <a:srgbClr val="000000"/>
                          </a:solidFill>
                          <a:latin typeface="Arial"/>
                          <a:cs typeface="Arial"/>
                          <a:sym typeface="Arial"/>
                        </a:rPr>
                        <a:t>DYNEXANGIVAL 1 % crème </a:t>
                      </a:r>
                      <a:r>
                        <a:rPr lang="en-GB" sz="900" b="0" i="0" u="none" strike="noStrike" cap="none" dirty="0" err="1">
                          <a:solidFill>
                            <a:srgbClr val="000000"/>
                          </a:solidFill>
                          <a:latin typeface="Arial"/>
                          <a:cs typeface="Arial"/>
                          <a:sym typeface="Arial"/>
                        </a:rPr>
                        <a:t>buccale</a:t>
                      </a:r>
                      <a:endParaRPr lang="en-GB" sz="900" b="0" i="0" u="none" strike="noStrike" cap="none" dirty="0">
                        <a:solidFill>
                          <a:srgbClr val="000000"/>
                        </a:solidFill>
                        <a:latin typeface="Arial"/>
                        <a:cs typeface="Arial"/>
                        <a:sym typeface="Arial"/>
                      </a:endParaRPr>
                    </a:p>
                    <a:p>
                      <a:pPr rtl="0" fontAlgn="b"/>
                      <a:endParaRPr lang="en-GB" sz="900" b="0" i="0" u="none" strike="noStrike" cap="none" dirty="0">
                        <a:solidFill>
                          <a:srgbClr val="000000"/>
                        </a:solidFill>
                        <a:latin typeface="Arial"/>
                        <a:cs typeface="Arial"/>
                        <a:sym typeface="Arial"/>
                      </a:endParaRP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900" b="0" i="0" u="none" strike="noStrike" cap="none" dirty="0">
                          <a:solidFill>
                            <a:srgbClr val="000000"/>
                          </a:solidFill>
                          <a:latin typeface="Arial"/>
                          <a:cs typeface="Arial"/>
                          <a:sym typeface="Arial"/>
                        </a:rPr>
                        <a:t>Is used in any part of the oral cavity – request new concept</a:t>
                      </a:r>
                    </a:p>
                  </a:txBody>
                  <a:tcPr marL="28575" marR="28575" marT="19050" marB="19050" anchor="b"/>
                </a:tc>
                <a:extLst>
                  <a:ext uri="{0D108BD9-81ED-4DB2-BD59-A6C34878D82A}">
                    <a16:rowId xmlns:a16="http://schemas.microsoft.com/office/drawing/2014/main" val="925304196"/>
                  </a:ext>
                </a:extLst>
              </a:tr>
            </a:tbl>
          </a:graphicData>
        </a:graphic>
      </p:graphicFrame>
      <p:sp>
        <p:nvSpPr>
          <p:cNvPr id="2" name="TextBox 1">
            <a:extLst>
              <a:ext uri="{FF2B5EF4-FFF2-40B4-BE49-F238E27FC236}">
                <a16:creationId xmlns:a16="http://schemas.microsoft.com/office/drawing/2014/main" id="{93064ED4-757F-4BB5-87EC-C8AF5495CE33}"/>
              </a:ext>
            </a:extLst>
          </p:cNvPr>
          <p:cNvSpPr txBox="1"/>
          <p:nvPr/>
        </p:nvSpPr>
        <p:spPr>
          <a:xfrm>
            <a:off x="0" y="4284783"/>
            <a:ext cx="8842766" cy="461665"/>
          </a:xfrm>
          <a:prstGeom prst="rect">
            <a:avLst/>
          </a:prstGeom>
          <a:noFill/>
        </p:spPr>
        <p:txBody>
          <a:bodyPr wrap="square" rtlCol="0">
            <a:spAutoFit/>
          </a:bodyPr>
          <a:lstStyle/>
          <a:p>
            <a:r>
              <a:rPr lang="en-GB" sz="1200" b="1" dirty="0"/>
              <a:t>Discussion: </a:t>
            </a:r>
            <a:r>
              <a:rPr lang="en-GB" sz="1200" dirty="0"/>
              <a:t>Oromucosal translates as </a:t>
            </a:r>
            <a:r>
              <a:rPr lang="en-GB" sz="1200" dirty="0" err="1"/>
              <a:t>buccale</a:t>
            </a:r>
            <a:r>
              <a:rPr lang="en-GB" sz="1200" dirty="0"/>
              <a:t> in Fr and Es; </a:t>
            </a:r>
            <a:r>
              <a:rPr lang="en-GB" sz="1200" dirty="0" err="1"/>
              <a:t>buccogingival</a:t>
            </a:r>
            <a:r>
              <a:rPr lang="en-GB" sz="1200" dirty="0"/>
              <a:t> = buccal; EP oromucosal preparations monograph (1807) but Es uses </a:t>
            </a:r>
            <a:r>
              <a:rPr lang="en-GB" sz="1200" dirty="0" err="1"/>
              <a:t>buccale</a:t>
            </a:r>
            <a:r>
              <a:rPr lang="en-GB" sz="1200" dirty="0"/>
              <a:t> for both</a:t>
            </a:r>
          </a:p>
        </p:txBody>
      </p:sp>
      <p:pic>
        <p:nvPicPr>
          <p:cNvPr id="5" name="Picture 4">
            <a:extLst>
              <a:ext uri="{FF2B5EF4-FFF2-40B4-BE49-F238E27FC236}">
                <a16:creationId xmlns:a16="http://schemas.microsoft.com/office/drawing/2014/main" id="{56B11B98-4019-4220-9415-831F7EDE85F4}"/>
              </a:ext>
            </a:extLst>
          </p:cNvPr>
          <p:cNvPicPr>
            <a:picLocks noChangeAspect="1"/>
          </p:cNvPicPr>
          <p:nvPr/>
        </p:nvPicPr>
        <p:blipFill>
          <a:blip r:embed="rId3"/>
          <a:stretch>
            <a:fillRect/>
          </a:stretch>
        </p:blipFill>
        <p:spPr>
          <a:xfrm>
            <a:off x="6818982" y="141693"/>
            <a:ext cx="1171739" cy="1052660"/>
          </a:xfrm>
          <a:prstGeom prst="rect">
            <a:avLst/>
          </a:prstGeom>
        </p:spPr>
      </p:pic>
    </p:spTree>
    <p:extLst>
      <p:ext uri="{BB962C8B-B14F-4D97-AF65-F5344CB8AC3E}">
        <p14:creationId xmlns:p14="http://schemas.microsoft.com/office/powerpoint/2010/main" val="1699949927"/>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8488</TotalTime>
  <Words>1643</Words>
  <Application>Microsoft Office PowerPoint</Application>
  <PresentationFormat>On-screen Show (16:9)</PresentationFormat>
  <Paragraphs>220</Paragraphs>
  <Slides>21</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Trebuchet MS</vt:lpstr>
      <vt:lpstr>Calibri</vt:lpstr>
      <vt:lpstr>Wingdings</vt:lpstr>
      <vt:lpstr>Arial</vt:lpstr>
      <vt:lpstr>Helvetica Neue</vt:lpstr>
      <vt:lpstr>Office Theme</vt:lpstr>
      <vt:lpstr>SNOMED CT DEUSG Subgroup EDQM Dose Form Mapping</vt:lpstr>
      <vt:lpstr>PowerPoint Presentation</vt:lpstr>
      <vt:lpstr>PowerPoint Presentation</vt:lpstr>
      <vt:lpstr>Our documentation</vt:lpstr>
      <vt:lpstr>Mapping Spreadsheet update</vt:lpstr>
      <vt:lpstr>Our numbers</vt:lpstr>
      <vt:lpstr>PowerPoint Presentation</vt:lpstr>
      <vt:lpstr>Various “oromucosal” concepts have moved to RC1</vt:lpstr>
      <vt:lpstr>Other “oromucosal” currently do not map:</vt:lpstr>
      <vt:lpstr>Various “injection/infusion” concepts have been added to a holding tab and the Concept Request list</vt:lpstr>
      <vt:lpstr>Apply and Administer – Urethral gel (on WIP)</vt:lpstr>
      <vt:lpstr>Apply and Administer – Rectal gel (on RC1)</vt:lpstr>
      <vt:lpstr>Any thoughts from Chris on “Dispersions”?</vt:lpstr>
      <vt:lpstr>Plaster and Patch</vt:lpstr>
      <vt:lpstr>Implants</vt:lpstr>
      <vt:lpstr>EDQM implant concepts (1):</vt:lpstr>
      <vt:lpstr>EDQM implant concepts (2):</vt:lpstr>
      <vt:lpstr>SNOMED CT implant PDF concepts</vt:lpstr>
      <vt:lpstr>Thoughts?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cp:lastModifiedBy>
  <cp:revision>19</cp:revision>
  <dcterms:modified xsi:type="dcterms:W3CDTF">2022-02-10T18:12:51Z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