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2"/>
  </p:notesMasterIdLst>
  <p:sldIdLst>
    <p:sldId id="256" r:id="rId5"/>
    <p:sldId id="257" r:id="rId6"/>
    <p:sldId id="258" r:id="rId7"/>
    <p:sldId id="259" r:id="rId8"/>
    <p:sldId id="328" r:id="rId9"/>
    <p:sldId id="299" r:id="rId10"/>
    <p:sldId id="406" r:id="rId11"/>
    <p:sldId id="408" r:id="rId12"/>
    <p:sldId id="407" r:id="rId13"/>
    <p:sldId id="397" r:id="rId14"/>
    <p:sldId id="409" r:id="rId15"/>
    <p:sldId id="410" r:id="rId16"/>
    <p:sldId id="411" r:id="rId17"/>
    <p:sldId id="412" r:id="rId18"/>
    <p:sldId id="413" r:id="rId19"/>
    <p:sldId id="414" r:id="rId20"/>
    <p:sldId id="415" r:id="rId21"/>
    <p:sldId id="417" r:id="rId22"/>
    <p:sldId id="418" r:id="rId23"/>
    <p:sldId id="419" r:id="rId24"/>
    <p:sldId id="420" r:id="rId25"/>
    <p:sldId id="421" r:id="rId26"/>
    <p:sldId id="422" r:id="rId27"/>
    <p:sldId id="423" r:id="rId28"/>
    <p:sldId id="401" r:id="rId29"/>
    <p:sldId id="282" r:id="rId30"/>
    <p:sldId id="283"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Trebuchet MS" panose="020B060302020202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9E3A46-A6E5-4E99-864F-BC9B434DF489}" v="133" dt="2022-01-27T17:37:37.424"/>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94484" autoAdjust="0"/>
  </p:normalViewPr>
  <p:slideViewPr>
    <p:cSldViewPr snapToGrid="0">
      <p:cViewPr varScale="1">
        <p:scale>
          <a:sx n="139" d="100"/>
          <a:sy n="139" d="100"/>
        </p:scale>
        <p:origin x="1158" y="10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CF9E3A46-A6E5-4E99-864F-BC9B434DF489}"/>
    <pc:docChg chg="undo custSel addSld delSld modSld sldOrd">
      <pc:chgData name="Julie" userId="01467a90-d4f5-454b-aa5f-891feffaa140" providerId="ADAL" clId="{CF9E3A46-A6E5-4E99-864F-BC9B434DF489}" dt="2022-01-27T17:37:37.424" v="6855"/>
      <pc:docMkLst>
        <pc:docMk/>
      </pc:docMkLst>
      <pc:sldChg chg="modSp mod">
        <pc:chgData name="Julie" userId="01467a90-d4f5-454b-aa5f-891feffaa140" providerId="ADAL" clId="{CF9E3A46-A6E5-4E99-864F-BC9B434DF489}" dt="2022-01-27T09:59:58.682" v="4372" actId="20577"/>
        <pc:sldMkLst>
          <pc:docMk/>
          <pc:sldMk cId="0" sldId="256"/>
        </pc:sldMkLst>
        <pc:spChg chg="mod">
          <ac:chgData name="Julie" userId="01467a90-d4f5-454b-aa5f-891feffaa140" providerId="ADAL" clId="{CF9E3A46-A6E5-4E99-864F-BC9B434DF489}" dt="2022-01-27T09:59:58.682" v="4372" actId="20577"/>
          <ac:spMkLst>
            <pc:docMk/>
            <pc:sldMk cId="0" sldId="256"/>
            <ac:spMk id="91" creationId="{00000000-0000-0000-0000-000000000000}"/>
          </ac:spMkLst>
        </pc:spChg>
      </pc:sldChg>
      <pc:sldChg chg="modSp mod">
        <pc:chgData name="Julie" userId="01467a90-d4f5-454b-aa5f-891feffaa140" providerId="ADAL" clId="{CF9E3A46-A6E5-4E99-864F-BC9B434DF489}" dt="2022-01-27T09:57:35.569" v="4370" actId="20577"/>
        <pc:sldMkLst>
          <pc:docMk/>
          <pc:sldMk cId="0" sldId="258"/>
        </pc:sldMkLst>
        <pc:spChg chg="mod">
          <ac:chgData name="Julie" userId="01467a90-d4f5-454b-aa5f-891feffaa140" providerId="ADAL" clId="{CF9E3A46-A6E5-4E99-864F-BC9B434DF489}" dt="2022-01-27T09:57:35.569" v="4370" actId="20577"/>
          <ac:spMkLst>
            <pc:docMk/>
            <pc:sldMk cId="0" sldId="258"/>
            <ac:spMk id="110" creationId="{00000000-0000-0000-0000-000000000000}"/>
          </ac:spMkLst>
        </pc:spChg>
      </pc:sldChg>
      <pc:sldChg chg="modSp mod">
        <pc:chgData name="Julie" userId="01467a90-d4f5-454b-aa5f-891feffaa140" providerId="ADAL" clId="{CF9E3A46-A6E5-4E99-864F-BC9B434DF489}" dt="2022-01-27T09:54:22.336" v="4169" actId="114"/>
        <pc:sldMkLst>
          <pc:docMk/>
          <pc:sldMk cId="0" sldId="259"/>
        </pc:sldMkLst>
        <pc:spChg chg="mod">
          <ac:chgData name="Julie" userId="01467a90-d4f5-454b-aa5f-891feffaa140" providerId="ADAL" clId="{CF9E3A46-A6E5-4E99-864F-BC9B434DF489}" dt="2022-01-27T09:54:22.336" v="4169" actId="114"/>
          <ac:spMkLst>
            <pc:docMk/>
            <pc:sldMk cId="0" sldId="259"/>
            <ac:spMk id="118" creationId="{00000000-0000-0000-0000-000000000000}"/>
          </ac:spMkLst>
        </pc:spChg>
      </pc:sldChg>
      <pc:sldChg chg="modSp mod">
        <pc:chgData name="Julie" userId="01467a90-d4f5-454b-aa5f-891feffaa140" providerId="ADAL" clId="{CF9E3A46-A6E5-4E99-864F-BC9B434DF489}" dt="2022-01-27T09:56:24.367" v="4346" actId="20577"/>
        <pc:sldMkLst>
          <pc:docMk/>
          <pc:sldMk cId="0" sldId="282"/>
        </pc:sldMkLst>
        <pc:spChg chg="mod">
          <ac:chgData name="Julie" userId="01467a90-d4f5-454b-aa5f-891feffaa140" providerId="ADAL" clId="{CF9E3A46-A6E5-4E99-864F-BC9B434DF489}" dt="2022-01-27T09:56:24.367" v="4346" actId="20577"/>
          <ac:spMkLst>
            <pc:docMk/>
            <pc:sldMk cId="0" sldId="282"/>
            <ac:spMk id="292" creationId="{00000000-0000-0000-0000-000000000000}"/>
          </ac:spMkLst>
        </pc:spChg>
      </pc:sldChg>
      <pc:sldChg chg="addSp delSp modSp mod">
        <pc:chgData name="Julie" userId="01467a90-d4f5-454b-aa5f-891feffaa140" providerId="ADAL" clId="{CF9E3A46-A6E5-4E99-864F-BC9B434DF489}" dt="2022-01-26T15:53:04.310" v="3748" actId="1076"/>
        <pc:sldMkLst>
          <pc:docMk/>
          <pc:sldMk cId="1914664602" sldId="328"/>
        </pc:sldMkLst>
        <pc:spChg chg="mod">
          <ac:chgData name="Julie" userId="01467a90-d4f5-454b-aa5f-891feffaa140" providerId="ADAL" clId="{CF9E3A46-A6E5-4E99-864F-BC9B434DF489}" dt="2022-01-26T15:52:32.785" v="3740" actId="20577"/>
          <ac:spMkLst>
            <pc:docMk/>
            <pc:sldMk cId="1914664602" sldId="328"/>
            <ac:spMk id="118" creationId="{00000000-0000-0000-0000-000000000000}"/>
          </ac:spMkLst>
        </pc:spChg>
        <pc:picChg chg="add mod">
          <ac:chgData name="Julie" userId="01467a90-d4f5-454b-aa5f-891feffaa140" providerId="ADAL" clId="{CF9E3A46-A6E5-4E99-864F-BC9B434DF489}" dt="2022-01-26T15:53:04.310" v="3748" actId="1076"/>
          <ac:picMkLst>
            <pc:docMk/>
            <pc:sldMk cId="1914664602" sldId="328"/>
            <ac:picMk id="3" creationId="{FD597652-F499-4D52-9A97-0AD6DA3B4240}"/>
          </ac:picMkLst>
        </pc:picChg>
        <pc:picChg chg="del mod">
          <ac:chgData name="Julie" userId="01467a90-d4f5-454b-aa5f-891feffaa140" providerId="ADAL" clId="{CF9E3A46-A6E5-4E99-864F-BC9B434DF489}" dt="2022-01-26T15:52:37.123" v="3742" actId="478"/>
          <ac:picMkLst>
            <pc:docMk/>
            <pc:sldMk cId="1914664602" sldId="328"/>
            <ac:picMk id="6" creationId="{EB26C6EF-9AF7-4EDC-A3EA-8148393BC9A1}"/>
          </ac:picMkLst>
        </pc:picChg>
      </pc:sldChg>
      <pc:sldChg chg="del">
        <pc:chgData name="Julie" userId="01467a90-d4f5-454b-aa5f-891feffaa140" providerId="ADAL" clId="{CF9E3A46-A6E5-4E99-864F-BC9B434DF489}" dt="2022-01-26T15:53:12.182" v="3751" actId="47"/>
        <pc:sldMkLst>
          <pc:docMk/>
          <pc:sldMk cId="832237604" sldId="373"/>
        </pc:sldMkLst>
      </pc:sldChg>
      <pc:sldChg chg="del">
        <pc:chgData name="Julie" userId="01467a90-d4f5-454b-aa5f-891feffaa140" providerId="ADAL" clId="{CF9E3A46-A6E5-4E99-864F-BC9B434DF489}" dt="2022-01-26T15:53:09.473" v="3749" actId="47"/>
        <pc:sldMkLst>
          <pc:docMk/>
          <pc:sldMk cId="2326923941" sldId="386"/>
        </pc:sldMkLst>
      </pc:sldChg>
      <pc:sldChg chg="del">
        <pc:chgData name="Julie" userId="01467a90-d4f5-454b-aa5f-891feffaa140" providerId="ADAL" clId="{CF9E3A46-A6E5-4E99-864F-BC9B434DF489}" dt="2022-01-25T20:52:57.407" v="366" actId="47"/>
        <pc:sldMkLst>
          <pc:docMk/>
          <pc:sldMk cId="2861616983" sldId="387"/>
        </pc:sldMkLst>
      </pc:sldChg>
      <pc:sldChg chg="del">
        <pc:chgData name="Julie" userId="01467a90-d4f5-454b-aa5f-891feffaa140" providerId="ADAL" clId="{CF9E3A46-A6E5-4E99-864F-BC9B434DF489}" dt="2022-01-25T20:52:58.364" v="367" actId="47"/>
        <pc:sldMkLst>
          <pc:docMk/>
          <pc:sldMk cId="1274574112" sldId="388"/>
        </pc:sldMkLst>
      </pc:sldChg>
      <pc:sldChg chg="del">
        <pc:chgData name="Julie" userId="01467a90-d4f5-454b-aa5f-891feffaa140" providerId="ADAL" clId="{CF9E3A46-A6E5-4E99-864F-BC9B434DF489}" dt="2022-01-25T20:52:59.082" v="368" actId="47"/>
        <pc:sldMkLst>
          <pc:docMk/>
          <pc:sldMk cId="2450136091" sldId="390"/>
        </pc:sldMkLst>
      </pc:sldChg>
      <pc:sldChg chg="del">
        <pc:chgData name="Julie" userId="01467a90-d4f5-454b-aa5f-891feffaa140" providerId="ADAL" clId="{CF9E3A46-A6E5-4E99-864F-BC9B434DF489}" dt="2022-01-25T20:52:59.668" v="369" actId="47"/>
        <pc:sldMkLst>
          <pc:docMk/>
          <pc:sldMk cId="3179959095" sldId="391"/>
        </pc:sldMkLst>
      </pc:sldChg>
      <pc:sldChg chg="del">
        <pc:chgData name="Julie" userId="01467a90-d4f5-454b-aa5f-891feffaa140" providerId="ADAL" clId="{CF9E3A46-A6E5-4E99-864F-BC9B434DF489}" dt="2022-01-25T20:53:02.344" v="372" actId="47"/>
        <pc:sldMkLst>
          <pc:docMk/>
          <pc:sldMk cId="2870751484" sldId="392"/>
        </pc:sldMkLst>
      </pc:sldChg>
      <pc:sldChg chg="del">
        <pc:chgData name="Julie" userId="01467a90-d4f5-454b-aa5f-891feffaa140" providerId="ADAL" clId="{CF9E3A46-A6E5-4E99-864F-BC9B434DF489}" dt="2022-01-25T20:53:03.609" v="374" actId="47"/>
        <pc:sldMkLst>
          <pc:docMk/>
          <pc:sldMk cId="1396748587" sldId="393"/>
        </pc:sldMkLst>
      </pc:sldChg>
      <pc:sldChg chg="del">
        <pc:chgData name="Julie" userId="01467a90-d4f5-454b-aa5f-891feffaa140" providerId="ADAL" clId="{CF9E3A46-A6E5-4E99-864F-BC9B434DF489}" dt="2022-01-25T20:53:00.386" v="370" actId="47"/>
        <pc:sldMkLst>
          <pc:docMk/>
          <pc:sldMk cId="2353122149" sldId="394"/>
        </pc:sldMkLst>
      </pc:sldChg>
      <pc:sldChg chg="del">
        <pc:chgData name="Julie" userId="01467a90-d4f5-454b-aa5f-891feffaa140" providerId="ADAL" clId="{CF9E3A46-A6E5-4E99-864F-BC9B434DF489}" dt="2022-01-25T20:53:01.504" v="371" actId="47"/>
        <pc:sldMkLst>
          <pc:docMk/>
          <pc:sldMk cId="3722198256" sldId="395"/>
        </pc:sldMkLst>
      </pc:sldChg>
      <pc:sldChg chg="del">
        <pc:chgData name="Julie" userId="01467a90-d4f5-454b-aa5f-891feffaa140" providerId="ADAL" clId="{CF9E3A46-A6E5-4E99-864F-BC9B434DF489}" dt="2022-01-25T20:53:04.281" v="375" actId="47"/>
        <pc:sldMkLst>
          <pc:docMk/>
          <pc:sldMk cId="3290642897" sldId="396"/>
        </pc:sldMkLst>
      </pc:sldChg>
      <pc:sldChg chg="modSp mod">
        <pc:chgData name="Julie" userId="01467a90-d4f5-454b-aa5f-891feffaa140" providerId="ADAL" clId="{CF9E3A46-A6E5-4E99-864F-BC9B434DF489}" dt="2022-01-27T13:59:24.576" v="5269" actId="20577"/>
        <pc:sldMkLst>
          <pc:docMk/>
          <pc:sldMk cId="2354351200" sldId="397"/>
        </pc:sldMkLst>
        <pc:spChg chg="mod">
          <ac:chgData name="Julie" userId="01467a90-d4f5-454b-aa5f-891feffaa140" providerId="ADAL" clId="{CF9E3A46-A6E5-4E99-864F-BC9B434DF489}" dt="2022-01-27T13:59:24.576" v="5269" actId="20577"/>
          <ac:spMkLst>
            <pc:docMk/>
            <pc:sldMk cId="2354351200" sldId="397"/>
            <ac:spMk id="2" creationId="{044CD51F-3BF0-4AC3-A26E-BA8375B931C8}"/>
          </ac:spMkLst>
        </pc:spChg>
      </pc:sldChg>
      <pc:sldChg chg="del">
        <pc:chgData name="Julie" userId="01467a90-d4f5-454b-aa5f-891feffaa140" providerId="ADAL" clId="{CF9E3A46-A6E5-4E99-864F-BC9B434DF489}" dt="2022-01-25T20:53:05.031" v="376" actId="47"/>
        <pc:sldMkLst>
          <pc:docMk/>
          <pc:sldMk cId="2135565210" sldId="398"/>
        </pc:sldMkLst>
      </pc:sldChg>
      <pc:sldChg chg="del">
        <pc:chgData name="Julie" userId="01467a90-d4f5-454b-aa5f-891feffaa140" providerId="ADAL" clId="{CF9E3A46-A6E5-4E99-864F-BC9B434DF489}" dt="2022-01-25T20:53:13.833" v="378" actId="47"/>
        <pc:sldMkLst>
          <pc:docMk/>
          <pc:sldMk cId="3529944793" sldId="399"/>
        </pc:sldMkLst>
      </pc:sldChg>
      <pc:sldChg chg="del">
        <pc:chgData name="Julie" userId="01467a90-d4f5-454b-aa5f-891feffaa140" providerId="ADAL" clId="{CF9E3A46-A6E5-4E99-864F-BC9B434DF489}" dt="2022-01-25T20:53:15.192" v="379" actId="47"/>
        <pc:sldMkLst>
          <pc:docMk/>
          <pc:sldMk cId="3278678348" sldId="400"/>
        </pc:sldMkLst>
      </pc:sldChg>
      <pc:sldChg chg="addSp delSp modSp mod">
        <pc:chgData name="Julie" userId="01467a90-d4f5-454b-aa5f-891feffaa140" providerId="ADAL" clId="{CF9E3A46-A6E5-4E99-864F-BC9B434DF489}" dt="2022-01-27T17:28:41.355" v="6736" actId="20577"/>
        <pc:sldMkLst>
          <pc:docMk/>
          <pc:sldMk cId="709800306" sldId="401"/>
        </pc:sldMkLst>
        <pc:spChg chg="add del">
          <ac:chgData name="Julie" userId="01467a90-d4f5-454b-aa5f-891feffaa140" providerId="ADAL" clId="{CF9E3A46-A6E5-4E99-864F-BC9B434DF489}" dt="2022-01-26T09:25:49.641" v="773" actId="22"/>
          <ac:spMkLst>
            <pc:docMk/>
            <pc:sldMk cId="709800306" sldId="401"/>
            <ac:spMk id="5" creationId="{D4AC9B27-4BE1-4D4F-AAE2-D4576E6C6E61}"/>
          </ac:spMkLst>
        </pc:spChg>
        <pc:spChg chg="mod">
          <ac:chgData name="Julie" userId="01467a90-d4f5-454b-aa5f-891feffaa140" providerId="ADAL" clId="{CF9E3A46-A6E5-4E99-864F-BC9B434DF489}" dt="2022-01-27T17:28:41.355" v="6736" actId="20577"/>
          <ac:spMkLst>
            <pc:docMk/>
            <pc:sldMk cId="709800306" sldId="401"/>
            <ac:spMk id="118" creationId="{00000000-0000-0000-0000-000000000000}"/>
          </ac:spMkLst>
        </pc:spChg>
      </pc:sldChg>
      <pc:sldChg chg="del">
        <pc:chgData name="Julie" userId="01467a90-d4f5-454b-aa5f-891feffaa140" providerId="ADAL" clId="{CF9E3A46-A6E5-4E99-864F-BC9B434DF489}" dt="2022-01-26T15:53:10.659" v="3750" actId="47"/>
        <pc:sldMkLst>
          <pc:docMk/>
          <pc:sldMk cId="4229584962" sldId="402"/>
        </pc:sldMkLst>
      </pc:sldChg>
      <pc:sldChg chg="del">
        <pc:chgData name="Julie" userId="01467a90-d4f5-454b-aa5f-891feffaa140" providerId="ADAL" clId="{CF9E3A46-A6E5-4E99-864F-BC9B434DF489}" dt="2022-01-25T20:53:03.039" v="373" actId="47"/>
        <pc:sldMkLst>
          <pc:docMk/>
          <pc:sldMk cId="3353015509" sldId="403"/>
        </pc:sldMkLst>
      </pc:sldChg>
      <pc:sldChg chg="del">
        <pc:chgData name="Julie" userId="01467a90-d4f5-454b-aa5f-891feffaa140" providerId="ADAL" clId="{CF9E3A46-A6E5-4E99-864F-BC9B434DF489}" dt="2022-01-25T20:53:05.687" v="377" actId="47"/>
        <pc:sldMkLst>
          <pc:docMk/>
          <pc:sldMk cId="2542807476" sldId="404"/>
        </pc:sldMkLst>
      </pc:sldChg>
      <pc:sldChg chg="del">
        <pc:chgData name="Julie" userId="01467a90-d4f5-454b-aa5f-891feffaa140" providerId="ADAL" clId="{CF9E3A46-A6E5-4E99-864F-BC9B434DF489}" dt="2022-01-25T20:53:16.459" v="380" actId="47"/>
        <pc:sldMkLst>
          <pc:docMk/>
          <pc:sldMk cId="1937149763" sldId="405"/>
        </pc:sldMkLst>
      </pc:sldChg>
      <pc:sldChg chg="addSp modSp mod">
        <pc:chgData name="Julie" userId="01467a90-d4f5-454b-aa5f-891feffaa140" providerId="ADAL" clId="{CF9E3A46-A6E5-4E99-864F-BC9B434DF489}" dt="2022-01-27T16:56:53.001" v="5615" actId="1076"/>
        <pc:sldMkLst>
          <pc:docMk/>
          <pc:sldMk cId="2311644406" sldId="406"/>
        </pc:sldMkLst>
        <pc:spChg chg="add mod">
          <ac:chgData name="Julie" userId="01467a90-d4f5-454b-aa5f-891feffaa140" providerId="ADAL" clId="{CF9E3A46-A6E5-4E99-864F-BC9B434DF489}" dt="2022-01-27T16:56:53.001" v="5615" actId="1076"/>
          <ac:spMkLst>
            <pc:docMk/>
            <pc:sldMk cId="2311644406" sldId="406"/>
            <ac:spMk id="2" creationId="{F4DDBCAB-0B5D-4151-9C5D-FE2F3A42AB44}"/>
          </ac:spMkLst>
        </pc:spChg>
        <pc:spChg chg="mod">
          <ac:chgData name="Julie" userId="01467a90-d4f5-454b-aa5f-891feffaa140" providerId="ADAL" clId="{CF9E3A46-A6E5-4E99-864F-BC9B434DF489}" dt="2022-01-25T20:33:34.821" v="246" actId="113"/>
          <ac:spMkLst>
            <pc:docMk/>
            <pc:sldMk cId="2311644406" sldId="406"/>
            <ac:spMk id="117" creationId="{00000000-0000-0000-0000-000000000000}"/>
          </ac:spMkLst>
        </pc:spChg>
        <pc:graphicFrameChg chg="mod modGraphic">
          <ac:chgData name="Julie" userId="01467a90-d4f5-454b-aa5f-891feffaa140" providerId="ADAL" clId="{CF9E3A46-A6E5-4E99-864F-BC9B434DF489}" dt="2022-01-27T16:56:50.477" v="5614" actId="1076"/>
          <ac:graphicFrameMkLst>
            <pc:docMk/>
            <pc:sldMk cId="2311644406" sldId="406"/>
            <ac:graphicFrameMk id="3" creationId="{E68FC372-DDF7-45E9-AB69-89C31A6E305A}"/>
          </ac:graphicFrameMkLst>
        </pc:graphicFrameChg>
      </pc:sldChg>
      <pc:sldChg chg="addSp delSp modSp new mod">
        <pc:chgData name="Julie" userId="01467a90-d4f5-454b-aa5f-891feffaa140" providerId="ADAL" clId="{CF9E3A46-A6E5-4E99-864F-BC9B434DF489}" dt="2022-01-27T17:37:37.424" v="6855"/>
        <pc:sldMkLst>
          <pc:docMk/>
          <pc:sldMk cId="3712975984" sldId="407"/>
        </pc:sldMkLst>
        <pc:spChg chg="mod">
          <ac:chgData name="Julie" userId="01467a90-d4f5-454b-aa5f-891feffaa140" providerId="ADAL" clId="{CF9E3A46-A6E5-4E99-864F-BC9B434DF489}" dt="2022-01-26T15:50:40.729" v="3573" actId="1076"/>
          <ac:spMkLst>
            <pc:docMk/>
            <pc:sldMk cId="3712975984" sldId="407"/>
            <ac:spMk id="2" creationId="{19E3438A-0F88-44C1-BC03-770DCF208AEE}"/>
          </ac:spMkLst>
        </pc:spChg>
        <pc:spChg chg="del">
          <ac:chgData name="Julie" userId="01467a90-d4f5-454b-aa5f-891feffaa140" providerId="ADAL" clId="{CF9E3A46-A6E5-4E99-864F-BC9B434DF489}" dt="2022-01-25T20:33:42.804" v="248" actId="478"/>
          <ac:spMkLst>
            <pc:docMk/>
            <pc:sldMk cId="3712975984" sldId="407"/>
            <ac:spMk id="3" creationId="{9DA0598A-D438-4C59-9E07-4E6E24162218}"/>
          </ac:spMkLst>
        </pc:spChg>
        <pc:graphicFrameChg chg="add mod modGraphic">
          <ac:chgData name="Julie" userId="01467a90-d4f5-454b-aa5f-891feffaa140" providerId="ADAL" clId="{CF9E3A46-A6E5-4E99-864F-BC9B434DF489}" dt="2022-01-27T17:37:37.424" v="6855"/>
          <ac:graphicFrameMkLst>
            <pc:docMk/>
            <pc:sldMk cId="3712975984" sldId="407"/>
            <ac:graphicFrameMk id="4" creationId="{DC2C04C2-9528-4758-9A36-5E6464E69FA6}"/>
          </ac:graphicFrameMkLst>
        </pc:graphicFrameChg>
      </pc:sldChg>
      <pc:sldChg chg="addSp modSp add mod">
        <pc:chgData name="Julie" userId="01467a90-d4f5-454b-aa5f-891feffaa140" providerId="ADAL" clId="{CF9E3A46-A6E5-4E99-864F-BC9B434DF489}" dt="2022-01-27T16:57:39.741" v="5701" actId="313"/>
        <pc:sldMkLst>
          <pc:docMk/>
          <pc:sldMk cId="3294458539" sldId="408"/>
        </pc:sldMkLst>
        <pc:spChg chg="add mod">
          <ac:chgData name="Julie" userId="01467a90-d4f5-454b-aa5f-891feffaa140" providerId="ADAL" clId="{CF9E3A46-A6E5-4E99-864F-BC9B434DF489}" dt="2022-01-27T16:57:39.741" v="5701" actId="313"/>
          <ac:spMkLst>
            <pc:docMk/>
            <pc:sldMk cId="3294458539" sldId="408"/>
            <ac:spMk id="4" creationId="{A1C6F318-960C-4107-BC58-0CB9F80193C1}"/>
          </ac:spMkLst>
        </pc:spChg>
        <pc:graphicFrameChg chg="mod modGraphic">
          <ac:chgData name="Julie" userId="01467a90-d4f5-454b-aa5f-891feffaa140" providerId="ADAL" clId="{CF9E3A46-A6E5-4E99-864F-BC9B434DF489}" dt="2022-01-27T16:56:57.660" v="5616" actId="207"/>
          <ac:graphicFrameMkLst>
            <pc:docMk/>
            <pc:sldMk cId="3294458539" sldId="408"/>
            <ac:graphicFrameMk id="3" creationId="{E68FC372-DDF7-45E9-AB69-89C31A6E305A}"/>
          </ac:graphicFrameMkLst>
        </pc:graphicFrameChg>
      </pc:sldChg>
      <pc:sldChg chg="addSp delSp modSp add mod">
        <pc:chgData name="Julie" userId="01467a90-d4f5-454b-aa5f-891feffaa140" providerId="ADAL" clId="{CF9E3A46-A6E5-4E99-864F-BC9B434DF489}" dt="2022-01-27T17:14:49.297" v="5713" actId="113"/>
        <pc:sldMkLst>
          <pc:docMk/>
          <pc:sldMk cId="3824976808" sldId="409"/>
        </pc:sldMkLst>
        <pc:spChg chg="mod">
          <ac:chgData name="Julie" userId="01467a90-d4f5-454b-aa5f-891feffaa140" providerId="ADAL" clId="{CF9E3A46-A6E5-4E99-864F-BC9B434DF489}" dt="2022-01-27T17:14:49.297" v="5713" actId="113"/>
          <ac:spMkLst>
            <pc:docMk/>
            <pc:sldMk cId="3824976808" sldId="409"/>
            <ac:spMk id="2" creationId="{044CD51F-3BF0-4AC3-A26E-BA8375B931C8}"/>
          </ac:spMkLst>
        </pc:spChg>
        <pc:spChg chg="add del mod">
          <ac:chgData name="Julie" userId="01467a90-d4f5-454b-aa5f-891feffaa140" providerId="ADAL" clId="{CF9E3A46-A6E5-4E99-864F-BC9B434DF489}" dt="2022-01-26T09:27:37.752" v="777"/>
          <ac:spMkLst>
            <pc:docMk/>
            <pc:sldMk cId="3824976808" sldId="409"/>
            <ac:spMk id="4" creationId="{49246351-EC66-4200-A923-227C30C5D705}"/>
          </ac:spMkLst>
        </pc:spChg>
        <pc:spChg chg="mod">
          <ac:chgData name="Julie" userId="01467a90-d4f5-454b-aa5f-891feffaa140" providerId="ADAL" clId="{CF9E3A46-A6E5-4E99-864F-BC9B434DF489}" dt="2022-01-25T20:57:25.520" v="543" actId="20577"/>
          <ac:spMkLst>
            <pc:docMk/>
            <pc:sldMk cId="3824976808" sldId="409"/>
            <ac:spMk id="117" creationId="{00000000-0000-0000-0000-000000000000}"/>
          </ac:spMkLst>
        </pc:spChg>
      </pc:sldChg>
      <pc:sldChg chg="modSp mod">
        <pc:chgData name="Julie" userId="01467a90-d4f5-454b-aa5f-891feffaa140" providerId="ADAL" clId="{CF9E3A46-A6E5-4E99-864F-BC9B434DF489}" dt="2022-01-26T09:28:17.697" v="797" actId="20577"/>
        <pc:sldMkLst>
          <pc:docMk/>
          <pc:sldMk cId="0" sldId="410"/>
        </pc:sldMkLst>
        <pc:spChg chg="mod">
          <ac:chgData name="Julie" userId="01467a90-d4f5-454b-aa5f-891feffaa140" providerId="ADAL" clId="{CF9E3A46-A6E5-4E99-864F-BC9B434DF489}" dt="2022-01-26T09:28:06.098" v="779" actId="1076"/>
          <ac:spMkLst>
            <pc:docMk/>
            <pc:sldMk cId="0" sldId="410"/>
            <ac:spMk id="8" creationId="{DD355946-B7A8-42F4-934F-1CEB0A19BF21}"/>
          </ac:spMkLst>
        </pc:spChg>
        <pc:spChg chg="mod">
          <ac:chgData name="Julie" userId="01467a90-d4f5-454b-aa5f-891feffaa140" providerId="ADAL" clId="{CF9E3A46-A6E5-4E99-864F-BC9B434DF489}" dt="2022-01-26T09:28:17.697" v="797" actId="20577"/>
          <ac:spMkLst>
            <pc:docMk/>
            <pc:sldMk cId="0" sldId="410"/>
            <ac:spMk id="76" creationId="{00000000-0000-0000-0000-000000000000}"/>
          </ac:spMkLst>
        </pc:spChg>
        <pc:graphicFrameChg chg="mod">
          <ac:chgData name="Julie" userId="01467a90-d4f5-454b-aa5f-891feffaa140" providerId="ADAL" clId="{CF9E3A46-A6E5-4E99-864F-BC9B434DF489}" dt="2022-01-26T09:28:01.982" v="778" actId="1076"/>
          <ac:graphicFrameMkLst>
            <pc:docMk/>
            <pc:sldMk cId="0" sldId="410"/>
            <ac:graphicFrameMk id="7" creationId="{B27FB096-B657-4DAE-961E-653ACA49319B}"/>
          </ac:graphicFrameMkLst>
        </pc:graphicFrameChg>
      </pc:sldChg>
      <pc:sldChg chg="add del">
        <pc:chgData name="Julie" userId="01467a90-d4f5-454b-aa5f-891feffaa140" providerId="ADAL" clId="{CF9E3A46-A6E5-4E99-864F-BC9B434DF489}" dt="2022-01-26T09:27:29.283" v="775" actId="47"/>
        <pc:sldMkLst>
          <pc:docMk/>
          <pc:sldMk cId="2585145595" sldId="410"/>
        </pc:sldMkLst>
      </pc:sldChg>
      <pc:sldChg chg="addSp delSp modSp add mod">
        <pc:chgData name="Julie" userId="01467a90-d4f5-454b-aa5f-891feffaa140" providerId="ADAL" clId="{CF9E3A46-A6E5-4E99-864F-BC9B434DF489}" dt="2022-01-27T17:26:09.752" v="6425" actId="20577"/>
        <pc:sldMkLst>
          <pc:docMk/>
          <pc:sldMk cId="442816126" sldId="411"/>
        </pc:sldMkLst>
        <pc:spChg chg="mod">
          <ac:chgData name="Julie" userId="01467a90-d4f5-454b-aa5f-891feffaa140" providerId="ADAL" clId="{CF9E3A46-A6E5-4E99-864F-BC9B434DF489}" dt="2022-01-27T17:26:09.752" v="6425" actId="20577"/>
          <ac:spMkLst>
            <pc:docMk/>
            <pc:sldMk cId="442816126" sldId="411"/>
            <ac:spMk id="2" creationId="{044CD51F-3BF0-4AC3-A26E-BA8375B931C8}"/>
          </ac:spMkLst>
        </pc:spChg>
        <pc:spChg chg="add del mod">
          <ac:chgData name="Julie" userId="01467a90-d4f5-454b-aa5f-891feffaa140" providerId="ADAL" clId="{CF9E3A46-A6E5-4E99-864F-BC9B434DF489}" dt="2022-01-26T09:29:52.567" v="934"/>
          <ac:spMkLst>
            <pc:docMk/>
            <pc:sldMk cId="442816126" sldId="411"/>
            <ac:spMk id="4" creationId="{22D08D95-92C3-4781-B299-DB653FF12CF5}"/>
          </ac:spMkLst>
        </pc:spChg>
        <pc:spChg chg="mod">
          <ac:chgData name="Julie" userId="01467a90-d4f5-454b-aa5f-891feffaa140" providerId="ADAL" clId="{CF9E3A46-A6E5-4E99-864F-BC9B434DF489}" dt="2022-01-26T09:28:54.060" v="827" actId="313"/>
          <ac:spMkLst>
            <pc:docMk/>
            <pc:sldMk cId="442816126" sldId="411"/>
            <ac:spMk id="117" creationId="{00000000-0000-0000-0000-000000000000}"/>
          </ac:spMkLst>
        </pc:spChg>
      </pc:sldChg>
      <pc:sldChg chg="modSp add mod">
        <pc:chgData name="Julie" userId="01467a90-d4f5-454b-aa5f-891feffaa140" providerId="ADAL" clId="{CF9E3A46-A6E5-4E99-864F-BC9B434DF489}" dt="2022-01-26T13:31:47.268" v="1332" actId="113"/>
        <pc:sldMkLst>
          <pc:docMk/>
          <pc:sldMk cId="2874823083" sldId="412"/>
        </pc:sldMkLst>
        <pc:spChg chg="mod">
          <ac:chgData name="Julie" userId="01467a90-d4f5-454b-aa5f-891feffaa140" providerId="ADAL" clId="{CF9E3A46-A6E5-4E99-864F-BC9B434DF489}" dt="2022-01-26T13:31:47.268" v="1332" actId="113"/>
          <ac:spMkLst>
            <pc:docMk/>
            <pc:sldMk cId="2874823083" sldId="412"/>
            <ac:spMk id="2" creationId="{044CD51F-3BF0-4AC3-A26E-BA8375B931C8}"/>
          </ac:spMkLst>
        </pc:spChg>
        <pc:spChg chg="mod">
          <ac:chgData name="Julie" userId="01467a90-d4f5-454b-aa5f-891feffaa140" providerId="ADAL" clId="{CF9E3A46-A6E5-4E99-864F-BC9B434DF489}" dt="2022-01-26T13:22:38.655" v="1120" actId="20577"/>
          <ac:spMkLst>
            <pc:docMk/>
            <pc:sldMk cId="2874823083" sldId="412"/>
            <ac:spMk id="117" creationId="{00000000-0000-0000-0000-000000000000}"/>
          </ac:spMkLst>
        </pc:spChg>
      </pc:sldChg>
      <pc:sldChg chg="addSp delSp modSp new mod">
        <pc:chgData name="Julie" userId="01467a90-d4f5-454b-aa5f-891feffaa140" providerId="ADAL" clId="{CF9E3A46-A6E5-4E99-864F-BC9B434DF489}" dt="2022-01-26T13:31:20.618" v="1327"/>
        <pc:sldMkLst>
          <pc:docMk/>
          <pc:sldMk cId="3564785938" sldId="413"/>
        </pc:sldMkLst>
        <pc:spChg chg="mod">
          <ac:chgData name="Julie" userId="01467a90-d4f5-454b-aa5f-891feffaa140" providerId="ADAL" clId="{CF9E3A46-A6E5-4E99-864F-BC9B434DF489}" dt="2022-01-26T13:30:47.216" v="1312" actId="20577"/>
          <ac:spMkLst>
            <pc:docMk/>
            <pc:sldMk cId="3564785938" sldId="413"/>
            <ac:spMk id="2" creationId="{9988CBA7-7C4D-493F-8BF5-6B9911AD8F99}"/>
          </ac:spMkLst>
        </pc:spChg>
        <pc:spChg chg="del mod">
          <ac:chgData name="Julie" userId="01467a90-d4f5-454b-aa5f-891feffaa140" providerId="ADAL" clId="{CF9E3A46-A6E5-4E99-864F-BC9B434DF489}" dt="2022-01-26T13:30:50.020" v="1313" actId="478"/>
          <ac:spMkLst>
            <pc:docMk/>
            <pc:sldMk cId="3564785938" sldId="413"/>
            <ac:spMk id="3" creationId="{20B7E702-8467-45F8-9581-05A5AB28262A}"/>
          </ac:spMkLst>
        </pc:spChg>
        <pc:spChg chg="add mod">
          <ac:chgData name="Julie" userId="01467a90-d4f5-454b-aa5f-891feffaa140" providerId="ADAL" clId="{CF9E3A46-A6E5-4E99-864F-BC9B434DF489}" dt="2022-01-26T13:30:57.093" v="1316" actId="1076"/>
          <ac:spMkLst>
            <pc:docMk/>
            <pc:sldMk cId="3564785938" sldId="413"/>
            <ac:spMk id="5" creationId="{9372A20D-BBC0-4C44-9352-E98B0BC25138}"/>
          </ac:spMkLst>
        </pc:spChg>
        <pc:graphicFrameChg chg="add mod modGraphic">
          <ac:chgData name="Julie" userId="01467a90-d4f5-454b-aa5f-891feffaa140" providerId="ADAL" clId="{CF9E3A46-A6E5-4E99-864F-BC9B434DF489}" dt="2022-01-26T13:31:20.618" v="1327"/>
          <ac:graphicFrameMkLst>
            <pc:docMk/>
            <pc:sldMk cId="3564785938" sldId="413"/>
            <ac:graphicFrameMk id="4" creationId="{3C9B7709-1C7D-437C-B500-68DF63EAE660}"/>
          </ac:graphicFrameMkLst>
        </pc:graphicFrameChg>
      </pc:sldChg>
      <pc:sldChg chg="addSp delSp modSp add mod">
        <pc:chgData name="Julie" userId="01467a90-d4f5-454b-aa5f-891feffaa140" providerId="ADAL" clId="{CF9E3A46-A6E5-4E99-864F-BC9B434DF489}" dt="2022-01-26T17:53:04.754" v="3764" actId="14100"/>
        <pc:sldMkLst>
          <pc:docMk/>
          <pc:sldMk cId="2815797885" sldId="414"/>
        </pc:sldMkLst>
        <pc:spChg chg="mod">
          <ac:chgData name="Julie" userId="01467a90-d4f5-454b-aa5f-891feffaa140" providerId="ADAL" clId="{CF9E3A46-A6E5-4E99-864F-BC9B434DF489}" dt="2022-01-26T13:30:27.888" v="1304" actId="20577"/>
          <ac:spMkLst>
            <pc:docMk/>
            <pc:sldMk cId="2815797885" sldId="414"/>
            <ac:spMk id="2" creationId="{9988CBA7-7C4D-493F-8BF5-6B9911AD8F99}"/>
          </ac:spMkLst>
        </pc:spChg>
        <pc:spChg chg="del">
          <ac:chgData name="Julie" userId="01467a90-d4f5-454b-aa5f-891feffaa140" providerId="ADAL" clId="{CF9E3A46-A6E5-4E99-864F-BC9B434DF489}" dt="2022-01-26T13:30:31.090" v="1305" actId="478"/>
          <ac:spMkLst>
            <pc:docMk/>
            <pc:sldMk cId="2815797885" sldId="414"/>
            <ac:spMk id="3" creationId="{20B7E702-8467-45F8-9581-05A5AB28262A}"/>
          </ac:spMkLst>
        </pc:spChg>
        <pc:spChg chg="add mod">
          <ac:chgData name="Julie" userId="01467a90-d4f5-454b-aa5f-891feffaa140" providerId="ADAL" clId="{CF9E3A46-A6E5-4E99-864F-BC9B434DF489}" dt="2022-01-26T17:53:04.754" v="3764" actId="14100"/>
          <ac:spMkLst>
            <pc:docMk/>
            <pc:sldMk cId="2815797885" sldId="414"/>
            <ac:spMk id="3" creationId="{2D7BE408-BD17-49CF-BB8F-5125603ABE27}"/>
          </ac:spMkLst>
        </pc:spChg>
        <pc:spChg chg="del mod">
          <ac:chgData name="Julie" userId="01467a90-d4f5-454b-aa5f-891feffaa140" providerId="ADAL" clId="{CF9E3A46-A6E5-4E99-864F-BC9B434DF489}" dt="2022-01-26T13:30:36.900" v="1308" actId="478"/>
          <ac:spMkLst>
            <pc:docMk/>
            <pc:sldMk cId="2815797885" sldId="414"/>
            <ac:spMk id="5" creationId="{9372A20D-BBC0-4C44-9352-E98B0BC25138}"/>
          </ac:spMkLst>
        </pc:spChg>
        <pc:spChg chg="add del mod">
          <ac:chgData name="Julie" userId="01467a90-d4f5-454b-aa5f-891feffaa140" providerId="ADAL" clId="{CF9E3A46-A6E5-4E99-864F-BC9B434DF489}" dt="2022-01-26T13:30:34.024" v="1306" actId="478"/>
          <ac:spMkLst>
            <pc:docMk/>
            <pc:sldMk cId="2815797885" sldId="414"/>
            <ac:spMk id="7" creationId="{EF2FAA6F-A84D-4253-8847-585F4B06F45D}"/>
          </ac:spMkLst>
        </pc:spChg>
        <pc:graphicFrameChg chg="mod modGraphic">
          <ac:chgData name="Julie" userId="01467a90-d4f5-454b-aa5f-891feffaa140" providerId="ADAL" clId="{CF9E3A46-A6E5-4E99-864F-BC9B434DF489}" dt="2022-01-26T17:52:26.372" v="3758" actId="14734"/>
          <ac:graphicFrameMkLst>
            <pc:docMk/>
            <pc:sldMk cId="2815797885" sldId="414"/>
            <ac:graphicFrameMk id="4" creationId="{3C9B7709-1C7D-437C-B500-68DF63EAE660}"/>
          </ac:graphicFrameMkLst>
        </pc:graphicFrameChg>
      </pc:sldChg>
      <pc:sldChg chg="add del">
        <pc:chgData name="Julie" userId="01467a90-d4f5-454b-aa5f-891feffaa140" providerId="ADAL" clId="{CF9E3A46-A6E5-4E99-864F-BC9B434DF489}" dt="2022-01-26T13:32:02.334" v="1335" actId="47"/>
        <pc:sldMkLst>
          <pc:docMk/>
          <pc:sldMk cId="322833466" sldId="415"/>
        </pc:sldMkLst>
      </pc:sldChg>
      <pc:sldChg chg="modSp add mod">
        <pc:chgData name="Julie" userId="01467a90-d4f5-454b-aa5f-891feffaa140" providerId="ADAL" clId="{CF9E3A46-A6E5-4E99-864F-BC9B434DF489}" dt="2022-01-27T10:48:57.469" v="4374" actId="1076"/>
        <pc:sldMkLst>
          <pc:docMk/>
          <pc:sldMk cId="3627949790" sldId="415"/>
        </pc:sldMkLst>
        <pc:spChg chg="mod">
          <ac:chgData name="Julie" userId="01467a90-d4f5-454b-aa5f-891feffaa140" providerId="ADAL" clId="{CF9E3A46-A6E5-4E99-864F-BC9B434DF489}" dt="2022-01-27T10:48:57.469" v="4374" actId="1076"/>
          <ac:spMkLst>
            <pc:docMk/>
            <pc:sldMk cId="3627949790" sldId="415"/>
            <ac:spMk id="2" creationId="{044CD51F-3BF0-4AC3-A26E-BA8375B931C8}"/>
          </ac:spMkLst>
        </pc:spChg>
        <pc:spChg chg="mod">
          <ac:chgData name="Julie" userId="01467a90-d4f5-454b-aa5f-891feffaa140" providerId="ADAL" clId="{CF9E3A46-A6E5-4E99-864F-BC9B434DF489}" dt="2022-01-26T13:35:09.768" v="1397" actId="20577"/>
          <ac:spMkLst>
            <pc:docMk/>
            <pc:sldMk cId="3627949790" sldId="415"/>
            <ac:spMk id="117" creationId="{00000000-0000-0000-0000-000000000000}"/>
          </ac:spMkLst>
        </pc:spChg>
      </pc:sldChg>
      <pc:sldChg chg="add del">
        <pc:chgData name="Julie" userId="01467a90-d4f5-454b-aa5f-891feffaa140" providerId="ADAL" clId="{CF9E3A46-A6E5-4E99-864F-BC9B434DF489}" dt="2022-01-26T13:32:04.484" v="1336" actId="47"/>
        <pc:sldMkLst>
          <pc:docMk/>
          <pc:sldMk cId="1008830631" sldId="416"/>
        </pc:sldMkLst>
      </pc:sldChg>
      <pc:sldChg chg="new del">
        <pc:chgData name="Julie" userId="01467a90-d4f5-454b-aa5f-891feffaa140" providerId="ADAL" clId="{CF9E3A46-A6E5-4E99-864F-BC9B434DF489}" dt="2022-01-26T13:42:09.782" v="1520" actId="47"/>
        <pc:sldMkLst>
          <pc:docMk/>
          <pc:sldMk cId="2965340355" sldId="416"/>
        </pc:sldMkLst>
      </pc:sldChg>
      <pc:sldChg chg="modSp add mod">
        <pc:chgData name="Julie" userId="01467a90-d4f5-454b-aa5f-891feffaa140" providerId="ADAL" clId="{CF9E3A46-A6E5-4E99-864F-BC9B434DF489}" dt="2022-01-26T15:28:24.917" v="3032" actId="313"/>
        <pc:sldMkLst>
          <pc:docMk/>
          <pc:sldMk cId="2861064786" sldId="417"/>
        </pc:sldMkLst>
        <pc:spChg chg="mod">
          <ac:chgData name="Julie" userId="01467a90-d4f5-454b-aa5f-891feffaa140" providerId="ADAL" clId="{CF9E3A46-A6E5-4E99-864F-BC9B434DF489}" dt="2022-01-26T15:28:24.917" v="3032" actId="313"/>
          <ac:spMkLst>
            <pc:docMk/>
            <pc:sldMk cId="2861064786" sldId="417"/>
            <ac:spMk id="2" creationId="{044CD51F-3BF0-4AC3-A26E-BA8375B931C8}"/>
          </ac:spMkLst>
        </pc:spChg>
        <pc:spChg chg="mod">
          <ac:chgData name="Julie" userId="01467a90-d4f5-454b-aa5f-891feffaa140" providerId="ADAL" clId="{CF9E3A46-A6E5-4E99-864F-BC9B434DF489}" dt="2022-01-26T13:42:53.561" v="1551" actId="27636"/>
          <ac:spMkLst>
            <pc:docMk/>
            <pc:sldMk cId="2861064786" sldId="417"/>
            <ac:spMk id="117" creationId="{00000000-0000-0000-0000-000000000000}"/>
          </ac:spMkLst>
        </pc:spChg>
      </pc:sldChg>
      <pc:sldChg chg="addSp delSp modSp new mod modClrScheme chgLayout">
        <pc:chgData name="Julie" userId="01467a90-d4f5-454b-aa5f-891feffaa140" providerId="ADAL" clId="{CF9E3A46-A6E5-4E99-864F-BC9B434DF489}" dt="2022-01-26T14:17:23.090" v="2960" actId="1076"/>
        <pc:sldMkLst>
          <pc:docMk/>
          <pc:sldMk cId="3861710547" sldId="418"/>
        </pc:sldMkLst>
        <pc:spChg chg="del">
          <ac:chgData name="Julie" userId="01467a90-d4f5-454b-aa5f-891feffaa140" providerId="ADAL" clId="{CF9E3A46-A6E5-4E99-864F-BC9B434DF489}" dt="2022-01-26T13:46:53.176" v="1683" actId="700"/>
          <ac:spMkLst>
            <pc:docMk/>
            <pc:sldMk cId="3861710547" sldId="418"/>
            <ac:spMk id="2" creationId="{78602832-6A0B-4B82-A2F5-25012E569852}"/>
          </ac:spMkLst>
        </pc:spChg>
        <pc:spChg chg="del">
          <ac:chgData name="Julie" userId="01467a90-d4f5-454b-aa5f-891feffaa140" providerId="ADAL" clId="{CF9E3A46-A6E5-4E99-864F-BC9B434DF489}" dt="2022-01-26T13:46:53.176" v="1683" actId="700"/>
          <ac:spMkLst>
            <pc:docMk/>
            <pc:sldMk cId="3861710547" sldId="418"/>
            <ac:spMk id="3" creationId="{42A74A35-28C1-44CE-915B-9895D0FBA74F}"/>
          </ac:spMkLst>
        </pc:spChg>
        <pc:picChg chg="add mod">
          <ac:chgData name="Julie" userId="01467a90-d4f5-454b-aa5f-891feffaa140" providerId="ADAL" clId="{CF9E3A46-A6E5-4E99-864F-BC9B434DF489}" dt="2022-01-26T14:17:23.090" v="2960" actId="1076"/>
          <ac:picMkLst>
            <pc:docMk/>
            <pc:sldMk cId="3861710547" sldId="418"/>
            <ac:picMk id="5" creationId="{75F678D5-1233-4589-B691-0046EE9D596F}"/>
          </ac:picMkLst>
        </pc:picChg>
      </pc:sldChg>
      <pc:sldChg chg="addSp delSp modSp add mod chgLayout">
        <pc:chgData name="Julie" userId="01467a90-d4f5-454b-aa5f-891feffaa140" providerId="ADAL" clId="{CF9E3A46-A6E5-4E99-864F-BC9B434DF489}" dt="2022-01-26T15:38:42.609" v="3448" actId="6549"/>
        <pc:sldMkLst>
          <pc:docMk/>
          <pc:sldMk cId="4172613322" sldId="419"/>
        </pc:sldMkLst>
        <pc:spChg chg="del mod">
          <ac:chgData name="Julie" userId="01467a90-d4f5-454b-aa5f-891feffaa140" providerId="ADAL" clId="{CF9E3A46-A6E5-4E99-864F-BC9B434DF489}" dt="2022-01-26T15:29:46.168" v="3055" actId="478"/>
          <ac:spMkLst>
            <pc:docMk/>
            <pc:sldMk cId="4172613322" sldId="419"/>
            <ac:spMk id="2" creationId="{044CD51F-3BF0-4AC3-A26E-BA8375B931C8}"/>
          </ac:spMkLst>
        </pc:spChg>
        <pc:spChg chg="add mod ord">
          <ac:chgData name="Julie" userId="01467a90-d4f5-454b-aa5f-891feffaa140" providerId="ADAL" clId="{CF9E3A46-A6E5-4E99-864F-BC9B434DF489}" dt="2022-01-26T15:38:42.609" v="3448" actId="6549"/>
          <ac:spMkLst>
            <pc:docMk/>
            <pc:sldMk cId="4172613322" sldId="419"/>
            <ac:spMk id="3" creationId="{310CDDB7-D57B-4FD5-954C-944C8AA19095}"/>
          </ac:spMkLst>
        </pc:spChg>
        <pc:spChg chg="mod ord">
          <ac:chgData name="Julie" userId="01467a90-d4f5-454b-aa5f-891feffaa140" providerId="ADAL" clId="{CF9E3A46-A6E5-4E99-864F-BC9B434DF489}" dt="2022-01-26T15:29:19.371" v="3053" actId="700"/>
          <ac:spMkLst>
            <pc:docMk/>
            <pc:sldMk cId="4172613322" sldId="419"/>
            <ac:spMk id="117" creationId="{00000000-0000-0000-0000-000000000000}"/>
          </ac:spMkLst>
        </pc:spChg>
      </pc:sldChg>
      <pc:sldChg chg="new del">
        <pc:chgData name="Julie" userId="01467a90-d4f5-454b-aa5f-891feffaa140" providerId="ADAL" clId="{CF9E3A46-A6E5-4E99-864F-BC9B434DF489}" dt="2022-01-26T15:35:18.277" v="3275" actId="47"/>
        <pc:sldMkLst>
          <pc:docMk/>
          <pc:sldMk cId="3249565443" sldId="420"/>
        </pc:sldMkLst>
      </pc:sldChg>
      <pc:sldChg chg="addSp modSp add mod">
        <pc:chgData name="Julie" userId="01467a90-d4f5-454b-aa5f-891feffaa140" providerId="ADAL" clId="{CF9E3A46-A6E5-4E99-864F-BC9B434DF489}" dt="2022-01-26T17:54:23.813" v="3841" actId="20577"/>
        <pc:sldMkLst>
          <pc:docMk/>
          <pc:sldMk cId="3418565326" sldId="420"/>
        </pc:sldMkLst>
        <pc:spChg chg="mod">
          <ac:chgData name="Julie" userId="01467a90-d4f5-454b-aa5f-891feffaa140" providerId="ADAL" clId="{CF9E3A46-A6E5-4E99-864F-BC9B434DF489}" dt="2022-01-26T15:40:43.897" v="3490" actId="20577"/>
          <ac:spMkLst>
            <pc:docMk/>
            <pc:sldMk cId="3418565326" sldId="420"/>
            <ac:spMk id="3" creationId="{310CDDB7-D57B-4FD5-954C-944C8AA19095}"/>
          </ac:spMkLst>
        </pc:spChg>
        <pc:spChg chg="mod">
          <ac:chgData name="Julie" userId="01467a90-d4f5-454b-aa5f-891feffaa140" providerId="ADAL" clId="{CF9E3A46-A6E5-4E99-864F-BC9B434DF489}" dt="2022-01-26T17:54:23.813" v="3841" actId="20577"/>
          <ac:spMkLst>
            <pc:docMk/>
            <pc:sldMk cId="3418565326" sldId="420"/>
            <ac:spMk id="117" creationId="{00000000-0000-0000-0000-000000000000}"/>
          </ac:spMkLst>
        </pc:spChg>
        <pc:picChg chg="add mod">
          <ac:chgData name="Julie" userId="01467a90-d4f5-454b-aa5f-891feffaa140" providerId="ADAL" clId="{CF9E3A46-A6E5-4E99-864F-BC9B434DF489}" dt="2022-01-26T15:40:23.869" v="3451" actId="1076"/>
          <ac:picMkLst>
            <pc:docMk/>
            <pc:sldMk cId="3418565326" sldId="420"/>
            <ac:picMk id="4" creationId="{2EE36DDE-2994-43F9-8991-CB8DC1D189A7}"/>
          </ac:picMkLst>
        </pc:picChg>
      </pc:sldChg>
      <pc:sldChg chg="addSp delSp modSp new mod ord">
        <pc:chgData name="Julie" userId="01467a90-d4f5-454b-aa5f-891feffaa140" providerId="ADAL" clId="{CF9E3A46-A6E5-4E99-864F-BC9B434DF489}" dt="2022-01-27T10:56:41.321" v="4380" actId="1076"/>
        <pc:sldMkLst>
          <pc:docMk/>
          <pc:sldMk cId="390249236" sldId="421"/>
        </pc:sldMkLst>
        <pc:spChg chg="mod">
          <ac:chgData name="Julie" userId="01467a90-d4f5-454b-aa5f-891feffaa140" providerId="ADAL" clId="{CF9E3A46-A6E5-4E99-864F-BC9B434DF489}" dt="2022-01-26T18:05:16.454" v="3932" actId="14100"/>
          <ac:spMkLst>
            <pc:docMk/>
            <pc:sldMk cId="390249236" sldId="421"/>
            <ac:spMk id="2" creationId="{1D57A4FB-962F-4F26-BC24-93C34548262C}"/>
          </ac:spMkLst>
        </pc:spChg>
        <pc:spChg chg="del">
          <ac:chgData name="Julie" userId="01467a90-d4f5-454b-aa5f-891feffaa140" providerId="ADAL" clId="{CF9E3A46-A6E5-4E99-864F-BC9B434DF489}" dt="2022-01-26T17:54:58.245" v="3845" actId="478"/>
          <ac:spMkLst>
            <pc:docMk/>
            <pc:sldMk cId="390249236" sldId="421"/>
            <ac:spMk id="3" creationId="{A83F56EC-A1C7-47EE-BC8A-AF7B548AEFD0}"/>
          </ac:spMkLst>
        </pc:spChg>
        <pc:spChg chg="add del mod">
          <ac:chgData name="Julie" userId="01467a90-d4f5-454b-aa5f-891feffaa140" providerId="ADAL" clId="{CF9E3A46-A6E5-4E99-864F-BC9B434DF489}" dt="2022-01-26T18:05:20.753" v="3934"/>
          <ac:spMkLst>
            <pc:docMk/>
            <pc:sldMk cId="390249236" sldId="421"/>
            <ac:spMk id="24" creationId="{E21F3422-91C7-4A8A-A307-00F4564C1C2F}"/>
          </ac:spMkLst>
        </pc:spChg>
        <pc:picChg chg="add del mod">
          <ac:chgData name="Julie" userId="01467a90-d4f5-454b-aa5f-891feffaa140" providerId="ADAL" clId="{CF9E3A46-A6E5-4E99-864F-BC9B434DF489}" dt="2022-01-26T17:59:18.918" v="3853" actId="478"/>
          <ac:picMkLst>
            <pc:docMk/>
            <pc:sldMk cId="390249236" sldId="421"/>
            <ac:picMk id="5" creationId="{55DDC02F-8DBE-45ED-903B-4116E94C3342}"/>
          </ac:picMkLst>
        </pc:picChg>
        <pc:picChg chg="add del mod">
          <ac:chgData name="Julie" userId="01467a90-d4f5-454b-aa5f-891feffaa140" providerId="ADAL" clId="{CF9E3A46-A6E5-4E99-864F-BC9B434DF489}" dt="2022-01-26T17:59:19.964" v="3854" actId="478"/>
          <ac:picMkLst>
            <pc:docMk/>
            <pc:sldMk cId="390249236" sldId="421"/>
            <ac:picMk id="7" creationId="{A1EEAE6A-B0DA-45CD-9088-7C990736B344}"/>
          </ac:picMkLst>
        </pc:picChg>
        <pc:picChg chg="add del mod">
          <ac:chgData name="Julie" userId="01467a90-d4f5-454b-aa5f-891feffaa140" providerId="ADAL" clId="{CF9E3A46-A6E5-4E99-864F-BC9B434DF489}" dt="2022-01-26T17:59:20.772" v="3855" actId="478"/>
          <ac:picMkLst>
            <pc:docMk/>
            <pc:sldMk cId="390249236" sldId="421"/>
            <ac:picMk id="9" creationId="{C5BEFBC8-FC46-4A25-B6C9-F5C7A13B542E}"/>
          </ac:picMkLst>
        </pc:picChg>
        <pc:picChg chg="add mod">
          <ac:chgData name="Julie" userId="01467a90-d4f5-454b-aa5f-891feffaa140" providerId="ADAL" clId="{CF9E3A46-A6E5-4E99-864F-BC9B434DF489}" dt="2022-01-26T18:02:21.548" v="3871" actId="1076"/>
          <ac:picMkLst>
            <pc:docMk/>
            <pc:sldMk cId="390249236" sldId="421"/>
            <ac:picMk id="11" creationId="{4C1C2DBB-AA8F-4236-B8DD-A730FAD05C5F}"/>
          </ac:picMkLst>
        </pc:picChg>
        <pc:picChg chg="add mod">
          <ac:chgData name="Julie" userId="01467a90-d4f5-454b-aa5f-891feffaa140" providerId="ADAL" clId="{CF9E3A46-A6E5-4E99-864F-BC9B434DF489}" dt="2022-01-26T18:02:23.370" v="3872" actId="1076"/>
          <ac:picMkLst>
            <pc:docMk/>
            <pc:sldMk cId="390249236" sldId="421"/>
            <ac:picMk id="13" creationId="{2C76660A-1051-46D2-ABA7-059FD2FE5F3B}"/>
          </ac:picMkLst>
        </pc:picChg>
        <pc:picChg chg="add mod">
          <ac:chgData name="Julie" userId="01467a90-d4f5-454b-aa5f-891feffaa140" providerId="ADAL" clId="{CF9E3A46-A6E5-4E99-864F-BC9B434DF489}" dt="2022-01-26T18:02:28.555" v="3874" actId="1076"/>
          <ac:picMkLst>
            <pc:docMk/>
            <pc:sldMk cId="390249236" sldId="421"/>
            <ac:picMk id="15" creationId="{8ECFADB7-5CD1-4434-B60A-B178E8EEAF70}"/>
          </ac:picMkLst>
        </pc:picChg>
        <pc:picChg chg="add mod">
          <ac:chgData name="Julie" userId="01467a90-d4f5-454b-aa5f-891feffaa140" providerId="ADAL" clId="{CF9E3A46-A6E5-4E99-864F-BC9B434DF489}" dt="2022-01-26T18:02:25.365" v="3873" actId="1076"/>
          <ac:picMkLst>
            <pc:docMk/>
            <pc:sldMk cId="390249236" sldId="421"/>
            <ac:picMk id="17" creationId="{2A45AD8C-2258-416A-B17D-4A0271BF1776}"/>
          </ac:picMkLst>
        </pc:picChg>
        <pc:picChg chg="add mod">
          <ac:chgData name="Julie" userId="01467a90-d4f5-454b-aa5f-891feffaa140" providerId="ADAL" clId="{CF9E3A46-A6E5-4E99-864F-BC9B434DF489}" dt="2022-01-27T10:56:41.321" v="4380" actId="1076"/>
          <ac:picMkLst>
            <pc:docMk/>
            <pc:sldMk cId="390249236" sldId="421"/>
            <ac:picMk id="19" creationId="{E24AAF09-B657-4957-9443-D6F5C64CAD49}"/>
          </ac:picMkLst>
        </pc:picChg>
        <pc:picChg chg="add mod">
          <ac:chgData name="Julie" userId="01467a90-d4f5-454b-aa5f-891feffaa140" providerId="ADAL" clId="{CF9E3A46-A6E5-4E99-864F-BC9B434DF489}" dt="2022-01-26T18:03:31.227" v="3882" actId="1076"/>
          <ac:picMkLst>
            <pc:docMk/>
            <pc:sldMk cId="390249236" sldId="421"/>
            <ac:picMk id="21" creationId="{1FB9BE73-2C12-4E27-B929-9306EE8C4751}"/>
          </ac:picMkLst>
        </pc:picChg>
        <pc:picChg chg="add mod">
          <ac:chgData name="Julie" userId="01467a90-d4f5-454b-aa5f-891feffaa140" providerId="ADAL" clId="{CF9E3A46-A6E5-4E99-864F-BC9B434DF489}" dt="2022-01-26T18:03:54.558" v="3887" actId="1076"/>
          <ac:picMkLst>
            <pc:docMk/>
            <pc:sldMk cId="390249236" sldId="421"/>
            <ac:picMk id="23" creationId="{801E35F9-D7D1-4DE2-AB26-EA361F306EF3}"/>
          </ac:picMkLst>
        </pc:picChg>
        <pc:picChg chg="add mod">
          <ac:chgData name="Julie" userId="01467a90-d4f5-454b-aa5f-891feffaa140" providerId="ADAL" clId="{CF9E3A46-A6E5-4E99-864F-BC9B434DF489}" dt="2022-01-27T10:56:38.871" v="4379" actId="1076"/>
          <ac:picMkLst>
            <pc:docMk/>
            <pc:sldMk cId="390249236" sldId="421"/>
            <ac:picMk id="26" creationId="{64796421-5FA0-4F2F-9707-A6B3221C63CC}"/>
          </ac:picMkLst>
        </pc:picChg>
      </pc:sldChg>
      <pc:sldChg chg="addSp delSp modSp new mod">
        <pc:chgData name="Julie" userId="01467a90-d4f5-454b-aa5f-891feffaa140" providerId="ADAL" clId="{CF9E3A46-A6E5-4E99-864F-BC9B434DF489}" dt="2022-01-27T10:54:31.680" v="4376" actId="1076"/>
        <pc:sldMkLst>
          <pc:docMk/>
          <pc:sldMk cId="4169268489" sldId="422"/>
        </pc:sldMkLst>
        <pc:spChg chg="mod">
          <ac:chgData name="Julie" userId="01467a90-d4f5-454b-aa5f-891feffaa140" providerId="ADAL" clId="{CF9E3A46-A6E5-4E99-864F-BC9B434DF489}" dt="2022-01-26T18:06:30.841" v="3968" actId="20577"/>
          <ac:spMkLst>
            <pc:docMk/>
            <pc:sldMk cId="4169268489" sldId="422"/>
            <ac:spMk id="2" creationId="{AA7008A5-3D7E-4AE0-B96B-98EFD5603063}"/>
          </ac:spMkLst>
        </pc:spChg>
        <pc:spChg chg="del mod">
          <ac:chgData name="Julie" userId="01467a90-d4f5-454b-aa5f-891feffaa140" providerId="ADAL" clId="{CF9E3A46-A6E5-4E99-864F-BC9B434DF489}" dt="2022-01-26T18:05:38.786" v="3937" actId="478"/>
          <ac:spMkLst>
            <pc:docMk/>
            <pc:sldMk cId="4169268489" sldId="422"/>
            <ac:spMk id="3" creationId="{51DACF14-80BD-4A39-804A-3B60D5B42BCB}"/>
          </ac:spMkLst>
        </pc:spChg>
        <pc:spChg chg="add del mod">
          <ac:chgData name="Julie" userId="01467a90-d4f5-454b-aa5f-891feffaa140" providerId="ADAL" clId="{CF9E3A46-A6E5-4E99-864F-BC9B434DF489}" dt="2022-01-26T18:05:40.947" v="3938" actId="478"/>
          <ac:spMkLst>
            <pc:docMk/>
            <pc:sldMk cId="4169268489" sldId="422"/>
            <ac:spMk id="5" creationId="{7C586953-A8F9-4B43-85CD-230A1F7A8514}"/>
          </ac:spMkLst>
        </pc:spChg>
        <pc:picChg chg="add mod">
          <ac:chgData name="Julie" userId="01467a90-d4f5-454b-aa5f-891feffaa140" providerId="ADAL" clId="{CF9E3A46-A6E5-4E99-864F-BC9B434DF489}" dt="2022-01-26T18:06:45.712" v="3973" actId="1076"/>
          <ac:picMkLst>
            <pc:docMk/>
            <pc:sldMk cId="4169268489" sldId="422"/>
            <ac:picMk id="7" creationId="{1DBA4B45-DA72-4D20-9BF9-AD7609478696}"/>
          </ac:picMkLst>
        </pc:picChg>
        <pc:picChg chg="add mod">
          <ac:chgData name="Julie" userId="01467a90-d4f5-454b-aa5f-891feffaa140" providerId="ADAL" clId="{CF9E3A46-A6E5-4E99-864F-BC9B434DF489}" dt="2022-01-26T18:06:48.638" v="3974" actId="1076"/>
          <ac:picMkLst>
            <pc:docMk/>
            <pc:sldMk cId="4169268489" sldId="422"/>
            <ac:picMk id="9" creationId="{FC2974F7-C19C-43A4-A871-F19BB5C4AEA4}"/>
          </ac:picMkLst>
        </pc:picChg>
        <pc:picChg chg="add mod">
          <ac:chgData name="Julie" userId="01467a90-d4f5-454b-aa5f-891feffaa140" providerId="ADAL" clId="{CF9E3A46-A6E5-4E99-864F-BC9B434DF489}" dt="2022-01-27T10:54:31.680" v="4376" actId="1076"/>
          <ac:picMkLst>
            <pc:docMk/>
            <pc:sldMk cId="4169268489" sldId="422"/>
            <ac:picMk id="11" creationId="{2639E5AA-FED2-4CC8-BBAB-E07311571837}"/>
          </ac:picMkLst>
        </pc:picChg>
      </pc:sldChg>
      <pc:sldChg chg="modSp new mod">
        <pc:chgData name="Julie" userId="01467a90-d4f5-454b-aa5f-891feffaa140" providerId="ADAL" clId="{CF9E3A46-A6E5-4E99-864F-BC9B434DF489}" dt="2022-01-27T17:27:48.492" v="6666" actId="20577"/>
        <pc:sldMkLst>
          <pc:docMk/>
          <pc:sldMk cId="1046811879" sldId="423"/>
        </pc:sldMkLst>
        <pc:spChg chg="mod">
          <ac:chgData name="Julie" userId="01467a90-d4f5-454b-aa5f-891feffaa140" providerId="ADAL" clId="{CF9E3A46-A6E5-4E99-864F-BC9B434DF489}" dt="2022-01-26T18:08:00.941" v="4008" actId="6549"/>
          <ac:spMkLst>
            <pc:docMk/>
            <pc:sldMk cId="1046811879" sldId="423"/>
            <ac:spMk id="2" creationId="{8FC29FB9-24F3-419A-A10D-FE14508D0DED}"/>
          </ac:spMkLst>
        </pc:spChg>
        <pc:spChg chg="mod">
          <ac:chgData name="Julie" userId="01467a90-d4f5-454b-aa5f-891feffaa140" providerId="ADAL" clId="{CF9E3A46-A6E5-4E99-864F-BC9B434DF489}" dt="2022-01-27T17:27:48.492" v="6666" actId="20577"/>
          <ac:spMkLst>
            <pc:docMk/>
            <pc:sldMk cId="1046811879" sldId="423"/>
            <ac:spMk id="3" creationId="{627CAF8F-C7A9-4A0A-A539-2454CE1004F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11</a:t>
            </a:fld>
            <a:endParaRPr/>
          </a:p>
        </p:txBody>
      </p:sp>
    </p:spTree>
    <p:extLst>
      <p:ext uri="{BB962C8B-B14F-4D97-AF65-F5344CB8AC3E}">
        <p14:creationId xmlns:p14="http://schemas.microsoft.com/office/powerpoint/2010/main" val="1128235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36cfa87bf_0_1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e36cfa87bf_0_1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dirty="0"/>
          </a:p>
        </p:txBody>
      </p:sp>
      <p:sp>
        <p:nvSpPr>
          <p:cNvPr id="74" name="Google Shape;74;ge36cfa87bf_0_1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AU"/>
              <a:t>12</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13</a:t>
            </a:fld>
            <a:endParaRPr/>
          </a:p>
        </p:txBody>
      </p:sp>
    </p:spTree>
    <p:extLst>
      <p:ext uri="{BB962C8B-B14F-4D97-AF65-F5344CB8AC3E}">
        <p14:creationId xmlns:p14="http://schemas.microsoft.com/office/powerpoint/2010/main" val="95414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14</a:t>
            </a:fld>
            <a:endParaRPr/>
          </a:p>
        </p:txBody>
      </p:sp>
    </p:spTree>
    <p:extLst>
      <p:ext uri="{BB962C8B-B14F-4D97-AF65-F5344CB8AC3E}">
        <p14:creationId xmlns:p14="http://schemas.microsoft.com/office/powerpoint/2010/main" val="393208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17</a:t>
            </a:fld>
            <a:endParaRPr/>
          </a:p>
        </p:txBody>
      </p:sp>
    </p:spTree>
    <p:extLst>
      <p:ext uri="{BB962C8B-B14F-4D97-AF65-F5344CB8AC3E}">
        <p14:creationId xmlns:p14="http://schemas.microsoft.com/office/powerpoint/2010/main" val="2967035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18</a:t>
            </a:fld>
            <a:endParaRPr/>
          </a:p>
        </p:txBody>
      </p:sp>
    </p:spTree>
    <p:extLst>
      <p:ext uri="{BB962C8B-B14F-4D97-AF65-F5344CB8AC3E}">
        <p14:creationId xmlns:p14="http://schemas.microsoft.com/office/powerpoint/2010/main" val="3795138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20</a:t>
            </a:fld>
            <a:endParaRPr/>
          </a:p>
        </p:txBody>
      </p:sp>
    </p:spTree>
    <p:extLst>
      <p:ext uri="{BB962C8B-B14F-4D97-AF65-F5344CB8AC3E}">
        <p14:creationId xmlns:p14="http://schemas.microsoft.com/office/powerpoint/2010/main" val="3519822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21</a:t>
            </a:fld>
            <a:endParaRPr/>
          </a:p>
        </p:txBody>
      </p:sp>
    </p:spTree>
    <p:extLst>
      <p:ext uri="{BB962C8B-B14F-4D97-AF65-F5344CB8AC3E}">
        <p14:creationId xmlns:p14="http://schemas.microsoft.com/office/powerpoint/2010/main" val="21847945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25</a:t>
            </a:fld>
            <a:endParaRPr/>
          </a:p>
        </p:txBody>
      </p:sp>
    </p:spTree>
    <p:extLst>
      <p:ext uri="{BB962C8B-B14F-4D97-AF65-F5344CB8AC3E}">
        <p14:creationId xmlns:p14="http://schemas.microsoft.com/office/powerpoint/2010/main" val="3187446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6</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7</a:t>
            </a:fld>
            <a:endParaRPr/>
          </a:p>
        </p:txBody>
      </p:sp>
    </p:spTree>
    <p:extLst>
      <p:ext uri="{BB962C8B-B14F-4D97-AF65-F5344CB8AC3E}">
        <p14:creationId xmlns:p14="http://schemas.microsoft.com/office/powerpoint/2010/main" val="3492339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8</a:t>
            </a:fld>
            <a:endParaRPr/>
          </a:p>
        </p:txBody>
      </p:sp>
    </p:spTree>
    <p:extLst>
      <p:ext uri="{BB962C8B-B14F-4D97-AF65-F5344CB8AC3E}">
        <p14:creationId xmlns:p14="http://schemas.microsoft.com/office/powerpoint/2010/main" val="897765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10</a:t>
            </a:fld>
            <a:endParaRPr/>
          </a:p>
        </p:txBody>
      </p:sp>
    </p:spTree>
    <p:extLst>
      <p:ext uri="{BB962C8B-B14F-4D97-AF65-F5344CB8AC3E}">
        <p14:creationId xmlns:p14="http://schemas.microsoft.com/office/powerpoint/2010/main" val="3845961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9">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s://www.baxter.ca/sites/g/files/ebysai1431/files/2018-11/1.5pct_Glycine_Irrigation_EN.pd"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27</a:t>
            </a:r>
            <a:r>
              <a:rPr lang="en" sz="1500" b="0" i="0" u="none" strike="noStrike" cap="none" baseline="30000" dirty="0">
                <a:solidFill>
                  <a:schemeClr val="lt2"/>
                </a:solidFill>
                <a:latin typeface="Trebuchet MS"/>
                <a:ea typeface="Trebuchet MS"/>
                <a:cs typeface="Trebuchet MS"/>
                <a:sym typeface="Trebuchet MS"/>
              </a:rPr>
              <a:t>th</a:t>
            </a:r>
            <a:r>
              <a:rPr lang="en" sz="1500" b="0" i="0" u="none" strike="noStrike" cap="none" dirty="0">
                <a:solidFill>
                  <a:schemeClr val="lt2"/>
                </a:solidFill>
                <a:latin typeface="Trebuchet MS"/>
                <a:ea typeface="Trebuchet MS"/>
                <a:cs typeface="Trebuchet MS"/>
                <a:sym typeface="Trebuchet MS"/>
              </a:rPr>
              <a:t> January 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Intravesical and Urethral – Site of administration</a:t>
            </a:r>
          </a:p>
        </p:txBody>
      </p:sp>
      <p:sp>
        <p:nvSpPr>
          <p:cNvPr id="2" name="TextBox 1">
            <a:extLst>
              <a:ext uri="{FF2B5EF4-FFF2-40B4-BE49-F238E27FC236}">
                <a16:creationId xmlns:a16="http://schemas.microsoft.com/office/drawing/2014/main" id="{044CD51F-3BF0-4AC3-A26E-BA8375B931C8}"/>
              </a:ext>
            </a:extLst>
          </p:cNvPr>
          <p:cNvSpPr txBox="1"/>
          <p:nvPr/>
        </p:nvSpPr>
        <p:spPr>
          <a:xfrm>
            <a:off x="418011" y="1397726"/>
            <a:ext cx="8203475" cy="3323987"/>
          </a:xfrm>
          <a:prstGeom prst="rect">
            <a:avLst/>
          </a:prstGeom>
          <a:noFill/>
        </p:spPr>
        <p:txBody>
          <a:bodyPr wrap="square" rtlCol="0">
            <a:spAutoFit/>
          </a:bodyPr>
          <a:lstStyle/>
          <a:p>
            <a:r>
              <a:rPr lang="en-GB" dirty="0"/>
              <a:t>Intravesical – directly into the </a:t>
            </a:r>
            <a:r>
              <a:rPr lang="en-GB" b="1" dirty="0"/>
              <a:t>bladder</a:t>
            </a:r>
            <a:r>
              <a:rPr lang="en-GB" dirty="0"/>
              <a:t> via a catheter; is into a “body cavity”</a:t>
            </a:r>
          </a:p>
          <a:p>
            <a:endParaRPr lang="en-GB" dirty="0"/>
          </a:p>
          <a:p>
            <a:r>
              <a:rPr lang="en-GB" dirty="0"/>
              <a:t>Urethral – into the ureter; is into a body tube/pipe</a:t>
            </a:r>
          </a:p>
          <a:p>
            <a:endParaRPr lang="en-GB" dirty="0"/>
          </a:p>
          <a:p>
            <a:endParaRPr lang="en-GB" dirty="0">
              <a:solidFill>
                <a:schemeClr val="bg2">
                  <a:lumMod val="50000"/>
                </a:schemeClr>
              </a:solidFill>
            </a:endParaRPr>
          </a:p>
          <a:p>
            <a:r>
              <a:rPr lang="en-GB" b="1" dirty="0">
                <a:solidFill>
                  <a:schemeClr val="bg2">
                    <a:lumMod val="50000"/>
                  </a:schemeClr>
                </a:solidFill>
              </a:rPr>
              <a:t>From Chris:</a:t>
            </a:r>
            <a:br>
              <a:rPr lang="en-GB" dirty="0">
                <a:solidFill>
                  <a:schemeClr val="bg2">
                    <a:lumMod val="50000"/>
                  </a:schemeClr>
                </a:solidFill>
              </a:rPr>
            </a:br>
            <a:r>
              <a:rPr lang="en-GB" dirty="0">
                <a:solidFill>
                  <a:schemeClr val="bg2">
                    <a:lumMod val="50000"/>
                  </a:schemeClr>
                </a:solidFill>
              </a:rPr>
              <a:t>The intravesical/urethral site as currently present in the ST comes from the same history as the cutaneous/transdermal – used primarily as search terms in (paper) documents rather than as attributes (descriptive or definitional) for the concept</a:t>
            </a:r>
          </a:p>
          <a:p>
            <a:endParaRPr lang="en-GB" dirty="0">
              <a:solidFill>
                <a:schemeClr val="bg2">
                  <a:lumMod val="50000"/>
                </a:schemeClr>
              </a:solidFill>
            </a:endParaRPr>
          </a:p>
          <a:p>
            <a:r>
              <a:rPr lang="en-GB" dirty="0">
                <a:solidFill>
                  <a:schemeClr val="bg2">
                    <a:lumMod val="50000"/>
                  </a:schemeClr>
                </a:solidFill>
              </a:rPr>
              <a:t>The Standard Terms Working Party is informed of the changing nature of the use of the PDF concepts, and understands the value of mappings such as ours, and how the characteristics of PDF are now being used more widely.  They are open to making change in the ST, where that is possible and sensible to do for their regulatory use cases as well as wider patient care use cases.</a:t>
            </a:r>
          </a:p>
          <a:p>
            <a:endParaRPr lang="en-GB" dirty="0"/>
          </a:p>
        </p:txBody>
      </p:sp>
    </p:spTree>
    <p:extLst>
      <p:ext uri="{BB962C8B-B14F-4D97-AF65-F5344CB8AC3E}">
        <p14:creationId xmlns:p14="http://schemas.microsoft.com/office/powerpoint/2010/main" val="2354351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Principle?</a:t>
            </a:r>
          </a:p>
        </p:txBody>
      </p:sp>
      <p:sp>
        <p:nvSpPr>
          <p:cNvPr id="2" name="TextBox 1">
            <a:extLst>
              <a:ext uri="{FF2B5EF4-FFF2-40B4-BE49-F238E27FC236}">
                <a16:creationId xmlns:a16="http://schemas.microsoft.com/office/drawing/2014/main" id="{044CD51F-3BF0-4AC3-A26E-BA8375B931C8}"/>
              </a:ext>
            </a:extLst>
          </p:cNvPr>
          <p:cNvSpPr txBox="1"/>
          <p:nvPr/>
        </p:nvSpPr>
        <p:spPr>
          <a:xfrm>
            <a:off x="333790" y="1624174"/>
            <a:ext cx="8203475" cy="1600438"/>
          </a:xfrm>
          <a:prstGeom prst="rect">
            <a:avLst/>
          </a:prstGeom>
          <a:noFill/>
        </p:spPr>
        <p:txBody>
          <a:bodyPr wrap="square" rtlCol="0">
            <a:spAutoFit/>
          </a:bodyPr>
          <a:lstStyle/>
          <a:p>
            <a:r>
              <a:rPr lang="en-GB" dirty="0"/>
              <a:t>From thinking about the </a:t>
            </a:r>
            <a:r>
              <a:rPr lang="en-GB" dirty="0" err="1"/>
              <a:t>OncoTICE</a:t>
            </a:r>
            <a:r>
              <a:rPr lang="en-GB" dirty="0"/>
              <a:t>…..</a:t>
            </a:r>
          </a:p>
          <a:p>
            <a:endParaRPr lang="en-GB" dirty="0"/>
          </a:p>
          <a:p>
            <a:r>
              <a:rPr lang="en-GB" b="1" dirty="0"/>
              <a:t>Agreement: </a:t>
            </a:r>
            <a:r>
              <a:rPr lang="en-GB" dirty="0"/>
              <a:t>If there is a dose form that we have products for (e.g. “</a:t>
            </a:r>
            <a:r>
              <a:rPr lang="en-GB" sz="1400" dirty="0">
                <a:latin typeface="Calibri" panose="020F0502020204030204" pitchFamily="34" charset="0"/>
                <a:cs typeface="Calibri" panose="020F0502020204030204" pitchFamily="34" charset="0"/>
              </a:rPr>
              <a:t>Powder for intravesical suspension”) should there be a principle that a concept representing the transformed dose form (“</a:t>
            </a:r>
            <a:r>
              <a:rPr lang="en-GB" sz="1400" b="0" i="0" u="none" strike="noStrike" cap="none" dirty="0">
                <a:solidFill>
                  <a:srgbClr val="000000"/>
                </a:solidFill>
                <a:effectLst/>
                <a:latin typeface="Calibri" panose="020F0502020204030204" pitchFamily="34" charset="0"/>
                <a:cs typeface="Calibri" panose="020F0502020204030204" pitchFamily="34" charset="0"/>
                <a:sym typeface="Arial"/>
              </a:rPr>
              <a:t>Intravesical suspension”) is also available, so that any system wishing to make the association has the relevant concept available?</a:t>
            </a:r>
            <a:endParaRPr lang="en-GB" sz="1400" b="0" dirty="0">
              <a:effectLst/>
              <a:latin typeface="Calibri" panose="020F0502020204030204" pitchFamily="34" charset="0"/>
              <a:cs typeface="Calibri" panose="020F0502020204030204" pitchFamily="34" charset="0"/>
            </a:endParaRPr>
          </a:p>
          <a:p>
            <a:r>
              <a:rPr lang="en-GB" dirty="0"/>
              <a:t> </a:t>
            </a:r>
          </a:p>
          <a:p>
            <a:endParaRPr lang="en-GB" dirty="0"/>
          </a:p>
        </p:txBody>
      </p:sp>
    </p:spTree>
    <p:extLst>
      <p:ext uri="{BB962C8B-B14F-4D97-AF65-F5344CB8AC3E}">
        <p14:creationId xmlns:p14="http://schemas.microsoft.com/office/powerpoint/2010/main" val="3824976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3"/>
          <p:cNvSpPr txBox="1">
            <a:spLocks noGrp="1"/>
          </p:cNvSpPr>
          <p:nvPr>
            <p:ph type="title"/>
          </p:nvPr>
        </p:nvSpPr>
        <p:spPr>
          <a:xfrm>
            <a:off x="628650" y="273844"/>
            <a:ext cx="7886700" cy="994275"/>
          </a:xfrm>
          <a:prstGeom prst="rect">
            <a:avLst/>
          </a:prstGeom>
          <a:noFill/>
          <a:ln>
            <a:noFill/>
          </a:ln>
        </p:spPr>
        <p:txBody>
          <a:bodyPr spcFirstLastPara="1" wrap="square" lIns="68569" tIns="34275" rIns="68569" bIns="34275" anchor="ctr" anchorCtr="0">
            <a:normAutofit/>
          </a:bodyPr>
          <a:lstStyle/>
          <a:p>
            <a:r>
              <a:rPr lang="en-GB" dirty="0">
                <a:solidFill>
                  <a:schemeClr val="dk2"/>
                </a:solidFill>
              </a:rPr>
              <a:t>10521000 : Medicated nail lacquer – from September </a:t>
            </a:r>
            <a:endParaRPr dirty="0">
              <a:solidFill>
                <a:schemeClr val="dk2"/>
              </a:solidFill>
            </a:endParaRPr>
          </a:p>
        </p:txBody>
      </p:sp>
      <p:graphicFrame>
        <p:nvGraphicFramePr>
          <p:cNvPr id="7" name="Table 2">
            <a:extLst>
              <a:ext uri="{FF2B5EF4-FFF2-40B4-BE49-F238E27FC236}">
                <a16:creationId xmlns:a16="http://schemas.microsoft.com/office/drawing/2014/main" id="{B27FB096-B657-4DAE-961E-653ACA49319B}"/>
              </a:ext>
            </a:extLst>
          </p:cNvPr>
          <p:cNvGraphicFramePr>
            <a:graphicFrameLocks noGrp="1"/>
          </p:cNvGraphicFramePr>
          <p:nvPr>
            <p:extLst>
              <p:ext uri="{D42A27DB-BD31-4B8C-83A1-F6EECF244321}">
                <p14:modId xmlns:p14="http://schemas.microsoft.com/office/powerpoint/2010/main" val="3000763124"/>
              </p:ext>
            </p:extLst>
          </p:nvPr>
        </p:nvGraphicFramePr>
        <p:xfrm>
          <a:off x="276506" y="1361612"/>
          <a:ext cx="8462638" cy="1941196"/>
        </p:xfrm>
        <a:graphic>
          <a:graphicData uri="http://schemas.openxmlformats.org/drawingml/2006/table">
            <a:tbl>
              <a:tblPr firstRow="1" bandRow="1">
                <a:tableStyleId>{21E4AEA4-8DFA-4A89-87EB-49C32662AFE0}</a:tableStyleId>
              </a:tblPr>
              <a:tblGrid>
                <a:gridCol w="793934">
                  <a:extLst>
                    <a:ext uri="{9D8B030D-6E8A-4147-A177-3AD203B41FA5}">
                      <a16:colId xmlns:a16="http://schemas.microsoft.com/office/drawing/2014/main" val="1125794239"/>
                    </a:ext>
                  </a:extLst>
                </a:gridCol>
                <a:gridCol w="670882">
                  <a:extLst>
                    <a:ext uri="{9D8B030D-6E8A-4147-A177-3AD203B41FA5}">
                      <a16:colId xmlns:a16="http://schemas.microsoft.com/office/drawing/2014/main" val="169140692"/>
                    </a:ext>
                  </a:extLst>
                </a:gridCol>
                <a:gridCol w="2672415">
                  <a:extLst>
                    <a:ext uri="{9D8B030D-6E8A-4147-A177-3AD203B41FA5}">
                      <a16:colId xmlns:a16="http://schemas.microsoft.com/office/drawing/2014/main" val="842982280"/>
                    </a:ext>
                  </a:extLst>
                </a:gridCol>
                <a:gridCol w="811520">
                  <a:extLst>
                    <a:ext uri="{9D8B030D-6E8A-4147-A177-3AD203B41FA5}">
                      <a16:colId xmlns:a16="http://schemas.microsoft.com/office/drawing/2014/main" val="3814441015"/>
                    </a:ext>
                  </a:extLst>
                </a:gridCol>
                <a:gridCol w="1073065">
                  <a:extLst>
                    <a:ext uri="{9D8B030D-6E8A-4147-A177-3AD203B41FA5}">
                      <a16:colId xmlns:a16="http://schemas.microsoft.com/office/drawing/2014/main" val="567105589"/>
                    </a:ext>
                  </a:extLst>
                </a:gridCol>
                <a:gridCol w="631968">
                  <a:extLst>
                    <a:ext uri="{9D8B030D-6E8A-4147-A177-3AD203B41FA5}">
                      <a16:colId xmlns:a16="http://schemas.microsoft.com/office/drawing/2014/main" val="2023515506"/>
                    </a:ext>
                  </a:extLst>
                </a:gridCol>
                <a:gridCol w="1808854">
                  <a:extLst>
                    <a:ext uri="{9D8B030D-6E8A-4147-A177-3AD203B41FA5}">
                      <a16:colId xmlns:a16="http://schemas.microsoft.com/office/drawing/2014/main" val="4222717531"/>
                    </a:ext>
                  </a:extLst>
                </a:gridCol>
              </a:tblGrid>
              <a:tr h="327184">
                <a:tc>
                  <a:txBody>
                    <a:bodyPr/>
                    <a:lstStyle/>
                    <a:p>
                      <a:endParaRPr lang="en-GB" sz="1100" dirty="0">
                        <a:latin typeface="+mj-lt"/>
                      </a:endParaRPr>
                    </a:p>
                  </a:txBody>
                  <a:tcPr marL="68580" marR="68580" marT="34290" marB="34290"/>
                </a:tc>
                <a:tc>
                  <a:txBody>
                    <a:bodyPr/>
                    <a:lstStyle/>
                    <a:p>
                      <a:pPr algn="ctr" fontAlgn="ctr"/>
                      <a:r>
                        <a:rPr lang="en-GB" sz="1100" b="1" i="0" u="none" strike="noStrike" dirty="0">
                          <a:solidFill>
                            <a:srgbClr val="000000"/>
                          </a:solidFill>
                          <a:effectLst/>
                          <a:latin typeface="+mj-lt"/>
                        </a:rPr>
                        <a:t>SCTID</a:t>
                      </a:r>
                    </a:p>
                  </a:txBody>
                  <a:tcPr marL="7144" marR="7144" marT="7144" marB="0" anchor="ctr"/>
                </a:tc>
                <a:tc>
                  <a:txBody>
                    <a:bodyPr/>
                    <a:lstStyle/>
                    <a:p>
                      <a:pPr algn="ctr" fontAlgn="ctr"/>
                      <a:r>
                        <a:rPr lang="en-GB" sz="1100" b="1" i="0" u="none" strike="noStrike" dirty="0">
                          <a:solidFill>
                            <a:srgbClr val="000000"/>
                          </a:solidFill>
                          <a:effectLst/>
                          <a:latin typeface="+mj-lt"/>
                        </a:rPr>
                        <a:t>Fully Specified Name</a:t>
                      </a:r>
                    </a:p>
                  </a:txBody>
                  <a:tcPr marL="7144" marR="7144" marT="7144" marB="0" anchor="ctr"/>
                </a:tc>
                <a:tc>
                  <a:txBody>
                    <a:bodyPr/>
                    <a:lstStyle/>
                    <a:p>
                      <a:pPr algn="ctr" fontAlgn="ctr"/>
                      <a:r>
                        <a:rPr lang="en-GB" sz="1100" b="1" i="0" u="none" strike="noStrike" dirty="0">
                          <a:solidFill>
                            <a:srgbClr val="000000"/>
                          </a:solidFill>
                          <a:effectLst/>
                          <a:latin typeface="+mj-lt"/>
                        </a:rPr>
                        <a:t>Cardinality</a:t>
                      </a:r>
                    </a:p>
                  </a:txBody>
                  <a:tcPr marL="7144" marR="7144" marT="7144" marB="0" anchor="ctr"/>
                </a:tc>
                <a:tc>
                  <a:txBody>
                    <a:bodyPr/>
                    <a:lstStyle/>
                    <a:p>
                      <a:pPr algn="ctr" fontAlgn="ctr"/>
                      <a:r>
                        <a:rPr lang="en-GB" sz="1100" b="1" i="0" u="none" strike="noStrike" dirty="0">
                          <a:solidFill>
                            <a:srgbClr val="000000"/>
                          </a:solidFill>
                          <a:effectLst/>
                          <a:latin typeface="+mj-lt"/>
                        </a:rPr>
                        <a:t>Association</a:t>
                      </a:r>
                    </a:p>
                  </a:txBody>
                  <a:tcPr marL="7144" marR="7144" marT="7144" marB="0" anchor="ctr"/>
                </a:tc>
                <a:tc>
                  <a:txBody>
                    <a:bodyPr/>
                    <a:lstStyle/>
                    <a:p>
                      <a:pPr algn="ctr" fontAlgn="ctr"/>
                      <a:r>
                        <a:rPr lang="en-GB" sz="1100" b="1" i="0" u="none" strike="noStrike" dirty="0">
                          <a:solidFill>
                            <a:srgbClr val="000000"/>
                          </a:solidFill>
                          <a:effectLst/>
                          <a:latin typeface="+mj-lt"/>
                        </a:rPr>
                        <a:t>Attribute Match</a:t>
                      </a:r>
                    </a:p>
                  </a:txBody>
                  <a:tcPr marL="7144" marR="7144" marT="7144" marB="0" anchor="ctr"/>
                </a:tc>
                <a:tc>
                  <a:txBody>
                    <a:bodyPr/>
                    <a:lstStyle/>
                    <a:p>
                      <a:pPr algn="ctr" fontAlgn="ctr"/>
                      <a:r>
                        <a:rPr lang="en-GB" sz="1100" b="1" i="0" u="none" strike="noStrike" dirty="0">
                          <a:solidFill>
                            <a:srgbClr val="000000"/>
                          </a:solidFill>
                          <a:effectLst/>
                          <a:latin typeface="+mj-lt"/>
                        </a:rPr>
                        <a:t>Notes and Comments</a:t>
                      </a:r>
                    </a:p>
                  </a:txBody>
                  <a:tcPr marL="7144" marR="7144" marT="7144" marB="0" anchor="ctr"/>
                </a:tc>
                <a:extLst>
                  <a:ext uri="{0D108BD9-81ED-4DB2-BD59-A6C34878D82A}">
                    <a16:rowId xmlns:a16="http://schemas.microsoft.com/office/drawing/2014/main" val="3546495088"/>
                  </a:ext>
                </a:extLst>
              </a:tr>
              <a:tr h="327184">
                <a:tc>
                  <a:txBody>
                    <a:bodyPr/>
                    <a:lstStyle/>
                    <a:p>
                      <a:r>
                        <a:rPr lang="en-GB" sz="1100" dirty="0">
                          <a:latin typeface="+mj-lt"/>
                        </a:rPr>
                        <a:t>Tara</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chemeClr val="dk1"/>
                        </a:solidFill>
                        <a:latin typeface="+mj-lt"/>
                        <a:ea typeface="+mn-ea"/>
                        <a:cs typeface="+mn-cs"/>
                        <a:sym typeface="Arial"/>
                      </a:endParaRPr>
                    </a:p>
                  </a:txBody>
                  <a:tcPr marL="7144" marR="7144" marT="7144"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chemeClr val="dk1"/>
                        </a:solidFill>
                        <a:latin typeface="+mj-lt"/>
                        <a:ea typeface="+mn-ea"/>
                        <a:cs typeface="+mn-cs"/>
                        <a:sym typeface="Arial"/>
                      </a:endParaRPr>
                    </a:p>
                  </a:txBody>
                  <a:tcPr marL="7144" marR="7144" marT="7144" marB="0" anchor="b"/>
                </a:tc>
                <a:tc>
                  <a:txBody>
                    <a:bodyPr/>
                    <a:lstStyle/>
                    <a:p>
                      <a:pPr algn="l" fontAlgn="b"/>
                      <a:r>
                        <a:rPr lang="en-GB" sz="1100" b="0" i="0" u="none" strike="noStrike" dirty="0">
                          <a:solidFill>
                            <a:srgbClr val="000000"/>
                          </a:solidFill>
                          <a:effectLst/>
                          <a:latin typeface="+mn-lt"/>
                        </a:rPr>
                        <a:t>1…0</a:t>
                      </a:r>
                    </a:p>
                  </a:txBody>
                  <a:tcPr marL="7144" marR="7144" marT="7144" marB="0" anchor="b"/>
                </a:tc>
                <a:tc>
                  <a:txBody>
                    <a:bodyPr/>
                    <a:lstStyle/>
                    <a:p>
                      <a:pPr algn="l" fontAlgn="b"/>
                      <a:r>
                        <a:rPr lang="en-GB" sz="1100" b="0" i="0" u="none" strike="noStrike" dirty="0">
                          <a:solidFill>
                            <a:srgbClr val="000000"/>
                          </a:solidFill>
                          <a:effectLst/>
                          <a:latin typeface="+mn-lt"/>
                        </a:rPr>
                        <a:t>No match</a:t>
                      </a:r>
                    </a:p>
                  </a:txBody>
                  <a:tcPr marL="7144" marR="7144" marT="7144" marB="0" anchor="b"/>
                </a:tc>
                <a:tc>
                  <a:txBody>
                    <a:bodyPr/>
                    <a:lstStyle/>
                    <a:p>
                      <a:pPr algn="l" fontAlgn="b"/>
                      <a:r>
                        <a:rPr lang="en-GB" sz="1100" b="0" i="0" u="none" strike="noStrike" dirty="0">
                          <a:solidFill>
                            <a:srgbClr val="000000"/>
                          </a:solidFill>
                          <a:effectLst/>
                          <a:latin typeface="+mn-lt"/>
                        </a:rPr>
                        <a:t>NA</a:t>
                      </a:r>
                    </a:p>
                  </a:txBody>
                  <a:tcPr marL="7144" marR="7144" marT="7144" marB="0" anchor="b"/>
                </a:tc>
                <a:tc>
                  <a:txBody>
                    <a:bodyPr/>
                    <a:lstStyle/>
                    <a:p>
                      <a:pPr algn="l" fontAlgn="b"/>
                      <a:r>
                        <a:rPr lang="en-GB" sz="1100" b="0" i="0" u="none" strike="noStrike" dirty="0">
                          <a:solidFill>
                            <a:srgbClr val="000000"/>
                          </a:solidFill>
                          <a:effectLst/>
                          <a:latin typeface="+mn-lt"/>
                        </a:rPr>
                        <a:t>S-CT has no concept for application to the 'nail'</a:t>
                      </a:r>
                    </a:p>
                  </a:txBody>
                  <a:tcPr marL="7144" marR="7144" marT="7144" marB="0" anchor="b"/>
                </a:tc>
                <a:extLst>
                  <a:ext uri="{0D108BD9-81ED-4DB2-BD59-A6C34878D82A}">
                    <a16:rowId xmlns:a16="http://schemas.microsoft.com/office/drawing/2014/main" val="3755049418"/>
                  </a:ext>
                </a:extLst>
              </a:tr>
              <a:tr h="548640">
                <a:tc>
                  <a:txBody>
                    <a:bodyPr/>
                    <a:lstStyle/>
                    <a:p>
                      <a:r>
                        <a:rPr lang="en-GB" sz="1100" dirty="0">
                          <a:latin typeface="+mj-lt"/>
                        </a:rPr>
                        <a:t>Oliver</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chemeClr val="dk1"/>
                        </a:solidFill>
                        <a:latin typeface="+mj-lt"/>
                        <a:ea typeface="+mn-ea"/>
                        <a:cs typeface="+mn-cs"/>
                        <a:sym typeface="Arial"/>
                      </a:endParaRPr>
                    </a:p>
                  </a:txBody>
                  <a:tcPr marL="7144" marR="7144" marT="7144" marB="0"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100" b="0" i="0" u="none" strike="noStrike" cap="none" dirty="0">
                        <a:solidFill>
                          <a:schemeClr val="dk1"/>
                        </a:solidFill>
                        <a:latin typeface="+mj-lt"/>
                        <a:ea typeface="+mn-ea"/>
                        <a:cs typeface="+mn-cs"/>
                        <a:sym typeface="Arial"/>
                      </a:endParaRPr>
                    </a:p>
                  </a:txBody>
                  <a:tcPr marL="7144" marR="7144" marT="7144" marB="0" anchor="b"/>
                </a:tc>
                <a:tc>
                  <a:txBody>
                    <a:bodyPr/>
                    <a:lstStyle/>
                    <a:p>
                      <a:pPr algn="l" fontAlgn="b"/>
                      <a:r>
                        <a:rPr lang="en-GB" sz="1100" b="0" i="0" u="none" strike="noStrike" dirty="0">
                          <a:solidFill>
                            <a:srgbClr val="000000"/>
                          </a:solidFill>
                          <a:effectLst/>
                          <a:latin typeface="+mj-lt"/>
                        </a:rPr>
                        <a:t>1..0</a:t>
                      </a:r>
                    </a:p>
                  </a:txBody>
                  <a:tcPr marL="7144" marR="7144" marT="7144" marB="0" anchor="b"/>
                </a:tc>
                <a:tc>
                  <a:txBody>
                    <a:bodyPr/>
                    <a:lstStyle/>
                    <a:p>
                      <a:pPr algn="l" fontAlgn="b"/>
                      <a:r>
                        <a:rPr lang="en-GB" sz="1100" b="0" i="0" u="none" strike="noStrike" dirty="0">
                          <a:solidFill>
                            <a:srgbClr val="000000"/>
                          </a:solidFill>
                          <a:effectLst/>
                          <a:latin typeface="+mj-lt"/>
                        </a:rPr>
                        <a:t>No match</a:t>
                      </a:r>
                    </a:p>
                  </a:txBody>
                  <a:tcPr marL="7144" marR="7144" marT="7144" marB="0" anchor="b"/>
                </a:tc>
                <a:tc>
                  <a:txBody>
                    <a:bodyPr/>
                    <a:lstStyle/>
                    <a:p>
                      <a:pPr algn="l" fontAlgn="b"/>
                      <a:r>
                        <a:rPr lang="en-GB" sz="1100" b="0" i="0" u="none" strike="noStrike" dirty="0">
                          <a:solidFill>
                            <a:srgbClr val="000000"/>
                          </a:solidFill>
                          <a:effectLst/>
                          <a:latin typeface="+mj-lt"/>
                        </a:rPr>
                        <a:t>No</a:t>
                      </a:r>
                    </a:p>
                  </a:txBody>
                  <a:tcPr marL="7144" marR="7144" marT="7144" marB="0" anchor="b"/>
                </a:tc>
                <a:tc>
                  <a:txBody>
                    <a:bodyPr/>
                    <a:lstStyle/>
                    <a:p>
                      <a:r>
                        <a:rPr lang="en-GB" sz="1100" dirty="0">
                          <a:latin typeface="+mj-lt"/>
                        </a:rPr>
                        <a:t>SCT is missing liquid basic dose form "lacquer", other attributes match exactly</a:t>
                      </a:r>
                    </a:p>
                  </a:txBody>
                  <a:tcPr marL="68580" marR="68580" marT="34290" marB="34290"/>
                </a:tc>
                <a:extLst>
                  <a:ext uri="{0D108BD9-81ED-4DB2-BD59-A6C34878D82A}">
                    <a16:rowId xmlns:a16="http://schemas.microsoft.com/office/drawing/2014/main" val="2311317261"/>
                  </a:ext>
                </a:extLst>
              </a:tr>
              <a:tr h="327184">
                <a:tc>
                  <a:txBody>
                    <a:bodyPr/>
                    <a:lstStyle/>
                    <a:p>
                      <a:r>
                        <a:rPr lang="en-GB" sz="1100" dirty="0">
                          <a:latin typeface="+mj-lt"/>
                        </a:rPr>
                        <a:t>Martha</a:t>
                      </a:r>
                    </a:p>
                  </a:txBody>
                  <a:tcPr marL="68580" marR="68580" marT="34290" marB="34290"/>
                </a:tc>
                <a:tc>
                  <a:txBody>
                    <a:bodyPr/>
                    <a:lstStyle/>
                    <a:p>
                      <a:endParaRPr lang="en-GB" sz="1100">
                        <a:latin typeface="+mj-lt"/>
                      </a:endParaRPr>
                    </a:p>
                  </a:txBody>
                  <a:tcPr marL="68580" marR="68580" marT="34290" marB="34290"/>
                </a:tc>
                <a:tc>
                  <a:txBody>
                    <a:bodyPr/>
                    <a:lstStyle/>
                    <a:p>
                      <a:endParaRPr lang="en-GB" sz="1100">
                        <a:latin typeface="+mj-lt"/>
                      </a:endParaRPr>
                    </a:p>
                  </a:txBody>
                  <a:tcPr marL="68580" marR="68580" marT="34290" marB="34290"/>
                </a:tc>
                <a:tc>
                  <a:txBody>
                    <a:bodyPr/>
                    <a:lstStyle/>
                    <a:p>
                      <a:pPr algn="l" fontAlgn="b"/>
                      <a:r>
                        <a:rPr lang="en-GB" sz="1100" b="0" i="0" u="none" strike="noStrike" dirty="0">
                          <a:solidFill>
                            <a:srgbClr val="000000"/>
                          </a:solidFill>
                          <a:effectLst/>
                          <a:latin typeface="+mn-lt"/>
                        </a:rPr>
                        <a:t>1..0</a:t>
                      </a:r>
                    </a:p>
                  </a:txBody>
                  <a:tcPr marL="7144" marR="7144" marT="7144" marB="0" anchor="b"/>
                </a:tc>
                <a:tc>
                  <a:txBody>
                    <a:bodyPr/>
                    <a:lstStyle/>
                    <a:p>
                      <a:pPr algn="l" fontAlgn="b"/>
                      <a:r>
                        <a:rPr lang="en-GB" sz="1100" b="0" i="0" u="none" strike="noStrike" dirty="0">
                          <a:solidFill>
                            <a:srgbClr val="000000"/>
                          </a:solidFill>
                          <a:effectLst/>
                          <a:latin typeface="+mn-lt"/>
                        </a:rPr>
                        <a:t>No match</a:t>
                      </a:r>
                    </a:p>
                  </a:txBody>
                  <a:tcPr marL="7144" marR="7144" marT="7144" marB="0" anchor="b"/>
                </a:tc>
                <a:tc>
                  <a:txBody>
                    <a:bodyPr/>
                    <a:lstStyle/>
                    <a:p>
                      <a:pPr algn="l" fontAlgn="b"/>
                      <a:r>
                        <a:rPr lang="en-GB" sz="1100" b="0" i="0" u="none" strike="noStrike" dirty="0">
                          <a:solidFill>
                            <a:srgbClr val="000000"/>
                          </a:solidFill>
                          <a:effectLst/>
                          <a:latin typeface="+mn-lt"/>
                        </a:rPr>
                        <a:t>NA</a:t>
                      </a:r>
                    </a:p>
                  </a:txBody>
                  <a:tcPr marL="7144" marR="7144" marT="7144" marB="0" anchor="b"/>
                </a:tc>
                <a:tc>
                  <a:txBody>
                    <a:bodyPr/>
                    <a:lstStyle/>
                    <a:p>
                      <a:pPr algn="l" fontAlgn="b"/>
                      <a:r>
                        <a:rPr lang="en-GB" sz="1100" b="0" i="0" u="none" strike="noStrike" dirty="0">
                          <a:solidFill>
                            <a:srgbClr val="000000"/>
                          </a:solidFill>
                          <a:effectLst/>
                          <a:latin typeface="+mn-lt"/>
                        </a:rPr>
                        <a:t>S-CT has no "nail"-concepts (?)</a:t>
                      </a:r>
                    </a:p>
                  </a:txBody>
                  <a:tcPr marL="7144" marR="7144" marT="7144" marB="0" anchor="b"/>
                </a:tc>
                <a:extLst>
                  <a:ext uri="{0D108BD9-81ED-4DB2-BD59-A6C34878D82A}">
                    <a16:rowId xmlns:a16="http://schemas.microsoft.com/office/drawing/2014/main" val="2707334774"/>
                  </a:ext>
                </a:extLst>
              </a:tr>
              <a:tr h="327184">
                <a:tc>
                  <a:txBody>
                    <a:bodyPr/>
                    <a:lstStyle/>
                    <a:p>
                      <a:r>
                        <a:rPr lang="en-GB" sz="1100" dirty="0">
                          <a:latin typeface="+mj-lt"/>
                        </a:rPr>
                        <a:t>Catherine</a:t>
                      </a:r>
                    </a:p>
                  </a:txBody>
                  <a:tcPr marL="68580" marR="68580" marT="34290" marB="34290"/>
                </a:tc>
                <a:tc>
                  <a:txBody>
                    <a:bodyPr/>
                    <a:lstStyle/>
                    <a:p>
                      <a:endParaRPr lang="en-GB" sz="1100" dirty="0">
                        <a:latin typeface="+mj-lt"/>
                      </a:endParaRPr>
                    </a:p>
                  </a:txBody>
                  <a:tcPr marL="68580" marR="68580" marT="34290" marB="34290"/>
                </a:tc>
                <a:tc>
                  <a:txBody>
                    <a:bodyPr/>
                    <a:lstStyle/>
                    <a:p>
                      <a:endParaRPr lang="en-GB" sz="1100" dirty="0">
                        <a:latin typeface="+mj-lt"/>
                      </a:endParaRPr>
                    </a:p>
                  </a:txBody>
                  <a:tcPr marL="68580" marR="68580" marT="34290" marB="34290"/>
                </a:tc>
                <a:tc>
                  <a:txBody>
                    <a:bodyPr/>
                    <a:lstStyle/>
                    <a:p>
                      <a:pPr algn="l" fontAlgn="b"/>
                      <a:r>
                        <a:rPr lang="en-GB" sz="1100" b="0" i="0" u="none" strike="noStrike">
                          <a:solidFill>
                            <a:srgbClr val="000000"/>
                          </a:solidFill>
                          <a:effectLst/>
                          <a:latin typeface="+mn-lt"/>
                        </a:rPr>
                        <a:t>1..0</a:t>
                      </a:r>
                    </a:p>
                  </a:txBody>
                  <a:tcPr marL="7144" marR="7144" marT="7144" marB="0" anchor="b"/>
                </a:tc>
                <a:tc>
                  <a:txBody>
                    <a:bodyPr/>
                    <a:lstStyle/>
                    <a:p>
                      <a:pPr algn="l" fontAlgn="b"/>
                      <a:r>
                        <a:rPr lang="en-GB" sz="1100" b="0" i="0" u="none" strike="noStrike">
                          <a:solidFill>
                            <a:srgbClr val="000000"/>
                          </a:solidFill>
                          <a:effectLst/>
                          <a:latin typeface="+mn-lt"/>
                        </a:rPr>
                        <a:t>No match</a:t>
                      </a:r>
                    </a:p>
                  </a:txBody>
                  <a:tcPr marL="7144" marR="7144" marT="7144" marB="0" anchor="b"/>
                </a:tc>
                <a:tc>
                  <a:txBody>
                    <a:bodyPr/>
                    <a:lstStyle/>
                    <a:p>
                      <a:pPr algn="l" fontAlgn="b"/>
                      <a:r>
                        <a:rPr lang="en-GB" sz="1100" b="0" i="0" u="none" strike="noStrike">
                          <a:solidFill>
                            <a:srgbClr val="000000"/>
                          </a:solidFill>
                          <a:effectLst/>
                          <a:latin typeface="+mn-lt"/>
                        </a:rPr>
                        <a:t>NA</a:t>
                      </a:r>
                    </a:p>
                  </a:txBody>
                  <a:tcPr marL="7144" marR="7144" marT="7144" marB="0" anchor="b"/>
                </a:tc>
                <a:tc>
                  <a:txBody>
                    <a:bodyPr/>
                    <a:lstStyle/>
                    <a:p>
                      <a:pPr algn="l" fontAlgn="b"/>
                      <a:r>
                        <a:rPr lang="en-GB" sz="1100" b="0" i="0" u="none" strike="noStrike" dirty="0">
                          <a:solidFill>
                            <a:srgbClr val="000000"/>
                          </a:solidFill>
                          <a:effectLst/>
                          <a:latin typeface="+mn-lt"/>
                        </a:rPr>
                        <a:t>STC has no basic dose form "Lacquer"</a:t>
                      </a:r>
                    </a:p>
                  </a:txBody>
                  <a:tcPr marL="7144" marR="7144" marT="7144" marB="0" anchor="b"/>
                </a:tc>
                <a:extLst>
                  <a:ext uri="{0D108BD9-81ED-4DB2-BD59-A6C34878D82A}">
                    <a16:rowId xmlns:a16="http://schemas.microsoft.com/office/drawing/2014/main" val="3211612662"/>
                  </a:ext>
                </a:extLst>
              </a:tr>
            </a:tbl>
          </a:graphicData>
        </a:graphic>
      </p:graphicFrame>
      <p:sp>
        <p:nvSpPr>
          <p:cNvPr id="8" name="TextBox 7">
            <a:extLst>
              <a:ext uri="{FF2B5EF4-FFF2-40B4-BE49-F238E27FC236}">
                <a16:creationId xmlns:a16="http://schemas.microsoft.com/office/drawing/2014/main" id="{DD355946-B7A8-42F4-934F-1CEB0A19BF21}"/>
              </a:ext>
            </a:extLst>
          </p:cNvPr>
          <p:cNvSpPr txBox="1"/>
          <p:nvPr/>
        </p:nvSpPr>
        <p:spPr>
          <a:xfrm>
            <a:off x="409671" y="3507568"/>
            <a:ext cx="8196308" cy="1546577"/>
          </a:xfrm>
          <a:prstGeom prst="rect">
            <a:avLst/>
          </a:prstGeom>
          <a:noFill/>
        </p:spPr>
        <p:txBody>
          <a:bodyPr wrap="square" rtlCol="0">
            <a:spAutoFit/>
          </a:bodyPr>
          <a:lstStyle/>
          <a:p>
            <a:r>
              <a:rPr lang="en-GB" sz="1050" b="1" dirty="0"/>
              <a:t>Discussion:</a:t>
            </a:r>
            <a:br>
              <a:rPr lang="en-GB" sz="1050" b="1" dirty="0"/>
            </a:br>
            <a:r>
              <a:rPr lang="en-GB" sz="1050" dirty="0"/>
              <a:t>Why was “Nail solution” (10521500) rejected by EDQM but Nail lacquer is a standard term?  In the rejection, it says “</a:t>
            </a:r>
            <a:r>
              <a:rPr lang="en-GB" sz="1050" dirty="0">
                <a:solidFill>
                  <a:srgbClr val="545454"/>
                </a:solidFill>
                <a:latin typeface="Open Sans" panose="020B0606030504020204" pitchFamily="34" charset="0"/>
              </a:rPr>
              <a:t>Term rejected. 'Cutaneous use' includes application to the nails.”  Will need to be discussed with EDQM</a:t>
            </a:r>
            <a:br>
              <a:rPr lang="en-GB" sz="1050" dirty="0">
                <a:solidFill>
                  <a:srgbClr val="545454"/>
                </a:solidFill>
                <a:latin typeface="Open Sans" panose="020B0606030504020204" pitchFamily="34" charset="0"/>
              </a:rPr>
            </a:br>
            <a:r>
              <a:rPr lang="en-GB" sz="1050" dirty="0">
                <a:solidFill>
                  <a:srgbClr val="545454"/>
                </a:solidFill>
                <a:latin typeface="Open Sans" panose="020B0606030504020204" pitchFamily="34" charset="0"/>
              </a:rPr>
              <a:t>Lacquer as a basic dose form: </a:t>
            </a:r>
            <a:r>
              <a:rPr lang="en-GB" sz="1050" dirty="0"/>
              <a:t>“A type of liquid pharmaceutical dose form consisting of one or more substances dissolved or suspended in a volatile solvent that evaporates to leave a hard coating.”  Does this imply a transform?  </a:t>
            </a:r>
            <a:r>
              <a:rPr lang="en-GB" sz="1050" b="1" dirty="0">
                <a:solidFill>
                  <a:srgbClr val="FF0000"/>
                </a:solidFill>
              </a:rPr>
              <a:t>Or is the “drying” something that has happened after the administration so there is no requirement for a transform dose form?</a:t>
            </a:r>
            <a:r>
              <a:rPr lang="en-GB" sz="1050" dirty="0">
                <a:solidFill>
                  <a:srgbClr val="FF0000"/>
                </a:solidFill>
              </a:rPr>
              <a:t> </a:t>
            </a:r>
            <a:r>
              <a:rPr lang="en-GB" sz="1050" dirty="0"/>
              <a:t>There are only two “lacquer” dose forms – this one and a dental one</a:t>
            </a:r>
            <a:endParaRPr lang="en-GB" sz="1050" b="1" dirty="0">
              <a:solidFill>
                <a:srgbClr val="FF0000"/>
              </a:solidFill>
              <a:latin typeface="Open Sans" panose="020B0606030504020204" pitchFamily="34" charset="0"/>
            </a:endParaRPr>
          </a:p>
          <a:p>
            <a:endParaRPr lang="en-GB" sz="1050" b="1" dirty="0"/>
          </a:p>
          <a:p>
            <a:endParaRPr lang="en-GB" sz="105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“Nail lacquer products”</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3539430"/>
          </a:xfrm>
          <a:prstGeom prst="rect">
            <a:avLst/>
          </a:prstGeom>
          <a:noFill/>
        </p:spPr>
        <p:txBody>
          <a:bodyPr wrap="square" rtlCol="0">
            <a:spAutoFit/>
          </a:bodyPr>
          <a:lstStyle/>
          <a:p>
            <a:r>
              <a:rPr lang="en-GB" dirty="0"/>
              <a:t>UK: amorolfine; tioconazole (tioconazole also has “nail solution” products)</a:t>
            </a:r>
          </a:p>
          <a:p>
            <a:r>
              <a:rPr lang="en-GB" dirty="0"/>
              <a:t>Elsewhere?</a:t>
            </a:r>
          </a:p>
          <a:p>
            <a:endParaRPr lang="en-GB" dirty="0"/>
          </a:p>
          <a:p>
            <a:endParaRPr lang="en-GB" dirty="0"/>
          </a:p>
          <a:p>
            <a:endParaRPr lang="en-GB" dirty="0"/>
          </a:p>
          <a:p>
            <a:r>
              <a:rPr lang="en-GB" b="1" u="sng" dirty="0"/>
              <a:t>Mapping Resolution:</a:t>
            </a:r>
          </a:p>
          <a:p>
            <a:endParaRPr lang="en-GB" dirty="0"/>
          </a:p>
          <a:p>
            <a:r>
              <a:rPr lang="en-GB" dirty="0"/>
              <a:t>This is an old concept and “cutaneous” does indeed include the nails</a:t>
            </a:r>
          </a:p>
          <a:p>
            <a:r>
              <a:rPr lang="en-GB" dirty="0"/>
              <a:t>There should be a basic dose form of “lacquer”; it is not easy to make it a subtype of either solution or suspension, because it could be either (although it is usually a solution).  We have “collodion” and “tincture” which are similar specialist and “old” concepts, so lacquer should also be present</a:t>
            </a:r>
          </a:p>
          <a:p>
            <a:r>
              <a:rPr lang="en-GB" dirty="0"/>
              <a:t>National extensions have already authored PDFs to describe these sorts of products, so the requirement is clear</a:t>
            </a:r>
          </a:p>
          <a:p>
            <a:r>
              <a:rPr lang="en-GB" dirty="0" err="1"/>
              <a:t>Latam</a:t>
            </a:r>
            <a:r>
              <a:rPr lang="en-GB" dirty="0"/>
              <a:t> has a cutaneous lacquer products to treat warts</a:t>
            </a:r>
          </a:p>
          <a:p>
            <a:r>
              <a:rPr lang="en-GB" dirty="0"/>
              <a:t>Dental lacquers also exist</a:t>
            </a:r>
          </a:p>
          <a:p>
            <a:endParaRPr lang="en-GB" dirty="0"/>
          </a:p>
        </p:txBody>
      </p:sp>
    </p:spTree>
    <p:extLst>
      <p:ext uri="{BB962C8B-B14F-4D97-AF65-F5344CB8AC3E}">
        <p14:creationId xmlns:p14="http://schemas.microsoft.com/office/powerpoint/2010/main" val="442816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Plaster and Patch</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3631763"/>
          </a:xfrm>
          <a:prstGeom prst="rect">
            <a:avLst/>
          </a:prstGeom>
          <a:noFill/>
        </p:spPr>
        <p:txBody>
          <a:bodyPr wrap="square" rtlCol="0">
            <a:spAutoFit/>
          </a:bodyPr>
          <a:lstStyle/>
          <a:p>
            <a:r>
              <a:rPr lang="en-US" sz="1800" dirty="0">
                <a:effectLst/>
                <a:latin typeface="Calibri" panose="020F0502020204030204" pitchFamily="34" charset="0"/>
                <a:ea typeface="Calibri" panose="020F0502020204030204" pitchFamily="34" charset="0"/>
              </a:rPr>
              <a:t>From Martha:</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In the Norwegian language, we have no word for patch – only plaster is used. In EDQM, both terms exist as a units of presentation (</a:t>
            </a:r>
            <a:r>
              <a:rPr lang="en-US" sz="1800" dirty="0" err="1">
                <a:effectLst/>
                <a:latin typeface="Calibri" panose="020F0502020204030204" pitchFamily="34" charset="0"/>
                <a:ea typeface="Calibri" panose="020F0502020204030204" pitchFamily="34" charset="0"/>
              </a:rPr>
              <a:t>UoP</a:t>
            </a:r>
            <a:r>
              <a:rPr lang="en-US" sz="1800" dirty="0">
                <a:effectLst/>
                <a:latin typeface="Calibri" panose="020F0502020204030204" pitchFamily="34" charset="0"/>
                <a:ea typeface="Calibri" panose="020F0502020204030204" pitchFamily="34" charset="0"/>
              </a:rPr>
              <a:t>), and both terms are used in several dose forms: Cutaneous patch, oromucosal patch, transdermal patch, medicated plaster, plaster for provocation test.</a:t>
            </a:r>
            <a:endParaRPr lang="en-GB"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US" sz="1800" dirty="0">
                <a:effectLst/>
                <a:latin typeface="Calibri" panose="020F0502020204030204" pitchFamily="34" charset="0"/>
                <a:ea typeface="Calibri" panose="020F0502020204030204" pitchFamily="34" charset="0"/>
              </a:rPr>
              <a:t>The medicines agency in Norway have translated the unit of presentation “patch” into: “plaster with reservoir”. We are not sure whether this is correct for all patches (</a:t>
            </a:r>
            <a:r>
              <a:rPr lang="en-US" sz="1800" dirty="0" err="1">
                <a:effectLst/>
                <a:latin typeface="Calibri" panose="020F0502020204030204" pitchFamily="34" charset="0"/>
                <a:ea typeface="Calibri" panose="020F0502020204030204" pitchFamily="34" charset="0"/>
              </a:rPr>
              <a:t>e.g</a:t>
            </a:r>
            <a:r>
              <a:rPr lang="en-US" sz="1800" dirty="0">
                <a:effectLst/>
                <a:latin typeface="Calibri" panose="020F0502020204030204" pitchFamily="34" charset="0"/>
                <a:ea typeface="Calibri" panose="020F0502020204030204" pitchFamily="34" charset="0"/>
              </a:rPr>
              <a:t> for cutaneous patch the EDQM definition do not mention reservoir). </a:t>
            </a:r>
          </a:p>
          <a:p>
            <a:r>
              <a:rPr lang="en-US" sz="1800" dirty="0">
                <a:effectLst/>
                <a:latin typeface="Calibri" panose="020F0502020204030204" pitchFamily="34" charset="0"/>
                <a:ea typeface="Calibri" panose="020F0502020204030204" pitchFamily="34" charset="0"/>
              </a:rPr>
              <a:t>In addition, plaster is not used in the international SNOMED dose forms. </a:t>
            </a:r>
          </a:p>
          <a:p>
            <a:endParaRPr lang="en-US" sz="1800" dirty="0">
              <a:latin typeface="Calibri" panose="020F0502020204030204" pitchFamily="34" charset="0"/>
              <a:ea typeface="Calibri" panose="020F0502020204030204" pitchFamily="34" charset="0"/>
            </a:endParaRPr>
          </a:p>
          <a:p>
            <a:r>
              <a:rPr lang="en-US" sz="1800" b="1" dirty="0">
                <a:effectLst/>
                <a:latin typeface="Calibri" panose="020F0502020204030204" pitchFamily="34" charset="0"/>
                <a:ea typeface="Calibri" panose="020F0502020204030204" pitchFamily="34" charset="0"/>
              </a:rPr>
              <a:t>What is the clinical/pharmaceutical difference between plaster and patch?</a:t>
            </a:r>
            <a:endParaRPr lang="en-GB" sz="1800" b="1"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874823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8CBA7-7C4D-493F-8BF5-6B9911AD8F99}"/>
              </a:ext>
            </a:extLst>
          </p:cNvPr>
          <p:cNvSpPr>
            <a:spLocks noGrp="1"/>
          </p:cNvSpPr>
          <p:nvPr>
            <p:ph type="title"/>
          </p:nvPr>
        </p:nvSpPr>
        <p:spPr/>
        <p:txBody>
          <a:bodyPr/>
          <a:lstStyle/>
          <a:p>
            <a:r>
              <a:rPr lang="en-GB" sz="2800" dirty="0">
                <a:solidFill>
                  <a:schemeClr val="dk2"/>
                </a:solidFill>
              </a:rPr>
              <a:t>So far, we have Put the following on the RC1 list:</a:t>
            </a:r>
          </a:p>
        </p:txBody>
      </p:sp>
      <p:graphicFrame>
        <p:nvGraphicFramePr>
          <p:cNvPr id="4" name="Table 4">
            <a:extLst>
              <a:ext uri="{FF2B5EF4-FFF2-40B4-BE49-F238E27FC236}">
                <a16:creationId xmlns:a16="http://schemas.microsoft.com/office/drawing/2014/main" id="{3C9B7709-1C7D-437C-B500-68DF63EAE660}"/>
              </a:ext>
            </a:extLst>
          </p:cNvPr>
          <p:cNvGraphicFramePr>
            <a:graphicFrameLocks noGrp="1"/>
          </p:cNvGraphicFramePr>
          <p:nvPr>
            <p:extLst>
              <p:ext uri="{D42A27DB-BD31-4B8C-83A1-F6EECF244321}">
                <p14:modId xmlns:p14="http://schemas.microsoft.com/office/powerpoint/2010/main" val="2609732596"/>
              </p:ext>
            </p:extLst>
          </p:nvPr>
        </p:nvGraphicFramePr>
        <p:xfrm>
          <a:off x="687433" y="1676218"/>
          <a:ext cx="7886700" cy="1356360"/>
        </p:xfrm>
        <a:graphic>
          <a:graphicData uri="http://schemas.openxmlformats.org/drawingml/2006/table">
            <a:tbl>
              <a:tblPr firstRow="1" bandRow="1">
                <a:tableStyleId>{D6F7878D-4083-4F37-8A3B-88BDCE471C18}</a:tableStyleId>
              </a:tblPr>
              <a:tblGrid>
                <a:gridCol w="899704">
                  <a:extLst>
                    <a:ext uri="{9D8B030D-6E8A-4147-A177-3AD203B41FA5}">
                      <a16:colId xmlns:a16="http://schemas.microsoft.com/office/drawing/2014/main" val="439758859"/>
                    </a:ext>
                  </a:extLst>
                </a:gridCol>
                <a:gridCol w="1729196">
                  <a:extLst>
                    <a:ext uri="{9D8B030D-6E8A-4147-A177-3AD203B41FA5}">
                      <a16:colId xmlns:a16="http://schemas.microsoft.com/office/drawing/2014/main" val="3319956843"/>
                    </a:ext>
                  </a:extLst>
                </a:gridCol>
                <a:gridCol w="1098913">
                  <a:extLst>
                    <a:ext uri="{9D8B030D-6E8A-4147-A177-3AD203B41FA5}">
                      <a16:colId xmlns:a16="http://schemas.microsoft.com/office/drawing/2014/main" val="3518001444"/>
                    </a:ext>
                  </a:extLst>
                </a:gridCol>
                <a:gridCol w="1529987">
                  <a:extLst>
                    <a:ext uri="{9D8B030D-6E8A-4147-A177-3AD203B41FA5}">
                      <a16:colId xmlns:a16="http://schemas.microsoft.com/office/drawing/2014/main" val="285375542"/>
                    </a:ext>
                  </a:extLst>
                </a:gridCol>
                <a:gridCol w="1314450">
                  <a:extLst>
                    <a:ext uri="{9D8B030D-6E8A-4147-A177-3AD203B41FA5}">
                      <a16:colId xmlns:a16="http://schemas.microsoft.com/office/drawing/2014/main" val="1109077388"/>
                    </a:ext>
                  </a:extLst>
                </a:gridCol>
                <a:gridCol w="1314450">
                  <a:extLst>
                    <a:ext uri="{9D8B030D-6E8A-4147-A177-3AD203B41FA5}">
                      <a16:colId xmlns:a16="http://schemas.microsoft.com/office/drawing/2014/main" val="3539026412"/>
                    </a:ext>
                  </a:extLst>
                </a:gridCol>
              </a:tblGrid>
              <a:tr h="370840">
                <a:tc>
                  <a:txBody>
                    <a:bodyPr/>
                    <a:lstStyle/>
                    <a:p>
                      <a:pPr rtl="0" fontAlgn="b"/>
                      <a:r>
                        <a:rPr lang="en-GB" dirty="0">
                          <a:effectLst/>
                        </a:rPr>
                        <a:t>10517500</a:t>
                      </a:r>
                    </a:p>
                  </a:txBody>
                  <a:tcPr marL="28575" marR="28575" marT="19050" marB="19050" anchor="b"/>
                </a:tc>
                <a:tc>
                  <a:txBody>
                    <a:bodyPr/>
                    <a:lstStyle/>
                    <a:p>
                      <a:pPr rtl="0" fontAlgn="b"/>
                      <a:r>
                        <a:rPr lang="en-GB" dirty="0">
                          <a:effectLst/>
                        </a:rPr>
                        <a:t>Cutaneous patch</a:t>
                      </a:r>
                    </a:p>
                  </a:txBody>
                  <a:tcPr marL="28575" marR="28575" marT="19050" marB="19050" anchor="b"/>
                </a:tc>
                <a:tc>
                  <a:txBody>
                    <a:bodyPr/>
                    <a:lstStyle/>
                    <a:p>
                      <a:pPr rtl="0" fontAlgn="b"/>
                      <a:r>
                        <a:rPr lang="en-GB" dirty="0">
                          <a:effectLst/>
                        </a:rPr>
                        <a:t>764485007</a:t>
                      </a:r>
                    </a:p>
                  </a:txBody>
                  <a:tcPr marL="28575" marR="28575" marT="19050" marB="19050" anchor="b"/>
                </a:tc>
                <a:tc>
                  <a:txBody>
                    <a:bodyPr/>
                    <a:lstStyle/>
                    <a:p>
                      <a:pPr rtl="0" fontAlgn="b"/>
                      <a:r>
                        <a:rPr lang="en-GB" dirty="0">
                          <a:effectLst/>
                        </a:rPr>
                        <a:t>Conventional release cutaneous patch (dose form)</a:t>
                      </a:r>
                    </a:p>
                  </a:txBody>
                  <a:tcPr marL="28575" marR="28575" marT="19050" marB="19050" anchor="b"/>
                </a:tc>
                <a:tc>
                  <a:txBody>
                    <a:bodyPr/>
                    <a:lstStyle/>
                    <a:p>
                      <a:pPr rtl="0" fontAlgn="b"/>
                      <a:r>
                        <a:rPr lang="en-GB" dirty="0">
                          <a:effectLst/>
                        </a:rPr>
                        <a:t>Exact match</a:t>
                      </a:r>
                    </a:p>
                  </a:txBody>
                  <a:tcPr marL="28575" marR="28575" marT="19050" marB="19050" anchor="b"/>
                </a:tc>
                <a:tc>
                  <a:txBody>
                    <a:bodyPr/>
                    <a:lstStyle/>
                    <a:p>
                      <a:pPr rtl="0" fontAlgn="b"/>
                      <a:r>
                        <a:rPr lang="en-GB" sz="1400" b="0" i="0" u="none" strike="noStrike" cap="none" dirty="0">
                          <a:solidFill>
                            <a:srgbClr val="000000"/>
                          </a:solidFill>
                          <a:effectLst/>
                          <a:latin typeface="Arial"/>
                          <a:ea typeface="Arial"/>
                          <a:cs typeface="Arial"/>
                          <a:sym typeface="Arial"/>
                        </a:rPr>
                        <a:t>SCT is more specific in Site: Cutaneous</a:t>
                      </a:r>
                      <a:endParaRPr lang="en-GB" dirty="0">
                        <a:effectLst/>
                      </a:endParaRPr>
                    </a:p>
                  </a:txBody>
                  <a:tcPr marL="28575" marR="28575" marT="19050" marB="19050" anchor="b"/>
                </a:tc>
                <a:extLst>
                  <a:ext uri="{0D108BD9-81ED-4DB2-BD59-A6C34878D82A}">
                    <a16:rowId xmlns:a16="http://schemas.microsoft.com/office/drawing/2014/main" val="3281896408"/>
                  </a:ext>
                </a:extLst>
              </a:tr>
              <a:tr h="370840">
                <a:tc>
                  <a:txBody>
                    <a:bodyPr/>
                    <a:lstStyle/>
                    <a:p>
                      <a:pPr rtl="0" fontAlgn="b"/>
                      <a:r>
                        <a:rPr lang="en-GB">
                          <a:effectLst/>
                        </a:rPr>
                        <a:t>10519000</a:t>
                      </a:r>
                    </a:p>
                  </a:txBody>
                  <a:tcPr marL="28575" marR="28575" marT="19050" marB="19050" anchor="b"/>
                </a:tc>
                <a:tc>
                  <a:txBody>
                    <a:bodyPr/>
                    <a:lstStyle/>
                    <a:p>
                      <a:pPr rtl="0" fontAlgn="b"/>
                      <a:r>
                        <a:rPr lang="en-GB">
                          <a:effectLst/>
                        </a:rPr>
                        <a:t>Transdermal patch</a:t>
                      </a:r>
                    </a:p>
                  </a:txBody>
                  <a:tcPr marL="28575" marR="28575" marT="19050" marB="19050" anchor="b"/>
                </a:tc>
                <a:tc>
                  <a:txBody>
                    <a:bodyPr/>
                    <a:lstStyle/>
                    <a:p>
                      <a:pPr rtl="0" fontAlgn="b"/>
                      <a:r>
                        <a:rPr lang="en-GB">
                          <a:effectLst/>
                        </a:rPr>
                        <a:t>385114002</a:t>
                      </a:r>
                    </a:p>
                  </a:txBody>
                  <a:tcPr marL="28575" marR="28575" marT="19050" marB="19050" anchor="b"/>
                </a:tc>
                <a:tc>
                  <a:txBody>
                    <a:bodyPr/>
                    <a:lstStyle/>
                    <a:p>
                      <a:pPr rtl="0" fontAlgn="b"/>
                      <a:r>
                        <a:rPr lang="en-GB">
                          <a:effectLst/>
                        </a:rPr>
                        <a:t>Prolonged-release transdermal patch (dose form)</a:t>
                      </a:r>
                    </a:p>
                  </a:txBody>
                  <a:tcPr marL="28575" marR="28575" marT="19050" marB="19050" anchor="b"/>
                </a:tc>
                <a:tc>
                  <a:txBody>
                    <a:bodyPr/>
                    <a:lstStyle/>
                    <a:p>
                      <a:pPr rtl="0" fontAlgn="b"/>
                      <a:r>
                        <a:rPr lang="en-GB" dirty="0">
                          <a:effectLst/>
                        </a:rPr>
                        <a:t>Exact match</a:t>
                      </a:r>
                    </a:p>
                  </a:txBody>
                  <a:tcPr marL="28575" marR="28575" marT="19050" marB="19050" anchor="b"/>
                </a:tc>
                <a:tc>
                  <a:txBody>
                    <a:bodyPr/>
                    <a:lstStyle/>
                    <a:p>
                      <a:pPr rtl="0" fontAlgn="b"/>
                      <a:r>
                        <a:rPr lang="en-GB" dirty="0">
                          <a:effectLst/>
                        </a:rPr>
                        <a:t>SCT is more specific in Site: Transdermal</a:t>
                      </a:r>
                    </a:p>
                  </a:txBody>
                  <a:tcPr marL="28575" marR="28575" marT="19050" marB="19050" anchor="b"/>
                </a:tc>
                <a:extLst>
                  <a:ext uri="{0D108BD9-81ED-4DB2-BD59-A6C34878D82A}">
                    <a16:rowId xmlns:a16="http://schemas.microsoft.com/office/drawing/2014/main" val="3404726098"/>
                  </a:ext>
                </a:extLst>
              </a:tr>
            </a:tbl>
          </a:graphicData>
        </a:graphic>
      </p:graphicFrame>
      <p:sp>
        <p:nvSpPr>
          <p:cNvPr id="5" name="Text Placeholder 2">
            <a:extLst>
              <a:ext uri="{FF2B5EF4-FFF2-40B4-BE49-F238E27FC236}">
                <a16:creationId xmlns:a16="http://schemas.microsoft.com/office/drawing/2014/main" id="{9372A20D-BBC0-4C44-9352-E98B0BC25138}"/>
              </a:ext>
            </a:extLst>
          </p:cNvPr>
          <p:cNvSpPr txBox="1">
            <a:spLocks/>
          </p:cNvSpPr>
          <p:nvPr/>
        </p:nvSpPr>
        <p:spPr>
          <a:xfrm>
            <a:off x="628650" y="3440780"/>
            <a:ext cx="7886700" cy="485707"/>
          </a:xfrm>
          <a:prstGeom prst="rect">
            <a:avLst/>
          </a:prstGeom>
          <a:noFill/>
          <a:ln>
            <a:noFill/>
          </a:ln>
        </p:spPr>
        <p:txBody>
          <a:bodyPr spcFirstLastPara="1" wrap="square" lIns="68575" tIns="34275" rIns="68575" bIns="34275" anchor="t" anchorCtr="0">
            <a:normAutofit/>
          </a:bodyPr>
          <a:lstStyle>
            <a:defPPr marR="0" lvl="0" algn="l" rtl="0">
              <a:lnSpc>
                <a:spcPct val="100000"/>
              </a:lnSpc>
              <a:spcBef>
                <a:spcPts val="0"/>
              </a:spcBef>
              <a:spcAft>
                <a:spcPts val="0"/>
              </a:spcAft>
            </a:defPPr>
            <a:lvl1pPr marL="457200" marR="0" lvl="0" indent="-317500" algn="l" rtl="0">
              <a:lnSpc>
                <a:spcPct val="90000"/>
              </a:lnSpc>
              <a:spcBef>
                <a:spcPts val="800"/>
              </a:spcBef>
              <a:spcAft>
                <a:spcPts val="0"/>
              </a:spcAft>
              <a:buClr>
                <a:schemeClr val="dk1"/>
              </a:buClr>
              <a:buSzPts val="1400"/>
              <a:buFont typeface="Arial"/>
              <a:buChar char="•"/>
              <a:defRPr sz="2100" b="0" i="0" u="none" strike="noStrike" cap="none">
                <a:solidFill>
                  <a:schemeClr val="dk1"/>
                </a:solidFill>
                <a:latin typeface="Calibri"/>
                <a:ea typeface="Calibri"/>
                <a:cs typeface="Calibri"/>
                <a:sym typeface="Calibri"/>
              </a:defRPr>
            </a:lvl1pPr>
            <a:lvl2pPr marL="914400" marR="0" lvl="1" indent="-317500" algn="l" rtl="0">
              <a:lnSpc>
                <a:spcPct val="90000"/>
              </a:lnSpc>
              <a:spcBef>
                <a:spcPts val="400"/>
              </a:spcBef>
              <a:spcAft>
                <a:spcPts val="0"/>
              </a:spcAft>
              <a:buClr>
                <a:schemeClr val="dk1"/>
              </a:buClr>
              <a:buSzPts val="1400"/>
              <a:buFont typeface="Arial"/>
              <a:buChar char="•"/>
              <a:defRPr sz="1800" b="0" i="0" u="none" strike="noStrike" cap="none">
                <a:solidFill>
                  <a:schemeClr val="dk1"/>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dk1"/>
              </a:buClr>
              <a:buSzPts val="14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pPr marL="139700" indent="0">
              <a:buFont typeface="Arial"/>
              <a:buNone/>
            </a:pPr>
            <a:r>
              <a:rPr lang="en-GB" dirty="0"/>
              <a:t>There are no “plaster” concepts on the RC1 list</a:t>
            </a:r>
          </a:p>
        </p:txBody>
      </p:sp>
    </p:spTree>
    <p:extLst>
      <p:ext uri="{BB962C8B-B14F-4D97-AF65-F5344CB8AC3E}">
        <p14:creationId xmlns:p14="http://schemas.microsoft.com/office/powerpoint/2010/main" val="356478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8CBA7-7C4D-493F-8BF5-6B9911AD8F99}"/>
              </a:ext>
            </a:extLst>
          </p:cNvPr>
          <p:cNvSpPr>
            <a:spLocks noGrp="1"/>
          </p:cNvSpPr>
          <p:nvPr>
            <p:ph type="title"/>
          </p:nvPr>
        </p:nvSpPr>
        <p:spPr/>
        <p:txBody>
          <a:bodyPr/>
          <a:lstStyle/>
          <a:p>
            <a:r>
              <a:rPr lang="en-GB" sz="2800" dirty="0">
                <a:solidFill>
                  <a:schemeClr val="dk2"/>
                </a:solidFill>
              </a:rPr>
              <a:t>And we have the following on the WIP list</a:t>
            </a:r>
          </a:p>
        </p:txBody>
      </p:sp>
      <p:graphicFrame>
        <p:nvGraphicFramePr>
          <p:cNvPr id="4" name="Table 4">
            <a:extLst>
              <a:ext uri="{FF2B5EF4-FFF2-40B4-BE49-F238E27FC236}">
                <a16:creationId xmlns:a16="http://schemas.microsoft.com/office/drawing/2014/main" id="{3C9B7709-1C7D-437C-B500-68DF63EAE660}"/>
              </a:ext>
            </a:extLst>
          </p:cNvPr>
          <p:cNvGraphicFramePr>
            <a:graphicFrameLocks noGrp="1"/>
          </p:cNvGraphicFramePr>
          <p:nvPr>
            <p:extLst>
              <p:ext uri="{D42A27DB-BD31-4B8C-83A1-F6EECF244321}">
                <p14:modId xmlns:p14="http://schemas.microsoft.com/office/powerpoint/2010/main" val="2927031313"/>
              </p:ext>
            </p:extLst>
          </p:nvPr>
        </p:nvGraphicFramePr>
        <p:xfrm>
          <a:off x="582930" y="1330053"/>
          <a:ext cx="7886700" cy="2618740"/>
        </p:xfrm>
        <a:graphic>
          <a:graphicData uri="http://schemas.openxmlformats.org/drawingml/2006/table">
            <a:tbl>
              <a:tblPr firstRow="1" bandRow="1">
                <a:tableStyleId>{D6F7878D-4083-4F37-8A3B-88BDCE471C18}</a:tableStyleId>
              </a:tblPr>
              <a:tblGrid>
                <a:gridCol w="899704">
                  <a:extLst>
                    <a:ext uri="{9D8B030D-6E8A-4147-A177-3AD203B41FA5}">
                      <a16:colId xmlns:a16="http://schemas.microsoft.com/office/drawing/2014/main" val="439758859"/>
                    </a:ext>
                  </a:extLst>
                </a:gridCol>
                <a:gridCol w="1547949">
                  <a:extLst>
                    <a:ext uri="{9D8B030D-6E8A-4147-A177-3AD203B41FA5}">
                      <a16:colId xmlns:a16="http://schemas.microsoft.com/office/drawing/2014/main" val="3319956843"/>
                    </a:ext>
                  </a:extLst>
                </a:gridCol>
                <a:gridCol w="1097280">
                  <a:extLst>
                    <a:ext uri="{9D8B030D-6E8A-4147-A177-3AD203B41FA5}">
                      <a16:colId xmlns:a16="http://schemas.microsoft.com/office/drawing/2014/main" val="3518001444"/>
                    </a:ext>
                  </a:extLst>
                </a:gridCol>
                <a:gridCol w="4341767">
                  <a:extLst>
                    <a:ext uri="{9D8B030D-6E8A-4147-A177-3AD203B41FA5}">
                      <a16:colId xmlns:a16="http://schemas.microsoft.com/office/drawing/2014/main" val="285375542"/>
                    </a:ext>
                  </a:extLst>
                </a:gridCol>
              </a:tblGrid>
              <a:tr h="370840">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10506000</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Medicated plaster</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No match</a:t>
                      </a:r>
                    </a:p>
                  </a:txBody>
                  <a:tcPr marL="28575" marR="28575" marT="19050" marB="19050" anchor="b"/>
                </a:tc>
                <a:tc>
                  <a:txBody>
                    <a:bodyPr/>
                    <a:lstStyle/>
                    <a:p>
                      <a:pPr rtl="0" fontAlgn="b"/>
                      <a:r>
                        <a:rPr lang="en-GB" sz="1400" b="0" i="0" u="none" strike="noStrike" cap="none" dirty="0">
                          <a:solidFill>
                            <a:srgbClr val="000000"/>
                          </a:solidFill>
                          <a:effectLst/>
                          <a:latin typeface="Arial"/>
                          <a:cs typeface="Arial"/>
                          <a:sym typeface="Arial"/>
                        </a:rPr>
                        <a:t>no plaster BDF in SNCT</a:t>
                      </a:r>
                      <a:endParaRPr lang="en-GB" dirty="0">
                        <a:effectLst/>
                      </a:endParaRPr>
                    </a:p>
                  </a:txBody>
                  <a:tcPr marL="28575" marR="28575" marT="19050" marB="19050" anchor="b"/>
                </a:tc>
                <a:extLst>
                  <a:ext uri="{0D108BD9-81ED-4DB2-BD59-A6C34878D82A}">
                    <a16:rowId xmlns:a16="http://schemas.microsoft.com/office/drawing/2014/main" val="3281896408"/>
                  </a:ext>
                </a:extLst>
              </a:tr>
              <a:tr h="370840">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10550000</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Plaster for provocation test</a:t>
                      </a: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Arial"/>
                          <a:cs typeface="Arial"/>
                          <a:sym typeface="Arial"/>
                        </a:rPr>
                        <a:t>No match</a:t>
                      </a:r>
                    </a:p>
                  </a:txBody>
                  <a:tcPr marL="28575" marR="28575" marT="19050" marB="19050" anchor="b"/>
                </a:tc>
                <a:tc>
                  <a:txBody>
                    <a:bodyPr/>
                    <a:lstStyle/>
                    <a:p>
                      <a:pPr rtl="0" fontAlgn="b"/>
                      <a:endParaRPr lang="en-GB" dirty="0">
                        <a:effectLst/>
                      </a:endParaRPr>
                    </a:p>
                  </a:txBody>
                  <a:tcPr marL="28575" marR="28575" marT="19050" marB="19050" anchor="b"/>
                </a:tc>
                <a:extLst>
                  <a:ext uri="{0D108BD9-81ED-4DB2-BD59-A6C34878D82A}">
                    <a16:rowId xmlns:a16="http://schemas.microsoft.com/office/drawing/2014/main" val="3404726098"/>
                  </a:ext>
                </a:extLst>
              </a:tr>
              <a:tr h="370840">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50039000</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Oromucosal patch</a:t>
                      </a:r>
                    </a:p>
                  </a:txBody>
                  <a:tcPr marL="28575" marR="28575" marT="19050" marB="19050" anchor="ct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Arial"/>
                          <a:cs typeface="Arial"/>
                          <a:sym typeface="Arial"/>
                        </a:rPr>
                        <a:t>No match</a:t>
                      </a:r>
                    </a:p>
                  </a:txBody>
                  <a:tcPr marL="28575" marR="28575" marT="19050" marB="19050" anchor="b"/>
                </a:tc>
                <a:tc>
                  <a:txBody>
                    <a:bodyPr/>
                    <a:lstStyle/>
                    <a:p>
                      <a:pPr rtl="0" fontAlgn="b"/>
                      <a:r>
                        <a:rPr lang="en-GB" sz="1400" b="0" i="0" u="none" strike="noStrike" cap="none" dirty="0">
                          <a:solidFill>
                            <a:srgbClr val="000000"/>
                          </a:solidFill>
                          <a:effectLst/>
                          <a:latin typeface="Arial"/>
                          <a:cs typeface="Arial"/>
                          <a:sym typeface="Arial"/>
                        </a:rPr>
                        <a:t>No oromucosal patch in SCT. </a:t>
                      </a:r>
                      <a:br>
                        <a:rPr lang="en-GB" sz="1400" b="0" i="0" u="none" strike="noStrike" cap="none" dirty="0">
                          <a:solidFill>
                            <a:srgbClr val="000000"/>
                          </a:solidFill>
                          <a:effectLst/>
                          <a:latin typeface="Arial"/>
                          <a:cs typeface="Arial"/>
                          <a:sym typeface="Arial"/>
                        </a:rPr>
                      </a:br>
                      <a:r>
                        <a:rPr lang="en-GB" sz="1400" b="0" i="0" u="none" strike="noStrike" cap="none" dirty="0">
                          <a:solidFill>
                            <a:srgbClr val="000000"/>
                          </a:solidFill>
                          <a:effectLst/>
                          <a:latin typeface="Arial"/>
                          <a:cs typeface="Arial"/>
                          <a:sym typeface="Arial"/>
                        </a:rPr>
                        <a:t>EDQM def: Flexible single-dose preparation intended to be applied to the oral cavity to obtain either a systemic or a local effect by delivering the active substance(s) over a certain period of time, after which it is then removed.</a:t>
                      </a:r>
                      <a:endParaRPr lang="en-GB" dirty="0">
                        <a:effectLst/>
                      </a:endParaRPr>
                    </a:p>
                  </a:txBody>
                  <a:tcPr marL="28575" marR="28575" marT="19050" marB="19050" anchor="b"/>
                </a:tc>
                <a:extLst>
                  <a:ext uri="{0D108BD9-81ED-4DB2-BD59-A6C34878D82A}">
                    <a16:rowId xmlns:a16="http://schemas.microsoft.com/office/drawing/2014/main" val="3301720338"/>
                  </a:ext>
                </a:extLst>
              </a:tr>
              <a:tr h="370840">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10547000</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Transdermal system</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421716009</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1400" b="0" i="0" u="none" strike="noStrike" cap="none" dirty="0">
                          <a:solidFill>
                            <a:srgbClr val="000000"/>
                          </a:solidFill>
                          <a:effectLst/>
                          <a:latin typeface="Arial"/>
                          <a:cs typeface="Arial"/>
                          <a:sym typeface="Arial"/>
                        </a:rPr>
                        <a:t>Prolonged-release transdermal drug delivery system (dose form)</a:t>
                      </a:r>
                    </a:p>
                  </a:txBody>
                  <a:tcPr marL="28575" marR="28575" marT="19050" marB="19050" anchor="ctr"/>
                </a:tc>
                <a:extLst>
                  <a:ext uri="{0D108BD9-81ED-4DB2-BD59-A6C34878D82A}">
                    <a16:rowId xmlns:a16="http://schemas.microsoft.com/office/drawing/2014/main" val="989690011"/>
                  </a:ext>
                </a:extLst>
              </a:tr>
            </a:tbl>
          </a:graphicData>
        </a:graphic>
      </p:graphicFrame>
      <p:sp>
        <p:nvSpPr>
          <p:cNvPr id="3" name="TextBox 2">
            <a:extLst>
              <a:ext uri="{FF2B5EF4-FFF2-40B4-BE49-F238E27FC236}">
                <a16:creationId xmlns:a16="http://schemas.microsoft.com/office/drawing/2014/main" id="{2D7BE408-BD17-49CF-BB8F-5125603ABE27}"/>
              </a:ext>
            </a:extLst>
          </p:cNvPr>
          <p:cNvSpPr txBox="1"/>
          <p:nvPr/>
        </p:nvSpPr>
        <p:spPr>
          <a:xfrm>
            <a:off x="628650" y="4232366"/>
            <a:ext cx="7886700" cy="523220"/>
          </a:xfrm>
          <a:prstGeom prst="rect">
            <a:avLst/>
          </a:prstGeom>
          <a:noFill/>
        </p:spPr>
        <p:txBody>
          <a:bodyPr wrap="square" rtlCol="0">
            <a:spAutoFit/>
          </a:bodyPr>
          <a:lstStyle/>
          <a:p>
            <a:r>
              <a:rPr lang="en-GB" b="0" i="0" dirty="0">
                <a:solidFill>
                  <a:srgbClr val="545454"/>
                </a:solidFill>
                <a:effectLst/>
                <a:latin typeface="Open Sans" panose="020B0606030504020204" pitchFamily="34" charset="0"/>
              </a:rPr>
              <a:t>Transdermal system: Assembly of components intended for transdermal delivery driven by external forces (e.g. electric current, chemical reaction,...). Transdermal patch is excluded.</a:t>
            </a:r>
            <a:endParaRPr lang="en-GB" dirty="0"/>
          </a:p>
        </p:txBody>
      </p:sp>
    </p:spTree>
    <p:extLst>
      <p:ext uri="{BB962C8B-B14F-4D97-AF65-F5344CB8AC3E}">
        <p14:creationId xmlns:p14="http://schemas.microsoft.com/office/powerpoint/2010/main" val="2815797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EDQM definitions:</a:t>
            </a:r>
          </a:p>
        </p:txBody>
      </p:sp>
      <p:sp>
        <p:nvSpPr>
          <p:cNvPr id="2" name="TextBox 1">
            <a:extLst>
              <a:ext uri="{FF2B5EF4-FFF2-40B4-BE49-F238E27FC236}">
                <a16:creationId xmlns:a16="http://schemas.microsoft.com/office/drawing/2014/main" id="{044CD51F-3BF0-4AC3-A26E-BA8375B931C8}"/>
              </a:ext>
            </a:extLst>
          </p:cNvPr>
          <p:cNvSpPr txBox="1"/>
          <p:nvPr/>
        </p:nvSpPr>
        <p:spPr>
          <a:xfrm>
            <a:off x="333790" y="1180033"/>
            <a:ext cx="8203475" cy="3539430"/>
          </a:xfrm>
          <a:prstGeom prst="rect">
            <a:avLst/>
          </a:prstGeom>
          <a:noFill/>
        </p:spPr>
        <p:txBody>
          <a:bodyPr wrap="square" rtlCol="0">
            <a:spAutoFit/>
          </a:bodyPr>
          <a:lstStyle/>
          <a:p>
            <a:r>
              <a:rPr lang="en-GB" b="1" dirty="0"/>
              <a:t>Patch (BDF): </a:t>
            </a:r>
            <a:r>
              <a:rPr lang="en-GB" dirty="0"/>
              <a:t>A type of solid pharmaceutical dose form consisting of a flexible preparation, with an adhesive layer and a reservoir of active substance(s) that is usually behind a semipermeable membrane.  Plasters are excluded.</a:t>
            </a:r>
          </a:p>
          <a:p>
            <a:endParaRPr lang="en-GB" dirty="0"/>
          </a:p>
          <a:p>
            <a:r>
              <a:rPr lang="en-GB" b="1" dirty="0"/>
              <a:t>Plaster (BDF): </a:t>
            </a:r>
            <a:r>
              <a:rPr lang="en-GB" dirty="0"/>
              <a:t>A type of solid pharmaceutical dose form consisting of a flexible preparation with an </a:t>
            </a:r>
          </a:p>
          <a:p>
            <a:r>
              <a:rPr lang="en-GB" dirty="0"/>
              <a:t>adhesive layer containing active substance(s). </a:t>
            </a:r>
            <a:br>
              <a:rPr lang="en-GB" dirty="0"/>
            </a:br>
            <a:r>
              <a:rPr lang="en-GB" dirty="0"/>
              <a:t>Patches are excluded. </a:t>
            </a:r>
          </a:p>
          <a:p>
            <a:endParaRPr lang="en-GB" dirty="0"/>
          </a:p>
          <a:p>
            <a:r>
              <a:rPr lang="en-GB" b="1" dirty="0"/>
              <a:t>Patch (</a:t>
            </a:r>
            <a:r>
              <a:rPr lang="en-GB" b="1" dirty="0" err="1"/>
              <a:t>UoP</a:t>
            </a:r>
            <a:r>
              <a:rPr lang="en-GB" b="1" dirty="0"/>
              <a:t>): </a:t>
            </a:r>
            <a:r>
              <a:rPr lang="en-GB" dirty="0"/>
              <a:t>A unit of presentation used to represent the quantity of product that is found in a single discrete entity where the pharmaceutical dose form is a type of patch.</a:t>
            </a:r>
          </a:p>
          <a:p>
            <a:r>
              <a:rPr lang="en-GB" dirty="0"/>
              <a:t>For example, to describe the strength of a transdermal patch: "contains 12 mg per patch".</a:t>
            </a:r>
          </a:p>
          <a:p>
            <a:endParaRPr lang="en-GB" dirty="0"/>
          </a:p>
          <a:p>
            <a:r>
              <a:rPr lang="en-GB" b="1" dirty="0"/>
              <a:t>Plaster (</a:t>
            </a:r>
            <a:r>
              <a:rPr lang="en-GB" b="1" dirty="0" err="1"/>
              <a:t>UoP</a:t>
            </a:r>
            <a:r>
              <a:rPr lang="en-GB" b="1" dirty="0"/>
              <a:t>): </a:t>
            </a:r>
            <a:r>
              <a:rPr lang="en-GB" dirty="0"/>
              <a:t>A unit of presentation used to represent the quantity of product that is found in a single discrete entity where the pharmaceutical dose form is a type of plaster.</a:t>
            </a:r>
          </a:p>
          <a:p>
            <a:r>
              <a:rPr lang="en-GB" dirty="0"/>
              <a:t>For example, to describe the strength of a medicated plaster: "contains 100 mg per plaster".</a:t>
            </a:r>
          </a:p>
          <a:p>
            <a:endParaRPr lang="en-GB" dirty="0"/>
          </a:p>
        </p:txBody>
      </p:sp>
    </p:spTree>
    <p:extLst>
      <p:ext uri="{BB962C8B-B14F-4D97-AF65-F5344CB8AC3E}">
        <p14:creationId xmlns:p14="http://schemas.microsoft.com/office/powerpoint/2010/main" val="3627949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GB" sz="2800" dirty="0">
                <a:solidFill>
                  <a:schemeClr val="dk2"/>
                </a:solidFill>
              </a:rPr>
              <a:t>Transdermal patches: history, development and pharmacology</a:t>
            </a:r>
            <a:r>
              <a:rPr lang="en" sz="2800" dirty="0">
                <a:solidFill>
                  <a:schemeClr val="dk2"/>
                </a:solidFill>
              </a:rPr>
              <a:t>: </a:t>
            </a:r>
            <a:r>
              <a:rPr lang="en-GB" sz="1800" dirty="0">
                <a:solidFill>
                  <a:schemeClr val="dk2"/>
                </a:solidFill>
              </a:rPr>
              <a:t>British Journal of Pharmacology (2015) 172 2179–2209 </a:t>
            </a:r>
            <a:endParaRPr lang="en" sz="2800" dirty="0">
              <a:solidFill>
                <a:schemeClr val="dk2"/>
              </a:solidFill>
            </a:endParaRPr>
          </a:p>
        </p:txBody>
      </p:sp>
      <p:sp>
        <p:nvSpPr>
          <p:cNvPr id="2" name="TextBox 1">
            <a:extLst>
              <a:ext uri="{FF2B5EF4-FFF2-40B4-BE49-F238E27FC236}">
                <a16:creationId xmlns:a16="http://schemas.microsoft.com/office/drawing/2014/main" id="{044CD51F-3BF0-4AC3-A26E-BA8375B931C8}"/>
              </a:ext>
            </a:extLst>
          </p:cNvPr>
          <p:cNvSpPr txBox="1"/>
          <p:nvPr/>
        </p:nvSpPr>
        <p:spPr>
          <a:xfrm>
            <a:off x="392573" y="1321144"/>
            <a:ext cx="8203475" cy="3816429"/>
          </a:xfrm>
          <a:prstGeom prst="rect">
            <a:avLst/>
          </a:prstGeom>
          <a:noFill/>
        </p:spPr>
        <p:txBody>
          <a:bodyPr wrap="square" rtlCol="0">
            <a:spAutoFit/>
          </a:bodyPr>
          <a:lstStyle/>
          <a:p>
            <a:r>
              <a:rPr lang="en-GB" sz="1200" dirty="0"/>
              <a:t>The skin is the largest organ in the human body by mass.  Drugs have been applied to the skin to treat superficial disorders, for the transdermal administration of therapeutics to manage systemic ailments and as cosmetics, dating back to the oldest existing medical records of man – ointments, salves, potions, poultices…...including being “bandaged on” and later “plaster”. Glyceryl trinitrate applied topically – for systemic effect to treat for angina (first developed 1940s).  But “transdermal delivery systems” only became a common practice in the latter third C20</a:t>
            </a:r>
          </a:p>
          <a:p>
            <a:r>
              <a:rPr lang="en-GB" sz="1200" dirty="0"/>
              <a:t>Understanding the pharmacokinetics of topical products – lipid soluble substances penetrate more than aqueous….a systemic effect confirmed for topical application (percutaneous absorption). Site of application also affects kinetics, as does addition of adjuvants</a:t>
            </a:r>
          </a:p>
          <a:p>
            <a:endParaRPr lang="en-GB" sz="1200" dirty="0"/>
          </a:p>
          <a:p>
            <a:r>
              <a:rPr lang="en-GB" sz="1200" dirty="0"/>
              <a:t>Diffusion cells  - quantity of medicament, area, vehicle and holding device (1960s)</a:t>
            </a:r>
          </a:p>
          <a:p>
            <a:r>
              <a:rPr lang="en-GB" sz="1200" dirty="0"/>
              <a:t>Delivery system – a rate controlling membrane (1970s) held in place by a bandage – TRANSDERMAL PATCH – potential to maintain steady state medication levels over time</a:t>
            </a:r>
          </a:p>
          <a:p>
            <a:endParaRPr lang="en-GB" dirty="0"/>
          </a:p>
          <a:p>
            <a:r>
              <a:rPr lang="en-GB" dirty="0"/>
              <a:t>Key concepts of “patches”: </a:t>
            </a:r>
          </a:p>
          <a:p>
            <a:pPr marL="285750" indent="-285750">
              <a:buFont typeface="Arial" panose="020B0604020202020204" pitchFamily="34" charset="0"/>
              <a:buChar char="•"/>
            </a:pPr>
            <a:r>
              <a:rPr lang="en-GB" dirty="0"/>
              <a:t>a reservoir (occluded storage) of a liquid or a gel with a rate controlling membrane which is separate from the adhesive membrane</a:t>
            </a:r>
          </a:p>
          <a:p>
            <a:pPr marL="285750" indent="-285750">
              <a:buFont typeface="Arial" panose="020B0604020202020204" pitchFamily="34" charset="0"/>
              <a:buChar char="•"/>
            </a:pPr>
            <a:r>
              <a:rPr lang="en-GB" dirty="0"/>
              <a:t>a matrix – the medication is incorporated into a polymer</a:t>
            </a:r>
          </a:p>
          <a:p>
            <a:pPr lvl="2"/>
            <a:r>
              <a:rPr lang="en-US" dirty="0"/>
              <a:t>	</a:t>
            </a:r>
            <a:r>
              <a:rPr lang="en-GB" dirty="0"/>
              <a:t>adhesive backing onto the polymer </a:t>
            </a:r>
          </a:p>
          <a:p>
            <a:pPr lvl="2"/>
            <a:r>
              <a:rPr lang="en-GB" dirty="0"/>
              <a:t>	adhesive included with the polymer</a:t>
            </a:r>
            <a:endParaRPr lang="en-GB" sz="1200" dirty="0"/>
          </a:p>
        </p:txBody>
      </p:sp>
    </p:spTree>
    <p:extLst>
      <p:ext uri="{BB962C8B-B14F-4D97-AF65-F5344CB8AC3E}">
        <p14:creationId xmlns:p14="http://schemas.microsoft.com/office/powerpoint/2010/main" val="2861064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5F678D5-1233-4589-B691-0046EE9D596F}"/>
              </a:ext>
            </a:extLst>
          </p:cNvPr>
          <p:cNvPicPr>
            <a:picLocks noChangeAspect="1"/>
          </p:cNvPicPr>
          <p:nvPr/>
        </p:nvPicPr>
        <p:blipFill>
          <a:blip r:embed="rId2"/>
          <a:stretch>
            <a:fillRect/>
          </a:stretch>
        </p:blipFill>
        <p:spPr>
          <a:xfrm>
            <a:off x="1514833" y="-84908"/>
            <a:ext cx="5826951" cy="5143500"/>
          </a:xfrm>
          <a:prstGeom prst="rect">
            <a:avLst/>
          </a:prstGeom>
        </p:spPr>
      </p:pic>
    </p:spTree>
    <p:extLst>
      <p:ext uri="{BB962C8B-B14F-4D97-AF65-F5344CB8AC3E}">
        <p14:creationId xmlns:p14="http://schemas.microsoft.com/office/powerpoint/2010/main" val="3861710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Spreadsheet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prstGeom prst="rect">
            <a:avLst/>
          </a:prstGeom>
          <a:noFill/>
          <a:ln>
            <a:noFill/>
          </a:ln>
        </p:spPr>
        <p:txBody>
          <a:bodyPr spcFirstLastPara="1" wrap="square" lIns="68575" tIns="34275" rIns="68575" bIns="34275" anchor="ctr" anchorCtr="0">
            <a:normAutofit fontScale="90000"/>
          </a:bodyPr>
          <a:lstStyle/>
          <a:p>
            <a:r>
              <a:rPr lang="en-GB" sz="2800" dirty="0">
                <a:solidFill>
                  <a:schemeClr val="dk2"/>
                </a:solidFill>
              </a:rPr>
              <a:t>Adhesive properties: a critical issue in transdermal patch developments </a:t>
            </a:r>
            <a:r>
              <a:rPr lang="en-GB" sz="1800" dirty="0">
                <a:solidFill>
                  <a:schemeClr val="dk2"/>
                </a:solidFill>
              </a:rPr>
              <a:t>Expert Opinion on Drug Delivery Volume 9, 2012 - Issue 1</a:t>
            </a:r>
            <a:endParaRPr lang="en" sz="2800" dirty="0">
              <a:solidFill>
                <a:schemeClr val="dk2"/>
              </a:solidFill>
            </a:endParaRPr>
          </a:p>
        </p:txBody>
      </p:sp>
      <p:sp>
        <p:nvSpPr>
          <p:cNvPr id="3" name="Text Placeholder 2">
            <a:extLst>
              <a:ext uri="{FF2B5EF4-FFF2-40B4-BE49-F238E27FC236}">
                <a16:creationId xmlns:a16="http://schemas.microsoft.com/office/drawing/2014/main" id="{310CDDB7-D57B-4FD5-954C-944C8AA19095}"/>
              </a:ext>
            </a:extLst>
          </p:cNvPr>
          <p:cNvSpPr>
            <a:spLocks noGrp="1"/>
          </p:cNvSpPr>
          <p:nvPr>
            <p:ph type="body" idx="1"/>
          </p:nvPr>
        </p:nvSpPr>
        <p:spPr>
          <a:xfrm>
            <a:off x="261257" y="1110343"/>
            <a:ext cx="8254093" cy="3522380"/>
          </a:xfrm>
        </p:spPr>
        <p:txBody>
          <a:bodyPr>
            <a:normAutofit/>
          </a:bodyPr>
          <a:lstStyle/>
          <a:p>
            <a:pPr marL="139700" indent="0">
              <a:lnSpc>
                <a:spcPct val="100000"/>
              </a:lnSpc>
              <a:spcBef>
                <a:spcPts val="0"/>
              </a:spcBef>
              <a:buNone/>
            </a:pPr>
            <a:r>
              <a:rPr lang="en-GB" sz="1200" dirty="0"/>
              <a:t>Article is about problems with adhesives, but has a summary of pharmacopoeial and other descriptions:</a:t>
            </a:r>
          </a:p>
          <a:p>
            <a:pPr marL="139700" indent="0">
              <a:lnSpc>
                <a:spcPct val="100000"/>
              </a:lnSpc>
              <a:spcBef>
                <a:spcPts val="0"/>
              </a:spcBef>
              <a:buNone/>
            </a:pPr>
            <a:r>
              <a:rPr lang="en-GB" sz="1200" b="1" dirty="0"/>
              <a:t>European Pharmacopoeia </a:t>
            </a:r>
            <a:r>
              <a:rPr lang="en-GB" sz="1200" dirty="0"/>
              <a:t>(Ph. Eur.)</a:t>
            </a:r>
          </a:p>
          <a:p>
            <a:pPr>
              <a:lnSpc>
                <a:spcPct val="100000"/>
              </a:lnSpc>
              <a:spcBef>
                <a:spcPts val="0"/>
              </a:spcBef>
            </a:pPr>
            <a:r>
              <a:rPr lang="en-GB" sz="1200" dirty="0"/>
              <a:t>‘Transdermal patches’ monograph refers to drug delivery systems intended to be applied to the unbroken skin in order to deliver the active substance(s) to the systemic circulation after passing through the skin barrier</a:t>
            </a:r>
          </a:p>
          <a:p>
            <a:pPr>
              <a:lnSpc>
                <a:spcPct val="100000"/>
              </a:lnSpc>
              <a:spcBef>
                <a:spcPts val="0"/>
              </a:spcBef>
            </a:pPr>
            <a:r>
              <a:rPr lang="en-GB" sz="1200" dirty="0"/>
              <a:t>In the other two monographs, patches are reported to maintain the active substance(s) in close contact with the skin such that these may be absorbed slowly, in order to guarantee a regional effect, or act as protective or keratolytic agents (</a:t>
            </a:r>
            <a:r>
              <a:rPr lang="en-GB" sz="1200" b="1" dirty="0"/>
              <a:t>medicated plasters</a:t>
            </a:r>
            <a:r>
              <a:rPr lang="en-GB" sz="1200" dirty="0"/>
              <a:t>) </a:t>
            </a:r>
          </a:p>
          <a:p>
            <a:pPr>
              <a:lnSpc>
                <a:spcPct val="100000"/>
              </a:lnSpc>
              <a:spcBef>
                <a:spcPts val="0"/>
              </a:spcBef>
            </a:pPr>
            <a:r>
              <a:rPr lang="en-GB" sz="1200" dirty="0"/>
              <a:t>Or to administer a drug to skin such that it may act locally (</a:t>
            </a:r>
            <a:r>
              <a:rPr lang="en-GB" sz="1200" b="1" dirty="0"/>
              <a:t>cutaneous patches</a:t>
            </a:r>
            <a:r>
              <a:rPr lang="en-GB" sz="1200" dirty="0"/>
              <a:t>)</a:t>
            </a:r>
          </a:p>
          <a:p>
            <a:pPr marL="139700" indent="0">
              <a:lnSpc>
                <a:spcPct val="100000"/>
              </a:lnSpc>
              <a:spcBef>
                <a:spcPts val="0"/>
              </a:spcBef>
              <a:buNone/>
            </a:pPr>
            <a:r>
              <a:rPr lang="en-GB" sz="1200" b="1" dirty="0"/>
              <a:t>Japanese Pharmacopoeia</a:t>
            </a:r>
          </a:p>
          <a:p>
            <a:pPr marL="139700" indent="0">
              <a:lnSpc>
                <a:spcPct val="100000"/>
              </a:lnSpc>
              <a:spcBef>
                <a:spcPts val="0"/>
              </a:spcBef>
              <a:buNone/>
            </a:pPr>
            <a:r>
              <a:rPr lang="en-GB" sz="1200" b="0" i="0" dirty="0">
                <a:solidFill>
                  <a:srgbClr val="333333"/>
                </a:solidFill>
                <a:effectLst/>
                <a:latin typeface="Calibri" panose="020F0502020204030204" pitchFamily="34" charset="0"/>
                <a:cs typeface="Calibri" panose="020F0502020204030204" pitchFamily="34" charset="0"/>
              </a:rPr>
              <a:t>Distinguishes between plasters intended to locally release the active ingredient and transdermal systems assuring a systemic effect</a:t>
            </a:r>
          </a:p>
          <a:p>
            <a:pPr marL="139700" indent="0">
              <a:lnSpc>
                <a:spcPct val="100000"/>
              </a:lnSpc>
              <a:spcBef>
                <a:spcPts val="0"/>
              </a:spcBef>
              <a:buNone/>
            </a:pPr>
            <a:r>
              <a:rPr lang="en-GB" sz="1200" b="1" dirty="0"/>
              <a:t>United States Pharmacopeia </a:t>
            </a:r>
            <a:r>
              <a:rPr lang="en-GB" sz="1200" dirty="0"/>
              <a:t>(USP)</a:t>
            </a:r>
          </a:p>
          <a:p>
            <a:pPr>
              <a:lnSpc>
                <a:spcPct val="100000"/>
              </a:lnSpc>
              <a:spcBef>
                <a:spcPts val="0"/>
              </a:spcBef>
            </a:pPr>
            <a:r>
              <a:rPr lang="en-GB" sz="1200" dirty="0"/>
              <a:t>‘Transdermal systems’ are designed to deliver the drug(s) through the skin to the systemic circulation. </a:t>
            </a:r>
            <a:r>
              <a:rPr lang="en-GB" sz="1200" i="1" dirty="0"/>
              <a:t>However, in the note it is also specified that patches intended to localize the effect of drugs are defined traditionally as ‘plasters’ or ‘tapes’</a:t>
            </a:r>
          </a:p>
        </p:txBody>
      </p:sp>
    </p:spTree>
    <p:extLst>
      <p:ext uri="{BB962C8B-B14F-4D97-AF65-F5344CB8AC3E}">
        <p14:creationId xmlns:p14="http://schemas.microsoft.com/office/powerpoint/2010/main" val="4172613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08530"/>
            <a:ext cx="7886700" cy="994172"/>
          </a:xfrm>
          <a:prstGeom prst="rect">
            <a:avLst/>
          </a:prstGeom>
          <a:noFill/>
          <a:ln>
            <a:noFill/>
          </a:ln>
        </p:spPr>
        <p:txBody>
          <a:bodyPr spcFirstLastPara="1" wrap="square" lIns="68575" tIns="34275" rIns="68575" bIns="34275" anchor="ctr" anchorCtr="0">
            <a:normAutofit/>
          </a:bodyPr>
          <a:lstStyle/>
          <a:p>
            <a:r>
              <a:rPr lang="en-GB" sz="2800" dirty="0">
                <a:solidFill>
                  <a:schemeClr val="dk2"/>
                </a:solidFill>
              </a:rPr>
              <a:t>A matrix….a patch?</a:t>
            </a:r>
            <a:endParaRPr lang="en" sz="2800" dirty="0">
              <a:solidFill>
                <a:schemeClr val="dk2"/>
              </a:solidFill>
            </a:endParaRPr>
          </a:p>
        </p:txBody>
      </p:sp>
      <p:sp>
        <p:nvSpPr>
          <p:cNvPr id="3" name="Text Placeholder 2">
            <a:extLst>
              <a:ext uri="{FF2B5EF4-FFF2-40B4-BE49-F238E27FC236}">
                <a16:creationId xmlns:a16="http://schemas.microsoft.com/office/drawing/2014/main" id="{310CDDB7-D57B-4FD5-954C-944C8AA19095}"/>
              </a:ext>
            </a:extLst>
          </p:cNvPr>
          <p:cNvSpPr>
            <a:spLocks noGrp="1"/>
          </p:cNvSpPr>
          <p:nvPr>
            <p:ph type="body" idx="1"/>
          </p:nvPr>
        </p:nvSpPr>
        <p:spPr>
          <a:xfrm>
            <a:off x="261257" y="1110343"/>
            <a:ext cx="8254093" cy="3522380"/>
          </a:xfrm>
        </p:spPr>
        <p:txBody>
          <a:bodyPr>
            <a:normAutofit/>
          </a:bodyPr>
          <a:lstStyle/>
          <a:p>
            <a:pPr marL="139700" indent="0">
              <a:lnSpc>
                <a:spcPct val="100000"/>
              </a:lnSpc>
              <a:spcBef>
                <a:spcPts val="0"/>
              </a:spcBef>
              <a:buNone/>
            </a:pPr>
            <a:r>
              <a:rPr lang="en-GB" sz="1400" i="1" dirty="0"/>
              <a:t>If a product uses a matrix, is it still a patch?  (No membrane…no reservoir…only a backing strip)</a:t>
            </a:r>
          </a:p>
        </p:txBody>
      </p:sp>
      <p:pic>
        <p:nvPicPr>
          <p:cNvPr id="4" name="Picture 3">
            <a:extLst>
              <a:ext uri="{FF2B5EF4-FFF2-40B4-BE49-F238E27FC236}">
                <a16:creationId xmlns:a16="http://schemas.microsoft.com/office/drawing/2014/main" id="{2EE36DDE-2994-43F9-8991-CB8DC1D189A7}"/>
              </a:ext>
            </a:extLst>
          </p:cNvPr>
          <p:cNvPicPr>
            <a:picLocks noChangeAspect="1"/>
          </p:cNvPicPr>
          <p:nvPr/>
        </p:nvPicPr>
        <p:blipFill>
          <a:blip r:embed="rId3"/>
          <a:stretch>
            <a:fillRect/>
          </a:stretch>
        </p:blipFill>
        <p:spPr>
          <a:xfrm>
            <a:off x="827643" y="1602116"/>
            <a:ext cx="5925854" cy="2696506"/>
          </a:xfrm>
          <a:prstGeom prst="rect">
            <a:avLst/>
          </a:prstGeom>
        </p:spPr>
      </p:pic>
    </p:spTree>
    <p:extLst>
      <p:ext uri="{BB962C8B-B14F-4D97-AF65-F5344CB8AC3E}">
        <p14:creationId xmlns:p14="http://schemas.microsoft.com/office/powerpoint/2010/main" val="34185653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7A4FB-962F-4F26-BC24-93C34548262C}"/>
              </a:ext>
            </a:extLst>
          </p:cNvPr>
          <p:cNvSpPr>
            <a:spLocks noGrp="1"/>
          </p:cNvSpPr>
          <p:nvPr>
            <p:ph type="title"/>
          </p:nvPr>
        </p:nvSpPr>
        <p:spPr>
          <a:xfrm>
            <a:off x="391886" y="273844"/>
            <a:ext cx="8123464" cy="596928"/>
          </a:xfrm>
        </p:spPr>
        <p:txBody>
          <a:bodyPr>
            <a:normAutofit/>
          </a:bodyPr>
          <a:lstStyle/>
          <a:p>
            <a:r>
              <a:rPr lang="en-GB" sz="2800" dirty="0">
                <a:solidFill>
                  <a:schemeClr val="dk2"/>
                </a:solidFill>
              </a:rPr>
              <a:t>Global understanding? Is it a patch or is it a system?</a:t>
            </a:r>
          </a:p>
        </p:txBody>
      </p:sp>
      <p:pic>
        <p:nvPicPr>
          <p:cNvPr id="11" name="Picture 10">
            <a:extLst>
              <a:ext uri="{FF2B5EF4-FFF2-40B4-BE49-F238E27FC236}">
                <a16:creationId xmlns:a16="http://schemas.microsoft.com/office/drawing/2014/main" id="{4C1C2DBB-AA8F-4236-B8DD-A730FAD05C5F}"/>
              </a:ext>
            </a:extLst>
          </p:cNvPr>
          <p:cNvPicPr>
            <a:picLocks noChangeAspect="1"/>
          </p:cNvPicPr>
          <p:nvPr/>
        </p:nvPicPr>
        <p:blipFill>
          <a:blip r:embed="rId2"/>
          <a:stretch>
            <a:fillRect/>
          </a:stretch>
        </p:blipFill>
        <p:spPr>
          <a:xfrm>
            <a:off x="117565" y="1043250"/>
            <a:ext cx="5305989" cy="946029"/>
          </a:xfrm>
          <a:prstGeom prst="rect">
            <a:avLst/>
          </a:prstGeom>
        </p:spPr>
      </p:pic>
      <p:pic>
        <p:nvPicPr>
          <p:cNvPr id="13" name="Picture 12">
            <a:extLst>
              <a:ext uri="{FF2B5EF4-FFF2-40B4-BE49-F238E27FC236}">
                <a16:creationId xmlns:a16="http://schemas.microsoft.com/office/drawing/2014/main" id="{2C76660A-1051-46D2-ABA7-059FD2FE5F3B}"/>
              </a:ext>
            </a:extLst>
          </p:cNvPr>
          <p:cNvPicPr>
            <a:picLocks noChangeAspect="1"/>
          </p:cNvPicPr>
          <p:nvPr/>
        </p:nvPicPr>
        <p:blipFill>
          <a:blip r:embed="rId3"/>
          <a:stretch>
            <a:fillRect/>
          </a:stretch>
        </p:blipFill>
        <p:spPr>
          <a:xfrm>
            <a:off x="117565" y="1909435"/>
            <a:ext cx="3980412" cy="1324629"/>
          </a:xfrm>
          <a:prstGeom prst="rect">
            <a:avLst/>
          </a:prstGeom>
        </p:spPr>
      </p:pic>
      <p:pic>
        <p:nvPicPr>
          <p:cNvPr id="15" name="Picture 14">
            <a:extLst>
              <a:ext uri="{FF2B5EF4-FFF2-40B4-BE49-F238E27FC236}">
                <a16:creationId xmlns:a16="http://schemas.microsoft.com/office/drawing/2014/main" id="{8ECFADB7-5CD1-4434-B60A-B178E8EEAF70}"/>
              </a:ext>
            </a:extLst>
          </p:cNvPr>
          <p:cNvPicPr>
            <a:picLocks noChangeAspect="1"/>
          </p:cNvPicPr>
          <p:nvPr/>
        </p:nvPicPr>
        <p:blipFill>
          <a:blip r:embed="rId4"/>
          <a:stretch>
            <a:fillRect/>
          </a:stretch>
        </p:blipFill>
        <p:spPr>
          <a:xfrm>
            <a:off x="628650" y="3601474"/>
            <a:ext cx="2509762" cy="1493906"/>
          </a:xfrm>
          <a:prstGeom prst="rect">
            <a:avLst/>
          </a:prstGeom>
        </p:spPr>
      </p:pic>
      <p:pic>
        <p:nvPicPr>
          <p:cNvPr id="17" name="Picture 16">
            <a:extLst>
              <a:ext uri="{FF2B5EF4-FFF2-40B4-BE49-F238E27FC236}">
                <a16:creationId xmlns:a16="http://schemas.microsoft.com/office/drawing/2014/main" id="{2A45AD8C-2258-416A-B17D-4A0271BF1776}"/>
              </a:ext>
            </a:extLst>
          </p:cNvPr>
          <p:cNvPicPr>
            <a:picLocks noChangeAspect="1"/>
          </p:cNvPicPr>
          <p:nvPr/>
        </p:nvPicPr>
        <p:blipFill>
          <a:blip r:embed="rId5"/>
          <a:stretch>
            <a:fillRect/>
          </a:stretch>
        </p:blipFill>
        <p:spPr>
          <a:xfrm>
            <a:off x="117565" y="3137148"/>
            <a:ext cx="4172532" cy="819264"/>
          </a:xfrm>
          <a:prstGeom prst="rect">
            <a:avLst/>
          </a:prstGeom>
        </p:spPr>
      </p:pic>
      <p:pic>
        <p:nvPicPr>
          <p:cNvPr id="19" name="Picture 18">
            <a:extLst>
              <a:ext uri="{FF2B5EF4-FFF2-40B4-BE49-F238E27FC236}">
                <a16:creationId xmlns:a16="http://schemas.microsoft.com/office/drawing/2014/main" id="{E24AAF09-B657-4957-9443-D6F5C64CAD49}"/>
              </a:ext>
            </a:extLst>
          </p:cNvPr>
          <p:cNvPicPr>
            <a:picLocks noChangeAspect="1"/>
          </p:cNvPicPr>
          <p:nvPr/>
        </p:nvPicPr>
        <p:blipFill>
          <a:blip r:embed="rId6"/>
          <a:stretch>
            <a:fillRect/>
          </a:stretch>
        </p:blipFill>
        <p:spPr>
          <a:xfrm>
            <a:off x="4801182" y="2028767"/>
            <a:ext cx="3975969" cy="1695555"/>
          </a:xfrm>
          <a:prstGeom prst="rect">
            <a:avLst/>
          </a:prstGeom>
        </p:spPr>
      </p:pic>
      <p:pic>
        <p:nvPicPr>
          <p:cNvPr id="21" name="Picture 20">
            <a:extLst>
              <a:ext uri="{FF2B5EF4-FFF2-40B4-BE49-F238E27FC236}">
                <a16:creationId xmlns:a16="http://schemas.microsoft.com/office/drawing/2014/main" id="{1FB9BE73-2C12-4E27-B929-9306EE8C4751}"/>
              </a:ext>
            </a:extLst>
          </p:cNvPr>
          <p:cNvPicPr>
            <a:picLocks noChangeAspect="1"/>
          </p:cNvPicPr>
          <p:nvPr/>
        </p:nvPicPr>
        <p:blipFill>
          <a:blip r:embed="rId7"/>
          <a:stretch>
            <a:fillRect/>
          </a:stretch>
        </p:blipFill>
        <p:spPr>
          <a:xfrm>
            <a:off x="3152069" y="1593120"/>
            <a:ext cx="945908" cy="680592"/>
          </a:xfrm>
          <a:prstGeom prst="rect">
            <a:avLst/>
          </a:prstGeom>
        </p:spPr>
      </p:pic>
      <p:pic>
        <p:nvPicPr>
          <p:cNvPr id="23" name="Picture 22">
            <a:extLst>
              <a:ext uri="{FF2B5EF4-FFF2-40B4-BE49-F238E27FC236}">
                <a16:creationId xmlns:a16="http://schemas.microsoft.com/office/drawing/2014/main" id="{801E35F9-D7D1-4DE2-AB26-EA361F306EF3}"/>
              </a:ext>
            </a:extLst>
          </p:cNvPr>
          <p:cNvPicPr>
            <a:picLocks noChangeAspect="1"/>
          </p:cNvPicPr>
          <p:nvPr/>
        </p:nvPicPr>
        <p:blipFill>
          <a:blip r:embed="rId8"/>
          <a:stretch>
            <a:fillRect/>
          </a:stretch>
        </p:blipFill>
        <p:spPr>
          <a:xfrm>
            <a:off x="7723384" y="2421941"/>
            <a:ext cx="1053767" cy="715207"/>
          </a:xfrm>
          <a:prstGeom prst="rect">
            <a:avLst/>
          </a:prstGeom>
        </p:spPr>
      </p:pic>
      <p:pic>
        <p:nvPicPr>
          <p:cNvPr id="26" name="Picture 25">
            <a:extLst>
              <a:ext uri="{FF2B5EF4-FFF2-40B4-BE49-F238E27FC236}">
                <a16:creationId xmlns:a16="http://schemas.microsoft.com/office/drawing/2014/main" id="{64796421-5FA0-4F2F-9707-A6B3221C63CC}"/>
              </a:ext>
            </a:extLst>
          </p:cNvPr>
          <p:cNvPicPr>
            <a:picLocks noChangeAspect="1"/>
          </p:cNvPicPr>
          <p:nvPr/>
        </p:nvPicPr>
        <p:blipFill>
          <a:blip r:embed="rId9"/>
          <a:stretch>
            <a:fillRect/>
          </a:stretch>
        </p:blipFill>
        <p:spPr>
          <a:xfrm>
            <a:off x="2985743" y="4285017"/>
            <a:ext cx="6039693" cy="676369"/>
          </a:xfrm>
          <a:prstGeom prst="rect">
            <a:avLst/>
          </a:prstGeom>
        </p:spPr>
      </p:pic>
    </p:spTree>
    <p:extLst>
      <p:ext uri="{BB962C8B-B14F-4D97-AF65-F5344CB8AC3E}">
        <p14:creationId xmlns:p14="http://schemas.microsoft.com/office/powerpoint/2010/main" val="390249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008A5-3D7E-4AE0-B96B-98EFD5603063}"/>
              </a:ext>
            </a:extLst>
          </p:cNvPr>
          <p:cNvSpPr>
            <a:spLocks noGrp="1"/>
          </p:cNvSpPr>
          <p:nvPr>
            <p:ph type="title"/>
          </p:nvPr>
        </p:nvSpPr>
        <p:spPr/>
        <p:txBody>
          <a:bodyPr/>
          <a:lstStyle/>
          <a:p>
            <a:r>
              <a:rPr lang="en-GB" sz="3600" dirty="0">
                <a:solidFill>
                  <a:schemeClr val="dk2"/>
                </a:solidFill>
              </a:rPr>
              <a:t>In SNOMED-CT….</a:t>
            </a:r>
            <a:endParaRPr lang="en-GB" dirty="0"/>
          </a:p>
        </p:txBody>
      </p:sp>
      <p:pic>
        <p:nvPicPr>
          <p:cNvPr id="7" name="Picture 6">
            <a:extLst>
              <a:ext uri="{FF2B5EF4-FFF2-40B4-BE49-F238E27FC236}">
                <a16:creationId xmlns:a16="http://schemas.microsoft.com/office/drawing/2014/main" id="{1DBA4B45-DA72-4D20-9BF9-AD7609478696}"/>
              </a:ext>
            </a:extLst>
          </p:cNvPr>
          <p:cNvPicPr>
            <a:picLocks noChangeAspect="1"/>
          </p:cNvPicPr>
          <p:nvPr/>
        </p:nvPicPr>
        <p:blipFill>
          <a:blip r:embed="rId2"/>
          <a:stretch>
            <a:fillRect/>
          </a:stretch>
        </p:blipFill>
        <p:spPr>
          <a:xfrm>
            <a:off x="879416" y="1191182"/>
            <a:ext cx="6039693" cy="695422"/>
          </a:xfrm>
          <a:prstGeom prst="rect">
            <a:avLst/>
          </a:prstGeom>
        </p:spPr>
      </p:pic>
      <p:pic>
        <p:nvPicPr>
          <p:cNvPr id="9" name="Picture 8">
            <a:extLst>
              <a:ext uri="{FF2B5EF4-FFF2-40B4-BE49-F238E27FC236}">
                <a16:creationId xmlns:a16="http://schemas.microsoft.com/office/drawing/2014/main" id="{FC2974F7-C19C-43A4-A871-F19BB5C4AEA4}"/>
              </a:ext>
            </a:extLst>
          </p:cNvPr>
          <p:cNvPicPr>
            <a:picLocks noChangeAspect="1"/>
          </p:cNvPicPr>
          <p:nvPr/>
        </p:nvPicPr>
        <p:blipFill>
          <a:blip r:embed="rId3"/>
          <a:stretch>
            <a:fillRect/>
          </a:stretch>
        </p:blipFill>
        <p:spPr>
          <a:xfrm>
            <a:off x="879416" y="2296187"/>
            <a:ext cx="4001058" cy="2210108"/>
          </a:xfrm>
          <a:prstGeom prst="rect">
            <a:avLst/>
          </a:prstGeom>
        </p:spPr>
      </p:pic>
      <p:pic>
        <p:nvPicPr>
          <p:cNvPr id="11" name="Picture 10">
            <a:extLst>
              <a:ext uri="{FF2B5EF4-FFF2-40B4-BE49-F238E27FC236}">
                <a16:creationId xmlns:a16="http://schemas.microsoft.com/office/drawing/2014/main" id="{2639E5AA-FED2-4CC8-BBAB-E07311571837}"/>
              </a:ext>
            </a:extLst>
          </p:cNvPr>
          <p:cNvPicPr>
            <a:picLocks noChangeAspect="1"/>
          </p:cNvPicPr>
          <p:nvPr/>
        </p:nvPicPr>
        <p:blipFill>
          <a:blip r:embed="rId4"/>
          <a:stretch>
            <a:fillRect/>
          </a:stretch>
        </p:blipFill>
        <p:spPr>
          <a:xfrm>
            <a:off x="6023117" y="3401241"/>
            <a:ext cx="2748659" cy="1367354"/>
          </a:xfrm>
          <a:prstGeom prst="rect">
            <a:avLst/>
          </a:prstGeom>
        </p:spPr>
      </p:pic>
    </p:spTree>
    <p:extLst>
      <p:ext uri="{BB962C8B-B14F-4D97-AF65-F5344CB8AC3E}">
        <p14:creationId xmlns:p14="http://schemas.microsoft.com/office/powerpoint/2010/main" val="4169268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29FB9-24F3-419A-A10D-FE14508D0DED}"/>
              </a:ext>
            </a:extLst>
          </p:cNvPr>
          <p:cNvSpPr>
            <a:spLocks noGrp="1"/>
          </p:cNvSpPr>
          <p:nvPr>
            <p:ph type="title"/>
          </p:nvPr>
        </p:nvSpPr>
        <p:spPr/>
        <p:txBody>
          <a:bodyPr/>
          <a:lstStyle/>
          <a:p>
            <a:r>
              <a:rPr lang="en-GB" sz="3600" dirty="0">
                <a:solidFill>
                  <a:schemeClr val="dk2"/>
                </a:solidFill>
              </a:rPr>
              <a:t>Need to write guidance!</a:t>
            </a:r>
            <a:endParaRPr lang="en-GB" dirty="0"/>
          </a:p>
        </p:txBody>
      </p:sp>
      <p:sp>
        <p:nvSpPr>
          <p:cNvPr id="3" name="Text Placeholder 2">
            <a:extLst>
              <a:ext uri="{FF2B5EF4-FFF2-40B4-BE49-F238E27FC236}">
                <a16:creationId xmlns:a16="http://schemas.microsoft.com/office/drawing/2014/main" id="{627CAF8F-C7A9-4A0A-A539-2454CE1004FC}"/>
              </a:ext>
            </a:extLst>
          </p:cNvPr>
          <p:cNvSpPr>
            <a:spLocks noGrp="1"/>
          </p:cNvSpPr>
          <p:nvPr>
            <p:ph type="body" idx="1"/>
          </p:nvPr>
        </p:nvSpPr>
        <p:spPr/>
        <p:txBody>
          <a:bodyPr/>
          <a:lstStyle/>
          <a:p>
            <a:pPr marL="139700" indent="0">
              <a:buNone/>
            </a:pPr>
            <a:r>
              <a:rPr lang="en-GB" dirty="0"/>
              <a:t>And what do we say if a language doesn’t distinguish?  Does it matter?</a:t>
            </a:r>
          </a:p>
          <a:p>
            <a:pPr marL="139700" indent="0">
              <a:buNone/>
            </a:pPr>
            <a:r>
              <a:rPr lang="en-GB" dirty="0"/>
              <a:t>The term for transdermal patch was changed in French some years ago from “dispositive” to “patch” </a:t>
            </a:r>
          </a:p>
          <a:p>
            <a:pPr marL="139700" indent="0">
              <a:buNone/>
            </a:pPr>
            <a:endParaRPr lang="en-GB" dirty="0"/>
          </a:p>
          <a:p>
            <a:pPr marL="139700" indent="0">
              <a:buNone/>
            </a:pPr>
            <a:r>
              <a:rPr lang="en-GB" dirty="0"/>
              <a:t>We need further thought and discussion on this……</a:t>
            </a:r>
          </a:p>
        </p:txBody>
      </p:sp>
    </p:spTree>
    <p:extLst>
      <p:ext uri="{BB962C8B-B14F-4D97-AF65-F5344CB8AC3E}">
        <p14:creationId xmlns:p14="http://schemas.microsoft.com/office/powerpoint/2010/main" val="10468118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86042" y="16358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Next actions</a:t>
            </a:r>
            <a:endParaRPr sz="2800" dirty="0">
              <a:solidFill>
                <a:schemeClr val="dk2"/>
              </a:solidFill>
            </a:endParaRPr>
          </a:p>
        </p:txBody>
      </p:sp>
      <p:sp>
        <p:nvSpPr>
          <p:cNvPr id="118" name="Google Shape;118;p25"/>
          <p:cNvSpPr txBox="1"/>
          <p:nvPr/>
        </p:nvSpPr>
        <p:spPr>
          <a:xfrm>
            <a:off x="386042" y="1320361"/>
            <a:ext cx="8301102" cy="2893069"/>
          </a:xfrm>
          <a:prstGeom prst="rect">
            <a:avLst/>
          </a:prstGeom>
          <a:noFill/>
          <a:ln>
            <a:noFill/>
          </a:ln>
        </p:spPr>
        <p:txBody>
          <a:bodyPr spcFirstLastPara="1" wrap="square" lIns="91425" tIns="91425" rIns="91425" bIns="91425" anchor="ctr" anchorCtr="0">
            <a:spAutoFit/>
          </a:bodyPr>
          <a:lstStyle/>
          <a:p>
            <a:pPr lvl="0" algn="l" rtl="0">
              <a:spcBef>
                <a:spcPts val="0"/>
              </a:spcBef>
              <a:spcAft>
                <a:spcPts val="0"/>
              </a:spcAft>
            </a:pPr>
            <a:r>
              <a:rPr lang="en-GB" sz="1600" dirty="0">
                <a:latin typeface="Calibri"/>
                <a:ea typeface="Calibri"/>
                <a:cs typeface="Calibri"/>
                <a:sym typeface="Calibri"/>
              </a:rPr>
              <a:t>Working through the WIP spreadsheet</a:t>
            </a:r>
          </a:p>
          <a:p>
            <a:pPr lvl="0" algn="l" rtl="0">
              <a:spcBef>
                <a:spcPts val="0"/>
              </a:spcBef>
              <a:spcAft>
                <a:spcPts val="0"/>
              </a:spcAft>
            </a:pPr>
            <a:r>
              <a:rPr lang="en-GB" sz="1600" dirty="0">
                <a:latin typeface="Calibri"/>
                <a:ea typeface="Calibri"/>
                <a:cs typeface="Calibri"/>
                <a:sym typeface="Calibri"/>
              </a:rPr>
              <a:t>	More items for discussion….</a:t>
            </a:r>
          </a:p>
          <a:p>
            <a:pPr lvl="0" algn="l" rtl="0">
              <a:spcBef>
                <a:spcPts val="0"/>
              </a:spcBef>
              <a:spcAft>
                <a:spcPts val="0"/>
              </a:spcAft>
            </a:pPr>
            <a:r>
              <a:rPr lang="en-GB" sz="1600" dirty="0">
                <a:latin typeface="Calibri"/>
                <a:ea typeface="Calibri"/>
                <a:cs typeface="Calibri"/>
                <a:sym typeface="Calibri"/>
              </a:rPr>
              <a:t>Update on the role grouping for multiple intended sites</a:t>
            </a: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endParaRPr lang="en-GB" sz="1600" dirty="0">
              <a:latin typeface="Calibri"/>
              <a:ea typeface="Calibri"/>
              <a:cs typeface="Calibri"/>
              <a:sym typeface="Calibri"/>
            </a:endParaRPr>
          </a:p>
          <a:p>
            <a:r>
              <a:rPr lang="en-GB" sz="1600" dirty="0">
                <a:latin typeface="Calibri"/>
                <a:ea typeface="Calibri"/>
                <a:cs typeface="Calibri"/>
                <a:sym typeface="Calibri"/>
              </a:rPr>
              <a:t>Chris/EDQM: we have a few things that we’ve put to one side for your input (e.g. dispersion) ….what is the best way to proceed with those</a:t>
            </a:r>
          </a:p>
          <a:p>
            <a:r>
              <a:rPr lang="en-GB" sz="1600" dirty="0">
                <a:latin typeface="Calibri"/>
                <a:ea typeface="Calibri"/>
                <a:cs typeface="Calibri"/>
                <a:sym typeface="Calibri"/>
              </a:rPr>
              <a:t>	Julie to send the relevant slides to Chris (e.g. on dispersion) </a:t>
            </a:r>
          </a:p>
          <a:p>
            <a:pPr lvl="0" algn="l" rtl="0">
              <a:spcBef>
                <a:spcPts val="0"/>
              </a:spcBef>
              <a:spcAft>
                <a:spcPts val="0"/>
              </a:spcAft>
            </a:pPr>
            <a:endParaRPr lang="en-GB" sz="1600" dirty="0">
              <a:latin typeface="Calibri"/>
              <a:ea typeface="Calibri"/>
              <a:cs typeface="Calibri"/>
              <a:sym typeface="Calibri"/>
            </a:endParaRPr>
          </a:p>
          <a:p>
            <a:pPr lvl="0" algn="l" rtl="0">
              <a:spcBef>
                <a:spcPts val="0"/>
              </a:spcBef>
              <a:spcAft>
                <a:spcPts val="0"/>
              </a:spcAft>
            </a:pPr>
            <a:endParaRPr lang="en-GB" sz="1600" dirty="0">
              <a:latin typeface="Calibri"/>
              <a:ea typeface="Calibri"/>
              <a:cs typeface="Calibri"/>
              <a:sym typeface="Calibri"/>
            </a:endParaRPr>
          </a:p>
        </p:txBody>
      </p:sp>
    </p:spTree>
    <p:extLst>
      <p:ext uri="{BB962C8B-B14F-4D97-AF65-F5344CB8AC3E}">
        <p14:creationId xmlns:p14="http://schemas.microsoft.com/office/powerpoint/2010/main" val="709800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10</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February 2022</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26</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Spreadsheet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013922"/>
            <a:ext cx="7960200" cy="3847177"/>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r>
              <a:rPr lang="en" dirty="0">
                <a:latin typeface="Calibri"/>
                <a:ea typeface="Calibri"/>
                <a:cs typeface="Calibri"/>
                <a:sym typeface="Calibri"/>
              </a:rPr>
              <a:t>A </a:t>
            </a:r>
            <a:r>
              <a:rPr lang="en" i="1" dirty="0">
                <a:latin typeface="Calibri"/>
                <a:ea typeface="Calibri"/>
                <a:cs typeface="Calibri"/>
                <a:sym typeface="Calibri"/>
              </a:rPr>
              <a:t>little</a:t>
            </a:r>
            <a:r>
              <a:rPr lang="en" dirty="0">
                <a:latin typeface="Calibri"/>
                <a:ea typeface="Calibri"/>
                <a:cs typeface="Calibri"/>
                <a:sym typeface="Calibri"/>
              </a:rPr>
              <a:t> more has gone on this new page as I sort through all our work to date</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19386" y="1491949"/>
            <a:ext cx="8169464" cy="677078"/>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A few more things moved from WIP to RC1 based on our agreements</a:t>
            </a: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“x for y for z” being moved to a separate tab</a:t>
            </a:r>
          </a:p>
        </p:txBody>
      </p:sp>
      <p:pic>
        <p:nvPicPr>
          <p:cNvPr id="3" name="Picture 2">
            <a:extLst>
              <a:ext uri="{FF2B5EF4-FFF2-40B4-BE49-F238E27FC236}">
                <a16:creationId xmlns:a16="http://schemas.microsoft.com/office/drawing/2014/main" id="{FD597652-F499-4D52-9A97-0AD6DA3B4240}"/>
              </a:ext>
            </a:extLst>
          </p:cNvPr>
          <p:cNvPicPr>
            <a:picLocks noChangeAspect="1"/>
          </p:cNvPicPr>
          <p:nvPr/>
        </p:nvPicPr>
        <p:blipFill>
          <a:blip r:embed="rId3"/>
          <a:stretch>
            <a:fillRect/>
          </a:stretch>
        </p:blipFill>
        <p:spPr>
          <a:xfrm>
            <a:off x="496389" y="3606465"/>
            <a:ext cx="8249194" cy="286266"/>
          </a:xfrm>
          <a:prstGeom prst="rect">
            <a:avLst/>
          </a:prstGeom>
        </p:spPr>
      </p:pic>
    </p:spTree>
    <p:extLst>
      <p:ext uri="{BB962C8B-B14F-4D97-AF65-F5344CB8AC3E}">
        <p14:creationId xmlns:p14="http://schemas.microsoft.com/office/powerpoint/2010/main" val="191466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1246" y="-104205"/>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Intravesical and Urethral Concepts</a:t>
            </a:r>
          </a:p>
        </p:txBody>
      </p:sp>
      <p:graphicFrame>
        <p:nvGraphicFramePr>
          <p:cNvPr id="3" name="Table 3">
            <a:extLst>
              <a:ext uri="{FF2B5EF4-FFF2-40B4-BE49-F238E27FC236}">
                <a16:creationId xmlns:a16="http://schemas.microsoft.com/office/drawing/2014/main" id="{E68FC372-DDF7-45E9-AB69-89C31A6E305A}"/>
              </a:ext>
            </a:extLst>
          </p:cNvPr>
          <p:cNvGraphicFramePr>
            <a:graphicFrameLocks noGrp="1"/>
          </p:cNvGraphicFramePr>
          <p:nvPr>
            <p:extLst>
              <p:ext uri="{D42A27DB-BD31-4B8C-83A1-F6EECF244321}">
                <p14:modId xmlns:p14="http://schemas.microsoft.com/office/powerpoint/2010/main" val="29939424"/>
              </p:ext>
            </p:extLst>
          </p:nvPr>
        </p:nvGraphicFramePr>
        <p:xfrm>
          <a:off x="253109" y="618843"/>
          <a:ext cx="8468908" cy="3653647"/>
        </p:xfrm>
        <a:graphic>
          <a:graphicData uri="http://schemas.openxmlformats.org/drawingml/2006/table">
            <a:tbl>
              <a:tblPr firstRow="1" bandRow="1">
                <a:tableStyleId>{D6F7878D-4083-4F37-8A3B-88BDCE471C18}</a:tableStyleId>
              </a:tblPr>
              <a:tblGrid>
                <a:gridCol w="886899">
                  <a:extLst>
                    <a:ext uri="{9D8B030D-6E8A-4147-A177-3AD203B41FA5}">
                      <a16:colId xmlns:a16="http://schemas.microsoft.com/office/drawing/2014/main" val="1470933122"/>
                    </a:ext>
                  </a:extLst>
                </a:gridCol>
                <a:gridCol w="1834421">
                  <a:extLst>
                    <a:ext uri="{9D8B030D-6E8A-4147-A177-3AD203B41FA5}">
                      <a16:colId xmlns:a16="http://schemas.microsoft.com/office/drawing/2014/main" val="3062073469"/>
                    </a:ext>
                  </a:extLst>
                </a:gridCol>
                <a:gridCol w="948354">
                  <a:extLst>
                    <a:ext uri="{9D8B030D-6E8A-4147-A177-3AD203B41FA5}">
                      <a16:colId xmlns:a16="http://schemas.microsoft.com/office/drawing/2014/main" val="4169629913"/>
                    </a:ext>
                  </a:extLst>
                </a:gridCol>
                <a:gridCol w="1925440">
                  <a:extLst>
                    <a:ext uri="{9D8B030D-6E8A-4147-A177-3AD203B41FA5}">
                      <a16:colId xmlns:a16="http://schemas.microsoft.com/office/drawing/2014/main" val="1915577345"/>
                    </a:ext>
                  </a:extLst>
                </a:gridCol>
                <a:gridCol w="1436897">
                  <a:extLst>
                    <a:ext uri="{9D8B030D-6E8A-4147-A177-3AD203B41FA5}">
                      <a16:colId xmlns:a16="http://schemas.microsoft.com/office/drawing/2014/main" val="1524569518"/>
                    </a:ext>
                  </a:extLst>
                </a:gridCol>
                <a:gridCol w="1436897">
                  <a:extLst>
                    <a:ext uri="{9D8B030D-6E8A-4147-A177-3AD203B41FA5}">
                      <a16:colId xmlns:a16="http://schemas.microsoft.com/office/drawing/2014/main" val="4120376260"/>
                    </a:ext>
                  </a:extLst>
                </a:gridCol>
              </a:tblGrid>
              <a:tr h="298651">
                <a:tc>
                  <a:txBody>
                    <a:bodyPr/>
                    <a:lstStyle/>
                    <a:p>
                      <a:r>
                        <a:rPr lang="en-GB" sz="1100" b="1" dirty="0">
                          <a:latin typeface="Calibri" panose="020F0502020204030204" pitchFamily="34" charset="0"/>
                          <a:cs typeface="Calibri" panose="020F0502020204030204" pitchFamily="34" charset="0"/>
                        </a:rPr>
                        <a:t>EDQM Code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EDQM Name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ID</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FSN</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Intended Site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Method</a:t>
                      </a:r>
                    </a:p>
                  </a:txBody>
                  <a:tcPr>
                    <a:solidFill>
                      <a:schemeClr val="accent2">
                        <a:lumMod val="40000"/>
                        <a:lumOff val="60000"/>
                      </a:schemeClr>
                    </a:solidFill>
                  </a:tcPr>
                </a:tc>
                <a:extLst>
                  <a:ext uri="{0D108BD9-81ED-4DB2-BD59-A6C34878D82A}">
                    <a16:rowId xmlns:a16="http://schemas.microsoft.com/office/drawing/2014/main" val="3629813126"/>
                  </a:ext>
                </a:extLst>
              </a:tr>
              <a:tr h="487680">
                <a:tc rowSpan="2">
                  <a:txBody>
                    <a:bodyPr/>
                    <a:lstStyle/>
                    <a:p>
                      <a:pPr algn="l" rtl="0" fontAlgn="ct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50051000</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rowSpan="2">
                  <a:txBody>
                    <a:bodyPr/>
                    <a:lstStyle/>
                    <a:p>
                      <a:pPr algn="l" rtl="0" fontAlgn="ctr"/>
                      <a:r>
                        <a:rPr lang="en-GB" sz="1100" dirty="0">
                          <a:latin typeface="Calibri" panose="020F0502020204030204" pitchFamily="34" charset="0"/>
                          <a:cs typeface="Calibri" panose="020F0502020204030204" pitchFamily="34" charset="0"/>
                        </a:rPr>
                        <a:t>Powder for intravesical suspension</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rowSpan="2">
                  <a:txBody>
                    <a:bodyPr/>
                    <a:lstStyle/>
                    <a:p>
                      <a:pPr algn="l"/>
                      <a:r>
                        <a:rPr lang="en-GB" sz="1100" dirty="0">
                          <a:latin typeface="Calibri" panose="020F0502020204030204" pitchFamily="34" charset="0"/>
                          <a:cs typeface="Calibri" panose="020F0502020204030204" pitchFamily="34" charset="0"/>
                        </a:rPr>
                        <a:t>761907007</a:t>
                      </a:r>
                    </a:p>
                  </a:txBody>
                  <a:tcPr/>
                </a:tc>
                <a:tc rowSpan="2">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Powder for conventional release intravesical suspension (dose form)</a:t>
                      </a:r>
                    </a:p>
                    <a:p>
                      <a:pPr algn="l"/>
                      <a:endParaRPr lang="en-GB" sz="1100" dirty="0">
                        <a:latin typeface="Calibri" panose="020F0502020204030204" pitchFamily="34" charset="0"/>
                        <a:cs typeface="Calibri" panose="020F0502020204030204" pitchFamily="34" charset="0"/>
                      </a:endParaRPr>
                    </a:p>
                  </a:txBody>
                  <a:tcPr/>
                </a:tc>
                <a:tc>
                  <a:txBody>
                    <a:bodyPr/>
                    <a:lstStyle/>
                    <a:p>
                      <a:pPr algn="l"/>
                      <a:r>
                        <a:rPr lang="en-GB" sz="1100" dirty="0">
                          <a:latin typeface="Calibri" panose="020F0502020204030204" pitchFamily="34" charset="0"/>
                          <a:cs typeface="Calibri" panose="020F0502020204030204" pitchFamily="34" charset="0"/>
                        </a:rPr>
                        <a:t>EDQM: Intravesical/Urethral</a:t>
                      </a:r>
                    </a:p>
                  </a:txBody>
                  <a:tcPr/>
                </a:tc>
                <a:tc>
                  <a:txBody>
                    <a:bodyPr/>
                    <a:lstStyle/>
                    <a:p>
                      <a:pPr algn="l"/>
                      <a:r>
                        <a:rPr lang="en-GB" sz="1100" dirty="0">
                          <a:latin typeface="Calibri" panose="020F0502020204030204" pitchFamily="34" charset="0"/>
                          <a:cs typeface="Calibri" panose="020F0502020204030204" pitchFamily="34" charset="0"/>
                        </a:rPr>
                        <a:t>EDQM: Administration</a:t>
                      </a:r>
                    </a:p>
                  </a:txBody>
                  <a:tcPr/>
                </a:tc>
                <a:extLst>
                  <a:ext uri="{0D108BD9-81ED-4DB2-BD59-A6C34878D82A}">
                    <a16:rowId xmlns:a16="http://schemas.microsoft.com/office/drawing/2014/main" val="380414334"/>
                  </a:ext>
                </a:extLst>
              </a:tr>
              <a:tr h="28921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GB" sz="1100" dirty="0">
                          <a:latin typeface="Calibri" panose="020F0502020204030204" pitchFamily="34" charset="0"/>
                          <a:cs typeface="Calibri" panose="020F0502020204030204" pitchFamily="34" charset="0"/>
                        </a:rPr>
                        <a:t>SCT: Intravesical</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SCT: Administer</a:t>
                      </a:r>
                    </a:p>
                  </a:txBody>
                  <a:tcPr/>
                </a:tc>
                <a:extLst>
                  <a:ext uri="{0D108BD9-81ED-4DB2-BD59-A6C34878D82A}">
                    <a16:rowId xmlns:a16="http://schemas.microsoft.com/office/drawing/2014/main" val="1069541061"/>
                  </a:ext>
                </a:extLst>
              </a:tr>
              <a:tr h="370840">
                <a:tc>
                  <a:txBody>
                    <a:bodyPr/>
                    <a:lstStyle/>
                    <a:p>
                      <a:pPr algn="l" rtl="0" fontAlgn="ctr"/>
                      <a:r>
                        <a:rPr lang="en-GB" sz="1100" b="0" dirty="0">
                          <a:effectLst/>
                          <a:latin typeface="Calibri" panose="020F0502020204030204" pitchFamily="34" charset="0"/>
                          <a:cs typeface="Calibri" panose="020F0502020204030204" pitchFamily="34" charset="0"/>
                        </a:rPr>
                        <a:t>50050000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Powder for intravesical solution</a:t>
                      </a:r>
                    </a:p>
                  </a:txBody>
                  <a:tcPr marL="14288" marR="14288" marT="9525" marB="9525" anchor="ct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556551103"/>
                  </a:ext>
                </a:extLst>
              </a:tr>
              <a:tr h="370840">
                <a:tc>
                  <a:txBody>
                    <a:bodyPr/>
                    <a:lstStyle/>
                    <a:p>
                      <a:pPr algn="l" rtl="0" fontAlgn="ctr"/>
                      <a:r>
                        <a:rPr lang="en-GB" sz="1100" b="0" dirty="0">
                          <a:effectLst/>
                          <a:latin typeface="Calibri" panose="020F0502020204030204" pitchFamily="34" charset="0"/>
                          <a:cs typeface="Calibri" panose="020F0502020204030204" pitchFamily="34" charset="0"/>
                        </a:rPr>
                        <a:t>50033400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Intravesical solution/solution for injection</a:t>
                      </a:r>
                    </a:p>
                  </a:txBody>
                  <a:tcPr marL="14288" marR="14288" marT="9525" marB="9525" anchor="ctr"/>
                </a:tc>
                <a:tc>
                  <a:txBody>
                    <a:bodyPr/>
                    <a:lstStyle/>
                    <a:p>
                      <a:pPr algn="l"/>
                      <a:endParaRPr lang="en-GB" sz="110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56817259"/>
                  </a:ext>
                </a:extLst>
              </a:tr>
              <a:tr h="370840">
                <a:tc>
                  <a:txBody>
                    <a:bodyPr/>
                    <a:lstStyle/>
                    <a:p>
                      <a:pPr algn="l" rtl="0" fontAlgn="ctr"/>
                      <a:r>
                        <a:rPr lang="en-GB" sz="1100" b="0">
                          <a:effectLst/>
                          <a:latin typeface="Calibri" panose="020F0502020204030204" pitchFamily="34" charset="0"/>
                          <a:cs typeface="Calibri" panose="020F0502020204030204" pitchFamily="34" charset="0"/>
                        </a:rPr>
                        <a:t>50050500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Powder for intravesical solution/solution for injection</a:t>
                      </a:r>
                    </a:p>
                  </a:txBody>
                  <a:tcPr marL="14288" marR="14288" marT="9525" marB="9525" anchor="ctr"/>
                </a:tc>
                <a:tc>
                  <a:txBody>
                    <a:bodyPr/>
                    <a:lstStyle/>
                    <a:p>
                      <a:pPr algn="l"/>
                      <a:endParaRPr lang="en-GB" sz="110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220583933"/>
                  </a:ext>
                </a:extLst>
              </a:tr>
              <a:tr h="370840">
                <a:tc>
                  <a:txBody>
                    <a:bodyPr/>
                    <a:lstStyle/>
                    <a:p>
                      <a:pPr algn="l" rtl="0" fontAlgn="ctr"/>
                      <a:r>
                        <a:rPr lang="en-GB" sz="1100" b="0">
                          <a:effectLst/>
                          <a:latin typeface="Calibri" panose="020F0502020204030204" pitchFamily="34" charset="0"/>
                          <a:cs typeface="Calibri" panose="020F0502020204030204" pitchFamily="34" charset="0"/>
                        </a:rPr>
                        <a:t>11502000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Bladder irrigation</a:t>
                      </a:r>
                    </a:p>
                  </a:txBody>
                  <a:tcPr marL="14288" marR="14288" marT="9525" marB="9525" anchor="ctr"/>
                </a:tc>
                <a:tc>
                  <a:txBody>
                    <a:bodyPr/>
                    <a:lstStyle/>
                    <a:p>
                      <a:pPr algn="l"/>
                      <a:endParaRPr lang="en-GB" sz="110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862221260"/>
                  </a:ext>
                </a:extLst>
              </a:tr>
              <a:tr h="297180">
                <a:tc rowSpan="2">
                  <a:txBody>
                    <a:bodyPr/>
                    <a:lstStyle/>
                    <a:p>
                      <a:pPr algn="l" rtl="0" fontAlgn="ctr"/>
                      <a:r>
                        <a:rPr lang="en-GB" sz="1100" b="0" dirty="0">
                          <a:effectLst/>
                          <a:latin typeface="Calibri" panose="020F0502020204030204" pitchFamily="34" charset="0"/>
                          <a:cs typeface="Calibri" panose="020F0502020204030204" pitchFamily="34" charset="0"/>
                        </a:rPr>
                        <a:t>11502500</a:t>
                      </a:r>
                    </a:p>
                  </a:txBody>
                  <a:tcPr marL="14288" marR="14288" marT="9525" marB="9525" anchor="ctr"/>
                </a:tc>
                <a:tc rowSpan="2">
                  <a:txBody>
                    <a:bodyPr/>
                    <a:lstStyle/>
                    <a:p>
                      <a:pPr algn="l" rtl="0" fontAlgn="ctr"/>
                      <a:r>
                        <a:rPr lang="en-GB" sz="1100" b="0" dirty="0">
                          <a:effectLst/>
                          <a:latin typeface="Calibri" panose="020F0502020204030204" pitchFamily="34" charset="0"/>
                          <a:cs typeface="Calibri" panose="020F0502020204030204" pitchFamily="34" charset="0"/>
                        </a:rPr>
                        <a:t>Intravesical solution</a:t>
                      </a:r>
                    </a:p>
                  </a:txBody>
                  <a:tcPr marL="14288" marR="14288" marT="9525" marB="9525" anchor="ctr"/>
                </a:tc>
                <a:tc rowSpan="2">
                  <a:txBody>
                    <a:bodyPr/>
                    <a:lstStyle/>
                    <a:p>
                      <a:pPr algn="l" rtl="0" fontAlgn="ctr"/>
                      <a:r>
                        <a:rPr lang="en-GB" sz="1100" b="0" dirty="0">
                          <a:effectLst/>
                          <a:latin typeface="Calibri" panose="020F0502020204030204" pitchFamily="34" charset="0"/>
                          <a:cs typeface="Calibri" panose="020F0502020204030204" pitchFamily="34" charset="0"/>
                        </a:rPr>
                        <a:t>385242008</a:t>
                      </a:r>
                    </a:p>
                  </a:txBody>
                  <a:tcPr marL="14288" marR="14288" marT="9525" marB="9525" anchor="ctr"/>
                </a:tc>
                <a:tc rowSpan="2">
                  <a:txBody>
                    <a:bodyPr/>
                    <a:lstStyle/>
                    <a:p>
                      <a:pPr algn="l"/>
                      <a:r>
                        <a:rPr lang="en-GB" sz="1100" dirty="0">
                          <a:latin typeface="Calibri" panose="020F0502020204030204" pitchFamily="34" charset="0"/>
                          <a:cs typeface="Calibri" panose="020F0502020204030204" pitchFamily="34" charset="0"/>
                        </a:rPr>
                        <a:t>Conventional release intravesical solution (dose form)</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EDQM: Intravesical/Urethral</a:t>
                      </a:r>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EDQM: Administration</a:t>
                      </a:r>
                    </a:p>
                  </a:txBody>
                  <a:tcPr/>
                </a:tc>
                <a:extLst>
                  <a:ext uri="{0D108BD9-81ED-4DB2-BD59-A6C34878D82A}">
                    <a16:rowId xmlns:a16="http://schemas.microsoft.com/office/drawing/2014/main" val="1025069941"/>
                  </a:ext>
                </a:extLst>
              </a:tr>
              <a:tr h="29718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SCT: Intravesical</a:t>
                      </a: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solidFill>
                            <a:srgbClr val="FF0000"/>
                          </a:solidFill>
                          <a:latin typeface="Calibri" panose="020F0502020204030204" pitchFamily="34" charset="0"/>
                          <a:cs typeface="Calibri" panose="020F0502020204030204" pitchFamily="34" charset="0"/>
                        </a:rPr>
                        <a:t>SCT: </a:t>
                      </a:r>
                      <a:r>
                        <a:rPr lang="en-GB" sz="1100" dirty="0" err="1">
                          <a:solidFill>
                            <a:srgbClr val="FF0000"/>
                          </a:solidFill>
                          <a:latin typeface="Calibri" panose="020F0502020204030204" pitchFamily="34" charset="0"/>
                          <a:cs typeface="Calibri" panose="020F0502020204030204" pitchFamily="34" charset="0"/>
                        </a:rPr>
                        <a:t>Instill</a:t>
                      </a:r>
                      <a:endParaRPr lang="en-GB" sz="1100" dirty="0">
                        <a:solidFill>
                          <a:srgbClr val="FF0000"/>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019465771"/>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13045000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Intravesical suspension</a:t>
                      </a:r>
                    </a:p>
                  </a:txBody>
                  <a:tcPr marL="14288" marR="14288" marT="9525" marB="9525" anchor="ctr"/>
                </a:tc>
                <a:tc>
                  <a:txBody>
                    <a:bodyPr/>
                    <a:lstStyle/>
                    <a:p>
                      <a:pPr algn="l" rtl="0" fontAlgn="ctr"/>
                      <a:endParaRPr lang="en-GB" sz="1100" b="0" dirty="0">
                        <a:effectLst/>
                        <a:latin typeface="Calibri" panose="020F0502020204030204" pitchFamily="34" charset="0"/>
                        <a:cs typeface="Calibri" panose="020F0502020204030204" pitchFamily="34" charset="0"/>
                      </a:endParaRPr>
                    </a:p>
                  </a:txBody>
                  <a:tcPr marL="14288" marR="14288" marT="9525" marB="9525" anchor="ct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33468033"/>
                  </a:ext>
                </a:extLst>
              </a:tr>
            </a:tbl>
          </a:graphicData>
        </a:graphic>
      </p:graphicFrame>
      <p:sp>
        <p:nvSpPr>
          <p:cNvPr id="2" name="TextBox 1">
            <a:extLst>
              <a:ext uri="{FF2B5EF4-FFF2-40B4-BE49-F238E27FC236}">
                <a16:creationId xmlns:a16="http://schemas.microsoft.com/office/drawing/2014/main" id="{F4DDBCAB-0B5D-4151-9C5D-FE2F3A42AB44}"/>
              </a:ext>
            </a:extLst>
          </p:cNvPr>
          <p:cNvSpPr txBox="1"/>
          <p:nvPr/>
        </p:nvSpPr>
        <p:spPr>
          <a:xfrm>
            <a:off x="131813" y="4272490"/>
            <a:ext cx="8711500" cy="815608"/>
          </a:xfrm>
          <a:prstGeom prst="rect">
            <a:avLst/>
          </a:prstGeom>
          <a:noFill/>
        </p:spPr>
        <p:txBody>
          <a:bodyPr wrap="square" rtlCol="0">
            <a:spAutoFit/>
          </a:bodyPr>
          <a:lstStyle/>
          <a:p>
            <a:r>
              <a:rPr lang="en-GB" sz="1100" b="1" dirty="0">
                <a:latin typeface="Calibri" panose="020F0502020204030204" pitchFamily="34" charset="0"/>
                <a:cs typeface="Calibri" panose="020F0502020204030204" pitchFamily="34" charset="0"/>
              </a:rPr>
              <a:t>Discussion</a:t>
            </a:r>
            <a:br>
              <a:rPr lang="en-GB" sz="1100" b="1" dirty="0">
                <a:latin typeface="Calibri" panose="020F0502020204030204" pitchFamily="34" charset="0"/>
                <a:cs typeface="Calibri" panose="020F0502020204030204" pitchFamily="34" charset="0"/>
              </a:rPr>
            </a:br>
            <a:r>
              <a:rPr lang="en-GB" sz="1100" b="1" dirty="0">
                <a:latin typeface="Calibri" panose="020F0502020204030204" pitchFamily="34" charset="0"/>
                <a:cs typeface="Calibri" panose="020F0502020204030204" pitchFamily="34" charset="0"/>
              </a:rPr>
              <a:t>S-CT</a:t>
            </a:r>
            <a:r>
              <a:rPr lang="en-GB" b="1" dirty="0"/>
              <a:t> </a:t>
            </a:r>
            <a:r>
              <a:rPr lang="en-GB" sz="1100" b="1" dirty="0" err="1">
                <a:latin typeface="Calibri" panose="020F0502020204030204" pitchFamily="34" charset="0"/>
                <a:cs typeface="Calibri" panose="020F0502020204030204" pitchFamily="34" charset="0"/>
              </a:rPr>
              <a:t>Instill</a:t>
            </a:r>
            <a:r>
              <a:rPr lang="en-GB" sz="1100" b="1" dirty="0">
                <a:latin typeface="Calibri" panose="020F0502020204030204" pitchFamily="34" charset="0"/>
                <a:cs typeface="Calibri" panose="020F0502020204030204" pitchFamily="34" charset="0"/>
              </a:rPr>
              <a:t>: </a:t>
            </a:r>
            <a:r>
              <a:rPr lang="en-GB" sz="1100" dirty="0">
                <a:latin typeface="Calibri" panose="020F0502020204030204" pitchFamily="34" charset="0"/>
                <a:cs typeface="Calibri" panose="020F0502020204030204" pitchFamily="34" charset="0"/>
              </a:rPr>
              <a:t>A method of administration of a dose form gradually, possibly drop by drop – not appropriate for “intravesical solution” – administer would be better ALTHOUGH the definition of Administer in SCT (A method of administration of a dose form by dispensing) is not brilliant.   David: “</a:t>
            </a:r>
            <a:r>
              <a:rPr lang="en-GB" sz="1100" dirty="0" err="1">
                <a:latin typeface="Calibri" panose="020F0502020204030204" pitchFamily="34" charset="0"/>
                <a:cs typeface="Calibri" panose="020F0502020204030204" pitchFamily="34" charset="0"/>
              </a:rPr>
              <a:t>Instill</a:t>
            </a:r>
            <a:r>
              <a:rPr lang="en-GB" sz="1100" dirty="0">
                <a:latin typeface="Calibri" panose="020F0502020204030204" pitchFamily="34" charset="0"/>
                <a:cs typeface="Calibri" panose="020F0502020204030204" pitchFamily="34" charset="0"/>
              </a:rPr>
              <a:t>” is somewhat of an “older term” and administer is more useful</a:t>
            </a:r>
          </a:p>
        </p:txBody>
      </p:sp>
    </p:spTree>
    <p:extLst>
      <p:ext uri="{BB962C8B-B14F-4D97-AF65-F5344CB8AC3E}">
        <p14:creationId xmlns:p14="http://schemas.microsoft.com/office/powerpoint/2010/main" val="2311644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1246" y="-104205"/>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Intravesical and Urethral Concepts</a:t>
            </a:r>
          </a:p>
        </p:txBody>
      </p:sp>
      <p:graphicFrame>
        <p:nvGraphicFramePr>
          <p:cNvPr id="3" name="Table 3">
            <a:extLst>
              <a:ext uri="{FF2B5EF4-FFF2-40B4-BE49-F238E27FC236}">
                <a16:creationId xmlns:a16="http://schemas.microsoft.com/office/drawing/2014/main" id="{E68FC372-DDF7-45E9-AB69-89C31A6E305A}"/>
              </a:ext>
            </a:extLst>
          </p:cNvPr>
          <p:cNvGraphicFramePr>
            <a:graphicFrameLocks noGrp="1"/>
          </p:cNvGraphicFramePr>
          <p:nvPr>
            <p:extLst>
              <p:ext uri="{D42A27DB-BD31-4B8C-83A1-F6EECF244321}">
                <p14:modId xmlns:p14="http://schemas.microsoft.com/office/powerpoint/2010/main" val="3817835067"/>
              </p:ext>
            </p:extLst>
          </p:nvPr>
        </p:nvGraphicFramePr>
        <p:xfrm>
          <a:off x="281246" y="1086012"/>
          <a:ext cx="8476420" cy="2480167"/>
        </p:xfrm>
        <a:graphic>
          <a:graphicData uri="http://schemas.openxmlformats.org/drawingml/2006/table">
            <a:tbl>
              <a:tblPr firstRow="1" bandRow="1">
                <a:tableStyleId>{D6F7878D-4083-4F37-8A3B-88BDCE471C18}</a:tableStyleId>
              </a:tblPr>
              <a:tblGrid>
                <a:gridCol w="894411">
                  <a:extLst>
                    <a:ext uri="{9D8B030D-6E8A-4147-A177-3AD203B41FA5}">
                      <a16:colId xmlns:a16="http://schemas.microsoft.com/office/drawing/2014/main" val="1470933122"/>
                    </a:ext>
                  </a:extLst>
                </a:gridCol>
                <a:gridCol w="1834421">
                  <a:extLst>
                    <a:ext uri="{9D8B030D-6E8A-4147-A177-3AD203B41FA5}">
                      <a16:colId xmlns:a16="http://schemas.microsoft.com/office/drawing/2014/main" val="3062073469"/>
                    </a:ext>
                  </a:extLst>
                </a:gridCol>
                <a:gridCol w="948354">
                  <a:extLst>
                    <a:ext uri="{9D8B030D-6E8A-4147-A177-3AD203B41FA5}">
                      <a16:colId xmlns:a16="http://schemas.microsoft.com/office/drawing/2014/main" val="4169629913"/>
                    </a:ext>
                  </a:extLst>
                </a:gridCol>
                <a:gridCol w="1925440">
                  <a:extLst>
                    <a:ext uri="{9D8B030D-6E8A-4147-A177-3AD203B41FA5}">
                      <a16:colId xmlns:a16="http://schemas.microsoft.com/office/drawing/2014/main" val="1915577345"/>
                    </a:ext>
                  </a:extLst>
                </a:gridCol>
                <a:gridCol w="1436897">
                  <a:extLst>
                    <a:ext uri="{9D8B030D-6E8A-4147-A177-3AD203B41FA5}">
                      <a16:colId xmlns:a16="http://schemas.microsoft.com/office/drawing/2014/main" val="1524569518"/>
                    </a:ext>
                  </a:extLst>
                </a:gridCol>
                <a:gridCol w="1436897">
                  <a:extLst>
                    <a:ext uri="{9D8B030D-6E8A-4147-A177-3AD203B41FA5}">
                      <a16:colId xmlns:a16="http://schemas.microsoft.com/office/drawing/2014/main" val="4120376260"/>
                    </a:ext>
                  </a:extLst>
                </a:gridCol>
              </a:tblGrid>
              <a:tr h="298651">
                <a:tc>
                  <a:txBody>
                    <a:bodyPr/>
                    <a:lstStyle/>
                    <a:p>
                      <a:r>
                        <a:rPr lang="en-GB" sz="1100" b="1" dirty="0">
                          <a:latin typeface="Calibri" panose="020F0502020204030204" pitchFamily="34" charset="0"/>
                          <a:cs typeface="Calibri" panose="020F0502020204030204" pitchFamily="34" charset="0"/>
                        </a:rPr>
                        <a:t>EDQM Code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EDQM Name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ID</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FSN</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Intended Site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Method</a:t>
                      </a:r>
                    </a:p>
                  </a:txBody>
                  <a:tcPr>
                    <a:solidFill>
                      <a:schemeClr val="accent2">
                        <a:lumMod val="40000"/>
                        <a:lumOff val="60000"/>
                      </a:schemeClr>
                    </a:solidFill>
                  </a:tcPr>
                </a:tc>
                <a:extLst>
                  <a:ext uri="{0D108BD9-81ED-4DB2-BD59-A6C34878D82A}">
                    <a16:rowId xmlns:a16="http://schemas.microsoft.com/office/drawing/2014/main" val="3629813126"/>
                  </a:ext>
                </a:extLst>
              </a:tr>
              <a:tr h="326571">
                <a:tc rowSpan="2">
                  <a:txBody>
                    <a:bodyPr/>
                    <a:lstStyle/>
                    <a:p>
                      <a:pPr algn="l" rtl="0" fontAlgn="ctr"/>
                      <a:r>
                        <a:rPr lang="en-GB" sz="1100" b="0" dirty="0">
                          <a:effectLst/>
                          <a:latin typeface="Calibri" panose="020F0502020204030204" pitchFamily="34" charset="0"/>
                          <a:cs typeface="Calibri" panose="020F0502020204030204" pitchFamily="34" charset="0"/>
                        </a:rPr>
                        <a:t>11504000</a:t>
                      </a:r>
                    </a:p>
                  </a:txBody>
                  <a:tcPr marL="14288" marR="14288" marT="9525" marB="9525" anchor="ctr"/>
                </a:tc>
                <a:tc rowSpan="2">
                  <a:txBody>
                    <a:bodyPr/>
                    <a:lstStyle/>
                    <a:p>
                      <a:pPr algn="l" rtl="0" fontAlgn="ctr"/>
                      <a:r>
                        <a:rPr lang="en-GB" sz="1100" b="0" dirty="0">
                          <a:effectLst/>
                          <a:latin typeface="Calibri" panose="020F0502020204030204" pitchFamily="34" charset="0"/>
                          <a:cs typeface="Calibri" panose="020F0502020204030204" pitchFamily="34" charset="0"/>
                        </a:rPr>
                        <a:t>Urethral gel</a:t>
                      </a:r>
                    </a:p>
                  </a:txBody>
                  <a:tcPr marL="14288" marR="14288" marT="9525" marB="9525" anchor="ctr"/>
                </a:tc>
                <a:tc rowSpan="2">
                  <a:txBody>
                    <a:bodyPr/>
                    <a:lstStyle/>
                    <a:p>
                      <a:pPr algn="l"/>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385245005</a:t>
                      </a:r>
                      <a:endParaRPr lang="en-GB" sz="1100" dirty="0">
                        <a:latin typeface="Calibri" panose="020F0502020204030204" pitchFamily="34" charset="0"/>
                        <a:cs typeface="Calibri" panose="020F0502020204030204" pitchFamily="34" charset="0"/>
                      </a:endParaRPr>
                    </a:p>
                  </a:txBody>
                  <a:tcPr/>
                </a:tc>
                <a:tc rowSpan="2">
                  <a:txBody>
                    <a:bodyPr/>
                    <a:lstStyle/>
                    <a:p>
                      <a:pPr algn="l"/>
                      <a:r>
                        <a:rPr lang="en-GB" sz="1100" dirty="0">
                          <a:latin typeface="Calibri" panose="020F0502020204030204" pitchFamily="34" charset="0"/>
                          <a:cs typeface="Calibri" panose="020F0502020204030204" pitchFamily="34" charset="0"/>
                        </a:rPr>
                        <a:t>Conventional release urethral gel (dose form)</a:t>
                      </a:r>
                    </a:p>
                  </a:txBody>
                  <a:tcPr/>
                </a:tc>
                <a:tc>
                  <a:txBody>
                    <a:bodyPr/>
                    <a:lstStyle/>
                    <a:p>
                      <a:pPr algn="l"/>
                      <a:r>
                        <a:rPr lang="en-GB" sz="1100" dirty="0">
                          <a:latin typeface="Calibri" panose="020F0502020204030204" pitchFamily="34" charset="0"/>
                          <a:cs typeface="Calibri" panose="020F0502020204030204" pitchFamily="34" charset="0"/>
                        </a:rPr>
                        <a:t>EDQM: Intravesical/Urethral</a:t>
                      </a:r>
                    </a:p>
                  </a:txBody>
                  <a:tcPr/>
                </a:tc>
                <a:tc>
                  <a:txBody>
                    <a:bodyPr/>
                    <a:lstStyle/>
                    <a:p>
                      <a:pPr algn="l"/>
                      <a:r>
                        <a:rPr lang="en-GB" sz="1100" dirty="0">
                          <a:latin typeface="Calibri" panose="020F0502020204030204" pitchFamily="34" charset="0"/>
                          <a:cs typeface="Calibri" panose="020F0502020204030204" pitchFamily="34" charset="0"/>
                        </a:rPr>
                        <a:t>EDQM: Administration</a:t>
                      </a:r>
                    </a:p>
                  </a:txBody>
                  <a:tcPr/>
                </a:tc>
                <a:extLst>
                  <a:ext uri="{0D108BD9-81ED-4DB2-BD59-A6C34878D82A}">
                    <a16:rowId xmlns:a16="http://schemas.microsoft.com/office/drawing/2014/main" val="380414334"/>
                  </a:ext>
                </a:extLst>
              </a:tr>
              <a:tr h="289216">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r>
                        <a:rPr lang="en-GB" sz="1100" dirty="0">
                          <a:latin typeface="Calibri" panose="020F0502020204030204" pitchFamily="34" charset="0"/>
                          <a:cs typeface="Calibri" panose="020F0502020204030204" pitchFamily="34" charset="0"/>
                        </a:rPr>
                        <a:t>SCT: Urethral</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SCT: Apply</a:t>
                      </a:r>
                      <a:endParaRPr lang="en-GB" sz="1100" dirty="0"/>
                    </a:p>
                  </a:txBody>
                  <a:tcPr/>
                </a:tc>
                <a:extLst>
                  <a:ext uri="{0D108BD9-81ED-4DB2-BD59-A6C34878D82A}">
                    <a16:rowId xmlns:a16="http://schemas.microsoft.com/office/drawing/2014/main" val="1069541061"/>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13077000</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Urethral emulsion</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556551103"/>
                  </a:ext>
                </a:extLst>
              </a:tr>
              <a:tr h="370840">
                <a:tc>
                  <a:txBody>
                    <a:bodyPr/>
                    <a:lstStyle/>
                    <a:p>
                      <a:pPr algn="l" rtl="0" fontAlgn="ct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13123000</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Urethral ointment</a:t>
                      </a:r>
                    </a:p>
                  </a:txBody>
                  <a:tcPr marL="14288" marR="14288" marT="9525" marB="9525" anchor="ctr"/>
                </a:tc>
                <a:tc>
                  <a:txBody>
                    <a:bodyPr/>
                    <a:lstStyle/>
                    <a:p>
                      <a:pPr algn="l"/>
                      <a:endParaRPr lang="en-GB" sz="110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tc>
                  <a:txBody>
                    <a:bodyPr/>
                    <a:lstStyle/>
                    <a:p>
                      <a:pPr algn="l"/>
                      <a:endParaRPr lang="en-GB" sz="11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56817259"/>
                  </a:ext>
                </a:extLst>
              </a:tr>
              <a:tr h="297180">
                <a:tc rowSpan="2">
                  <a:txBody>
                    <a:bodyPr/>
                    <a:lstStyle/>
                    <a:p>
                      <a:pPr algn="l" rtl="0" fontAlgn="ct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11505000</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rowSpan="2">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Urethral stick</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marL="14288" marR="14288" marT="9525" marB="9525" anchor="ctr"/>
                </a:tc>
                <a:tc rowSpan="2">
                  <a:txBody>
                    <a:bodyPr/>
                    <a:lstStyle/>
                    <a:p>
                      <a:pPr algn="l" rtl="0" fontAlgn="ct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385246006</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rowSpan="2">
                  <a:txBody>
                    <a:bodyPr/>
                    <a:lstStyle/>
                    <a:p>
                      <a:pPr algn="l"/>
                      <a:r>
                        <a:rPr lang="en-GB" sz="1100" dirty="0">
                          <a:latin typeface="Calibri" panose="020F0502020204030204" pitchFamily="34" charset="0"/>
                          <a:cs typeface="Calibri" panose="020F0502020204030204" pitchFamily="34" charset="0"/>
                        </a:rPr>
                        <a:t>Conventional release urethral stick (dose form)</a:t>
                      </a:r>
                    </a:p>
                  </a:txBody>
                  <a:tcPr/>
                </a:tc>
                <a:tc>
                  <a:txBody>
                    <a:bodyPr/>
                    <a:lstStyle/>
                    <a:p>
                      <a:pPr algn="l"/>
                      <a:r>
                        <a:rPr lang="en-GB" sz="1100" dirty="0">
                          <a:latin typeface="Calibri" panose="020F0502020204030204" pitchFamily="34" charset="0"/>
                          <a:cs typeface="Calibri" panose="020F0502020204030204" pitchFamily="34" charset="0"/>
                        </a:rPr>
                        <a:t>EDQM: Intravesical/Urethral</a:t>
                      </a:r>
                    </a:p>
                  </a:txBody>
                  <a:tcPr/>
                </a:tc>
                <a:tc>
                  <a:txBody>
                    <a:bodyPr/>
                    <a:lstStyle/>
                    <a:p>
                      <a:pPr algn="l"/>
                      <a:r>
                        <a:rPr lang="en-GB" sz="1100" dirty="0">
                          <a:latin typeface="Calibri" panose="020F0502020204030204" pitchFamily="34" charset="0"/>
                          <a:cs typeface="Calibri" panose="020F0502020204030204" pitchFamily="34" charset="0"/>
                        </a:rPr>
                        <a:t>EDQM: Insertion</a:t>
                      </a:r>
                    </a:p>
                  </a:txBody>
                  <a:tcPr/>
                </a:tc>
                <a:extLst>
                  <a:ext uri="{0D108BD9-81ED-4DB2-BD59-A6C34878D82A}">
                    <a16:rowId xmlns:a16="http://schemas.microsoft.com/office/drawing/2014/main" val="1025069941"/>
                  </a:ext>
                </a:extLst>
              </a:tr>
              <a:tr h="297180">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SCT: Urethral</a:t>
                      </a:r>
                      <a:endParaRPr lang="en-GB" sz="110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dirty="0">
                          <a:latin typeface="Calibri" panose="020F0502020204030204" pitchFamily="34" charset="0"/>
                          <a:cs typeface="Calibri" panose="020F0502020204030204" pitchFamily="34" charset="0"/>
                        </a:rPr>
                        <a:t>SCT: </a:t>
                      </a:r>
                      <a:r>
                        <a:rPr lang="en-GB" sz="1100" dirty="0">
                          <a:solidFill>
                            <a:srgbClr val="FF0000"/>
                          </a:solidFill>
                          <a:latin typeface="Calibri" panose="020F0502020204030204" pitchFamily="34" charset="0"/>
                          <a:cs typeface="Calibri" panose="020F0502020204030204" pitchFamily="34" charset="0"/>
                        </a:rPr>
                        <a:t>Apply</a:t>
                      </a:r>
                      <a:endParaRPr lang="en-GB" sz="1100" dirty="0">
                        <a:solidFill>
                          <a:srgbClr val="FF0000"/>
                        </a:solidFill>
                      </a:endParaRPr>
                    </a:p>
                  </a:txBody>
                  <a:tcPr/>
                </a:tc>
                <a:extLst>
                  <a:ext uri="{0D108BD9-81ED-4DB2-BD59-A6C34878D82A}">
                    <a16:rowId xmlns:a16="http://schemas.microsoft.com/office/drawing/2014/main" val="2019465771"/>
                  </a:ext>
                </a:extLst>
              </a:tr>
            </a:tbl>
          </a:graphicData>
        </a:graphic>
      </p:graphicFrame>
      <p:sp>
        <p:nvSpPr>
          <p:cNvPr id="4" name="TextBox 3">
            <a:extLst>
              <a:ext uri="{FF2B5EF4-FFF2-40B4-BE49-F238E27FC236}">
                <a16:creationId xmlns:a16="http://schemas.microsoft.com/office/drawing/2014/main" id="{A1C6F318-960C-4107-BC58-0CB9F80193C1}"/>
              </a:ext>
            </a:extLst>
          </p:cNvPr>
          <p:cNvSpPr txBox="1"/>
          <p:nvPr/>
        </p:nvSpPr>
        <p:spPr>
          <a:xfrm>
            <a:off x="216250" y="3762121"/>
            <a:ext cx="8711500" cy="430887"/>
          </a:xfrm>
          <a:prstGeom prst="rect">
            <a:avLst/>
          </a:prstGeom>
          <a:noFill/>
        </p:spPr>
        <p:txBody>
          <a:bodyPr wrap="square" rtlCol="0">
            <a:spAutoFit/>
          </a:bodyPr>
          <a:lstStyle/>
          <a:p>
            <a:r>
              <a:rPr lang="en-GB" sz="1100" b="1" dirty="0">
                <a:latin typeface="Calibri" panose="020F0502020204030204" pitchFamily="34" charset="0"/>
                <a:cs typeface="Calibri" panose="020F0502020204030204" pitchFamily="34" charset="0"/>
              </a:rPr>
              <a:t>Discussion</a:t>
            </a:r>
            <a:br>
              <a:rPr lang="en-GB" sz="1100" b="1" dirty="0">
                <a:latin typeface="Calibri" panose="020F0502020204030204" pitchFamily="34" charset="0"/>
                <a:cs typeface="Calibri" panose="020F0502020204030204" pitchFamily="34" charset="0"/>
              </a:rPr>
            </a:br>
            <a:r>
              <a:rPr lang="en-GB" sz="1100" dirty="0">
                <a:latin typeface="Calibri" panose="020F0502020204030204" pitchFamily="34" charset="0"/>
                <a:cs typeface="Calibri" panose="020F0502020204030204" pitchFamily="34" charset="0"/>
              </a:rPr>
              <a:t>Request change for </a:t>
            </a: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385246006 to have method of “insert”</a:t>
            </a:r>
            <a:r>
              <a:rPr lang="en-GB" sz="1100"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294458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3438A-0F88-44C1-BC03-770DCF208AEE}"/>
              </a:ext>
            </a:extLst>
          </p:cNvPr>
          <p:cNvSpPr>
            <a:spLocks noGrp="1"/>
          </p:cNvSpPr>
          <p:nvPr>
            <p:ph type="title"/>
          </p:nvPr>
        </p:nvSpPr>
        <p:spPr>
          <a:xfrm>
            <a:off x="243296" y="32181"/>
            <a:ext cx="7886700" cy="994172"/>
          </a:xfrm>
        </p:spPr>
        <p:txBody>
          <a:bodyPr/>
          <a:lstStyle/>
          <a:p>
            <a:r>
              <a:rPr lang="en-GB" sz="2800" b="1" dirty="0">
                <a:solidFill>
                  <a:schemeClr val="dk2"/>
                </a:solidFill>
              </a:rPr>
              <a:t>Products for unmapped intravesical/urethral dose forms</a:t>
            </a:r>
          </a:p>
        </p:txBody>
      </p:sp>
      <p:graphicFrame>
        <p:nvGraphicFramePr>
          <p:cNvPr id="4" name="Table 4">
            <a:extLst>
              <a:ext uri="{FF2B5EF4-FFF2-40B4-BE49-F238E27FC236}">
                <a16:creationId xmlns:a16="http://schemas.microsoft.com/office/drawing/2014/main" id="{DC2C04C2-9528-4758-9A36-5E6464E69FA6}"/>
              </a:ext>
            </a:extLst>
          </p:cNvPr>
          <p:cNvGraphicFramePr>
            <a:graphicFrameLocks noGrp="1"/>
          </p:cNvGraphicFramePr>
          <p:nvPr>
            <p:extLst>
              <p:ext uri="{D42A27DB-BD31-4B8C-83A1-F6EECF244321}">
                <p14:modId xmlns:p14="http://schemas.microsoft.com/office/powerpoint/2010/main" val="1841634760"/>
              </p:ext>
            </p:extLst>
          </p:nvPr>
        </p:nvGraphicFramePr>
        <p:xfrm>
          <a:off x="243297" y="839039"/>
          <a:ext cx="8900703" cy="4367530"/>
        </p:xfrm>
        <a:graphic>
          <a:graphicData uri="http://schemas.openxmlformats.org/drawingml/2006/table">
            <a:tbl>
              <a:tblPr firstRow="1" bandRow="1">
                <a:tableStyleId>{D6F7878D-4083-4F37-8A3B-88BDCE471C18}</a:tableStyleId>
              </a:tblPr>
              <a:tblGrid>
                <a:gridCol w="697230">
                  <a:extLst>
                    <a:ext uri="{9D8B030D-6E8A-4147-A177-3AD203B41FA5}">
                      <a16:colId xmlns:a16="http://schemas.microsoft.com/office/drawing/2014/main" val="1687134388"/>
                    </a:ext>
                  </a:extLst>
                </a:gridCol>
                <a:gridCol w="1900645">
                  <a:extLst>
                    <a:ext uri="{9D8B030D-6E8A-4147-A177-3AD203B41FA5}">
                      <a16:colId xmlns:a16="http://schemas.microsoft.com/office/drawing/2014/main" val="436324976"/>
                    </a:ext>
                  </a:extLst>
                </a:gridCol>
                <a:gridCol w="6302828">
                  <a:extLst>
                    <a:ext uri="{9D8B030D-6E8A-4147-A177-3AD203B41FA5}">
                      <a16:colId xmlns:a16="http://schemas.microsoft.com/office/drawing/2014/main" val="957180129"/>
                    </a:ext>
                  </a:extLst>
                </a:gridCol>
              </a:tblGrid>
              <a:tr h="370840">
                <a:tc>
                  <a:txBody>
                    <a:bodyPr/>
                    <a:lstStyle/>
                    <a:p>
                      <a:pPr algn="l" rtl="0" fontAlgn="ctr"/>
                      <a:r>
                        <a:rPr lang="en-GB" sz="1100" b="0" dirty="0">
                          <a:effectLst/>
                          <a:latin typeface="Calibri" panose="020F0502020204030204" pitchFamily="34" charset="0"/>
                          <a:cs typeface="Calibri" panose="020F0502020204030204" pitchFamily="34" charset="0"/>
                        </a:rPr>
                        <a:t>50050000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Powder for intravesical solution </a:t>
                      </a:r>
                      <a:r>
                        <a:rPr lang="en-GB" sz="1100" b="0" dirty="0">
                          <a:solidFill>
                            <a:srgbClr val="00B050"/>
                          </a:solidFill>
                          <a:effectLst/>
                          <a:latin typeface="Calibri" panose="020F0502020204030204" pitchFamily="34" charset="0"/>
                          <a:cs typeface="Calibri" panose="020F0502020204030204" pitchFamily="34" charset="0"/>
                        </a:rPr>
                        <a:t>– Request new PDF</a:t>
                      </a:r>
                    </a:p>
                  </a:txBody>
                  <a:tcPr marL="14288" marR="14288" marT="9525" marB="9525" anchor="ctr"/>
                </a:tc>
                <a:tc>
                  <a:txBody>
                    <a:bodyPr/>
                    <a:lstStyle/>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FR : mitomycin</a:t>
                      </a:r>
                    </a:p>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MITOMYCINE MEDAC 40 mg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pdre</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p sol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intravésic</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NOR: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Hexvix</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pulv</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og</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væske</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til</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intravesikaloppl</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85 mg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Heksaminolevulinathydroklorid</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a:t>
                      </a:r>
                    </a:p>
                  </a:txBody>
                  <a:tcPr/>
                </a:tc>
                <a:extLst>
                  <a:ext uri="{0D108BD9-81ED-4DB2-BD59-A6C34878D82A}">
                    <a16:rowId xmlns:a16="http://schemas.microsoft.com/office/drawing/2014/main" val="241243653"/>
                  </a:ext>
                </a:extLst>
              </a:tr>
              <a:tr h="370840">
                <a:tc>
                  <a:txBody>
                    <a:bodyPr/>
                    <a:lstStyle/>
                    <a:p>
                      <a:pPr algn="l" rtl="0" fontAlgn="ctr"/>
                      <a:r>
                        <a:rPr lang="en-GB" sz="1100" b="0" dirty="0">
                          <a:effectLst/>
                          <a:latin typeface="Calibri" panose="020F0502020204030204" pitchFamily="34" charset="0"/>
                          <a:cs typeface="Calibri" panose="020F0502020204030204" pitchFamily="34" charset="0"/>
                        </a:rPr>
                        <a:t>50033400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Intravesical solution/solution for injection</a:t>
                      </a:r>
                      <a:br>
                        <a:rPr lang="en-GB" sz="1100" b="0" dirty="0">
                          <a:effectLst/>
                          <a:latin typeface="Calibri" panose="020F0502020204030204" pitchFamily="34" charset="0"/>
                          <a:cs typeface="Calibri" panose="020F0502020204030204" pitchFamily="34" charset="0"/>
                        </a:rPr>
                      </a:br>
                      <a:r>
                        <a:rPr lang="en-GB" sz="1100" b="0" dirty="0">
                          <a:solidFill>
                            <a:srgbClr val="00B050"/>
                          </a:solidFill>
                          <a:effectLst/>
                          <a:latin typeface="Calibri" panose="020F0502020204030204" pitchFamily="34" charset="0"/>
                          <a:cs typeface="Calibri" panose="020F0502020204030204" pitchFamily="34" charset="0"/>
                        </a:rPr>
                        <a:t>– Request new PDF when role grouping sorted</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a:txBody>
                    <a:bodyPr/>
                    <a:lstStyle/>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FR :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epirubicin</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but not mention in « brand name PDF »</a:t>
                      </a:r>
                    </a:p>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EPIRUBICINE TEVA CLASSICS 2 mg/ml sol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inj</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p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perfintravesical</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BCGs</a:t>
                      </a:r>
                      <a:b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b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IRE: just </a:t>
                      </a:r>
                      <a:r>
                        <a:rPr lang="en-GB" sz="1100" b="1" i="0" u="none" strike="noStrike" cap="none" dirty="0">
                          <a:solidFill>
                            <a:srgbClr val="000000"/>
                          </a:solidFill>
                          <a:effectLst/>
                          <a:latin typeface="Calibri" panose="020F0502020204030204" pitchFamily="34" charset="0"/>
                          <a:cs typeface="Calibri" panose="020F0502020204030204" pitchFamily="34" charset="0"/>
                          <a:sym typeface="Arial"/>
                        </a:rPr>
                        <a:t>solution</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IALURIL PRE-FILLED SYRINGE https://www.ialuril.uk/products/ialuril.html</a:t>
                      </a:r>
                    </a:p>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Also Oxybutynin intravesical solution </a:t>
                      </a:r>
                    </a:p>
                  </a:txBody>
                  <a:tcPr/>
                </a:tc>
                <a:extLst>
                  <a:ext uri="{0D108BD9-81ED-4DB2-BD59-A6C34878D82A}">
                    <a16:rowId xmlns:a16="http://schemas.microsoft.com/office/drawing/2014/main" val="1628796765"/>
                  </a:ext>
                </a:extLst>
              </a:tr>
              <a:tr h="370840">
                <a:tc>
                  <a:txBody>
                    <a:bodyPr/>
                    <a:lstStyle/>
                    <a:p>
                      <a:pPr algn="l" rtl="0" fontAlgn="ctr"/>
                      <a:r>
                        <a:rPr lang="en-GB" sz="1100" b="0" dirty="0">
                          <a:effectLst/>
                          <a:latin typeface="Calibri" panose="020F0502020204030204" pitchFamily="34" charset="0"/>
                          <a:cs typeface="Calibri" panose="020F0502020204030204" pitchFamily="34" charset="0"/>
                        </a:rPr>
                        <a:t>50050500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Powder for intravesical solution/solution </a:t>
                      </a:r>
                      <a:r>
                        <a:rPr lang="en-GB" sz="1100" b="0">
                          <a:effectLst/>
                          <a:latin typeface="Calibri" panose="020F0502020204030204" pitchFamily="34" charset="0"/>
                          <a:cs typeface="Calibri" panose="020F0502020204030204" pitchFamily="34" charset="0"/>
                        </a:rPr>
                        <a:t>for injection </a:t>
                      </a:r>
                      <a:r>
                        <a:rPr lang="en-GB" sz="1100" b="0">
                          <a:solidFill>
                            <a:srgbClr val="00B050"/>
                          </a:solidFill>
                          <a:effectLst/>
                          <a:latin typeface="Calibri" panose="020F0502020204030204" pitchFamily="34" charset="0"/>
                          <a:cs typeface="Calibri" panose="020F0502020204030204" pitchFamily="34" charset="0"/>
                        </a:rPr>
                        <a:t>– Request new PDF when role grouping sorted</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a:txBody>
                    <a:bodyPr/>
                    <a:lstStyle/>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UK: Mitomycin</a:t>
                      </a:r>
                      <a:b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b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FR : mitomycin and thiotepa</a:t>
                      </a:r>
                    </a:p>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(THIOTEPA GENOPHARM 15 mg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lyoph</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p us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parentér</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a:t>
                      </a:r>
                    </a:p>
                  </a:txBody>
                  <a:tcPr/>
                </a:tc>
                <a:extLst>
                  <a:ext uri="{0D108BD9-81ED-4DB2-BD59-A6C34878D82A}">
                    <a16:rowId xmlns:a16="http://schemas.microsoft.com/office/drawing/2014/main" val="805230816"/>
                  </a:ext>
                </a:extLst>
              </a:tr>
              <a:tr h="370840">
                <a:tc>
                  <a:txBody>
                    <a:bodyPr/>
                    <a:lstStyle/>
                    <a:p>
                      <a:pPr algn="l" rtl="0" fontAlgn="ctr"/>
                      <a:r>
                        <a:rPr lang="en-GB" sz="1100" b="0" dirty="0">
                          <a:effectLst/>
                          <a:latin typeface="Calibri" panose="020F0502020204030204" pitchFamily="34" charset="0"/>
                          <a:cs typeface="Calibri" panose="020F0502020204030204" pitchFamily="34" charset="0"/>
                        </a:rPr>
                        <a:t>11502000</a:t>
                      </a:r>
                    </a:p>
                  </a:txBody>
                  <a:tcPr marL="14288" marR="14288" marT="9525" marB="9525" anchor="ctr"/>
                </a:tc>
                <a:tc>
                  <a:txBody>
                    <a:bodyPr/>
                    <a:lstStyle/>
                    <a:p>
                      <a:pPr algn="l" rtl="0" fontAlgn="ctr"/>
                      <a:r>
                        <a:rPr lang="en-GB" sz="1100" b="0" dirty="0">
                          <a:effectLst/>
                          <a:latin typeface="Calibri" panose="020F0502020204030204" pitchFamily="34" charset="0"/>
                          <a:cs typeface="Calibri" panose="020F0502020204030204" pitchFamily="34" charset="0"/>
                        </a:rPr>
                        <a:t>Bladder irrigation </a:t>
                      </a:r>
                      <a:r>
                        <a:rPr lang="en-GB" sz="1100" b="0" dirty="0">
                          <a:solidFill>
                            <a:srgbClr val="FF0000"/>
                          </a:solidFill>
                          <a:effectLst/>
                          <a:latin typeface="Calibri" panose="020F0502020204030204" pitchFamily="34" charset="0"/>
                          <a:cs typeface="Calibri" panose="020F0502020204030204" pitchFamily="34" charset="0"/>
                        </a:rPr>
                        <a:t>– will be discussed again with the other irrigation concepts</a:t>
                      </a:r>
                    </a:p>
                  </a:txBody>
                  <a:tcPr marL="14288" marR="14288" marT="9525" marB="9525" anchor="ctr"/>
                </a:tc>
                <a:tc>
                  <a:txBody>
                    <a:bodyPr/>
                    <a:lstStyle/>
                    <a:p>
                      <a:r>
                        <a:rPr lang="pl-PL" sz="1100" b="0" i="0" u="none" strike="noStrike" cap="none" dirty="0">
                          <a:solidFill>
                            <a:srgbClr val="000000"/>
                          </a:solidFill>
                          <a:effectLst/>
                          <a:latin typeface="Calibri" panose="020F0502020204030204" pitchFamily="34" charset="0"/>
                          <a:cs typeface="Calibri" panose="020F0502020204030204" pitchFamily="34" charset="0"/>
                          <a:sym typeface="Arial"/>
                        </a:rPr>
                        <a:t>LATAM : glycin</a:t>
                      </a:r>
                    </a:p>
                    <a:p>
                      <a:pPr marR="0" algn="l" rtl="0">
                        <a:lnSpc>
                          <a:spcPct val="100000"/>
                        </a:lnSpc>
                        <a:spcBef>
                          <a:spcPts val="0"/>
                        </a:spcBef>
                        <a:spcAft>
                          <a:spcPts val="0"/>
                        </a:spcAft>
                        <a:buClr>
                          <a:srgbClr val="000000"/>
                        </a:buClr>
                        <a:buFont typeface="Arial"/>
                      </a:pPr>
                      <a:r>
                        <a:rPr lang="pl-PL" sz="1100" b="0" i="0" u="none" strike="noStrike" cap="none" dirty="0">
                          <a:solidFill>
                            <a:srgbClr val="000000"/>
                          </a:solidFill>
                          <a:effectLst/>
                          <a:latin typeface="Calibri" panose="020F0502020204030204" pitchFamily="34" charset="0"/>
                          <a:cs typeface="Calibri" panose="020F0502020204030204" pitchFamily="34" charset="0"/>
                          <a:sym typeface="Arial"/>
                          <a:hlinkClick r:id="rId2"/>
                        </a:rPr>
                        <a:t>https://www.baxter.ca/sites/g/files/ebysai1431/files/2018-11/1.5pct_Glycine_Irrigation_EN.pd</a:t>
                      </a:r>
                      <a:b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b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IRE: </a:t>
                      </a:r>
                      <a:r>
                        <a:rPr lang="en-IE"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CRYOSERV 99% SOLUTION 10ML ULM   DIMETHYL SULFOXIDE</a:t>
                      </a:r>
                      <a:endPar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endParaRPr>
                    </a:p>
                    <a:p>
                      <a:pPr marR="0" algn="l" rtl="0">
                        <a:lnSpc>
                          <a:spcPct val="100000"/>
                        </a:lnSpc>
                        <a:spcBef>
                          <a:spcPts val="0"/>
                        </a:spcBef>
                        <a:spcAft>
                          <a:spcPts val="0"/>
                        </a:spcAft>
                        <a:buClr>
                          <a:srgbClr val="000000"/>
                        </a:buClr>
                        <a:buFont typeface="Arial"/>
                      </a:pPr>
                      <a:r>
                        <a:rPr lang="en-IE"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RIMSO 50 SOLUTION ULM                        DIMETHYL SULFOXIDE</a:t>
                      </a:r>
                      <a:endPar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endParaRPr>
                    </a:p>
                    <a:p>
                      <a:pPr marR="0" algn="l" rtl="0">
                        <a:lnSpc>
                          <a:spcPct val="100000"/>
                        </a:lnSpc>
                        <a:spcBef>
                          <a:spcPts val="0"/>
                        </a:spcBef>
                        <a:spcAft>
                          <a:spcPts val="0"/>
                        </a:spcAft>
                        <a:buClr>
                          <a:srgbClr val="000000"/>
                        </a:buClr>
                        <a:buFont typeface="Arial"/>
                      </a:pPr>
                      <a:r>
                        <a:rPr lang="en-IE"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Potassium </a:t>
                      </a:r>
                      <a:r>
                        <a:rPr lang="en-IE" sz="1100" b="0" i="0" u="none" strike="noStrike" cap="none" dirty="0" err="1">
                          <a:solidFill>
                            <a:srgbClr val="000000"/>
                          </a:solidFill>
                          <a:effectLst/>
                          <a:latin typeface="Calibri" panose="020F0502020204030204" pitchFamily="34" charset="0"/>
                          <a:ea typeface="Arial"/>
                          <a:cs typeface="Calibri" panose="020F0502020204030204" pitchFamily="34" charset="0"/>
                          <a:sym typeface="Arial"/>
                        </a:rPr>
                        <a:t>aluminum</a:t>
                      </a:r>
                      <a:r>
                        <a:rPr lang="en-IE"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 sulphate 10% concentrated sterile solution</a:t>
                      </a:r>
                      <a:endPar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endParaRPr>
                    </a:p>
                  </a:txBody>
                  <a:tcPr/>
                </a:tc>
                <a:extLst>
                  <a:ext uri="{0D108BD9-81ED-4DB2-BD59-A6C34878D82A}">
                    <a16:rowId xmlns:a16="http://schemas.microsoft.com/office/drawing/2014/main" val="101033584"/>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13045000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Intravesical suspension</a:t>
                      </a:r>
                      <a:r>
                        <a:rPr lang="en-GB" sz="1100" b="0" dirty="0">
                          <a:solidFill>
                            <a:srgbClr val="00B050"/>
                          </a:solidFill>
                          <a:effectLst/>
                          <a:latin typeface="Calibri" panose="020F0502020204030204" pitchFamily="34" charset="0"/>
                          <a:cs typeface="Calibri" panose="020F0502020204030204" pitchFamily="34" charset="0"/>
                        </a:rPr>
                        <a:t>– Request new PDF </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marL="14288" marR="14288" marT="9525" marB="9525" anchor="ctr"/>
                </a:tc>
                <a:tc>
                  <a:txBody>
                    <a:bodyPr/>
                    <a:lstStyle/>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UK: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OncoTICE</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(when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reconsistuted</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IRE: intravesical BCGs</a:t>
                      </a:r>
                      <a:b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b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SP + BE : same as UK </a:t>
                      </a:r>
                      <a:r>
                        <a:rPr lang="en-GB" sz="1100" b="0" i="0" u="none" strike="noStrike" cap="none" dirty="0" err="1">
                          <a:solidFill>
                            <a:srgbClr val="000000"/>
                          </a:solidFill>
                          <a:effectLst/>
                          <a:latin typeface="Calibri" panose="020F0502020204030204" pitchFamily="34" charset="0"/>
                          <a:ea typeface="Arial"/>
                          <a:cs typeface="Calibri" panose="020F0502020204030204" pitchFamily="34" charset="0"/>
                          <a:sym typeface="Arial"/>
                        </a:rPr>
                        <a:t>Oncotice</a:t>
                      </a:r>
                      <a:endPar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endParaRPr>
                    </a:p>
                    <a:p>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FR : no more on market : IMMUCYST 81 mg </a:t>
                      </a:r>
                      <a:r>
                        <a:rPr lang="en-GB" sz="1100" b="0" i="0" u="none" strike="noStrike" cap="none" dirty="0" err="1">
                          <a:solidFill>
                            <a:srgbClr val="000000"/>
                          </a:solidFill>
                          <a:effectLst/>
                          <a:latin typeface="Calibri" panose="020F0502020204030204" pitchFamily="34" charset="0"/>
                          <a:ea typeface="Arial"/>
                          <a:cs typeface="Calibri" panose="020F0502020204030204" pitchFamily="34" charset="0"/>
                          <a:sym typeface="Arial"/>
                        </a:rPr>
                        <a:t>pdre</a:t>
                      </a: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 pour susp </a:t>
                      </a:r>
                      <a:r>
                        <a:rPr lang="en-GB" sz="1100" b="0" i="0" u="none" strike="noStrike" cap="none" dirty="0" err="1">
                          <a:solidFill>
                            <a:srgbClr val="000000"/>
                          </a:solidFill>
                          <a:effectLst/>
                          <a:latin typeface="Calibri" panose="020F0502020204030204" pitchFamily="34" charset="0"/>
                          <a:ea typeface="Arial"/>
                          <a:cs typeface="Calibri" panose="020F0502020204030204" pitchFamily="34" charset="0"/>
                          <a:sym typeface="Arial"/>
                        </a:rPr>
                        <a:t>intravés</a:t>
                      </a: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 (when </a:t>
                      </a:r>
                      <a:r>
                        <a:rPr lang="en-GB" sz="1100" b="0" i="0" u="none" strike="noStrike" cap="none" dirty="0" err="1">
                          <a:solidFill>
                            <a:srgbClr val="000000"/>
                          </a:solidFill>
                          <a:effectLst/>
                          <a:latin typeface="Calibri" panose="020F0502020204030204" pitchFamily="34" charset="0"/>
                          <a:ea typeface="Arial"/>
                          <a:cs typeface="Calibri" panose="020F0502020204030204" pitchFamily="34" charset="0"/>
                          <a:sym typeface="Arial"/>
                        </a:rPr>
                        <a:t>reconsistuted</a:t>
                      </a:r>
                      <a:r>
                        <a:rPr lang="en-GB" sz="1100" b="0" i="0" u="none" strike="noStrike" cap="none" dirty="0">
                          <a:solidFill>
                            <a:srgbClr val="000000"/>
                          </a:solidFill>
                          <a:effectLst/>
                          <a:latin typeface="Calibri" panose="020F0502020204030204" pitchFamily="34" charset="0"/>
                          <a:ea typeface="Arial"/>
                          <a:cs typeface="Calibri" panose="020F0502020204030204" pitchFamily="34" charset="0"/>
                          <a:sym typeface="Arial"/>
                        </a:rPr>
                        <a:t>)</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a:tc>
                <a:extLst>
                  <a:ext uri="{0D108BD9-81ED-4DB2-BD59-A6C34878D82A}">
                    <a16:rowId xmlns:a16="http://schemas.microsoft.com/office/drawing/2014/main" val="3731570548"/>
                  </a:ext>
                </a:extLst>
              </a:tr>
              <a:tr h="370840">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13077000</a:t>
                      </a:r>
                    </a:p>
                  </a:txBody>
                  <a:tcPr marL="28575" marR="28575" marT="19050" marB="19050"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Urethral emulsion</a:t>
                      </a:r>
                    </a:p>
                  </a:txBody>
                  <a:tcPr marL="28575" marR="28575" marT="19050" marB="19050" anchor="ctr"/>
                </a:tc>
                <a:tc>
                  <a:txBody>
                    <a:bodyPr/>
                    <a:lstStyle/>
                    <a:p>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a:tc>
                <a:extLst>
                  <a:ext uri="{0D108BD9-81ED-4DB2-BD59-A6C34878D82A}">
                    <a16:rowId xmlns:a16="http://schemas.microsoft.com/office/drawing/2014/main" val="2489831205"/>
                  </a:ext>
                </a:extLst>
              </a:tr>
              <a:tr h="370840">
                <a:tc>
                  <a:txBody>
                    <a:bodyPr/>
                    <a:lstStyle/>
                    <a:p>
                      <a:pPr algn="l" rtl="0" fontAlgn="ct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13123000</a:t>
                      </a:r>
                      <a:endParaRPr lang="en-GB" sz="1100" b="0" dirty="0">
                        <a:effectLst/>
                        <a:latin typeface="Calibri" panose="020F0502020204030204" pitchFamily="34" charset="0"/>
                        <a:cs typeface="Calibri" panose="020F0502020204030204" pitchFamily="34" charset="0"/>
                      </a:endParaRPr>
                    </a:p>
                  </a:txBody>
                  <a:tcPr marL="14288" marR="14288" marT="9525" marB="9525" anchor="ctr"/>
                </a:tc>
                <a:tc>
                  <a:txBody>
                    <a:bodyPr/>
                    <a:lstStyle/>
                    <a:p>
                      <a:pPr marL="0" marR="0" lvl="0" indent="0" algn="l" defTabSz="914400" rtl="0" eaLnBrk="1" fontAlgn="ctr"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Urethral ointment </a:t>
                      </a:r>
                      <a:r>
                        <a:rPr lang="en-GB" sz="1100" b="0" dirty="0">
                          <a:solidFill>
                            <a:srgbClr val="00B050"/>
                          </a:solidFill>
                          <a:effectLst/>
                          <a:latin typeface="Calibri" panose="020F0502020204030204" pitchFamily="34" charset="0"/>
                          <a:cs typeface="Calibri" panose="020F0502020204030204" pitchFamily="34" charset="0"/>
                        </a:rPr>
                        <a:t>– Request new PDF</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marL="14288" marR="14288" marT="9525" marB="9525" anchor="ctr"/>
                </a:tc>
                <a:tc>
                  <a:txBody>
                    <a:bodyPr/>
                    <a:lstStyle/>
                    <a:p>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SP : tetracaine</a:t>
                      </a:r>
                    </a:p>
                    <a:p>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Lubristesic</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7,5 mg/g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pomada</a:t>
                      </a:r>
                      <a:r>
                        <a:rPr lang="en-GB" sz="1100" b="0" i="0" u="none" strike="noStrike" cap="none" dirty="0">
                          <a:solidFill>
                            <a:srgbClr val="000000"/>
                          </a:solidFill>
                          <a:effectLst/>
                          <a:latin typeface="Calibri" panose="020F0502020204030204" pitchFamily="34" charset="0"/>
                          <a:cs typeface="Calibri" panose="020F0502020204030204" pitchFamily="34" charset="0"/>
                          <a:sym typeface="Arial"/>
                        </a:rPr>
                        <a:t> </a:t>
                      </a:r>
                      <a:r>
                        <a:rPr lang="en-GB" sz="1100" b="0" i="0" u="none" strike="noStrike" cap="none" dirty="0" err="1">
                          <a:solidFill>
                            <a:srgbClr val="000000"/>
                          </a:solidFill>
                          <a:effectLst/>
                          <a:latin typeface="Calibri" panose="020F0502020204030204" pitchFamily="34" charset="0"/>
                          <a:cs typeface="Calibri" panose="020F0502020204030204" pitchFamily="34" charset="0"/>
                          <a:sym typeface="Arial"/>
                        </a:rPr>
                        <a:t>uretral</a:t>
                      </a:r>
                      <a:endParaRPr lang="en-GB" sz="1100" b="0" i="0" u="none" strike="noStrike" cap="none" dirty="0">
                        <a:solidFill>
                          <a:srgbClr val="000000"/>
                        </a:solidFill>
                        <a:effectLst/>
                        <a:latin typeface="Calibri" panose="020F0502020204030204" pitchFamily="34" charset="0"/>
                        <a:cs typeface="Calibri" panose="020F0502020204030204" pitchFamily="34" charset="0"/>
                        <a:sym typeface="Arial"/>
                      </a:endParaRPr>
                    </a:p>
                  </a:txBody>
                  <a:tcPr/>
                </a:tc>
                <a:extLst>
                  <a:ext uri="{0D108BD9-81ED-4DB2-BD59-A6C34878D82A}">
                    <a16:rowId xmlns:a16="http://schemas.microsoft.com/office/drawing/2014/main" val="1579711167"/>
                  </a:ext>
                </a:extLst>
              </a:tr>
            </a:tbl>
          </a:graphicData>
        </a:graphic>
      </p:graphicFrame>
    </p:spTree>
    <p:extLst>
      <p:ext uri="{BB962C8B-B14F-4D97-AF65-F5344CB8AC3E}">
        <p14:creationId xmlns:p14="http://schemas.microsoft.com/office/powerpoint/2010/main" val="3712975984"/>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0" ma:contentTypeDescription="Create a new document." ma:contentTypeScope="" ma:versionID="458191b9233e6cbb841d22d0cd9a845f">
  <xsd:schema xmlns:xsd="http://www.w3.org/2001/XMLSchema" xmlns:xs="http://www.w3.org/2001/XMLSchema" xmlns:p="http://schemas.microsoft.com/office/2006/metadata/properties" xmlns:ns2="8adf55b2-e31d-42df-b888-bc8005a32aed" targetNamespace="http://schemas.microsoft.com/office/2006/metadata/properties" ma:root="true" ma:fieldsID="736fce75dca8f2d9e2a9ede8667f7514"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2.xml><?xml version="1.0" encoding="utf-8"?>
<ds:datastoreItem xmlns:ds="http://schemas.openxmlformats.org/officeDocument/2006/customXml" ds:itemID="{9C8326B1-23AA-497C-B065-B193A95A47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7744</TotalTime>
  <Words>2552</Words>
  <Application>Microsoft Office PowerPoint</Application>
  <PresentationFormat>On-screen Show (16:9)</PresentationFormat>
  <Paragraphs>288</Paragraphs>
  <Slides>27</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Open Sans</vt:lpstr>
      <vt:lpstr>Helvetica Neue</vt:lpstr>
      <vt:lpstr>Wingdings</vt:lpstr>
      <vt:lpstr>Trebuchet MS</vt:lpstr>
      <vt:lpstr>Office Theme</vt:lpstr>
      <vt:lpstr>SNOMED CT DEUSG Subgroup EDQM Dose Form Mapping</vt:lpstr>
      <vt:lpstr>PowerPoint Presentation</vt:lpstr>
      <vt:lpstr>PowerPoint Presentation</vt:lpstr>
      <vt:lpstr>Our documentation</vt:lpstr>
      <vt:lpstr>Mapping Spreadsheet update</vt:lpstr>
      <vt:lpstr>PowerPoint Presentation</vt:lpstr>
      <vt:lpstr>Intravesical and Urethral Concepts</vt:lpstr>
      <vt:lpstr>Intravesical and Urethral Concepts</vt:lpstr>
      <vt:lpstr>Products for unmapped intravesical/urethral dose forms</vt:lpstr>
      <vt:lpstr>Intravesical and Urethral – Site of administration</vt:lpstr>
      <vt:lpstr>Principle?</vt:lpstr>
      <vt:lpstr>10521000 : Medicated nail lacquer – from September </vt:lpstr>
      <vt:lpstr>“Nail lacquer products”</vt:lpstr>
      <vt:lpstr>Plaster and Patch</vt:lpstr>
      <vt:lpstr>So far, we have Put the following on the RC1 list:</vt:lpstr>
      <vt:lpstr>And we have the following on the WIP list</vt:lpstr>
      <vt:lpstr>EDQM definitions:</vt:lpstr>
      <vt:lpstr>Transdermal patches: history, development and pharmacology: British Journal of Pharmacology (2015) 172 2179–2209 </vt:lpstr>
      <vt:lpstr>PowerPoint Presentation</vt:lpstr>
      <vt:lpstr>Adhesive properties: a critical issue in transdermal patch developments Expert Opinion on Drug Delivery Volume 9, 2012 - Issue 1</vt:lpstr>
      <vt:lpstr>A matrix….a patch?</vt:lpstr>
      <vt:lpstr>Global understanding? Is it a patch or is it a system?</vt:lpstr>
      <vt:lpstr>In SNOMED-CT….</vt:lpstr>
      <vt:lpstr>Need to write guidance!</vt:lpstr>
      <vt:lpstr>Next actions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18</cp:revision>
  <dcterms:modified xsi:type="dcterms:W3CDTF">2022-01-27T17:37:45Z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