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05" r:id="rId1"/>
    <p:sldMasterId id="2147483902" r:id="rId2"/>
  </p:sldMasterIdLst>
  <p:notesMasterIdLst>
    <p:notesMasterId r:id="rId15"/>
  </p:notesMasterIdLst>
  <p:handoutMasterIdLst>
    <p:handoutMasterId r:id="rId16"/>
  </p:handoutMasterIdLst>
  <p:sldIdLst>
    <p:sldId id="351" r:id="rId3"/>
    <p:sldId id="698" r:id="rId4"/>
    <p:sldId id="699" r:id="rId5"/>
    <p:sldId id="722" r:id="rId6"/>
    <p:sldId id="717" r:id="rId7"/>
    <p:sldId id="723" r:id="rId8"/>
    <p:sldId id="725" r:id="rId9"/>
    <p:sldId id="728" r:id="rId10"/>
    <p:sldId id="724" r:id="rId11"/>
    <p:sldId id="729" r:id="rId12"/>
    <p:sldId id="727" r:id="rId13"/>
    <p:sldId id="347" r:id="rId14"/>
  </p:sldIdLst>
  <p:sldSz cx="9144000" cy="5143500" type="screen16x9"/>
  <p:notesSz cx="7010400" cy="9296400"/>
  <p:defaultTextStyle>
    <a:defPPr>
      <a:defRPr lang="en-US"/>
    </a:defPPr>
    <a:lvl1pPr marL="0" algn="l" defTabSz="914291" rtl="0" eaLnBrk="1" latinLnBrk="0" hangingPunct="1">
      <a:defRPr sz="1800" kern="1200">
        <a:solidFill>
          <a:schemeClr val="tx1"/>
        </a:solidFill>
        <a:latin typeface="+mn-lt"/>
        <a:ea typeface="+mn-ea"/>
        <a:cs typeface="+mn-cs"/>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758" userDrawn="1">
          <p15:clr>
            <a:srgbClr val="A4A3A4"/>
          </p15:clr>
        </p15:guide>
        <p15:guide id="2" pos="295" userDrawn="1">
          <p15:clr>
            <a:srgbClr val="A4A3A4"/>
          </p15:clr>
        </p15:guide>
        <p15:guide id="3" pos="5465" userDrawn="1">
          <p15:clr>
            <a:srgbClr val="A4A3A4"/>
          </p15:clr>
        </p15:guide>
        <p15:guide id="4" orient="horz" pos="2822" userDrawn="1">
          <p15:clr>
            <a:srgbClr val="A4A3A4"/>
          </p15:clr>
        </p15:guide>
        <p15:guide id="5" pos="289" userDrawn="1">
          <p15:clr>
            <a:srgbClr val="A4A3A4"/>
          </p15:clr>
        </p15:guide>
      </p15:sldGuideLst>
    </p:ext>
    <p:ext uri="{2D200454-40CA-4A62-9FC3-DE9A4176ACB9}">
      <p15:notesGuideLst xmlns:p15="http://schemas.microsoft.com/office/powerpoint/2012/main">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3" clrIdx="0"/>
  <p:cmAuthor id="2" name="Kelly Kuru" initials="KK [2]" lastIdx="3" clrIdx="1"/>
  <p:cmAuthor id="3" name="Kelly Kuru" initials="KK [3]" lastIdx="1" clrIdx="2"/>
  <p:cmAuthor id="4" name="Kelly Kuru" initials="KK [4]" lastIdx="1" clrIdx="3"/>
  <p:cmAuthor id="5" name="Kelly Kuru" initials="KK [5]" lastIdx="1" clrIdx="4"/>
  <p:cmAuthor id="6" name="Kelly Kuru" initials="KK [6]" lastIdx="1" clrIdx="5"/>
  <p:cmAuthor id="7" name="Kelly Kuru" initials="KK [7]" lastIdx="1" clrIdx="6"/>
  <p:cmAuthor id="8" name="Kelly Kuru" initials="KK [8]" lastIdx="1" clrIdx="7"/>
  <p:cmAuthor id="9" name="Kelly Kuru" initials="KK [9]" lastIdx="1" clrIdx="8"/>
  <p:cmAuthor id="10" name="Kelly Kuru" initials="KK [10]" lastIdx="1" clrIdx="9"/>
  <p:cmAuthor id="11" name="Kelly Kuru" initials="KK [11]" lastIdx="1" clrIdx="10"/>
  <p:cmAuthor id="12" name="Kelly Kuru" initials="KK [12]" lastIdx="1" clrIdx="11"/>
  <p:cmAuthor id="13" name="Kelly Kuru" initials="KK [13]" lastIdx="1" clrIdx="12"/>
  <p:cmAuthor id="14" name="Kelly Kuru" initials="KK [14]" lastIdx="1" clrIdx="13"/>
  <p:cmAuthor id="15" name="Kelly Kuru" initials="KK [15]" lastIdx="1" clrIdx="14"/>
  <p:cmAuthor id="16" name="KC" initials="" lastIdx="0" clrIdx="15"/>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A9E0"/>
    <a:srgbClr val="DE4350"/>
    <a:srgbClr val="F4BD30"/>
    <a:srgbClr val="8C79B8"/>
    <a:srgbClr val="37BA9A"/>
    <a:srgbClr val="E6E9EE"/>
    <a:srgbClr val="09357A"/>
    <a:srgbClr val="CB77D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Inget format, inget rutnät">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223" autoAdjust="0"/>
    <p:restoredTop sz="93703" autoAdjust="0"/>
  </p:normalViewPr>
  <p:slideViewPr>
    <p:cSldViewPr snapToGrid="0">
      <p:cViewPr varScale="1">
        <p:scale>
          <a:sx n="85" d="100"/>
          <a:sy n="85" d="100"/>
        </p:scale>
        <p:origin x="932" y="60"/>
      </p:cViewPr>
      <p:guideLst>
        <p:guide orient="horz" pos="758"/>
        <p:guide pos="295"/>
        <p:guide pos="5465"/>
        <p:guide orient="horz" pos="2822"/>
        <p:guide pos="289"/>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23" d="100"/>
          <a:sy n="23" d="100"/>
        </p:scale>
        <p:origin x="-702" y="-108"/>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handoutMaster" Target="handoutMasters/handout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266"/>
          </a:xfrm>
          <a:prstGeom prst="rect">
            <a:avLst/>
          </a:prstGeom>
        </p:spPr>
        <p:txBody>
          <a:bodyPr vert="horz" lIns="91440" tIns="45720" rIns="91440" bIns="45720" rtlCol="0"/>
          <a:lstStyle>
            <a:lvl1pPr algn="l">
              <a:defRPr sz="1200"/>
            </a:lvl1pPr>
          </a:lstStyle>
          <a:p>
            <a:endParaRPr lang="en-US" dirty="0">
              <a:latin typeface="Arial"/>
            </a:endParaRPr>
          </a:p>
        </p:txBody>
      </p:sp>
      <p:sp>
        <p:nvSpPr>
          <p:cNvPr id="3" name="Date Placeholder 2"/>
          <p:cNvSpPr>
            <a:spLocks noGrp="1"/>
          </p:cNvSpPr>
          <p:nvPr>
            <p:ph type="dt" sz="quarter" idx="1"/>
          </p:nvPr>
        </p:nvSpPr>
        <p:spPr>
          <a:xfrm>
            <a:off x="3970938" y="0"/>
            <a:ext cx="3037840" cy="464266"/>
          </a:xfrm>
          <a:prstGeom prst="rect">
            <a:avLst/>
          </a:prstGeom>
        </p:spPr>
        <p:txBody>
          <a:bodyPr vert="horz" lIns="91440" tIns="45720" rIns="91440" bIns="45720" rtlCol="0"/>
          <a:lstStyle>
            <a:lvl1pPr algn="r">
              <a:defRPr sz="1200"/>
            </a:lvl1pPr>
          </a:lstStyle>
          <a:p>
            <a:fld id="{808E8302-FAB6-49C8-8345-847646CBD023}" type="datetimeFigureOut">
              <a:rPr lang="en-US" smtClean="0">
                <a:latin typeface="Arial"/>
              </a:rPr>
              <a:pPr/>
              <a:t>1/12/2022</a:t>
            </a:fld>
            <a:endParaRPr lang="en-US" dirty="0">
              <a:latin typeface="Arial"/>
            </a:endParaRPr>
          </a:p>
        </p:txBody>
      </p:sp>
      <p:sp>
        <p:nvSpPr>
          <p:cNvPr id="4" name="Footer Placeholder 3"/>
          <p:cNvSpPr>
            <a:spLocks noGrp="1"/>
          </p:cNvSpPr>
          <p:nvPr>
            <p:ph type="ftr" sz="quarter" idx="2"/>
          </p:nvPr>
        </p:nvSpPr>
        <p:spPr>
          <a:xfrm>
            <a:off x="0" y="8830551"/>
            <a:ext cx="3037840" cy="464265"/>
          </a:xfrm>
          <a:prstGeom prst="rect">
            <a:avLst/>
          </a:prstGeom>
        </p:spPr>
        <p:txBody>
          <a:bodyPr vert="horz" lIns="91440" tIns="45720" rIns="91440" bIns="45720" rtlCol="0" anchor="b"/>
          <a:lstStyle>
            <a:lvl1pPr algn="l">
              <a:defRPr sz="1200"/>
            </a:lvl1pPr>
          </a:lstStyle>
          <a:p>
            <a:endParaRPr lang="en-US" dirty="0">
              <a:latin typeface="Arial"/>
            </a:endParaRPr>
          </a:p>
        </p:txBody>
      </p:sp>
      <p:sp>
        <p:nvSpPr>
          <p:cNvPr id="5" name="Slide Number Placeholder 4"/>
          <p:cNvSpPr>
            <a:spLocks noGrp="1"/>
          </p:cNvSpPr>
          <p:nvPr>
            <p:ph type="sldNum" sz="quarter" idx="3"/>
          </p:nvPr>
        </p:nvSpPr>
        <p:spPr>
          <a:xfrm>
            <a:off x="3970938" y="8830551"/>
            <a:ext cx="3037840" cy="464265"/>
          </a:xfrm>
          <a:prstGeom prst="rect">
            <a:avLst/>
          </a:prstGeom>
        </p:spPr>
        <p:txBody>
          <a:bodyPr vert="horz" lIns="91440" tIns="45720" rIns="91440" bIns="45720" rtlCol="0" anchor="b"/>
          <a:lstStyle>
            <a:lvl1pPr algn="r">
              <a:defRPr sz="1200"/>
            </a:lvl1pPr>
          </a:lstStyle>
          <a:p>
            <a:fld id="{835EEFC9-BB70-4DFF-BB32-59575CB10BE6}" type="slidenum">
              <a:rPr lang="en-US" smtClean="0">
                <a:latin typeface="Arial"/>
              </a:rPr>
              <a:pPr/>
              <a:t>‹#›</a:t>
            </a:fld>
            <a:endParaRPr lang="en-US" dirty="0">
              <a:latin typeface="Arial"/>
            </a:endParaRPr>
          </a:p>
        </p:txBody>
      </p:sp>
    </p:spTree>
    <p:extLst>
      <p:ext uri="{BB962C8B-B14F-4D97-AF65-F5344CB8AC3E}">
        <p14:creationId xmlns:p14="http://schemas.microsoft.com/office/powerpoint/2010/main" val="60214373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1440" tIns="45720" rIns="91440" bIns="45720" rtlCol="0"/>
          <a:lstStyle>
            <a:lvl1pPr algn="l">
              <a:defRPr sz="1200">
                <a:latin typeface="Arial"/>
              </a:defRPr>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1440" tIns="45720" rIns="91440" bIns="45720" rtlCol="0"/>
          <a:lstStyle>
            <a:lvl1pPr algn="r">
              <a:defRPr sz="1200">
                <a:latin typeface="Arial"/>
              </a:defRPr>
            </a:lvl1pPr>
          </a:lstStyle>
          <a:p>
            <a:fld id="{182997B8-C321-429B-8575-1DC3C049F63E}" type="datetimeFigureOut">
              <a:rPr lang="en-US" smtClean="0"/>
              <a:pPr/>
              <a:t>1/12/2022</a:t>
            </a:fld>
            <a:endParaRPr lang="en-US" dirty="0"/>
          </a:p>
        </p:txBody>
      </p:sp>
      <p:sp>
        <p:nvSpPr>
          <p:cNvPr id="4" name="Slide Image Placeholder 3"/>
          <p:cNvSpPr>
            <a:spLocks noGrp="1" noRot="1" noChangeAspect="1"/>
          </p:cNvSpPr>
          <p:nvPr>
            <p:ph type="sldImg" idx="2"/>
          </p:nvPr>
        </p:nvSpPr>
        <p:spPr>
          <a:xfrm>
            <a:off x="406400" y="696913"/>
            <a:ext cx="6197600"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1440" tIns="45720" rIns="91440" bIns="45720" rtlCol="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1440" tIns="45720" rIns="91440" bIns="45720" rtlCol="0" anchor="b"/>
          <a:lstStyle>
            <a:lvl1pPr algn="l">
              <a:defRPr sz="1200">
                <a:latin typeface="Arial"/>
              </a:defRPr>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1440" tIns="45720" rIns="91440" bIns="45720" rtlCol="0" anchor="b"/>
          <a:lstStyle>
            <a:lvl1pPr algn="r">
              <a:defRPr sz="1200">
                <a:latin typeface="Arial"/>
              </a:defRPr>
            </a:lvl1pPr>
          </a:lstStyle>
          <a:p>
            <a:fld id="{65BB8463-FF47-4AB8-A37C-6B473AF28FBD}" type="slidenum">
              <a:rPr lang="en-US" smtClean="0"/>
              <a:pPr/>
              <a:t>‹#›</a:t>
            </a:fld>
            <a:endParaRPr lang="en-US" dirty="0"/>
          </a:p>
        </p:txBody>
      </p:sp>
    </p:spTree>
    <p:extLst>
      <p:ext uri="{BB962C8B-B14F-4D97-AF65-F5344CB8AC3E}">
        <p14:creationId xmlns:p14="http://schemas.microsoft.com/office/powerpoint/2010/main" val="2195033111"/>
      </p:ext>
    </p:extLst>
  </p:cSld>
  <p:clrMap bg1="lt1" tx1="dk1" bg2="lt2" tx2="dk2" accent1="accent1" accent2="accent2" accent3="accent3" accent4="accent4" accent5="accent5" accent6="accent6" hlink="hlink" folHlink="folHlink"/>
  <p:hf hdr="0" ftr="0" dt="0"/>
  <p:notesStyle>
    <a:lvl1pPr marL="0" algn="l" defTabSz="914291" rtl="0" eaLnBrk="1" latinLnBrk="0" hangingPunct="1">
      <a:defRPr sz="1200" kern="1200">
        <a:solidFill>
          <a:schemeClr val="tx1"/>
        </a:solidFill>
        <a:latin typeface="Arial"/>
        <a:ea typeface="+mn-ea"/>
        <a:cs typeface="+mn-cs"/>
      </a:defRPr>
    </a:lvl1pPr>
    <a:lvl2pPr marL="457146" algn="l" defTabSz="914291" rtl="0" eaLnBrk="1" latinLnBrk="0" hangingPunct="1">
      <a:defRPr sz="1200" kern="1200">
        <a:solidFill>
          <a:schemeClr val="tx1"/>
        </a:solidFill>
        <a:latin typeface="Arial"/>
        <a:ea typeface="+mn-ea"/>
        <a:cs typeface="+mn-cs"/>
      </a:defRPr>
    </a:lvl2pPr>
    <a:lvl3pPr marL="914291" algn="l" defTabSz="914291" rtl="0" eaLnBrk="1" latinLnBrk="0" hangingPunct="1">
      <a:defRPr sz="1200" kern="1200">
        <a:solidFill>
          <a:schemeClr val="tx1"/>
        </a:solidFill>
        <a:latin typeface="Arial"/>
        <a:ea typeface="+mn-ea"/>
        <a:cs typeface="+mn-cs"/>
      </a:defRPr>
    </a:lvl3pPr>
    <a:lvl4pPr marL="1371438" algn="l" defTabSz="914291" rtl="0" eaLnBrk="1" latinLnBrk="0" hangingPunct="1">
      <a:defRPr sz="1200" kern="1200">
        <a:solidFill>
          <a:schemeClr val="tx1"/>
        </a:solidFill>
        <a:latin typeface="Arial"/>
        <a:ea typeface="+mn-ea"/>
        <a:cs typeface="+mn-cs"/>
      </a:defRPr>
    </a:lvl4pPr>
    <a:lvl5pPr marL="1828584" algn="l" defTabSz="914291" rtl="0" eaLnBrk="1" latinLnBrk="0" hangingPunct="1">
      <a:defRPr sz="1200" kern="1200">
        <a:solidFill>
          <a:schemeClr val="tx1"/>
        </a:solidFill>
        <a:latin typeface="Arial"/>
        <a:ea typeface="+mn-ea"/>
        <a:cs typeface="+mn-cs"/>
      </a:defRPr>
    </a:lvl5pPr>
    <a:lvl6pPr marL="2285729" algn="l" defTabSz="914291" rtl="0" eaLnBrk="1" latinLnBrk="0" hangingPunct="1">
      <a:defRPr sz="1200" kern="1200">
        <a:solidFill>
          <a:schemeClr val="tx1"/>
        </a:solidFill>
        <a:latin typeface="+mn-lt"/>
        <a:ea typeface="+mn-ea"/>
        <a:cs typeface="+mn-cs"/>
      </a:defRPr>
    </a:lvl6pPr>
    <a:lvl7pPr marL="2742875" algn="l" defTabSz="914291" rtl="0" eaLnBrk="1" latinLnBrk="0" hangingPunct="1">
      <a:defRPr sz="1200" kern="1200">
        <a:solidFill>
          <a:schemeClr val="tx1"/>
        </a:solidFill>
        <a:latin typeface="+mn-lt"/>
        <a:ea typeface="+mn-ea"/>
        <a:cs typeface="+mn-cs"/>
      </a:defRPr>
    </a:lvl7pPr>
    <a:lvl8pPr marL="3200021" algn="l" defTabSz="914291" rtl="0" eaLnBrk="1" latinLnBrk="0" hangingPunct="1">
      <a:defRPr sz="1200" kern="1200">
        <a:solidFill>
          <a:schemeClr val="tx1"/>
        </a:solidFill>
        <a:latin typeface="+mn-lt"/>
        <a:ea typeface="+mn-ea"/>
        <a:cs typeface="+mn-cs"/>
      </a:defRPr>
    </a:lvl8pPr>
    <a:lvl9pPr marL="3657167" algn="l" defTabSz="91429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8"/>
        <p:cNvGrpSpPr/>
        <p:nvPr/>
      </p:nvGrpSpPr>
      <p:grpSpPr>
        <a:xfrm>
          <a:off x="0" y="0"/>
          <a:ext cx="0" cy="0"/>
          <a:chOff x="0" y="0"/>
          <a:chExt cx="0" cy="0"/>
        </a:xfrm>
      </p:grpSpPr>
      <p:sp>
        <p:nvSpPr>
          <p:cNvPr id="99" name="Google Shape;99;p6:notes"/>
          <p:cNvSpPr txBox="1">
            <a:spLocks noGrp="1"/>
          </p:cNvSpPr>
          <p:nvPr>
            <p:ph type="body" idx="1"/>
          </p:nvPr>
        </p:nvSpPr>
        <p:spPr>
          <a:xfrm>
            <a:off x="701040" y="4415790"/>
            <a:ext cx="5608200" cy="41835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200"/>
              <a:buFont typeface="Arial"/>
              <a:buNone/>
            </a:pPr>
            <a:endParaRPr/>
          </a:p>
        </p:txBody>
      </p:sp>
      <p:sp>
        <p:nvSpPr>
          <p:cNvPr id="100" name="Google Shape;100;p6:notes"/>
          <p:cNvSpPr>
            <a:spLocks noGrp="1" noRot="1" noChangeAspect="1"/>
          </p:cNvSpPr>
          <p:nvPr>
            <p:ph type="sldImg" idx="2"/>
          </p:nvPr>
        </p:nvSpPr>
        <p:spPr>
          <a:xfrm>
            <a:off x="406400" y="696913"/>
            <a:ext cx="6197600" cy="348615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9079203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06400" y="696913"/>
            <a:ext cx="6197600" cy="348615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5BB8463-FF47-4AB8-A37C-6B473AF28FBD}" type="slidenum">
              <a:rPr lang="en-US" smtClean="0"/>
              <a:pPr/>
              <a:t>12</a:t>
            </a:fld>
            <a:endParaRPr lang="en-US" dirty="0"/>
          </a:p>
        </p:txBody>
      </p:sp>
    </p:spTree>
    <p:extLst>
      <p:ext uri="{BB962C8B-B14F-4D97-AF65-F5344CB8AC3E}">
        <p14:creationId xmlns:p14="http://schemas.microsoft.com/office/powerpoint/2010/main" val="158150117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hyperlink" Target="http://www.snomed.org" TargetMode="External"/><Relationship Id="rId1" Type="http://schemas.openxmlformats.org/officeDocument/2006/relationships/slideMaster" Target="../slideMasters/slideMaster2.xml"/><Relationship Id="rId4" Type="http://schemas.openxmlformats.org/officeDocument/2006/relationships/hyperlink" Target="https://twitter.com/SnomedCT" TargetMode="Externa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 horizontal a">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6826250" y="1098550"/>
            <a:ext cx="2317751" cy="4044950"/>
          </a:xfrm>
          <a:prstGeom prst="rect">
            <a:avLst/>
          </a:prstGeom>
        </p:spPr>
        <p:txBody>
          <a:bodyPr vert="horz"/>
          <a:lstStyle/>
          <a:p>
            <a:endParaRPr lang="en-US" dirty="0"/>
          </a:p>
        </p:txBody>
      </p:sp>
    </p:spTree>
    <p:extLst>
      <p:ext uri="{BB962C8B-B14F-4D97-AF65-F5344CB8AC3E}">
        <p14:creationId xmlns:p14="http://schemas.microsoft.com/office/powerpoint/2010/main" val="35987228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slide - plain a">
  <p:cSld name="1_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181494093"/>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Title &amp; subtitle">
    <p:spTree>
      <p:nvGrpSpPr>
        <p:cNvPr id="1" name=""/>
        <p:cNvGrpSpPr/>
        <p:nvPr/>
      </p:nvGrpSpPr>
      <p:grpSpPr>
        <a:xfrm>
          <a:off x="0" y="0"/>
          <a:ext cx="0" cy="0"/>
          <a:chOff x="0" y="0"/>
          <a:chExt cx="0" cy="0"/>
        </a:xfrm>
      </p:grpSpPr>
      <p:sp>
        <p:nvSpPr>
          <p:cNvPr id="4" name="Text Placeholder 8">
            <a:extLst>
              <a:ext uri="{FF2B5EF4-FFF2-40B4-BE49-F238E27FC236}">
                <a16:creationId xmlns:a16="http://schemas.microsoft.com/office/drawing/2014/main" id="{D1AFA9E9-5EB8-42BF-B15A-3D95DDA547A4}"/>
              </a:ext>
            </a:extLst>
          </p:cNvPr>
          <p:cNvSpPr>
            <a:spLocks noGrp="1"/>
          </p:cNvSpPr>
          <p:nvPr>
            <p:ph type="body" sz="quarter" idx="13" hasCustomPrompt="1"/>
          </p:nvPr>
        </p:nvSpPr>
        <p:spPr>
          <a:xfrm>
            <a:off x="376238" y="488701"/>
            <a:ext cx="8391525" cy="567941"/>
          </a:xfrm>
          <a:prstGeom prst="rect">
            <a:avLst/>
          </a:prstGeom>
        </p:spPr>
        <p:txBody>
          <a:bodyPr lIns="0" tIns="0" rIns="0" bIns="0">
            <a:noAutofit/>
          </a:bodyPr>
          <a:lstStyle>
            <a:lvl1pPr marL="0" indent="0">
              <a:buNone/>
              <a:defRPr sz="1350" b="0">
                <a:solidFill>
                  <a:srgbClr val="575757"/>
                </a:solidFill>
              </a:defRPr>
            </a:lvl1pPr>
          </a:lstStyle>
          <a:p>
            <a:pPr lvl="0"/>
            <a:r>
              <a:rPr lang="en-US" dirty="0"/>
              <a:t>Click to add subtitle</a:t>
            </a:r>
          </a:p>
        </p:txBody>
      </p:sp>
      <p:sp>
        <p:nvSpPr>
          <p:cNvPr id="5" name="Title Placeholder 1">
            <a:extLst>
              <a:ext uri="{FF2B5EF4-FFF2-40B4-BE49-F238E27FC236}">
                <a16:creationId xmlns:a16="http://schemas.microsoft.com/office/drawing/2014/main" id="{C3F5B0ED-A4CB-4D19-B6B8-CA9E1139E702}"/>
              </a:ext>
            </a:extLst>
          </p:cNvPr>
          <p:cNvSpPr>
            <a:spLocks noGrp="1"/>
          </p:cNvSpPr>
          <p:nvPr>
            <p:ph type="title" hasCustomPrompt="1"/>
          </p:nvPr>
        </p:nvSpPr>
        <p:spPr>
          <a:xfrm>
            <a:off x="376238" y="238126"/>
            <a:ext cx="8391525" cy="250574"/>
          </a:xfrm>
          <a:prstGeom prst="rect">
            <a:avLst/>
          </a:prstGeom>
        </p:spPr>
        <p:txBody>
          <a:bodyPr vert="horz" lIns="0" tIns="0" rIns="0" bIns="0" rtlCol="0" anchor="t" anchorCtr="0">
            <a:noAutofit/>
          </a:bodyPr>
          <a:lstStyle>
            <a:lvl1pPr>
              <a:defRPr>
                <a:latin typeface="+mj-lt"/>
              </a:defRPr>
            </a:lvl1pPr>
          </a:lstStyle>
          <a:p>
            <a:r>
              <a:rPr lang="en-US" dirty="0"/>
              <a:t>Click to add title</a:t>
            </a:r>
          </a:p>
        </p:txBody>
      </p:sp>
    </p:spTree>
    <p:extLst>
      <p:ext uri="{BB962C8B-B14F-4D97-AF65-F5344CB8AC3E}">
        <p14:creationId xmlns:p14="http://schemas.microsoft.com/office/powerpoint/2010/main" val="515481190"/>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11716120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 plain a">
  <p:cSld name="Title slide - plain a">
    <p:spTree>
      <p:nvGrpSpPr>
        <p:cNvPr id="1" name="Shape 14"/>
        <p:cNvGrpSpPr/>
        <p:nvPr/>
      </p:nvGrpSpPr>
      <p:grpSpPr>
        <a:xfrm>
          <a:off x="0" y="0"/>
          <a:ext cx="0" cy="0"/>
          <a:chOff x="0" y="0"/>
          <a:chExt cx="0" cy="0"/>
        </a:xfrm>
      </p:grpSpPr>
      <p:sp>
        <p:nvSpPr>
          <p:cNvPr id="15" name="Google Shape;15;p2"/>
          <p:cNvSpPr txBox="1">
            <a:spLocks noGrp="1"/>
          </p:cNvSpPr>
          <p:nvPr>
            <p:ph type="title"/>
          </p:nvPr>
        </p:nvSpPr>
        <p:spPr>
          <a:xfrm>
            <a:off x="457200" y="831920"/>
            <a:ext cx="8229600" cy="568721"/>
          </a:xfrm>
          <a:prstGeom prst="rect">
            <a:avLst/>
          </a:prstGeom>
          <a:noFill/>
          <a:ln>
            <a:noFill/>
          </a:ln>
        </p:spPr>
        <p:txBody>
          <a:bodyPr spcFirstLastPara="1" wrap="square" lIns="91400" tIns="91400" rIns="91400" bIns="91400" anchor="ctr" anchorCtr="0"/>
          <a:lstStyle>
            <a:lvl1pPr marR="0" lvl="0" algn="l">
              <a:lnSpc>
                <a:spcPct val="100000"/>
              </a:lnSpc>
              <a:spcBef>
                <a:spcPts val="0"/>
              </a:spcBef>
              <a:spcAft>
                <a:spcPts val="0"/>
              </a:spcAft>
              <a:buClr>
                <a:schemeClr val="accent1"/>
              </a:buClr>
              <a:buSzPts val="2400"/>
              <a:buFont typeface="Arial"/>
              <a:buNone/>
              <a:defRPr sz="2400" b="0" i="0" u="none" strike="noStrike" cap="none">
                <a:solidFill>
                  <a:schemeClr val="accent1"/>
                </a:solidFill>
                <a:latin typeface="Arial"/>
                <a:ea typeface="Arial"/>
                <a:cs typeface="Arial"/>
                <a:sym typeface="Arial"/>
              </a:defRPr>
            </a:lvl1pPr>
            <a:lvl2pPr lvl="1">
              <a:spcBef>
                <a:spcPts val="0"/>
              </a:spcBef>
              <a:spcAft>
                <a:spcPts val="0"/>
              </a:spcAft>
              <a:buSzPts val="1800"/>
              <a:buNone/>
              <a:defRPr sz="1800"/>
            </a:lvl2pPr>
            <a:lvl3pPr lvl="2">
              <a:spcBef>
                <a:spcPts val="0"/>
              </a:spcBef>
              <a:spcAft>
                <a:spcPts val="0"/>
              </a:spcAft>
              <a:buSzPts val="1800"/>
              <a:buNone/>
              <a:defRPr sz="1800"/>
            </a:lvl3pPr>
            <a:lvl4pPr lvl="3">
              <a:spcBef>
                <a:spcPts val="0"/>
              </a:spcBef>
              <a:spcAft>
                <a:spcPts val="0"/>
              </a:spcAft>
              <a:buSzPts val="1800"/>
              <a:buNone/>
              <a:defRPr sz="1800"/>
            </a:lvl4pPr>
            <a:lvl5pPr lvl="4">
              <a:spcBef>
                <a:spcPts val="0"/>
              </a:spcBef>
              <a:spcAft>
                <a:spcPts val="0"/>
              </a:spcAft>
              <a:buSzPts val="1800"/>
              <a:buNone/>
              <a:defRPr sz="1800"/>
            </a:lvl5pPr>
            <a:lvl6pPr lvl="5">
              <a:spcBef>
                <a:spcPts val="0"/>
              </a:spcBef>
              <a:spcAft>
                <a:spcPts val="0"/>
              </a:spcAft>
              <a:buSzPts val="1800"/>
              <a:buNone/>
              <a:defRPr sz="1800"/>
            </a:lvl6pPr>
            <a:lvl7pPr lvl="6">
              <a:spcBef>
                <a:spcPts val="0"/>
              </a:spcBef>
              <a:spcAft>
                <a:spcPts val="0"/>
              </a:spcAft>
              <a:buSzPts val="1800"/>
              <a:buNone/>
              <a:defRPr sz="1800"/>
            </a:lvl7pPr>
            <a:lvl8pPr lvl="7">
              <a:spcBef>
                <a:spcPts val="0"/>
              </a:spcBef>
              <a:spcAft>
                <a:spcPts val="0"/>
              </a:spcAft>
              <a:buSzPts val="1800"/>
              <a:buNone/>
              <a:defRPr sz="1800"/>
            </a:lvl8pPr>
            <a:lvl9pPr lvl="8">
              <a:spcBef>
                <a:spcPts val="0"/>
              </a:spcBef>
              <a:spcAft>
                <a:spcPts val="0"/>
              </a:spcAft>
              <a:buSzPts val="1800"/>
              <a:buNone/>
              <a:defRPr sz="1800"/>
            </a:lvl9pPr>
          </a:lstStyle>
          <a:p>
            <a:endParaRPr/>
          </a:p>
        </p:txBody>
      </p:sp>
      <p:sp>
        <p:nvSpPr>
          <p:cNvPr id="16" name="Google Shape;16;p2"/>
          <p:cNvSpPr txBox="1">
            <a:spLocks noGrp="1"/>
          </p:cNvSpPr>
          <p:nvPr>
            <p:ph type="body" idx="1"/>
          </p:nvPr>
        </p:nvSpPr>
        <p:spPr>
          <a:xfrm>
            <a:off x="463551" y="1406988"/>
            <a:ext cx="8255000" cy="3215812"/>
          </a:xfrm>
          <a:prstGeom prst="rect">
            <a:avLst/>
          </a:prstGeom>
          <a:noFill/>
          <a:ln>
            <a:noFill/>
          </a:ln>
        </p:spPr>
        <p:txBody>
          <a:bodyPr spcFirstLastPara="1" wrap="square" lIns="91400" tIns="91400" rIns="91400" bIns="91400" anchor="t" anchorCtr="0"/>
          <a:lstStyle>
            <a:lvl1pPr marL="457189" marR="0" lvl="0" indent="-228594" algn="l">
              <a:lnSpc>
                <a:spcPct val="100000"/>
              </a:lnSpc>
              <a:spcBef>
                <a:spcPts val="1200"/>
              </a:spcBef>
              <a:spcAft>
                <a:spcPts val="0"/>
              </a:spcAft>
              <a:buClr>
                <a:schemeClr val="accent2"/>
              </a:buClr>
              <a:buSzPts val="1400"/>
              <a:buFont typeface="Arial"/>
              <a:buNone/>
              <a:defRPr sz="1400" b="0" i="0" u="none" strike="noStrike" cap="none">
                <a:solidFill>
                  <a:schemeClr val="accent2"/>
                </a:solidFill>
                <a:latin typeface="Arial"/>
                <a:ea typeface="Arial"/>
                <a:cs typeface="Arial"/>
                <a:sym typeface="Arial"/>
              </a:defRPr>
            </a:lvl1pPr>
            <a:lvl2pPr marL="914377" marR="0" lvl="1" indent="-228594" algn="l">
              <a:lnSpc>
                <a:spcPct val="100000"/>
              </a:lnSpc>
              <a:spcBef>
                <a:spcPts val="1200"/>
              </a:spcBef>
              <a:spcAft>
                <a:spcPts val="0"/>
              </a:spcAft>
              <a:buClr>
                <a:srgbClr val="1D1E20"/>
              </a:buClr>
              <a:buSzPts val="1400"/>
              <a:buFont typeface="Arial"/>
              <a:buNone/>
              <a:defRPr sz="1400" b="0" i="0" u="none" strike="noStrike" cap="none">
                <a:solidFill>
                  <a:srgbClr val="1D1E20"/>
                </a:solidFill>
                <a:latin typeface="Arial"/>
                <a:ea typeface="Arial"/>
                <a:cs typeface="Arial"/>
                <a:sym typeface="Arial"/>
              </a:defRPr>
            </a:lvl2pPr>
            <a:lvl3pPr marL="1371566" marR="0" lvl="2" indent="-228594" algn="l">
              <a:lnSpc>
                <a:spcPct val="100000"/>
              </a:lnSpc>
              <a:spcBef>
                <a:spcPts val="800"/>
              </a:spcBef>
              <a:spcAft>
                <a:spcPts val="0"/>
              </a:spcAft>
              <a:buClr>
                <a:srgbClr val="1D1E20"/>
              </a:buClr>
              <a:buSzPts val="1200"/>
              <a:buFont typeface="Arial"/>
              <a:buNone/>
              <a:defRPr sz="1200" b="0" i="0" u="none" strike="noStrike" cap="none">
                <a:solidFill>
                  <a:srgbClr val="1D1E20"/>
                </a:solidFill>
                <a:latin typeface="Verdana"/>
                <a:ea typeface="Verdana"/>
                <a:cs typeface="Verdana"/>
                <a:sym typeface="Verdana"/>
              </a:defRPr>
            </a:lvl3pPr>
            <a:lvl4pPr marL="1828754" marR="0" lvl="3" indent="-228594" algn="l">
              <a:lnSpc>
                <a:spcPct val="100000"/>
              </a:lnSpc>
              <a:spcBef>
                <a:spcPts val="200"/>
              </a:spcBef>
              <a:spcAft>
                <a:spcPts val="0"/>
              </a:spcAft>
              <a:buClr>
                <a:srgbClr val="1D1E20"/>
              </a:buClr>
              <a:buSzPts val="1000"/>
              <a:buFont typeface="Arial"/>
              <a:buNone/>
              <a:defRPr sz="1000" b="0" i="0" u="none" strike="noStrike" cap="none">
                <a:solidFill>
                  <a:srgbClr val="1D1E20"/>
                </a:solidFill>
                <a:latin typeface="Verdana"/>
                <a:ea typeface="Verdana"/>
                <a:cs typeface="Verdana"/>
                <a:sym typeface="Verdana"/>
              </a:defRPr>
            </a:lvl4pPr>
            <a:lvl5pPr marL="2285943" marR="0" lvl="4" indent="-228594" algn="l">
              <a:lnSpc>
                <a:spcPct val="100000"/>
              </a:lnSpc>
              <a:spcBef>
                <a:spcPts val="400"/>
              </a:spcBef>
              <a:spcAft>
                <a:spcPts val="0"/>
              </a:spcAft>
              <a:buClr>
                <a:schemeClr val="dk1"/>
              </a:buClr>
              <a:buSzPts val="2000"/>
              <a:buFont typeface="Arial"/>
              <a:buNone/>
              <a:defRPr sz="2000" b="0" i="0" u="none" strike="noStrike" cap="none">
                <a:solidFill>
                  <a:schemeClr val="dk1"/>
                </a:solidFill>
                <a:latin typeface="Verdana"/>
                <a:ea typeface="Verdana"/>
                <a:cs typeface="Verdana"/>
                <a:sym typeface="Verdana"/>
              </a:defRPr>
            </a:lvl5pPr>
            <a:lvl6pPr marL="2743131" marR="0" lvl="5"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320" marR="0" lvl="6"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509" marR="0" lvl="7"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697" marR="0" lvl="8" indent="-355591" algn="l">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
        <p:nvSpPr>
          <p:cNvPr id="17" name="Google Shape;17;p2"/>
          <p:cNvSpPr txBox="1">
            <a:spLocks noGrp="1"/>
          </p:cNvSpPr>
          <p:nvPr>
            <p:ph type="sldNum" idx="12"/>
          </p:nvPr>
        </p:nvSpPr>
        <p:spPr>
          <a:xfrm>
            <a:off x="6553200" y="4767266"/>
            <a:ext cx="2133600" cy="376237"/>
          </a:xfrm>
          <a:prstGeom prst="rect">
            <a:avLst/>
          </a:prstGeom>
          <a:noFill/>
          <a:ln>
            <a:noFill/>
          </a:ln>
        </p:spPr>
        <p:txBody>
          <a:bodyPr spcFirstLastPara="1" wrap="square" lIns="0" tIns="0" rIns="0" bIns="0" anchor="ctr" anchorCtr="0">
            <a:noAutofit/>
          </a:bodyPr>
          <a:lstStyle>
            <a:lvl1pPr marL="0" lvl="0" indent="0" algn="r">
              <a:lnSpc>
                <a:spcPct val="100000"/>
              </a:lnSpc>
              <a:spcBef>
                <a:spcPts val="0"/>
              </a:spcBef>
              <a:spcAft>
                <a:spcPts val="0"/>
              </a:spcAft>
              <a:buClr>
                <a:schemeClr val="accent3"/>
              </a:buClr>
              <a:buSzPts val="200"/>
              <a:buFont typeface="Arial"/>
              <a:buNone/>
              <a:defRPr sz="800">
                <a:solidFill>
                  <a:schemeClr val="accent3"/>
                </a:solidFill>
              </a:defRPr>
            </a:lvl1pPr>
            <a:lvl2pPr marL="0" lvl="1" indent="0" algn="r">
              <a:lnSpc>
                <a:spcPct val="100000"/>
              </a:lnSpc>
              <a:spcBef>
                <a:spcPts val="0"/>
              </a:spcBef>
              <a:spcAft>
                <a:spcPts val="0"/>
              </a:spcAft>
              <a:buClr>
                <a:schemeClr val="accent3"/>
              </a:buClr>
              <a:buSzPts val="200"/>
              <a:buFont typeface="Arial"/>
              <a:buNone/>
              <a:defRPr sz="800">
                <a:solidFill>
                  <a:schemeClr val="accent3"/>
                </a:solidFill>
              </a:defRPr>
            </a:lvl2pPr>
            <a:lvl3pPr marL="0" lvl="2" indent="0" algn="r">
              <a:lnSpc>
                <a:spcPct val="100000"/>
              </a:lnSpc>
              <a:spcBef>
                <a:spcPts val="0"/>
              </a:spcBef>
              <a:spcAft>
                <a:spcPts val="0"/>
              </a:spcAft>
              <a:buClr>
                <a:schemeClr val="accent3"/>
              </a:buClr>
              <a:buSzPts val="200"/>
              <a:buFont typeface="Arial"/>
              <a:buNone/>
              <a:defRPr sz="800">
                <a:solidFill>
                  <a:schemeClr val="accent3"/>
                </a:solidFill>
              </a:defRPr>
            </a:lvl3pPr>
            <a:lvl4pPr marL="0" lvl="3" indent="0" algn="r">
              <a:lnSpc>
                <a:spcPct val="100000"/>
              </a:lnSpc>
              <a:spcBef>
                <a:spcPts val="0"/>
              </a:spcBef>
              <a:spcAft>
                <a:spcPts val="0"/>
              </a:spcAft>
              <a:buClr>
                <a:schemeClr val="accent3"/>
              </a:buClr>
              <a:buSzPts val="200"/>
              <a:buFont typeface="Arial"/>
              <a:buNone/>
              <a:defRPr sz="800">
                <a:solidFill>
                  <a:schemeClr val="accent3"/>
                </a:solidFill>
              </a:defRPr>
            </a:lvl4pPr>
            <a:lvl5pPr marL="0" lvl="4" indent="0" algn="r">
              <a:lnSpc>
                <a:spcPct val="100000"/>
              </a:lnSpc>
              <a:spcBef>
                <a:spcPts val="0"/>
              </a:spcBef>
              <a:spcAft>
                <a:spcPts val="0"/>
              </a:spcAft>
              <a:buClr>
                <a:schemeClr val="accent3"/>
              </a:buClr>
              <a:buSzPts val="200"/>
              <a:buFont typeface="Arial"/>
              <a:buNone/>
              <a:defRPr sz="800">
                <a:solidFill>
                  <a:schemeClr val="accent3"/>
                </a:solidFill>
              </a:defRPr>
            </a:lvl5pPr>
            <a:lvl6pPr marL="0" lvl="5" indent="0" algn="r">
              <a:lnSpc>
                <a:spcPct val="100000"/>
              </a:lnSpc>
              <a:spcBef>
                <a:spcPts val="0"/>
              </a:spcBef>
              <a:spcAft>
                <a:spcPts val="0"/>
              </a:spcAft>
              <a:buClr>
                <a:schemeClr val="accent3"/>
              </a:buClr>
              <a:buSzPts val="200"/>
              <a:buFont typeface="Arial"/>
              <a:buNone/>
              <a:defRPr sz="800">
                <a:solidFill>
                  <a:schemeClr val="accent3"/>
                </a:solidFill>
              </a:defRPr>
            </a:lvl6pPr>
            <a:lvl7pPr marL="0" lvl="6" indent="0" algn="r">
              <a:lnSpc>
                <a:spcPct val="100000"/>
              </a:lnSpc>
              <a:spcBef>
                <a:spcPts val="0"/>
              </a:spcBef>
              <a:spcAft>
                <a:spcPts val="0"/>
              </a:spcAft>
              <a:buClr>
                <a:schemeClr val="accent3"/>
              </a:buClr>
              <a:buSzPts val="200"/>
              <a:buFont typeface="Arial"/>
              <a:buNone/>
              <a:defRPr sz="800">
                <a:solidFill>
                  <a:schemeClr val="accent3"/>
                </a:solidFill>
              </a:defRPr>
            </a:lvl7pPr>
            <a:lvl8pPr marL="0" lvl="7" indent="0" algn="r">
              <a:lnSpc>
                <a:spcPct val="100000"/>
              </a:lnSpc>
              <a:spcBef>
                <a:spcPts val="0"/>
              </a:spcBef>
              <a:spcAft>
                <a:spcPts val="0"/>
              </a:spcAft>
              <a:buClr>
                <a:schemeClr val="accent3"/>
              </a:buClr>
              <a:buSzPts val="200"/>
              <a:buFont typeface="Arial"/>
              <a:buNone/>
              <a:defRPr sz="800">
                <a:solidFill>
                  <a:schemeClr val="accent3"/>
                </a:solidFill>
              </a:defRPr>
            </a:lvl8pPr>
            <a:lvl9pPr marL="0" lvl="8" indent="0" algn="r">
              <a:lnSpc>
                <a:spcPct val="100000"/>
              </a:lnSpc>
              <a:spcBef>
                <a:spcPts val="0"/>
              </a:spcBef>
              <a:spcAft>
                <a:spcPts val="0"/>
              </a:spcAft>
              <a:buClr>
                <a:schemeClr val="accent3"/>
              </a:buClr>
              <a:buSzPts val="200"/>
              <a:buFont typeface="Arial"/>
              <a:buNone/>
              <a:defRPr sz="800">
                <a:solidFill>
                  <a:schemeClr val="accent3"/>
                </a:solidFill>
              </a:defRPr>
            </a:lvl9pPr>
          </a:lstStyle>
          <a:p>
            <a:fld id="{00000000-1234-1234-1234-123412341234}" type="slidenum">
              <a:rPr lang="en-US" smtClean="0"/>
              <a:pPr/>
              <a:t>‹#›</a:t>
            </a:fld>
            <a:endParaRPr lang="en-US"/>
          </a:p>
        </p:txBody>
      </p:sp>
    </p:spTree>
    <p:extLst>
      <p:ext uri="{BB962C8B-B14F-4D97-AF65-F5344CB8AC3E}">
        <p14:creationId xmlns:p14="http://schemas.microsoft.com/office/powerpoint/2010/main" val="3094582881"/>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 plain a">
    <p:spTree>
      <p:nvGrpSpPr>
        <p:cNvPr id="1" name=""/>
        <p:cNvGrpSpPr/>
        <p:nvPr/>
      </p:nvGrpSpPr>
      <p:grpSpPr>
        <a:xfrm>
          <a:off x="0" y="0"/>
          <a:ext cx="0" cy="0"/>
          <a:chOff x="0" y="0"/>
          <a:chExt cx="0" cy="0"/>
        </a:xfrm>
      </p:grpSpPr>
      <p:sp>
        <p:nvSpPr>
          <p:cNvPr id="10"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5"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a:t>Second level</a:t>
            </a:r>
          </a:p>
        </p:txBody>
      </p:sp>
      <p:sp>
        <p:nvSpPr>
          <p:cNvPr id="13" name="Slide Number Placeholder 3"/>
          <p:cNvSpPr>
            <a:spLocks noGrp="1"/>
          </p:cNvSpPr>
          <p:nvPr>
            <p:ph type="sldNum" sz="quarter" idx="4"/>
          </p:nvPr>
        </p:nvSpPr>
        <p:spPr>
          <a:xfrm>
            <a:off x="6553200" y="4767265"/>
            <a:ext cx="2133600" cy="376237"/>
          </a:xfrm>
          <a:prstGeom prst="rect">
            <a:avLst/>
          </a:prstGeom>
        </p:spPr>
        <p:txBody>
          <a:bodyPr vert="horz" lIns="0" tIns="0" rIns="0" bIns="0" rtlCol="0" anchor="ctr"/>
          <a:lstStyle>
            <a:lvl1pPr algn="r">
              <a:defRPr sz="800">
                <a:solidFill>
                  <a:schemeClr val="accent3"/>
                </a:solidFill>
              </a:defRPr>
            </a:lvl1pPr>
          </a:lstStyle>
          <a:p>
            <a:fld id="{CF0A3129-E875-6648-A0B3-8ABAE574B041}" type="slidenum">
              <a:rPr lang="en-US"/>
              <a:pPr/>
              <a:t>‹#›</a:t>
            </a:fld>
            <a:endParaRPr lang="en-US" dirty="0"/>
          </a:p>
        </p:txBody>
      </p:sp>
      <p:grpSp>
        <p:nvGrpSpPr>
          <p:cNvPr id="6" name="Group 5"/>
          <p:cNvGrpSpPr/>
          <p:nvPr userDrawn="1"/>
        </p:nvGrpSpPr>
        <p:grpSpPr>
          <a:xfrm>
            <a:off x="470169" y="4788940"/>
            <a:ext cx="6070600" cy="282179"/>
            <a:chOff x="457199" y="4767262"/>
            <a:chExt cx="6070600" cy="376238"/>
          </a:xfrm>
        </p:grpSpPr>
        <p:sp>
          <p:nvSpPr>
            <p:cNvPr id="7"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8"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9"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28603004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5" name="Picture Placeholder 2"/>
          <p:cNvSpPr>
            <a:spLocks noGrp="1"/>
          </p:cNvSpPr>
          <p:nvPr>
            <p:ph type="pic" sz="quarter" idx="12"/>
          </p:nvPr>
        </p:nvSpPr>
        <p:spPr>
          <a:xfrm>
            <a:off x="6826250" y="920750"/>
            <a:ext cx="2317751" cy="4222750"/>
          </a:xfrm>
          <a:prstGeom prst="rect">
            <a:avLst/>
          </a:prstGeom>
        </p:spPr>
        <p:txBody>
          <a:bodyPr vert="horz"/>
          <a:lstStyle/>
          <a:p>
            <a:endParaRPr lang="en-US" dirty="0"/>
          </a:p>
        </p:txBody>
      </p:sp>
      <p:sp>
        <p:nvSpPr>
          <p:cNvPr id="4" name="Slide Number Placeholder 3"/>
          <p:cNvSpPr>
            <a:spLocks noGrp="1"/>
          </p:cNvSpPr>
          <p:nvPr>
            <p:ph type="sldNum" sz="quarter" idx="11"/>
          </p:nvPr>
        </p:nvSpPr>
        <p:spPr/>
        <p:txBody>
          <a:bodyPr/>
          <a:lstStyle/>
          <a:p>
            <a:fld id="{CF0A3129-E875-6648-A0B3-8ABAE574B041}" type="slidenum">
              <a:rPr lang="en-US"/>
              <a:pPr/>
              <a:t>‹#›</a:t>
            </a:fld>
            <a:endParaRPr lang="en-US" dirty="0"/>
          </a:p>
        </p:txBody>
      </p:sp>
      <p:sp>
        <p:nvSpPr>
          <p:cNvPr id="7" name="Title Placeholder 1"/>
          <p:cNvSpPr>
            <a:spLocks noGrp="1"/>
          </p:cNvSpPr>
          <p:nvPr>
            <p:ph type="title"/>
          </p:nvPr>
        </p:nvSpPr>
        <p:spPr>
          <a:xfrm>
            <a:off x="457200" y="831919"/>
            <a:ext cx="8229600" cy="568721"/>
          </a:xfrm>
          <a:prstGeom prst="rect">
            <a:avLst/>
          </a:prstGeom>
        </p:spPr>
        <p:txBody>
          <a:bodyPr vert="horz" lIns="0" tIns="0" rIns="0" bIns="0" rtlCol="0" anchor="ctr">
            <a:noAutofit/>
          </a:bodyPr>
          <a:lstStyle/>
          <a:p>
            <a:r>
              <a:rPr lang="en-US" dirty="0"/>
              <a:t>Click to edit Master title style</a:t>
            </a:r>
          </a:p>
        </p:txBody>
      </p:sp>
      <p:sp>
        <p:nvSpPr>
          <p:cNvPr id="8" name="Text Placeholder 4"/>
          <p:cNvSpPr>
            <a:spLocks noGrp="1"/>
          </p:cNvSpPr>
          <p:nvPr>
            <p:ph type="body" sz="quarter" idx="10"/>
          </p:nvPr>
        </p:nvSpPr>
        <p:spPr>
          <a:xfrm>
            <a:off x="463551" y="1406988"/>
            <a:ext cx="8255000" cy="3215812"/>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grpSp>
        <p:nvGrpSpPr>
          <p:cNvPr id="6" name="Group 5"/>
          <p:cNvGrpSpPr/>
          <p:nvPr userDrawn="1"/>
        </p:nvGrpSpPr>
        <p:grpSpPr>
          <a:xfrm>
            <a:off x="470169" y="4788940"/>
            <a:ext cx="6070600" cy="282179"/>
            <a:chOff x="457199" y="4767262"/>
            <a:chExt cx="6070600" cy="376238"/>
          </a:xfrm>
        </p:grpSpPr>
        <p:sp>
          <p:nvSpPr>
            <p:cNvPr id="9" name="Footer Placeholder 2"/>
            <p:cNvSpPr txBox="1">
              <a:spLocks/>
            </p:cNvSpPr>
            <p:nvPr/>
          </p:nvSpPr>
          <p:spPr>
            <a:xfrm>
              <a:off x="457199" y="4767262"/>
              <a:ext cx="4114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t>SNOMED International – Leading healthcare terminology, worldwide | </a:t>
              </a:r>
              <a:r>
                <a:rPr lang="en-US" sz="800" dirty="0">
                  <a:hlinkClick r:id="rId2"/>
                </a:rPr>
                <a:t>www.snomed.org</a:t>
              </a:r>
              <a:r>
                <a:rPr lang="en-US" sz="800" dirty="0"/>
                <a:t> |</a:t>
              </a:r>
            </a:p>
          </p:txBody>
        </p:sp>
        <p:pic>
          <p:nvPicPr>
            <p:cNvPr id="10" name="twitter SNOMED Med Grey.eps" descr="/Users/kathyair/Data/SNOMED/2212 PPT Template/images/twitter SNOMED Med Grey.eps"/>
            <p:cNvPicPr>
              <a:picLocks noChangeAspect="1"/>
            </p:cNvPicPr>
            <p:nvPr/>
          </p:nvPicPr>
          <p:blipFill>
            <a:blip r:embed="rId3"/>
            <a:stretch>
              <a:fillRect/>
            </a:stretch>
          </p:blipFill>
          <p:spPr>
            <a:xfrm>
              <a:off x="4425950" y="4794250"/>
              <a:ext cx="320040" cy="320040"/>
            </a:xfrm>
            <a:prstGeom prst="rect">
              <a:avLst/>
            </a:prstGeom>
          </p:spPr>
        </p:pic>
        <p:sp>
          <p:nvSpPr>
            <p:cNvPr id="11" name="Footer Placeholder 2"/>
            <p:cNvSpPr txBox="1">
              <a:spLocks/>
            </p:cNvSpPr>
            <p:nvPr/>
          </p:nvSpPr>
          <p:spPr>
            <a:xfrm>
              <a:off x="4698999" y="4767262"/>
              <a:ext cx="1828800" cy="376238"/>
            </a:xfrm>
            <a:prstGeom prst="rect">
              <a:avLst/>
            </a:prstGeom>
            <a:ln>
              <a:noFill/>
            </a:ln>
          </p:spPr>
          <p:txBody>
            <a:bodyPr vert="horz" lIns="0" tIns="0" rIns="0" bIns="0" rtlCol="0" anchor="ctr"/>
            <a:lstStyle>
              <a:defPPr>
                <a:defRPr lang="en-US"/>
              </a:defPPr>
              <a:lvl1pPr marL="0" algn="ctr" defTabSz="914291" rtl="0" eaLnBrk="1" latinLnBrk="0" hangingPunct="1">
                <a:defRPr sz="800" b="0" i="0" kern="1200">
                  <a:solidFill>
                    <a:schemeClr val="accent3"/>
                  </a:solidFill>
                  <a:latin typeface="Arial"/>
                  <a:ea typeface="Arial"/>
                  <a:cs typeface="Arial"/>
                </a:defRPr>
              </a:lvl1pPr>
              <a:lvl2pPr marL="457146" algn="l" defTabSz="914291" rtl="0" eaLnBrk="1" latinLnBrk="0" hangingPunct="1">
                <a:defRPr sz="1800" kern="1200">
                  <a:solidFill>
                    <a:schemeClr val="tx1"/>
                  </a:solidFill>
                  <a:latin typeface="+mn-lt"/>
                  <a:ea typeface="+mn-ea"/>
                  <a:cs typeface="+mn-cs"/>
                </a:defRPr>
              </a:lvl2pPr>
              <a:lvl3pPr marL="914291" algn="l" defTabSz="914291" rtl="0" eaLnBrk="1" latinLnBrk="0" hangingPunct="1">
                <a:defRPr sz="1800" kern="1200">
                  <a:solidFill>
                    <a:schemeClr val="tx1"/>
                  </a:solidFill>
                  <a:latin typeface="+mn-lt"/>
                  <a:ea typeface="+mn-ea"/>
                  <a:cs typeface="+mn-cs"/>
                </a:defRPr>
              </a:lvl3pPr>
              <a:lvl4pPr marL="1371438" algn="l" defTabSz="914291" rtl="0" eaLnBrk="1" latinLnBrk="0" hangingPunct="1">
                <a:defRPr sz="1800" kern="1200">
                  <a:solidFill>
                    <a:schemeClr val="tx1"/>
                  </a:solidFill>
                  <a:latin typeface="+mn-lt"/>
                  <a:ea typeface="+mn-ea"/>
                  <a:cs typeface="+mn-cs"/>
                </a:defRPr>
              </a:lvl4pPr>
              <a:lvl5pPr marL="1828584" algn="l" defTabSz="914291" rtl="0" eaLnBrk="1" latinLnBrk="0" hangingPunct="1">
                <a:defRPr sz="1800" kern="1200">
                  <a:solidFill>
                    <a:schemeClr val="tx1"/>
                  </a:solidFill>
                  <a:latin typeface="+mn-lt"/>
                  <a:ea typeface="+mn-ea"/>
                  <a:cs typeface="+mn-cs"/>
                </a:defRPr>
              </a:lvl5pPr>
              <a:lvl6pPr marL="2285729" algn="l" defTabSz="914291" rtl="0" eaLnBrk="1" latinLnBrk="0" hangingPunct="1">
                <a:defRPr sz="1800" kern="1200">
                  <a:solidFill>
                    <a:schemeClr val="tx1"/>
                  </a:solidFill>
                  <a:latin typeface="+mn-lt"/>
                  <a:ea typeface="+mn-ea"/>
                  <a:cs typeface="+mn-cs"/>
                </a:defRPr>
              </a:lvl6pPr>
              <a:lvl7pPr marL="2742875" algn="l" defTabSz="914291" rtl="0" eaLnBrk="1" latinLnBrk="0" hangingPunct="1">
                <a:defRPr sz="1800" kern="1200">
                  <a:solidFill>
                    <a:schemeClr val="tx1"/>
                  </a:solidFill>
                  <a:latin typeface="+mn-lt"/>
                  <a:ea typeface="+mn-ea"/>
                  <a:cs typeface="+mn-cs"/>
                </a:defRPr>
              </a:lvl7pPr>
              <a:lvl8pPr marL="3200021" algn="l" defTabSz="914291" rtl="0" eaLnBrk="1" latinLnBrk="0" hangingPunct="1">
                <a:defRPr sz="1800" kern="1200">
                  <a:solidFill>
                    <a:schemeClr val="tx1"/>
                  </a:solidFill>
                  <a:latin typeface="+mn-lt"/>
                  <a:ea typeface="+mn-ea"/>
                  <a:cs typeface="+mn-cs"/>
                </a:defRPr>
              </a:lvl8pPr>
              <a:lvl9pPr marL="3657167" algn="l" defTabSz="914291" rtl="0" eaLnBrk="1" latinLnBrk="0" hangingPunct="1">
                <a:defRPr sz="1800" kern="1200">
                  <a:solidFill>
                    <a:schemeClr val="tx1"/>
                  </a:solidFill>
                  <a:latin typeface="+mn-lt"/>
                  <a:ea typeface="+mn-ea"/>
                  <a:cs typeface="+mn-cs"/>
                </a:defRPr>
              </a:lvl9pPr>
            </a:lstStyle>
            <a:p>
              <a:pPr algn="l"/>
              <a:r>
                <a:rPr lang="en-US" sz="800" dirty="0">
                  <a:hlinkClick r:id="rId4"/>
                </a:rPr>
                <a:t>@Snomedct </a:t>
              </a:r>
              <a:r>
                <a:rPr lang="de-DE" sz="800" dirty="0"/>
                <a:t>| </a:t>
              </a:r>
              <a:r>
                <a:rPr lang="en-US" sz="800" dirty="0"/>
                <a:t>© 2019 IHTSDO </a:t>
              </a:r>
            </a:p>
          </p:txBody>
        </p:sp>
      </p:grpSp>
    </p:spTree>
    <p:extLst>
      <p:ext uri="{BB962C8B-B14F-4D97-AF65-F5344CB8AC3E}">
        <p14:creationId xmlns:p14="http://schemas.microsoft.com/office/powerpoint/2010/main" val="30996742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50" y="1406988"/>
            <a:ext cx="388677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
        <p:nvSpPr>
          <p:cNvPr id="5" name="Text Placeholder 4"/>
          <p:cNvSpPr>
            <a:spLocks noGrp="1"/>
          </p:cNvSpPr>
          <p:nvPr>
            <p:ph type="body" sz="quarter" idx="12"/>
          </p:nvPr>
        </p:nvSpPr>
        <p:spPr>
          <a:xfrm>
            <a:off x="4488873" y="1420838"/>
            <a:ext cx="4170227" cy="3215812"/>
          </a:xfrm>
        </p:spPr>
        <p:txBody>
          <a:bodyPr/>
          <a:lstStyle>
            <a:lvl1pPr>
              <a:spcBef>
                <a:spcPts val="1200"/>
              </a:spcBef>
              <a:defRPr sz="1800"/>
            </a:lvl1pPr>
            <a:lvl2pPr marL="457189" indent="0">
              <a:spcBef>
                <a:spcPts val="1200"/>
              </a:spcBef>
              <a:defRPr sz="1800">
                <a:latin typeface="Arial"/>
              </a:defRPr>
            </a:lvl2pPr>
          </a:lstStyle>
          <a:p>
            <a:pPr lvl="0"/>
            <a:r>
              <a:rPr lang="en-CA"/>
              <a:t>Click to edit Master text styles</a:t>
            </a:r>
          </a:p>
          <a:p>
            <a:pPr lvl="1"/>
            <a:r>
              <a:rPr lang="en-CA" dirty="0"/>
              <a:t>Second level</a:t>
            </a:r>
          </a:p>
        </p:txBody>
      </p:sp>
    </p:spTree>
    <p:extLst>
      <p:ext uri="{BB962C8B-B14F-4D97-AF65-F5344CB8AC3E}">
        <p14:creationId xmlns:p14="http://schemas.microsoft.com/office/powerpoint/2010/main" val="677041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3532910"/>
            <a:ext cx="8223251" cy="1089891"/>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803275" y="1579563"/>
            <a:ext cx="3352800" cy="1814512"/>
          </a:xfrm>
        </p:spPr>
        <p:txBody>
          <a:bodyPr/>
          <a:lstStyle/>
          <a:p>
            <a:endParaRPr lang="en-US"/>
          </a:p>
        </p:txBody>
      </p:sp>
      <p:sp>
        <p:nvSpPr>
          <p:cNvPr id="8" name="Picture Placeholder 6"/>
          <p:cNvSpPr>
            <a:spLocks noGrp="1"/>
          </p:cNvSpPr>
          <p:nvPr>
            <p:ph type="pic" sz="quarter" idx="13"/>
          </p:nvPr>
        </p:nvSpPr>
        <p:spPr>
          <a:xfrm>
            <a:off x="4918076" y="1565703"/>
            <a:ext cx="3352800" cy="1814512"/>
          </a:xfrm>
        </p:spPr>
        <p:txBody>
          <a:body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4" name="Text Placeholder 4"/>
          <p:cNvSpPr>
            <a:spLocks noGrp="1"/>
          </p:cNvSpPr>
          <p:nvPr>
            <p:ph type="body" sz="quarter" idx="11"/>
          </p:nvPr>
        </p:nvSpPr>
        <p:spPr>
          <a:xfrm>
            <a:off x="463549" y="1545094"/>
            <a:ext cx="4745760" cy="3077706"/>
          </a:xfrm>
        </p:spPr>
        <p:txBody>
          <a:bodyPr/>
          <a:lstStyle>
            <a:lvl1pPr>
              <a:spcBef>
                <a:spcPts val="1200"/>
              </a:spcBef>
              <a:defRPr sz="1400"/>
            </a:lvl1pPr>
            <a:lvl2pPr marL="457189" indent="0">
              <a:spcBef>
                <a:spcPts val="1200"/>
              </a:spcBef>
              <a:defRPr sz="1400">
                <a:latin typeface="Arial"/>
              </a:defRPr>
            </a:lvl2pPr>
          </a:lstStyle>
          <a:p>
            <a:pPr lvl="0"/>
            <a:r>
              <a:rPr lang="en-CA"/>
              <a:t>Click to edit Master text styles</a:t>
            </a:r>
          </a:p>
          <a:p>
            <a:pPr lvl="1"/>
            <a:r>
              <a:rPr lang="en-CA" dirty="0"/>
              <a:t>Second level</a:t>
            </a:r>
          </a:p>
        </p:txBody>
      </p:sp>
      <p:sp>
        <p:nvSpPr>
          <p:cNvPr id="7" name="Picture Placeholder 6"/>
          <p:cNvSpPr>
            <a:spLocks noGrp="1"/>
          </p:cNvSpPr>
          <p:nvPr>
            <p:ph type="pic" sz="quarter" idx="12"/>
          </p:nvPr>
        </p:nvSpPr>
        <p:spPr>
          <a:xfrm>
            <a:off x="5333999" y="1545093"/>
            <a:ext cx="3352800" cy="3077706"/>
          </a:xfrm>
        </p:spPr>
        <p:txBody>
          <a:body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fld id="{CF0A3129-E875-6648-A0B3-8ABAE574B041}" type="slidenum">
              <a:rPr lang="en-US" smtClean="0"/>
              <a:pPr/>
              <a:t>‹#›</a:t>
            </a:fld>
            <a:endParaRPr lang="en-US" dirty="0"/>
          </a:p>
        </p:txBody>
      </p:sp>
      <p:sp>
        <p:nvSpPr>
          <p:cNvPr id="9" name="Vertical Text Placeholder 8"/>
          <p:cNvSpPr>
            <a:spLocks noGrp="1"/>
          </p:cNvSpPr>
          <p:nvPr>
            <p:ph type="body" orient="vert" sz="quarter" idx="11"/>
          </p:nvPr>
        </p:nvSpPr>
        <p:spPr>
          <a:xfrm rot="10800000">
            <a:off x="1052949" y="1550988"/>
            <a:ext cx="845127" cy="3117850"/>
          </a:xfrm>
        </p:spPr>
        <p:txBody>
          <a:bodyPr vert="eaVert"/>
          <a:lstStyle>
            <a:lvl1pPr algn="ctr">
              <a:defRPr sz="1800"/>
            </a:lvl1pPr>
            <a:lvl2pPr algn="ctr">
              <a:defRPr sz="1800"/>
            </a:lvl2pPr>
            <a:lvl3pPr algn="ctr">
              <a:defRPr/>
            </a:lvl3pPr>
            <a:lvl4pPr algn="ctr">
              <a:defRPr/>
            </a:lvl4pPr>
            <a:lvl5pPr algn="ctr">
              <a:defRPr/>
            </a:lvl5pPr>
          </a:lstStyle>
          <a:p>
            <a:pPr lvl="0"/>
            <a:r>
              <a:rPr lang="en-US" dirty="0"/>
              <a:t>Click to edit Master text styles</a:t>
            </a:r>
          </a:p>
          <a:p>
            <a:pPr lvl="1"/>
            <a:r>
              <a:rPr lang="en-US" dirty="0"/>
              <a:t>Second level</a:t>
            </a:r>
          </a:p>
        </p:txBody>
      </p:sp>
      <p:sp>
        <p:nvSpPr>
          <p:cNvPr id="11" name="Picture Placeholder 10"/>
          <p:cNvSpPr>
            <a:spLocks noGrp="1"/>
          </p:cNvSpPr>
          <p:nvPr>
            <p:ph type="pic" sz="quarter" idx="12"/>
          </p:nvPr>
        </p:nvSpPr>
        <p:spPr>
          <a:xfrm>
            <a:off x="2148031" y="1550988"/>
            <a:ext cx="6026151" cy="3117850"/>
          </a:xfrm>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245624627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2.png"/><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12" Type="http://schemas.openxmlformats.org/officeDocument/2006/relationships/image" Target="../media/image3.png"/><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11" Type="http://schemas.openxmlformats.org/officeDocument/2006/relationships/theme" Target="../theme/theme2.xml"/><Relationship Id="rId5" Type="http://schemas.openxmlformats.org/officeDocument/2006/relationships/slideLayout" Target="../slideLayouts/slideLayout7.xml"/><Relationship Id="rId10" Type="http://schemas.openxmlformats.org/officeDocument/2006/relationships/slideLayout" Target="../slideLayouts/slideLayout12.xml"/><Relationship Id="rId4" Type="http://schemas.openxmlformats.org/officeDocument/2006/relationships/slideLayout" Target="../slideLayouts/slideLayout6.xml"/><Relationship Id="rId9" Type="http://schemas.openxmlformats.org/officeDocument/2006/relationships/slideLayout" Target="../slideLayouts/slideLayout1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Rectangle 3"/>
          <p:cNvSpPr/>
          <p:nvPr userDrawn="1"/>
        </p:nvSpPr>
        <p:spPr>
          <a:xfrm>
            <a:off x="0" y="1108778"/>
            <a:ext cx="9144000" cy="4034722"/>
          </a:xfrm>
          <a:prstGeom prst="rect">
            <a:avLst/>
          </a:prstGeom>
          <a:solidFill>
            <a:schemeClr val="accent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sp>
        <p:nvSpPr>
          <p:cNvPr id="3" name="Rectangle 2"/>
          <p:cNvSpPr/>
          <p:nvPr userDrawn="1"/>
        </p:nvSpPr>
        <p:spPr>
          <a:xfrm>
            <a:off x="0" y="1"/>
            <a:ext cx="9144000" cy="1089825"/>
          </a:xfrm>
          <a:prstGeom prst="rect">
            <a:avLst/>
          </a:prstGeom>
          <a:solidFill>
            <a:schemeClr val="bg1"/>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800" dirty="0"/>
          </a:p>
        </p:txBody>
      </p:sp>
      <p:pic>
        <p:nvPicPr>
          <p:cNvPr id="2" name="Picture 1"/>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6394315" y="215731"/>
            <a:ext cx="2282757" cy="762290"/>
          </a:xfrm>
          <a:prstGeom prst="rect">
            <a:avLst/>
          </a:prstGeom>
        </p:spPr>
      </p:pic>
      <p:pic>
        <p:nvPicPr>
          <p:cNvPr id="5" name="Picture 4"/>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363165" y="206897"/>
            <a:ext cx="2412459" cy="771124"/>
          </a:xfrm>
          <a:prstGeom prst="rect">
            <a:avLst/>
          </a:prstGeom>
        </p:spPr>
      </p:pic>
    </p:spTree>
    <p:extLst>
      <p:ext uri="{BB962C8B-B14F-4D97-AF65-F5344CB8AC3E}">
        <p14:creationId xmlns:p14="http://schemas.microsoft.com/office/powerpoint/2010/main" val="1260742324"/>
      </p:ext>
    </p:extLst>
  </p:cSld>
  <p:clrMap bg1="lt1" tx1="dk1" bg2="lt2" tx2="dk2" accent1="accent1" accent2="accent2" accent3="accent3" accent4="accent4" accent5="accent5" accent6="accent6" hlink="hlink" folHlink="folHlink"/>
  <p:sldLayoutIdLst>
    <p:sldLayoutId id="2147483906" r:id="rId1"/>
    <p:sldLayoutId id="2147483913" r:id="rId2"/>
  </p:sldLayoutIdLst>
  <p:hf hdr="0" dt="0"/>
  <p:txStyles>
    <p:titleStyle>
      <a:lvl1pPr marL="0" marR="0" indent="0" algn="l" defTabSz="457189" rtl="0" eaLnBrk="1" fontAlgn="auto" latinLnBrk="0" hangingPunct="1">
        <a:lnSpc>
          <a:spcPct val="100000"/>
        </a:lnSpc>
        <a:spcBef>
          <a:spcPct val="0"/>
        </a:spcBef>
        <a:spcAft>
          <a:spcPts val="0"/>
        </a:spcAft>
        <a:buClrTx/>
        <a:buSzTx/>
        <a:buFontTx/>
        <a:buNone/>
        <a:tabLst/>
        <a:defRPr sz="3000" b="1" kern="1200">
          <a:solidFill>
            <a:schemeClr val="bg1"/>
          </a:solidFill>
          <a:latin typeface="+mj-lt"/>
          <a:ea typeface="+mj-ea"/>
          <a:cs typeface="Verdana"/>
        </a:defRPr>
      </a:lvl1pPr>
    </p:titleStyle>
    <p:bodyStyle>
      <a:lvl1pPr marL="0" marR="0" indent="0" algn="l" defTabSz="457189" rtl="0" eaLnBrk="1" fontAlgn="auto" latinLnBrk="0" hangingPunct="1">
        <a:lnSpc>
          <a:spcPct val="100000"/>
        </a:lnSpc>
        <a:spcBef>
          <a:spcPct val="20000"/>
        </a:spcBef>
        <a:spcAft>
          <a:spcPts val="0"/>
        </a:spcAft>
        <a:buClrTx/>
        <a:buSzTx/>
        <a:buFont typeface="Arial"/>
        <a:buNone/>
        <a:tabLst/>
        <a:defRPr sz="1600" b="0" i="0" kern="1200" spc="0" baseline="0">
          <a:solidFill>
            <a:schemeClr val="tx1"/>
          </a:solidFill>
          <a:latin typeface="Arial"/>
          <a:ea typeface="+mn-ea"/>
          <a:cs typeface="Arial"/>
        </a:defRPr>
      </a:lvl1pPr>
      <a:lvl2pPr marL="457189" indent="0" algn="l" defTabSz="457189" rtl="0" eaLnBrk="1" latinLnBrk="0" hangingPunct="1">
        <a:spcBef>
          <a:spcPct val="20000"/>
        </a:spcBef>
        <a:buFont typeface="Arial"/>
        <a:buNone/>
        <a:defRPr sz="1600" kern="1200">
          <a:solidFill>
            <a:schemeClr val="tx1"/>
          </a:solidFill>
          <a:latin typeface="+mn-lt"/>
          <a:ea typeface="+mn-ea"/>
          <a:cs typeface="+mn-cs"/>
        </a:defRPr>
      </a:lvl2pPr>
      <a:lvl3pPr marL="914377" indent="0" algn="l" defTabSz="457189" rtl="0" eaLnBrk="1" latinLnBrk="0" hangingPunct="1">
        <a:spcBef>
          <a:spcPct val="20000"/>
        </a:spcBef>
        <a:buFont typeface="Arial"/>
        <a:buNone/>
        <a:defRPr sz="1600" kern="1200">
          <a:solidFill>
            <a:schemeClr val="tx1"/>
          </a:solidFill>
          <a:latin typeface="+mn-lt"/>
          <a:ea typeface="+mn-ea"/>
          <a:cs typeface="+mn-cs"/>
        </a:defRPr>
      </a:lvl3pPr>
      <a:lvl4pPr marL="1371566" indent="0" algn="l" defTabSz="457189" rtl="0" eaLnBrk="1" latinLnBrk="0" hangingPunct="1">
        <a:spcBef>
          <a:spcPct val="20000"/>
        </a:spcBef>
        <a:buFont typeface="Arial"/>
        <a:buNone/>
        <a:defRPr sz="1600" kern="1200">
          <a:solidFill>
            <a:schemeClr val="tx1"/>
          </a:solidFill>
          <a:latin typeface="+mn-lt"/>
          <a:ea typeface="+mn-ea"/>
          <a:cs typeface="+mn-cs"/>
        </a:defRPr>
      </a:lvl4pPr>
      <a:lvl5pPr marL="1828754" indent="0" algn="l" defTabSz="457189" rtl="0" eaLnBrk="1" latinLnBrk="0" hangingPunct="1">
        <a:spcBef>
          <a:spcPct val="20000"/>
        </a:spcBef>
        <a:buFont typeface="Arial"/>
        <a:buNone/>
        <a:defRPr sz="1600" kern="1200">
          <a:solidFill>
            <a:schemeClr val="tx1"/>
          </a:solidFill>
          <a:latin typeface="+mn-lt"/>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1910"/>
            <a:ext cx="8229600" cy="568721"/>
          </a:xfrm>
          <a:prstGeom prst="rect">
            <a:avLst/>
          </a:prstGeom>
        </p:spPr>
        <p:txBody>
          <a:bodyPr vert="horz" lIns="0" tIns="0" rIns="0" bIns="0" rtlCol="0" anchor="ctr">
            <a:noAutofit/>
          </a:bodyPr>
          <a:lstStyle/>
          <a:p>
            <a:r>
              <a:rPr lang="en-US" dirty="0"/>
              <a:t>Click to edit Master title style</a:t>
            </a:r>
          </a:p>
        </p:txBody>
      </p:sp>
      <p:sp>
        <p:nvSpPr>
          <p:cNvPr id="17" name="Text Placeholder 2"/>
          <p:cNvSpPr>
            <a:spLocks noGrp="1"/>
          </p:cNvSpPr>
          <p:nvPr>
            <p:ph type="body" idx="1"/>
          </p:nvPr>
        </p:nvSpPr>
        <p:spPr>
          <a:xfrm>
            <a:off x="461644" y="1405524"/>
            <a:ext cx="8241033" cy="3149543"/>
          </a:xfrm>
          <a:prstGeom prst="rect">
            <a:avLst/>
          </a:prstGeom>
        </p:spPr>
        <p:txBody>
          <a:bodyPr vert="horz" lIns="0" tIns="0" rIns="0" bIns="0" rtlCol="0">
            <a:noAutofit/>
          </a:bodyPr>
          <a:lstStyle/>
          <a:p>
            <a:pPr lvl="0"/>
            <a:r>
              <a:rPr lang="en-US" dirty="0"/>
              <a:t>Click to edit Master text styles</a:t>
            </a:r>
          </a:p>
        </p:txBody>
      </p:sp>
      <p:sp>
        <p:nvSpPr>
          <p:cNvPr id="4" name="Slide Number Placeholder 3"/>
          <p:cNvSpPr>
            <a:spLocks noGrp="1"/>
          </p:cNvSpPr>
          <p:nvPr>
            <p:ph type="sldNum" sz="quarter" idx="4"/>
          </p:nvPr>
        </p:nvSpPr>
        <p:spPr>
          <a:xfrm>
            <a:off x="8246533" y="4767265"/>
            <a:ext cx="440267" cy="376237"/>
          </a:xfrm>
          <a:prstGeom prst="rect">
            <a:avLst/>
          </a:prstGeom>
        </p:spPr>
        <p:txBody>
          <a:bodyPr vert="horz" lIns="0" tIns="0" rIns="0" bIns="0" rtlCol="0" anchor="ctr"/>
          <a:lstStyle>
            <a:lvl1pPr algn="r">
              <a:defRPr sz="800" b="0" i="0">
                <a:solidFill>
                  <a:schemeClr val="accent3"/>
                </a:solidFill>
                <a:latin typeface="Arial"/>
                <a:cs typeface="Arial"/>
              </a:defRPr>
            </a:lvl1pPr>
          </a:lstStyle>
          <a:p>
            <a:fld id="{CF0A3129-E875-6648-A0B3-8ABAE574B041}" type="slidenum">
              <a:rPr lang="en-US" smtClean="0"/>
              <a:pPr/>
              <a:t>‹#›</a:t>
            </a:fld>
            <a:endParaRPr lang="en-US" dirty="0"/>
          </a:p>
        </p:txBody>
      </p:sp>
      <p:cxnSp>
        <p:nvCxnSpPr>
          <p:cNvPr id="12" name="Straight Connector 11"/>
          <p:cNvCxnSpPr/>
          <p:nvPr userDrawn="1"/>
        </p:nvCxnSpPr>
        <p:spPr>
          <a:xfrm flipH="1">
            <a:off x="457200" y="4762500"/>
            <a:ext cx="8229600" cy="0"/>
          </a:xfrm>
          <a:prstGeom prst="line">
            <a:avLst/>
          </a:prstGeom>
          <a:ln>
            <a:solidFill>
              <a:schemeClr val="accent3"/>
            </a:solidFill>
          </a:ln>
        </p:spPr>
        <p:style>
          <a:lnRef idx="1">
            <a:schemeClr val="dk1"/>
          </a:lnRef>
          <a:fillRef idx="0">
            <a:schemeClr val="dk1"/>
          </a:fillRef>
          <a:effectRef idx="0">
            <a:schemeClr val="dk1"/>
          </a:effectRef>
          <a:fontRef idx="minor">
            <a:schemeClr val="tx1"/>
          </a:fontRef>
        </p:style>
      </p:cxnSp>
      <p:pic>
        <p:nvPicPr>
          <p:cNvPr id="3" name="Picture 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7937771" y="157647"/>
            <a:ext cx="749029" cy="561772"/>
          </a:xfrm>
          <a:prstGeom prst="rect">
            <a:avLst/>
          </a:prstGeom>
        </p:spPr>
      </p:pic>
    </p:spTree>
    <p:extLst>
      <p:ext uri="{BB962C8B-B14F-4D97-AF65-F5344CB8AC3E}">
        <p14:creationId xmlns:p14="http://schemas.microsoft.com/office/powerpoint/2010/main" val="1794673910"/>
      </p:ext>
    </p:extLst>
  </p:cSld>
  <p:clrMap bg1="lt1" tx1="dk1" bg2="lt2" tx2="dk2" accent1="accent1" accent2="accent2" accent3="accent3" accent4="accent4" accent5="accent5" accent6="accent6" hlink="hlink" folHlink="folHlink"/>
  <p:sldLayoutIdLst>
    <p:sldLayoutId id="2147483903" r:id="rId1"/>
    <p:sldLayoutId id="2147483907" r:id="rId2"/>
    <p:sldLayoutId id="2147483909" r:id="rId3"/>
    <p:sldLayoutId id="2147483910" r:id="rId4"/>
    <p:sldLayoutId id="2147483911" r:id="rId5"/>
    <p:sldLayoutId id="2147483912" r:id="rId6"/>
    <p:sldLayoutId id="2147483908" r:id="rId7"/>
    <p:sldLayoutId id="2147483914" r:id="rId8"/>
    <p:sldLayoutId id="2147483916" r:id="rId9"/>
    <p:sldLayoutId id="2147483960" r:id="rId10"/>
  </p:sldLayoutIdLst>
  <p:hf hdr="0" dt="0"/>
  <p:txStyles>
    <p:titleStyle>
      <a:lvl1pPr algn="l" defTabSz="457189" rtl="0" eaLnBrk="1" latinLnBrk="0" hangingPunct="1">
        <a:spcBef>
          <a:spcPct val="0"/>
        </a:spcBef>
        <a:buNone/>
        <a:defRPr sz="2400" b="0" kern="1200">
          <a:solidFill>
            <a:schemeClr val="accent1"/>
          </a:solidFill>
          <a:latin typeface="+mj-lt"/>
          <a:ea typeface="+mj-ea"/>
          <a:cs typeface="Arial"/>
        </a:defRPr>
      </a:lvl1pPr>
    </p:titleStyle>
    <p:bodyStyle>
      <a:lvl1pPr marL="0" indent="0" algn="l" defTabSz="457189" rtl="0" eaLnBrk="1" latinLnBrk="0" hangingPunct="1">
        <a:spcBef>
          <a:spcPts val="800"/>
        </a:spcBef>
        <a:buFont typeface="Arial"/>
        <a:buNone/>
        <a:defRPr sz="1400" b="0" i="0" kern="1200">
          <a:solidFill>
            <a:schemeClr val="accent2"/>
          </a:solidFill>
          <a:latin typeface="Arial"/>
          <a:ea typeface="+mn-ea"/>
          <a:cs typeface="Arial"/>
        </a:defRPr>
      </a:lvl1pPr>
      <a:lvl2pPr marL="0" indent="0" algn="l" defTabSz="457189" rtl="0" eaLnBrk="1" latinLnBrk="0" hangingPunct="1">
        <a:spcBef>
          <a:spcPct val="20000"/>
        </a:spcBef>
        <a:buFont typeface="Arial"/>
        <a:buNone/>
        <a:defRPr sz="1400" b="0" kern="1200">
          <a:solidFill>
            <a:schemeClr val="tx1">
              <a:lumMod val="50000"/>
            </a:schemeClr>
          </a:solidFill>
          <a:latin typeface="Verdana"/>
          <a:ea typeface="+mn-ea"/>
          <a:cs typeface="+mn-cs"/>
        </a:defRPr>
      </a:lvl2pPr>
      <a:lvl3pPr marL="45719" indent="0" algn="l" defTabSz="457189" rtl="0" eaLnBrk="1" latinLnBrk="0" hangingPunct="1">
        <a:spcBef>
          <a:spcPts val="800"/>
        </a:spcBef>
        <a:buFont typeface="Arial"/>
        <a:buNone/>
        <a:defRPr sz="1200" b="0" kern="1200">
          <a:solidFill>
            <a:schemeClr val="tx1">
              <a:lumMod val="50000"/>
            </a:schemeClr>
          </a:solidFill>
          <a:latin typeface="Verdana"/>
          <a:ea typeface="+mn-ea"/>
          <a:cs typeface="+mn-cs"/>
        </a:defRPr>
      </a:lvl3pPr>
      <a:lvl4pPr marL="1371566" indent="0" algn="l" defTabSz="457189" rtl="0" eaLnBrk="1" latinLnBrk="0" hangingPunct="1">
        <a:spcBef>
          <a:spcPct val="20000"/>
        </a:spcBef>
        <a:buFont typeface="Arial"/>
        <a:buNone/>
        <a:defRPr sz="1000" b="0" kern="1200">
          <a:solidFill>
            <a:schemeClr val="tx1">
              <a:lumMod val="50000"/>
            </a:schemeClr>
          </a:solidFill>
          <a:latin typeface="Verdana"/>
          <a:ea typeface="+mn-ea"/>
          <a:cs typeface="+mn-cs"/>
        </a:defRPr>
      </a:lvl4pPr>
      <a:lvl5pPr marL="1828754" indent="0" algn="l" defTabSz="457189" rtl="0" eaLnBrk="1" latinLnBrk="0" hangingPunct="1">
        <a:spcBef>
          <a:spcPct val="20000"/>
        </a:spcBef>
        <a:buFont typeface="Arial"/>
        <a:buNone/>
        <a:defRPr sz="2000" kern="1200">
          <a:solidFill>
            <a:schemeClr val="tx1"/>
          </a:solidFill>
          <a:latin typeface="Verdana"/>
          <a:ea typeface="+mn-ea"/>
          <a:cs typeface="+mn-cs"/>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hyperlink" Target="https://www.ncbi.nlm.nih.gov/pmc/articles/PMC5851787/"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hyperlink" Target="https://confluence.ihtsdotools.org/display/DOCSTART/9.+Content+Development"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392429" y="3059431"/>
            <a:ext cx="5551171" cy="2605970"/>
          </a:xfrm>
          <a:prstGeom prst="rect">
            <a:avLst/>
          </a:prstGeom>
          <a:noFill/>
        </p:spPr>
        <p:txBody>
          <a:bodyPr wrap="square" rtlCol="0">
            <a:spAutoFit/>
          </a:bodyPr>
          <a:lstStyle/>
          <a:p>
            <a:r>
              <a:rPr lang="en-GB" sz="2667" dirty="0">
                <a:solidFill>
                  <a:schemeClr val="bg1"/>
                </a:solidFill>
              </a:rPr>
              <a:t>Nursing Clinical Reference Group Meeting</a:t>
            </a:r>
          </a:p>
          <a:p>
            <a:r>
              <a:rPr lang="en-US" sz="2000" dirty="0" smtClean="0">
                <a:solidFill>
                  <a:schemeClr val="bg1"/>
                </a:solidFill>
              </a:rPr>
              <a:t>January 11, 2022  2000 </a:t>
            </a:r>
            <a:r>
              <a:rPr lang="en-US" sz="2000" dirty="0">
                <a:solidFill>
                  <a:schemeClr val="bg1"/>
                </a:solidFill>
              </a:rPr>
              <a:t>UTC</a:t>
            </a:r>
          </a:p>
          <a:p>
            <a:endParaRPr lang="en-US" sz="2400" dirty="0">
              <a:solidFill>
                <a:schemeClr val="bg1"/>
              </a:solidFill>
            </a:endParaRPr>
          </a:p>
          <a:p>
            <a:endParaRPr lang="en-US" sz="2400" dirty="0">
              <a:solidFill>
                <a:schemeClr val="bg1"/>
              </a:solidFill>
            </a:endParaRPr>
          </a:p>
          <a:p>
            <a:endParaRPr lang="en-US" sz="2400" dirty="0">
              <a:solidFill>
                <a:schemeClr val="bg1"/>
              </a:solidFill>
            </a:endParaRPr>
          </a:p>
          <a:p>
            <a:r>
              <a:rPr lang="en-US" dirty="0">
                <a:solidFill>
                  <a:schemeClr val="bg1"/>
                </a:solidFill>
                <a:latin typeface="Arial"/>
                <a:cs typeface="Arial"/>
              </a:rPr>
              <a:t>Ian Green		17</a:t>
            </a:r>
            <a:r>
              <a:rPr lang="en-US" baseline="30000" dirty="0">
                <a:solidFill>
                  <a:schemeClr val="bg1"/>
                </a:solidFill>
                <a:latin typeface="Arial"/>
                <a:cs typeface="Arial"/>
              </a:rPr>
              <a:t>th</a:t>
            </a:r>
            <a:r>
              <a:rPr lang="en-US" dirty="0">
                <a:solidFill>
                  <a:schemeClr val="bg1"/>
                </a:solidFill>
                <a:latin typeface="Arial"/>
                <a:cs typeface="Arial"/>
              </a:rPr>
              <a:t>, March 2020</a:t>
            </a:r>
          </a:p>
        </p:txBody>
      </p:sp>
      <p:pic>
        <p:nvPicPr>
          <p:cNvPr id="10" name="Picture Placeholder 5"/>
          <p:cNvPicPr>
            <a:picLocks noGrp="1" noChangeAspect="1"/>
          </p:cNvPicPr>
          <p:nvPr>
            <p:ph type="pic" sz="quarter" idx="4294967295"/>
          </p:nvPr>
        </p:nvPicPr>
        <p:blipFill rotWithShape="1">
          <a:blip r:embed="rId2">
            <a:extLst>
              <a:ext uri="{28A0092B-C50C-407E-A947-70E740481C1C}">
                <a14:useLocalDpi xmlns:a14="http://schemas.microsoft.com/office/drawing/2010/main" val="0"/>
              </a:ext>
            </a:extLst>
          </a:blip>
          <a:srcRect l="30824" t="1" r="35402" b="204"/>
          <a:stretch/>
        </p:blipFill>
        <p:spPr>
          <a:xfrm>
            <a:off x="6404306" y="605688"/>
            <a:ext cx="2739695" cy="5395063"/>
          </a:xfrm>
          <a:prstGeom prst="rect">
            <a:avLst/>
          </a:prstGeom>
        </p:spPr>
      </p:pic>
    </p:spTree>
    <p:extLst>
      <p:ext uri="{BB962C8B-B14F-4D97-AF65-F5344CB8AC3E}">
        <p14:creationId xmlns:p14="http://schemas.microsoft.com/office/powerpoint/2010/main" val="340838547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New </a:t>
            </a:r>
            <a:r>
              <a:rPr lang="en-US" dirty="0"/>
              <a:t>NANDA-I terms for inclusion in </a:t>
            </a:r>
            <a:r>
              <a:rPr lang="en-US" dirty="0" err="1"/>
              <a:t>Snomed</a:t>
            </a:r>
            <a:r>
              <a:rPr lang="en-US" dirty="0"/>
              <a:t> CT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10</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smtClean="0"/>
              <a:t>Discussion Next Steps Feb 2022</a:t>
            </a:r>
            <a:endParaRPr lang="en-US" dirty="0"/>
          </a:p>
          <a:p>
            <a:pPr marL="285750" indent="-285750">
              <a:buFont typeface="Arial" panose="020B0604020202020204" pitchFamily="34" charset="0"/>
              <a:buChar char="•"/>
            </a:pPr>
            <a:r>
              <a:rPr lang="en-US" dirty="0" smtClean="0"/>
              <a:t>Review terminology in small parts, starting with “Risk for”. </a:t>
            </a:r>
            <a:r>
              <a:rPr lang="en-US" dirty="0"/>
              <a:t>R</a:t>
            </a:r>
            <a:r>
              <a:rPr lang="en-US" dirty="0" smtClean="0"/>
              <a:t>eview 5 terms per meeting. </a:t>
            </a:r>
          </a:p>
        </p:txBody>
      </p:sp>
      <p:pic>
        <p:nvPicPr>
          <p:cNvPr id="5" name="Bildobjekt 4"/>
          <p:cNvPicPr>
            <a:picLocks noChangeAspect="1"/>
          </p:cNvPicPr>
          <p:nvPr/>
        </p:nvPicPr>
        <p:blipFill>
          <a:blip r:embed="rId2"/>
          <a:stretch>
            <a:fillRect/>
          </a:stretch>
        </p:blipFill>
        <p:spPr>
          <a:xfrm>
            <a:off x="457200" y="2209883"/>
            <a:ext cx="7679410" cy="2785780"/>
          </a:xfrm>
          <a:prstGeom prst="rect">
            <a:avLst/>
          </a:prstGeom>
        </p:spPr>
      </p:pic>
    </p:spTree>
    <p:extLst>
      <p:ext uri="{BB962C8B-B14F-4D97-AF65-F5344CB8AC3E}">
        <p14:creationId xmlns:p14="http://schemas.microsoft.com/office/powerpoint/2010/main" val="8339926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January Open Discussion…..</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11</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pPr marL="342900" indent="-342900">
              <a:buAutoNum type="arabicPeriod"/>
            </a:pPr>
            <a:r>
              <a:rPr lang="en-US" sz="2400" dirty="0" smtClean="0"/>
              <a:t>New </a:t>
            </a:r>
            <a:r>
              <a:rPr lang="en-US" sz="2400" dirty="0"/>
              <a:t>NANDA-I terms for </a:t>
            </a:r>
            <a:r>
              <a:rPr lang="en-US" sz="2400" dirty="0" smtClean="0"/>
              <a:t>review </a:t>
            </a:r>
          </a:p>
          <a:p>
            <a:pPr marL="342900" indent="-342900">
              <a:buAutoNum type="arabicPeriod"/>
            </a:pPr>
            <a:r>
              <a:rPr lang="en-US" sz="2400" dirty="0" smtClean="0"/>
              <a:t>Continuation </a:t>
            </a:r>
            <a:r>
              <a:rPr lang="en-US" sz="2400" dirty="0"/>
              <a:t>of </a:t>
            </a:r>
            <a:r>
              <a:rPr lang="en-US" sz="2400" dirty="0" smtClean="0"/>
              <a:t>U.S value </a:t>
            </a:r>
            <a:r>
              <a:rPr lang="en-US" sz="2400" dirty="0"/>
              <a:t>set for pain </a:t>
            </a:r>
            <a:r>
              <a:rPr lang="en-US" sz="2400" dirty="0" smtClean="0"/>
              <a:t>assessment</a:t>
            </a:r>
          </a:p>
          <a:p>
            <a:pPr marL="342900" indent="-342900">
              <a:buAutoNum type="arabicPeriod"/>
            </a:pPr>
            <a:endParaRPr lang="en-US" sz="2400" dirty="0"/>
          </a:p>
        </p:txBody>
      </p:sp>
    </p:spTree>
    <p:extLst>
      <p:ext uri="{BB962C8B-B14F-4D97-AF65-F5344CB8AC3E}">
        <p14:creationId xmlns:p14="http://schemas.microsoft.com/office/powerpoint/2010/main" val="13703436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032B13BC-2C5D-4F7B-A219-32149D469CE9}"/>
              </a:ext>
            </a:extLst>
          </p:cNvPr>
          <p:cNvSpPr txBox="1"/>
          <p:nvPr/>
        </p:nvSpPr>
        <p:spPr>
          <a:xfrm>
            <a:off x="1049734" y="2306230"/>
            <a:ext cx="7044557" cy="1200329"/>
          </a:xfrm>
          <a:prstGeom prst="rect">
            <a:avLst/>
          </a:prstGeom>
          <a:noFill/>
        </p:spPr>
        <p:txBody>
          <a:bodyPr wrap="none" rtlCol="0">
            <a:spAutoFit/>
          </a:bodyPr>
          <a:lstStyle/>
          <a:p>
            <a:pPr algn="ctr"/>
            <a:r>
              <a:rPr lang="en-US" b="1" dirty="0">
                <a:solidFill>
                  <a:schemeClr val="bg1"/>
                </a:solidFill>
              </a:rPr>
              <a:t>Thank you for </a:t>
            </a:r>
            <a:r>
              <a:rPr lang="en-US" b="1" dirty="0" smtClean="0">
                <a:solidFill>
                  <a:schemeClr val="bg1"/>
                </a:solidFill>
              </a:rPr>
              <a:t>participating</a:t>
            </a:r>
            <a:endParaRPr lang="en-US" b="1" dirty="0">
              <a:solidFill>
                <a:schemeClr val="bg1"/>
              </a:solidFill>
            </a:endParaRPr>
          </a:p>
          <a:p>
            <a:pPr algn="ctr"/>
            <a:r>
              <a:rPr lang="en-US" b="1" dirty="0">
                <a:solidFill>
                  <a:schemeClr val="bg1"/>
                </a:solidFill>
              </a:rPr>
              <a:t>We look forward to seeing you at our next Nursing CRG Meeting</a:t>
            </a:r>
          </a:p>
          <a:p>
            <a:pPr algn="ctr"/>
            <a:r>
              <a:rPr lang="en-US" b="1" dirty="0" smtClean="0">
                <a:solidFill>
                  <a:schemeClr val="bg1"/>
                </a:solidFill>
              </a:rPr>
              <a:t>February 8</a:t>
            </a:r>
            <a:r>
              <a:rPr lang="en-US" b="1" baseline="30000" dirty="0" smtClean="0">
                <a:solidFill>
                  <a:schemeClr val="bg1"/>
                </a:solidFill>
              </a:rPr>
              <a:t>th</a:t>
            </a:r>
            <a:r>
              <a:rPr lang="en-US" b="1" dirty="0" smtClean="0">
                <a:solidFill>
                  <a:schemeClr val="bg1"/>
                </a:solidFill>
              </a:rPr>
              <a:t> 2022 </a:t>
            </a:r>
            <a:r>
              <a:rPr lang="en-US" b="1" dirty="0">
                <a:solidFill>
                  <a:schemeClr val="bg1"/>
                </a:solidFill>
              </a:rPr>
              <a:t>2000 UTC</a:t>
            </a:r>
          </a:p>
          <a:p>
            <a:pPr algn="ctr"/>
            <a:r>
              <a:rPr lang="en-US" b="1" dirty="0" smtClean="0">
                <a:solidFill>
                  <a:schemeClr val="bg1"/>
                </a:solidFill>
              </a:rPr>
              <a:t>Christine </a:t>
            </a:r>
            <a:r>
              <a:rPr lang="en-US" b="1" dirty="0">
                <a:solidFill>
                  <a:schemeClr val="bg1"/>
                </a:solidFill>
              </a:rPr>
              <a:t>and Erica</a:t>
            </a:r>
          </a:p>
        </p:txBody>
      </p:sp>
    </p:spTree>
    <p:extLst>
      <p:ext uri="{BB962C8B-B14F-4D97-AF65-F5344CB8AC3E}">
        <p14:creationId xmlns:p14="http://schemas.microsoft.com/office/powerpoint/2010/main" val="34974746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a:t>Agenda</a:t>
            </a:r>
          </a:p>
        </p:txBody>
      </p:sp>
      <p:sp>
        <p:nvSpPr>
          <p:cNvPr id="50" name="TextBox 49"/>
          <p:cNvSpPr txBox="1"/>
          <p:nvPr/>
        </p:nvSpPr>
        <p:spPr>
          <a:xfrm>
            <a:off x="2580677" y="1391203"/>
            <a:ext cx="1538571" cy="807914"/>
          </a:xfrm>
          <a:prstGeom prst="rect">
            <a:avLst/>
          </a:prstGeom>
          <a:noFill/>
        </p:spPr>
        <p:txBody>
          <a:bodyPr wrap="square" lIns="0" tIns="0" rIns="0" bIns="0" rtlCol="0">
            <a:noAutofit/>
          </a:bodyPr>
          <a:lstStyle/>
          <a:p>
            <a:r>
              <a:rPr lang="en-GB" sz="1000" b="1" dirty="0">
                <a:solidFill>
                  <a:schemeClr val="accent3"/>
                </a:solidFill>
              </a:rPr>
              <a:t>Welcome and Introductions </a:t>
            </a:r>
            <a:r>
              <a:rPr lang="en-GB" sz="1000" dirty="0">
                <a:solidFill>
                  <a:srgbClr val="53565A"/>
                </a:solidFill>
              </a:rPr>
              <a:t> </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
        <p:nvSpPr>
          <p:cNvPr id="52" name="TextBox 51"/>
          <p:cNvSpPr txBox="1"/>
          <p:nvPr/>
        </p:nvSpPr>
        <p:spPr>
          <a:xfrm>
            <a:off x="1129572" y="2172607"/>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2"/>
                </a:solidFill>
              </a:rPr>
              <a:t>02</a:t>
            </a:r>
          </a:p>
        </p:txBody>
      </p:sp>
      <p:sp>
        <p:nvSpPr>
          <p:cNvPr id="53" name="TextBox 52"/>
          <p:cNvSpPr txBox="1"/>
          <p:nvPr/>
        </p:nvSpPr>
        <p:spPr>
          <a:xfrm>
            <a:off x="1129572"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01</a:t>
            </a:r>
          </a:p>
        </p:txBody>
      </p:sp>
      <p:sp>
        <p:nvSpPr>
          <p:cNvPr id="55" name="TextBox 54"/>
          <p:cNvSpPr txBox="1"/>
          <p:nvPr/>
        </p:nvSpPr>
        <p:spPr>
          <a:xfrm>
            <a:off x="5742807" y="1349483"/>
            <a:ext cx="2106466" cy="807914"/>
          </a:xfrm>
          <a:prstGeom prst="rect">
            <a:avLst/>
          </a:prstGeom>
          <a:noFill/>
        </p:spPr>
        <p:txBody>
          <a:bodyPr wrap="square" lIns="0" tIns="0" rIns="0" bIns="0" rtlCol="0">
            <a:noAutofit/>
          </a:bodyPr>
          <a:lstStyle/>
          <a:p>
            <a:r>
              <a:rPr lang="en-US" sz="1000" b="1" dirty="0">
                <a:solidFill>
                  <a:schemeClr val="accent3"/>
                </a:solidFill>
              </a:rPr>
              <a:t>Group Discussion: NANDA-I/Pain Value set</a:t>
            </a:r>
          </a:p>
          <a:p>
            <a:endParaRPr lang="en-US" sz="1000" b="1" dirty="0">
              <a:solidFill>
                <a:schemeClr val="tx2">
                  <a:lumMod val="75000"/>
                </a:schemeClr>
              </a:solidFill>
            </a:endParaRPr>
          </a:p>
          <a:p>
            <a:r>
              <a:rPr lang="en-GB" sz="1000" dirty="0" smtClean="0">
                <a:solidFill>
                  <a:srgbClr val="53565A"/>
                </a:solidFill>
              </a:rPr>
              <a:t>Christine </a:t>
            </a:r>
            <a:r>
              <a:rPr lang="en-GB" sz="1000" dirty="0" err="1" smtClean="0">
                <a:solidFill>
                  <a:srgbClr val="53565A"/>
                </a:solidFill>
              </a:rPr>
              <a:t>Spisla</a:t>
            </a:r>
            <a:r>
              <a:rPr lang="en-GB" sz="1000" dirty="0" smtClean="0">
                <a:solidFill>
                  <a:srgbClr val="53565A"/>
                </a:solidFill>
              </a:rPr>
              <a:t>/Erica Culp</a:t>
            </a:r>
          </a:p>
          <a:p>
            <a:r>
              <a:rPr lang="en-GB" sz="1000" dirty="0" smtClean="0">
                <a:solidFill>
                  <a:srgbClr val="53565A"/>
                </a:solidFill>
              </a:rPr>
              <a:t>30 minutes.</a:t>
            </a:r>
          </a:p>
          <a:p>
            <a:endParaRPr lang="en-GB" sz="1000" dirty="0">
              <a:solidFill>
                <a:srgbClr val="53565A"/>
              </a:solidFill>
            </a:endParaRPr>
          </a:p>
          <a:p>
            <a:endParaRPr lang="en-GB" sz="1000" b="1" dirty="0">
              <a:solidFill>
                <a:schemeClr val="tx2">
                  <a:lumMod val="75000"/>
                </a:schemeClr>
              </a:solidFill>
            </a:endParaRPr>
          </a:p>
          <a:p>
            <a:endParaRPr lang="en-GB" sz="1000" dirty="0">
              <a:solidFill>
                <a:srgbClr val="53565A"/>
              </a:solidFill>
            </a:endParaRPr>
          </a:p>
        </p:txBody>
      </p:sp>
      <p:sp>
        <p:nvSpPr>
          <p:cNvPr id="56" name="TextBox 55"/>
          <p:cNvSpPr txBox="1"/>
          <p:nvPr/>
        </p:nvSpPr>
        <p:spPr>
          <a:xfrm>
            <a:off x="4285219" y="1221979"/>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3"/>
                </a:solidFill>
              </a:rPr>
              <a:t>04</a:t>
            </a:r>
          </a:p>
        </p:txBody>
      </p:sp>
      <p:sp>
        <p:nvSpPr>
          <p:cNvPr id="58" name="TextBox 57"/>
          <p:cNvSpPr txBox="1"/>
          <p:nvPr/>
        </p:nvSpPr>
        <p:spPr>
          <a:xfrm>
            <a:off x="1129572" y="3220905"/>
            <a:ext cx="1615139" cy="1015663"/>
          </a:xfrm>
          <a:prstGeom prst="rect">
            <a:avLst/>
          </a:prstGeom>
          <a:noFill/>
        </p:spPr>
        <p:txBody>
          <a:bodyPr wrap="square" lIns="0" tIns="0" rIns="0" bIns="0" rtlCol="0">
            <a:spAutoFit/>
          </a:bodyPr>
          <a:lstStyle/>
          <a:p>
            <a:pPr algn="ctr">
              <a:spcBef>
                <a:spcPts val="450"/>
              </a:spcBef>
              <a:buSzPct val="100000"/>
            </a:pPr>
            <a:r>
              <a:rPr lang="en-GB" sz="6600" dirty="0">
                <a:solidFill>
                  <a:schemeClr val="accent1"/>
                </a:solidFill>
              </a:rPr>
              <a:t>03</a:t>
            </a:r>
          </a:p>
        </p:txBody>
      </p:sp>
      <p:sp>
        <p:nvSpPr>
          <p:cNvPr id="65" name="TextBox 64"/>
          <p:cNvSpPr txBox="1"/>
          <p:nvPr/>
        </p:nvSpPr>
        <p:spPr>
          <a:xfrm>
            <a:off x="2580677" y="2373018"/>
            <a:ext cx="1538571" cy="807914"/>
          </a:xfrm>
          <a:prstGeom prst="rect">
            <a:avLst/>
          </a:prstGeom>
          <a:noFill/>
        </p:spPr>
        <p:txBody>
          <a:bodyPr wrap="square" lIns="0" tIns="0" rIns="0" bIns="0" rtlCol="0">
            <a:noAutofit/>
          </a:bodyPr>
          <a:lstStyle/>
          <a:p>
            <a:r>
              <a:rPr lang="en-GB" sz="1000" b="1" dirty="0">
                <a:solidFill>
                  <a:schemeClr val="accent2"/>
                </a:solidFill>
              </a:rPr>
              <a:t>SNOMED International News/ </a:t>
            </a:r>
            <a:r>
              <a:rPr lang="en-GB" sz="1000" b="1" dirty="0" smtClean="0">
                <a:solidFill>
                  <a:schemeClr val="accent2"/>
                </a:solidFill>
              </a:rPr>
              <a:t>Updates</a:t>
            </a:r>
          </a:p>
          <a:p>
            <a:endParaRPr lang="en-GB" sz="1000" b="1" dirty="0">
              <a:solidFill>
                <a:schemeClr val="accent2"/>
              </a:solidFill>
            </a:endParaRPr>
          </a:p>
          <a:p>
            <a:r>
              <a:rPr lang="en-GB" sz="1000" dirty="0" smtClean="0">
                <a:solidFill>
                  <a:schemeClr val="accent2"/>
                </a:solidFill>
              </a:rPr>
              <a:t>Jane Millar/Ian Green</a:t>
            </a:r>
            <a:endParaRPr lang="en-GB" sz="1000" dirty="0">
              <a:solidFill>
                <a:schemeClr val="accent2"/>
              </a:solidFill>
            </a:endParaRPr>
          </a:p>
          <a:p>
            <a:endParaRPr lang="en-GB" sz="1000" dirty="0">
              <a:solidFill>
                <a:srgbClr val="53565A"/>
              </a:solidFill>
            </a:endParaRPr>
          </a:p>
        </p:txBody>
      </p:sp>
      <p:sp>
        <p:nvSpPr>
          <p:cNvPr id="69" name="TextBox 68"/>
          <p:cNvSpPr txBox="1"/>
          <p:nvPr/>
        </p:nvSpPr>
        <p:spPr>
          <a:xfrm>
            <a:off x="2580676" y="3426446"/>
            <a:ext cx="1538571" cy="898216"/>
          </a:xfrm>
          <a:prstGeom prst="rect">
            <a:avLst/>
          </a:prstGeom>
          <a:noFill/>
        </p:spPr>
        <p:txBody>
          <a:bodyPr wrap="square" lIns="0" tIns="0" rIns="0" bIns="0" rtlCol="0">
            <a:noAutofit/>
          </a:bodyPr>
          <a:lstStyle/>
          <a:p>
            <a:r>
              <a:rPr lang="en-GB" sz="1000" b="1" dirty="0" smtClean="0">
                <a:solidFill>
                  <a:schemeClr val="accent1"/>
                </a:solidFill>
              </a:rPr>
              <a:t>Terminology Consultation</a:t>
            </a:r>
          </a:p>
          <a:p>
            <a:endParaRPr lang="en-GB" sz="1000" dirty="0" smtClean="0">
              <a:solidFill>
                <a:srgbClr val="53565A"/>
              </a:solidFill>
            </a:endParaRPr>
          </a:p>
          <a:p>
            <a:r>
              <a:rPr lang="en-GB" sz="1000" dirty="0" smtClean="0">
                <a:solidFill>
                  <a:srgbClr val="53565A"/>
                </a:solidFill>
              </a:rPr>
              <a:t>Cathy Richardson</a:t>
            </a:r>
          </a:p>
        </p:txBody>
      </p:sp>
      <p:sp>
        <p:nvSpPr>
          <p:cNvPr id="12" name="TextBox 52"/>
          <p:cNvSpPr txBox="1"/>
          <p:nvPr/>
        </p:nvSpPr>
        <p:spPr>
          <a:xfrm>
            <a:off x="4339966" y="2199117"/>
            <a:ext cx="1615139" cy="1015663"/>
          </a:xfrm>
          <a:prstGeom prst="rect">
            <a:avLst/>
          </a:prstGeom>
          <a:noFill/>
        </p:spPr>
        <p:txBody>
          <a:bodyPr wrap="square" lIns="0" tIns="0" rIns="0" bIns="0" rtlCol="0">
            <a:spAutoFit/>
          </a:bodyPr>
          <a:lstStyle/>
          <a:p>
            <a:pPr algn="ctr">
              <a:spcBef>
                <a:spcPts val="450"/>
              </a:spcBef>
              <a:buSzPct val="100000"/>
            </a:pPr>
            <a:r>
              <a:rPr lang="en-GB" sz="6600" dirty="0" smtClean="0">
                <a:solidFill>
                  <a:schemeClr val="accent2"/>
                </a:solidFill>
              </a:rPr>
              <a:t>05</a:t>
            </a:r>
            <a:endParaRPr lang="en-GB" sz="6600" dirty="0">
              <a:solidFill>
                <a:schemeClr val="accent2"/>
              </a:solidFill>
            </a:endParaRPr>
          </a:p>
        </p:txBody>
      </p:sp>
      <p:sp>
        <p:nvSpPr>
          <p:cNvPr id="13" name="TextBox 49"/>
          <p:cNvSpPr txBox="1"/>
          <p:nvPr/>
        </p:nvSpPr>
        <p:spPr>
          <a:xfrm>
            <a:off x="5742807" y="2374775"/>
            <a:ext cx="1538571" cy="807914"/>
          </a:xfrm>
          <a:prstGeom prst="rect">
            <a:avLst/>
          </a:prstGeom>
          <a:noFill/>
        </p:spPr>
        <p:txBody>
          <a:bodyPr wrap="square" lIns="0" tIns="0" rIns="0" bIns="0" rtlCol="0">
            <a:noAutofit/>
          </a:bodyPr>
          <a:lstStyle/>
          <a:p>
            <a:r>
              <a:rPr lang="en-US" sz="1000" b="1" dirty="0">
                <a:solidFill>
                  <a:schemeClr val="accent2"/>
                </a:solidFill>
              </a:rPr>
              <a:t>Call for future Nursing CRG discussion topics</a:t>
            </a:r>
          </a:p>
          <a:p>
            <a:endParaRPr lang="en-GB" sz="1000" dirty="0">
              <a:solidFill>
                <a:srgbClr val="53565A"/>
              </a:solidFill>
            </a:endParaRPr>
          </a:p>
          <a:p>
            <a:r>
              <a:rPr lang="en-GB" sz="1000" dirty="0">
                <a:solidFill>
                  <a:srgbClr val="53565A"/>
                </a:solidFill>
              </a:rPr>
              <a:t>Christine </a:t>
            </a:r>
            <a:r>
              <a:rPr lang="en-GB" sz="1000" dirty="0" err="1">
                <a:solidFill>
                  <a:srgbClr val="53565A"/>
                </a:solidFill>
              </a:rPr>
              <a:t>Spisla</a:t>
            </a:r>
            <a:r>
              <a:rPr lang="en-GB" sz="1000" dirty="0">
                <a:solidFill>
                  <a:srgbClr val="53565A"/>
                </a:solidFill>
              </a:rPr>
              <a:t>/Erica Culp</a:t>
            </a:r>
          </a:p>
          <a:p>
            <a:r>
              <a:rPr lang="en-GB" sz="1000" dirty="0">
                <a:solidFill>
                  <a:srgbClr val="53565A"/>
                </a:solidFill>
              </a:rPr>
              <a:t>5 minutes</a:t>
            </a:r>
          </a:p>
        </p:txBody>
      </p:sp>
    </p:spTree>
    <p:extLst>
      <p:ext uri="{BB962C8B-B14F-4D97-AF65-F5344CB8AC3E}">
        <p14:creationId xmlns:p14="http://schemas.microsoft.com/office/powerpoint/2010/main" val="357644059"/>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Google Shape;102;p14"/>
          <p:cNvSpPr txBox="1">
            <a:spLocks noGrp="1"/>
          </p:cNvSpPr>
          <p:nvPr>
            <p:ph type="title"/>
          </p:nvPr>
        </p:nvSpPr>
        <p:spPr>
          <a:xfrm>
            <a:off x="384048" y="157596"/>
            <a:ext cx="8229600" cy="568721"/>
          </a:xfrm>
          <a:prstGeom prst="rect">
            <a:avLst/>
          </a:prstGeom>
          <a:noFill/>
          <a:ln>
            <a:noFill/>
          </a:ln>
        </p:spPr>
        <p:txBody>
          <a:bodyPr spcFirstLastPara="1" vert="horz" wrap="square" lIns="91400" tIns="91400" rIns="91400" bIns="91400" rtlCol="0" anchor="ctr" anchorCtr="0">
            <a:noAutofit/>
          </a:bodyPr>
          <a:lstStyle/>
          <a:p>
            <a:pPr>
              <a:buSzPts val="3600"/>
            </a:pPr>
            <a:r>
              <a:rPr lang="en-US" dirty="0" smtClean="0">
                <a:latin typeface="+mj-lt"/>
              </a:rPr>
              <a:t>Nursing </a:t>
            </a:r>
            <a:r>
              <a:rPr lang="en-US" dirty="0">
                <a:latin typeface="+mj-lt"/>
              </a:rPr>
              <a:t>Clinical Reference Group</a:t>
            </a:r>
            <a:endParaRPr dirty="0">
              <a:latin typeface="+mj-lt"/>
            </a:endParaRPr>
          </a:p>
        </p:txBody>
      </p:sp>
      <p:sp>
        <p:nvSpPr>
          <p:cNvPr id="103" name="Google Shape;103;p14"/>
          <p:cNvSpPr/>
          <p:nvPr/>
        </p:nvSpPr>
        <p:spPr>
          <a:xfrm>
            <a:off x="3" y="4642826"/>
            <a:ext cx="9143999" cy="479933"/>
          </a:xfrm>
          <a:prstGeom prst="rect">
            <a:avLst/>
          </a:prstGeom>
          <a:solidFill>
            <a:schemeClr val="lt1"/>
          </a:solidFill>
          <a:ln>
            <a:noFill/>
          </a:ln>
        </p:spPr>
        <p:txBody>
          <a:bodyPr spcFirstLastPara="1" wrap="square" lIns="91425" tIns="45700" rIns="91425" bIns="45700" anchor="ctr" anchorCtr="0">
            <a:noAutofit/>
          </a:bodyPr>
          <a:lstStyle/>
          <a:p>
            <a:pPr algn="ctr">
              <a:buClr>
                <a:srgbClr val="000000"/>
              </a:buClr>
              <a:buSzPts val="1400"/>
            </a:pPr>
            <a:endParaRPr sz="1400">
              <a:solidFill>
                <a:schemeClr val="lt1"/>
              </a:solidFill>
              <a:latin typeface="Arial"/>
              <a:ea typeface="Arial"/>
              <a:cs typeface="Arial"/>
              <a:sym typeface="Arial"/>
            </a:endParaRPr>
          </a:p>
        </p:txBody>
      </p:sp>
      <p:sp>
        <p:nvSpPr>
          <p:cNvPr id="105" name="Google Shape;105;p14"/>
          <p:cNvSpPr/>
          <p:nvPr/>
        </p:nvSpPr>
        <p:spPr>
          <a:xfrm>
            <a:off x="327639" y="1399666"/>
            <a:ext cx="8229600" cy="3313728"/>
          </a:xfrm>
          <a:prstGeom prst="rect">
            <a:avLst/>
          </a:prstGeom>
          <a:noFill/>
          <a:ln>
            <a:noFill/>
          </a:ln>
        </p:spPr>
        <p:txBody>
          <a:bodyPr spcFirstLastPara="1" wrap="square" lIns="91425" tIns="45700" rIns="91425" bIns="45700" anchor="ctr" anchorCtr="0">
            <a:noAutofit/>
          </a:bodyPr>
          <a:lstStyle/>
          <a:p>
            <a:pPr algn="just"/>
            <a:r>
              <a:rPr lang="en-US" dirty="0">
                <a:solidFill>
                  <a:schemeClr val="accent2"/>
                </a:solidFill>
              </a:rPr>
              <a:t>The SNOMED CT Nursing Clinical Reference Group aims to provide a global forum for the nursing community and clinicians interested in nursing. The role of all Clinical Reference Groups is to provide a forum to discuss issues, and influence the development and improvement of content in SNOMED CT.</a:t>
            </a:r>
          </a:p>
          <a:p>
            <a:pPr algn="just"/>
            <a:endParaRPr lang="en-US" dirty="0">
              <a:solidFill>
                <a:schemeClr val="accent2"/>
              </a:solidFill>
            </a:endParaRPr>
          </a:p>
          <a:p>
            <a:pPr algn="just"/>
            <a:r>
              <a:rPr lang="en-US" dirty="0">
                <a:solidFill>
                  <a:schemeClr val="accent2"/>
                </a:solidFill>
              </a:rPr>
              <a:t>The SNOMED CT Nursing Clinical Reference Group aims to represent the needs of nursing and clinical nursing documentation in SNOMED CT and support terminology development that will drive implementation of nursing focused SNOMED CT globally.</a:t>
            </a:r>
          </a:p>
          <a:p>
            <a:pPr>
              <a:buClr>
                <a:srgbClr val="05ADEA"/>
              </a:buClr>
              <a:buSzPts val="2100"/>
            </a:pPr>
            <a:endParaRPr lang="en-US" sz="2100" dirty="0">
              <a:solidFill>
                <a:schemeClr val="dk1"/>
              </a:solidFill>
              <a:latin typeface="Arial"/>
              <a:ea typeface="Arial"/>
              <a:cs typeface="Arial"/>
              <a:sym typeface="Arial"/>
            </a:endParaRPr>
          </a:p>
          <a:p>
            <a:pPr marL="400030" indent="-400030">
              <a:buClr>
                <a:srgbClr val="05ADEA"/>
              </a:buClr>
              <a:buSzPts val="2100"/>
              <a:buFont typeface="Arial"/>
              <a:buChar char="•"/>
            </a:pPr>
            <a:endParaRPr dirty="0"/>
          </a:p>
        </p:txBody>
      </p:sp>
    </p:spTree>
    <p:extLst>
      <p:ext uri="{BB962C8B-B14F-4D97-AF65-F5344CB8AC3E}">
        <p14:creationId xmlns:p14="http://schemas.microsoft.com/office/powerpoint/2010/main" val="3244775492"/>
      </p:ext>
    </p:extLst>
  </p:cSld>
  <p:clrMapOvr>
    <a:masterClrMapping/>
  </p:clrMapOvr>
  <mc:AlternateContent xmlns:mc="http://schemas.openxmlformats.org/markup-compatibility/2006" xmlns:p14="http://schemas.microsoft.com/office/powerpoint/2010/main">
    <mc:Choice Requires="p14">
      <p:transition spd="slow">
        <p14:prism/>
      </p:transition>
    </mc:Choice>
    <mc:Fallback xmlns=""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5="http://schemas.microsoft.com/office/powerpoint/2012/main">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SNOMED International updates….</a:t>
            </a:r>
            <a:endParaRPr lang="en-US" dirty="0"/>
          </a:p>
        </p:txBody>
      </p:sp>
      <p:sp>
        <p:nvSpPr>
          <p:cNvPr id="4" name="Platshållare för bildnummer 3"/>
          <p:cNvSpPr>
            <a:spLocks noGrp="1"/>
          </p:cNvSpPr>
          <p:nvPr>
            <p:ph type="sldNum" sz="quarter" idx="4"/>
          </p:nvPr>
        </p:nvSpPr>
        <p:spPr/>
        <p:txBody>
          <a:bodyPr/>
          <a:lstStyle/>
          <a:p>
            <a:fld id="{CF0A3129-E875-6648-A0B3-8ABAE574B041}" type="slidenum">
              <a:rPr lang="en-US" smtClean="0"/>
              <a:pPr/>
              <a:t>4</a:t>
            </a:fld>
            <a:endParaRPr lang="en-US" dirty="0"/>
          </a:p>
        </p:txBody>
      </p:sp>
    </p:spTree>
    <p:extLst>
      <p:ext uri="{BB962C8B-B14F-4D97-AF65-F5344CB8AC3E}">
        <p14:creationId xmlns:p14="http://schemas.microsoft.com/office/powerpoint/2010/main" val="40337019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Terminology Consultation….</a:t>
            </a:r>
            <a:endParaRPr lang="en-US" dirty="0"/>
          </a:p>
        </p:txBody>
      </p:sp>
      <p:sp>
        <p:nvSpPr>
          <p:cNvPr id="4" name="Platshållare för bildnummer 3"/>
          <p:cNvSpPr>
            <a:spLocks noGrp="1"/>
          </p:cNvSpPr>
          <p:nvPr>
            <p:ph type="sldNum" sz="quarter" idx="4"/>
          </p:nvPr>
        </p:nvSpPr>
        <p:spPr/>
        <p:txBody>
          <a:bodyPr/>
          <a:lstStyle/>
          <a:p>
            <a:fld id="{CF0A3129-E875-6648-A0B3-8ABAE574B041}" type="slidenum">
              <a:rPr lang="en-US" smtClean="0"/>
              <a:pPr/>
              <a:t>5</a:t>
            </a:fld>
            <a:endParaRPr lang="en-US" dirty="0"/>
          </a:p>
        </p:txBody>
      </p:sp>
    </p:spTree>
    <p:extLst>
      <p:ext uri="{BB962C8B-B14F-4D97-AF65-F5344CB8AC3E}">
        <p14:creationId xmlns:p14="http://schemas.microsoft.com/office/powerpoint/2010/main" val="204837877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6</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smtClean="0"/>
              <a:t>Discussion Topic</a:t>
            </a:r>
            <a:r>
              <a:rPr lang="en-US" dirty="0" smtClean="0"/>
              <a:t>: U.S </a:t>
            </a:r>
            <a:r>
              <a:rPr lang="en-US" dirty="0"/>
              <a:t>validated and refined value set for pain </a:t>
            </a:r>
            <a:r>
              <a:rPr lang="en-US" dirty="0" smtClean="0"/>
              <a:t>assessment. </a:t>
            </a:r>
            <a:r>
              <a:rPr lang="en-US" dirty="0">
                <a:hlinkClick r:id="rId2"/>
              </a:rPr>
              <a:t>https://www.ncbi.nlm.nih.gov/pmc/articles/PMC5851787</a:t>
            </a:r>
            <a:r>
              <a:rPr lang="en-US" dirty="0" smtClean="0">
                <a:hlinkClick r:id="rId2"/>
              </a:rPr>
              <a:t>/</a:t>
            </a:r>
            <a:r>
              <a:rPr lang="en-US" dirty="0" smtClean="0"/>
              <a:t> </a:t>
            </a:r>
          </a:p>
          <a:p>
            <a:r>
              <a:rPr lang="en-US" b="1" dirty="0" smtClean="0"/>
              <a:t>Discussion Content</a:t>
            </a:r>
            <a:r>
              <a:rPr lang="en-US" dirty="0" smtClean="0"/>
              <a:t>: </a:t>
            </a:r>
          </a:p>
          <a:p>
            <a:pPr marL="285750" indent="-285750">
              <a:buFont typeface="Arial" panose="020B0604020202020204" pitchFamily="34" charset="0"/>
              <a:buChar char="•"/>
            </a:pPr>
            <a:r>
              <a:rPr lang="en-US" dirty="0" smtClean="0"/>
              <a:t>Review of Value set: pain </a:t>
            </a:r>
            <a:r>
              <a:rPr lang="en-US" dirty="0"/>
              <a:t>quality, pain type, pain onset, pain course and body </a:t>
            </a:r>
            <a:r>
              <a:rPr lang="en-US" dirty="0" smtClean="0"/>
              <a:t>site.</a:t>
            </a:r>
          </a:p>
          <a:p>
            <a:pPr marL="285750" indent="-285750">
              <a:buFont typeface="Arial" panose="020B0604020202020204" pitchFamily="34" charset="0"/>
              <a:buChar char="•"/>
            </a:pPr>
            <a:r>
              <a:rPr lang="en-US" dirty="0"/>
              <a:t>D</a:t>
            </a:r>
            <a:r>
              <a:rPr lang="en-US" dirty="0" smtClean="0"/>
              <a:t>iscussion areas: How detailed should an international Pain assessment be? What are the inclusion criteria for international relevance? What pain assessment values are required vs recommended? </a:t>
            </a:r>
            <a:r>
              <a:rPr lang="en-US" dirty="0"/>
              <a:t>How </a:t>
            </a:r>
            <a:r>
              <a:rPr lang="en-US" dirty="0" smtClean="0"/>
              <a:t>should the outcome </a:t>
            </a:r>
            <a:r>
              <a:rPr lang="en-US" dirty="0"/>
              <a:t>of a pain </a:t>
            </a:r>
            <a:r>
              <a:rPr lang="en-US" dirty="0" smtClean="0"/>
              <a:t>assessment be standardized?</a:t>
            </a:r>
          </a:p>
          <a:p>
            <a:r>
              <a:rPr lang="en-US" b="1" dirty="0" smtClean="0"/>
              <a:t>Discussion </a:t>
            </a:r>
            <a:r>
              <a:rPr lang="en-US" b="1" dirty="0"/>
              <a:t>Purpose</a:t>
            </a:r>
            <a:r>
              <a:rPr lang="en-US" dirty="0"/>
              <a:t>: </a:t>
            </a:r>
            <a:r>
              <a:rPr lang="en-US" dirty="0" smtClean="0"/>
              <a:t>Identifying </a:t>
            </a:r>
            <a:r>
              <a:rPr lang="en-US" dirty="0"/>
              <a:t>terminology that is internationally relevant. Match corresponding SCT-terms and or suggest new SCT-terms for those identified terms. </a:t>
            </a:r>
          </a:p>
          <a:p>
            <a:endParaRPr lang="en-US" dirty="0"/>
          </a:p>
        </p:txBody>
      </p:sp>
      <p:sp>
        <p:nvSpPr>
          <p:cNvPr id="5" name="Rubrik 1"/>
          <p:cNvSpPr txBox="1">
            <a:spLocks/>
          </p:cNvSpPr>
          <p:nvPr/>
        </p:nvSpPr>
        <p:spPr>
          <a:xfrm>
            <a:off x="187377" y="263189"/>
            <a:ext cx="8229600" cy="568721"/>
          </a:xfrm>
          <a:prstGeom prst="rect">
            <a:avLst/>
          </a:prstGeom>
        </p:spPr>
        <p:txBody>
          <a:bodyPr vert="horz" lIns="0" tIns="0" rIns="0" bIns="0" rtlCol="0" anchor="ctr">
            <a:noAutofit/>
          </a:bodyPr>
          <a:lstStyle>
            <a:lvl1pPr algn="l" defTabSz="457189" rtl="0" eaLnBrk="1" latinLnBrk="0" hangingPunct="1">
              <a:spcBef>
                <a:spcPct val="0"/>
              </a:spcBef>
              <a:buNone/>
              <a:defRPr sz="2400" b="0" kern="1200">
                <a:solidFill>
                  <a:schemeClr val="accent1"/>
                </a:solidFill>
                <a:latin typeface="+mj-lt"/>
                <a:ea typeface="+mj-ea"/>
                <a:cs typeface="Arial"/>
              </a:defRPr>
            </a:lvl1pPr>
          </a:lstStyle>
          <a:p>
            <a:r>
              <a:rPr lang="en-US" sz="1800" dirty="0" smtClean="0"/>
              <a:t>Recap of December’s Nursing CRG meeting </a:t>
            </a:r>
            <a:endParaRPr lang="en-US" sz="1800" dirty="0"/>
          </a:p>
        </p:txBody>
      </p:sp>
    </p:spTree>
    <p:extLst>
      <p:ext uri="{BB962C8B-B14F-4D97-AF65-F5344CB8AC3E}">
        <p14:creationId xmlns:p14="http://schemas.microsoft.com/office/powerpoint/2010/main" val="103939310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7</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smtClean="0"/>
              <a:t>Discussion Next Steps Feb 2022</a:t>
            </a:r>
            <a:endParaRPr lang="en-US" dirty="0"/>
          </a:p>
          <a:p>
            <a:pPr marL="285750" indent="-285750">
              <a:buFont typeface="Arial" panose="020B0604020202020204" pitchFamily="34" charset="0"/>
              <a:buChar char="•"/>
            </a:pPr>
            <a:r>
              <a:rPr lang="en-US" dirty="0" smtClean="0"/>
              <a:t>Review terminology value set in small parts, starting with “Pain Quality”. </a:t>
            </a:r>
            <a:r>
              <a:rPr lang="en-US" dirty="0"/>
              <a:t>R</a:t>
            </a:r>
            <a:r>
              <a:rPr lang="en-US" dirty="0" smtClean="0"/>
              <a:t>eview 5 terms per meeting. </a:t>
            </a:r>
          </a:p>
          <a:p>
            <a:pPr marL="285750" indent="-285750">
              <a:buFont typeface="Arial" panose="020B0604020202020204" pitchFamily="34" charset="0"/>
              <a:buChar char="•"/>
            </a:pPr>
            <a:r>
              <a:rPr lang="en-US" dirty="0" smtClean="0"/>
              <a:t>Review SNOMED CT requirements for inclusion criteria in the international</a:t>
            </a:r>
            <a:r>
              <a:rPr lang="en-US" dirty="0"/>
              <a:t>. See </a:t>
            </a:r>
            <a:r>
              <a:rPr lang="en-US" dirty="0">
                <a:hlinkClick r:id="rId2"/>
              </a:rPr>
              <a:t>https://confluence.ihtsdotools.org/display/DOCSTART/9.+</a:t>
            </a:r>
            <a:r>
              <a:rPr lang="en-US" dirty="0" smtClean="0">
                <a:hlinkClick r:id="rId2"/>
              </a:rPr>
              <a:t>Content+Development</a:t>
            </a:r>
            <a:r>
              <a:rPr lang="en-US" dirty="0" smtClean="0"/>
              <a:t> </a:t>
            </a:r>
          </a:p>
          <a:p>
            <a:pPr marL="285750" indent="-285750">
              <a:buFont typeface="Arial" panose="020B0604020202020204" pitchFamily="34" charset="0"/>
              <a:buChar char="•"/>
            </a:pPr>
            <a:r>
              <a:rPr lang="en-US" dirty="0" smtClean="0"/>
              <a:t>Identify and gather group members national/organizational requirements regarding Pain assessment.</a:t>
            </a:r>
          </a:p>
        </p:txBody>
      </p:sp>
    </p:spTree>
    <p:extLst>
      <p:ext uri="{BB962C8B-B14F-4D97-AF65-F5344CB8AC3E}">
        <p14:creationId xmlns:p14="http://schemas.microsoft.com/office/powerpoint/2010/main" val="413562791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a:t>Pain Assessment value set…..</a:t>
            </a:r>
          </a:p>
        </p:txBody>
      </p:sp>
      <p:sp>
        <p:nvSpPr>
          <p:cNvPr id="3" name="Platshållare för bildnummer 2"/>
          <p:cNvSpPr>
            <a:spLocks noGrp="1"/>
          </p:cNvSpPr>
          <p:nvPr>
            <p:ph type="sldNum" sz="quarter" idx="10"/>
          </p:nvPr>
        </p:nvSpPr>
        <p:spPr/>
        <p:txBody>
          <a:bodyPr/>
          <a:lstStyle/>
          <a:p>
            <a:fld id="{CF0A3129-E875-6648-A0B3-8ABAE574B041}" type="slidenum">
              <a:rPr lang="en-US" smtClean="0"/>
              <a:pPr/>
              <a:t>8</a:t>
            </a:fld>
            <a:endParaRPr lang="en-US" dirty="0"/>
          </a:p>
        </p:txBody>
      </p:sp>
      <p:pic>
        <p:nvPicPr>
          <p:cNvPr id="5" name="Bildobjekt 4"/>
          <p:cNvPicPr>
            <a:picLocks noChangeAspect="1"/>
          </p:cNvPicPr>
          <p:nvPr/>
        </p:nvPicPr>
        <p:blipFill>
          <a:blip r:embed="rId2"/>
          <a:stretch>
            <a:fillRect/>
          </a:stretch>
        </p:blipFill>
        <p:spPr>
          <a:xfrm>
            <a:off x="382250" y="1574495"/>
            <a:ext cx="8177134" cy="3018905"/>
          </a:xfrm>
          <a:prstGeom prst="rect">
            <a:avLst/>
          </a:prstGeom>
        </p:spPr>
      </p:pic>
    </p:spTree>
    <p:extLst>
      <p:ext uri="{BB962C8B-B14F-4D97-AF65-F5344CB8AC3E}">
        <p14:creationId xmlns:p14="http://schemas.microsoft.com/office/powerpoint/2010/main" val="11505510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en-US" dirty="0" smtClean="0"/>
              <a:t>Call for new Nursing CRG Discussion Topics</a:t>
            </a:r>
            <a:endParaRPr lang="en-US" dirty="0"/>
          </a:p>
        </p:txBody>
      </p:sp>
      <p:sp>
        <p:nvSpPr>
          <p:cNvPr id="3" name="Platshållare för bildnummer 2"/>
          <p:cNvSpPr>
            <a:spLocks noGrp="1"/>
          </p:cNvSpPr>
          <p:nvPr>
            <p:ph type="sldNum" sz="quarter" idx="10"/>
          </p:nvPr>
        </p:nvSpPr>
        <p:spPr/>
        <p:txBody>
          <a:bodyPr/>
          <a:lstStyle/>
          <a:p>
            <a:fld id="{CF0A3129-E875-6648-A0B3-8ABAE574B041}" type="slidenum">
              <a:rPr lang="en-US" smtClean="0"/>
              <a:pPr/>
              <a:t>9</a:t>
            </a:fld>
            <a:endParaRPr lang="en-US" dirty="0"/>
          </a:p>
        </p:txBody>
      </p:sp>
      <p:sp>
        <p:nvSpPr>
          <p:cNvPr id="4" name="Platshållare för text 3"/>
          <p:cNvSpPr>
            <a:spLocks noGrp="1"/>
          </p:cNvSpPr>
          <p:nvPr>
            <p:ph type="body" sz="quarter" idx="11"/>
          </p:nvPr>
        </p:nvSpPr>
        <p:spPr>
          <a:xfrm>
            <a:off x="463549" y="1545094"/>
            <a:ext cx="7953428" cy="3077706"/>
          </a:xfrm>
        </p:spPr>
        <p:txBody>
          <a:bodyPr>
            <a:normAutofit/>
          </a:bodyPr>
          <a:lstStyle/>
          <a:p>
            <a:r>
              <a:rPr lang="en-US" b="1" dirty="0" smtClean="0"/>
              <a:t>Discussion Topic</a:t>
            </a:r>
            <a:r>
              <a:rPr lang="en-US" dirty="0" smtClean="0"/>
              <a:t>: Request review </a:t>
            </a:r>
            <a:r>
              <a:rPr lang="en-US" dirty="0"/>
              <a:t>of new NANDA-I terms for inclusion in </a:t>
            </a:r>
            <a:r>
              <a:rPr lang="en-US" dirty="0" err="1"/>
              <a:t>Snomed</a:t>
            </a:r>
            <a:r>
              <a:rPr lang="en-US" dirty="0"/>
              <a:t> CT</a:t>
            </a:r>
          </a:p>
          <a:p>
            <a:r>
              <a:rPr lang="en-US" b="1" dirty="0" smtClean="0"/>
              <a:t>Discussion Content</a:t>
            </a:r>
            <a:r>
              <a:rPr lang="en-US" dirty="0" smtClean="0"/>
              <a:t>: </a:t>
            </a:r>
          </a:p>
          <a:p>
            <a:pPr marL="285750" indent="-285750">
              <a:buFont typeface="Arial" panose="020B0604020202020204" pitchFamily="34" charset="0"/>
              <a:buChar char="•"/>
            </a:pPr>
            <a:r>
              <a:rPr lang="en-US" dirty="0" smtClean="0"/>
              <a:t>Group member request review of new NANDA-I terms to be discussed.</a:t>
            </a:r>
          </a:p>
          <a:p>
            <a:r>
              <a:rPr lang="en-US" b="1" dirty="0" smtClean="0"/>
              <a:t>Discussion </a:t>
            </a:r>
            <a:r>
              <a:rPr lang="en-US" b="1" dirty="0"/>
              <a:t>Purpose</a:t>
            </a:r>
            <a:r>
              <a:rPr lang="en-US" dirty="0"/>
              <a:t>: </a:t>
            </a:r>
            <a:r>
              <a:rPr lang="en-US" dirty="0" smtClean="0"/>
              <a:t>Identifying </a:t>
            </a:r>
            <a:r>
              <a:rPr lang="en-US" dirty="0"/>
              <a:t>terminology that is internationally relevant. Match corresponding SCT-terms and or suggest new SCT-terms for those identified terms. </a:t>
            </a:r>
          </a:p>
          <a:p>
            <a:endParaRPr lang="en-US" dirty="0"/>
          </a:p>
        </p:txBody>
      </p:sp>
      <p:sp>
        <p:nvSpPr>
          <p:cNvPr id="5" name="Rubrik 1"/>
          <p:cNvSpPr txBox="1">
            <a:spLocks/>
          </p:cNvSpPr>
          <p:nvPr/>
        </p:nvSpPr>
        <p:spPr>
          <a:xfrm>
            <a:off x="237066" y="263189"/>
            <a:ext cx="8229600" cy="568721"/>
          </a:xfrm>
          <a:prstGeom prst="rect">
            <a:avLst/>
          </a:prstGeom>
        </p:spPr>
        <p:txBody>
          <a:bodyPr vert="horz" lIns="0" tIns="0" rIns="0" bIns="0" rtlCol="0" anchor="ctr">
            <a:noAutofit/>
          </a:bodyPr>
          <a:lstStyle>
            <a:lvl1pPr algn="l" defTabSz="457189" rtl="0" eaLnBrk="1" latinLnBrk="0" hangingPunct="1">
              <a:spcBef>
                <a:spcPct val="0"/>
              </a:spcBef>
              <a:buNone/>
              <a:defRPr sz="2400" b="0" kern="1200">
                <a:solidFill>
                  <a:schemeClr val="accent1"/>
                </a:solidFill>
                <a:latin typeface="+mj-lt"/>
                <a:ea typeface="+mj-ea"/>
                <a:cs typeface="Arial"/>
              </a:defRPr>
            </a:lvl1pPr>
          </a:lstStyle>
          <a:p>
            <a:r>
              <a:rPr lang="en-US" sz="1800" dirty="0" smtClean="0"/>
              <a:t>Recap of December’s Nursing CRG meeting </a:t>
            </a:r>
            <a:endParaRPr lang="en-US" sz="1800" dirty="0"/>
          </a:p>
        </p:txBody>
      </p:sp>
    </p:spTree>
    <p:extLst>
      <p:ext uri="{BB962C8B-B14F-4D97-AF65-F5344CB8AC3E}">
        <p14:creationId xmlns:p14="http://schemas.microsoft.com/office/powerpoint/2010/main" val="654965231"/>
      </p:ext>
    </p:extLst>
  </p:cSld>
  <p:clrMapOvr>
    <a:masterClrMapping/>
  </p:clrMapOvr>
</p:sld>
</file>

<file path=ppt/theme/theme1.xml><?xml version="1.0" encoding="utf-8"?>
<a:theme xmlns:a="http://schemas.openxmlformats.org/drawingml/2006/main" name="Title slide - horizontal">
  <a:themeElements>
    <a:clrScheme name="SNOMED 1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FF00FF"/>
      </a:folHlink>
    </a:clrScheme>
    <a:fontScheme name="Revolution">
      <a:majorFont>
        <a:latin typeface="Trebuchet MS"/>
        <a:ea typeface=""/>
        <a:cs typeface=""/>
        <a:font script="Jpan" typeface="ＭＳ ゴシック"/>
        <a:font script="Hans" typeface="宋体"/>
        <a:font script="Hant" typeface="新細明體"/>
      </a:majorFont>
      <a:minorFont>
        <a:latin typeface="Trebuchet MS"/>
        <a:ea typeface=""/>
        <a:cs typeface=""/>
        <a:font script="Jpan" typeface="ＭＳ ゴシック"/>
        <a:font script="Hans" typeface="宋体"/>
        <a:font script="Hant" typeface="新細明體"/>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xt slide - plain">
  <a:themeElements>
    <a:clrScheme name="SNOMED 1">
      <a:dk1>
        <a:srgbClr val="3B3D40"/>
      </a:dk1>
      <a:lt1>
        <a:srgbClr val="FFFFFF"/>
      </a:lt1>
      <a:dk2>
        <a:srgbClr val="53585F"/>
      </a:dk2>
      <a:lt2>
        <a:srgbClr val="DCDEE0"/>
      </a:lt2>
      <a:accent1>
        <a:srgbClr val="00A9E0"/>
      </a:accent1>
      <a:accent2>
        <a:srgbClr val="425563"/>
      </a:accent2>
      <a:accent3>
        <a:srgbClr val="A2AAAD"/>
      </a:accent3>
      <a:accent4>
        <a:srgbClr val="E6E9EE"/>
      </a:accent4>
      <a:accent5>
        <a:srgbClr val="AAB2BE"/>
      </a:accent5>
      <a:accent6>
        <a:srgbClr val="434A55"/>
      </a:accent6>
      <a:hlink>
        <a:srgbClr val="A2AAAD"/>
      </a:hlink>
      <a:folHlink>
        <a:srgbClr val="A2AAAD"/>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30469</TotalTime>
  <Words>491</Words>
  <Application>Microsoft Office PowerPoint</Application>
  <PresentationFormat>Bildspel på skärmen (16:9)</PresentationFormat>
  <Paragraphs>75</Paragraphs>
  <Slides>12</Slides>
  <Notes>2</Notes>
  <HiddenSlides>0</HiddenSlides>
  <MMClips>0</MMClips>
  <ScaleCrop>false</ScaleCrop>
  <HeadingPairs>
    <vt:vector size="6" baseType="variant">
      <vt:variant>
        <vt:lpstr>Använt teckensnitt</vt:lpstr>
      </vt:variant>
      <vt:variant>
        <vt:i4>3</vt:i4>
      </vt:variant>
      <vt:variant>
        <vt:lpstr>Tema</vt:lpstr>
      </vt:variant>
      <vt:variant>
        <vt:i4>2</vt:i4>
      </vt:variant>
      <vt:variant>
        <vt:lpstr>Bildrubriker</vt:lpstr>
      </vt:variant>
      <vt:variant>
        <vt:i4>12</vt:i4>
      </vt:variant>
    </vt:vector>
  </HeadingPairs>
  <TitlesOfParts>
    <vt:vector size="17" baseType="lpstr">
      <vt:lpstr>Arial</vt:lpstr>
      <vt:lpstr>Trebuchet MS</vt:lpstr>
      <vt:lpstr>Verdana</vt:lpstr>
      <vt:lpstr>Title slide - horizontal</vt:lpstr>
      <vt:lpstr>Text slide - plain</vt:lpstr>
      <vt:lpstr>PowerPoint-presentation</vt:lpstr>
      <vt:lpstr>Agenda</vt:lpstr>
      <vt:lpstr>Nursing Clinical Reference Group</vt:lpstr>
      <vt:lpstr>SNOMED International updates….</vt:lpstr>
      <vt:lpstr>Terminology Consultation….</vt:lpstr>
      <vt:lpstr>Pain Assessment value set…..</vt:lpstr>
      <vt:lpstr>Pain Assessment value set…..</vt:lpstr>
      <vt:lpstr>Pain Assessment value set…..</vt:lpstr>
      <vt:lpstr>Call for new Nursing CRG Discussion Topics</vt:lpstr>
      <vt:lpstr>New NANDA-I terms for inclusion in Snomed CT</vt:lpstr>
      <vt:lpstr>January Open Discussion…..</vt:lpstr>
      <vt:lpstr>PowerPoint-presentation</vt:lpstr>
    </vt:vector>
  </TitlesOfParts>
  <Manager/>
  <Company>CoyleComp</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SNOWMED PPT template</dc:title>
  <dc:subject/>
  <dc:creator>KC</dc:creator>
  <cp:keywords/>
  <dc:description/>
  <cp:lastModifiedBy>Culp, Erica</cp:lastModifiedBy>
  <cp:revision>909</cp:revision>
  <cp:lastPrinted>2013-09-19T15:32:51Z</cp:lastPrinted>
  <dcterms:created xsi:type="dcterms:W3CDTF">2013-01-15T18:13:18Z</dcterms:created>
  <dcterms:modified xsi:type="dcterms:W3CDTF">2022-01-11T23:35:00Z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ea60d57e-af5b-4752-ac57-3e4f28ca11dc_Enabled">
    <vt:lpwstr>true</vt:lpwstr>
  </property>
  <property fmtid="{D5CDD505-2E9C-101B-9397-08002B2CF9AE}" pid="3" name="MSIP_Label_ea60d57e-af5b-4752-ac57-3e4f28ca11dc_SetDate">
    <vt:lpwstr>2021-11-07T20:14:42Z</vt:lpwstr>
  </property>
  <property fmtid="{D5CDD505-2E9C-101B-9397-08002B2CF9AE}" pid="4" name="MSIP_Label_ea60d57e-af5b-4752-ac57-3e4f28ca11dc_Method">
    <vt:lpwstr>Standard</vt:lpwstr>
  </property>
  <property fmtid="{D5CDD505-2E9C-101B-9397-08002B2CF9AE}" pid="5" name="MSIP_Label_ea60d57e-af5b-4752-ac57-3e4f28ca11dc_Name">
    <vt:lpwstr>ea60d57e-af5b-4752-ac57-3e4f28ca11dc</vt:lpwstr>
  </property>
  <property fmtid="{D5CDD505-2E9C-101B-9397-08002B2CF9AE}" pid="6" name="MSIP_Label_ea60d57e-af5b-4752-ac57-3e4f28ca11dc_SiteId">
    <vt:lpwstr>36da45f1-dd2c-4d1f-af13-5abe46b99921</vt:lpwstr>
  </property>
  <property fmtid="{D5CDD505-2E9C-101B-9397-08002B2CF9AE}" pid="7" name="MSIP_Label_ea60d57e-af5b-4752-ac57-3e4f28ca11dc_ActionId">
    <vt:lpwstr>2d299b90-e040-4a84-b78d-07883b5224e6</vt:lpwstr>
  </property>
  <property fmtid="{D5CDD505-2E9C-101B-9397-08002B2CF9AE}" pid="8" name="MSIP_Label_ea60d57e-af5b-4752-ac57-3e4f28ca11dc_ContentBits">
    <vt:lpwstr>0</vt:lpwstr>
  </property>
</Properties>
</file>