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media/image1.jpeg" ContentType="image/jpe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media/image2.jpeg" ContentType="image/jpeg"/>
  <Override PartName="/ppt/media/image3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</p:sldIdLst>
  <p:sldSz cx="9144000" cy="51435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3B3D40"/>
        </a:solidFill>
        <a:effectLst/>
        <a:uFillTx/>
        <a:latin typeface="+mn-lt"/>
        <a:ea typeface="+mn-ea"/>
        <a:cs typeface="+mn-cs"/>
        <a:sym typeface="Arial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3B3D40"/>
        </a:solidFill>
        <a:effectLst/>
        <a:uFillTx/>
        <a:latin typeface="+mn-lt"/>
        <a:ea typeface="+mn-ea"/>
        <a:cs typeface="+mn-cs"/>
        <a:sym typeface="Arial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3B3D40"/>
        </a:solidFill>
        <a:effectLst/>
        <a:uFillTx/>
        <a:latin typeface="+mn-lt"/>
        <a:ea typeface="+mn-ea"/>
        <a:cs typeface="+mn-cs"/>
        <a:sym typeface="Arial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3B3D40"/>
        </a:solidFill>
        <a:effectLst/>
        <a:uFillTx/>
        <a:latin typeface="+mn-lt"/>
        <a:ea typeface="+mn-ea"/>
        <a:cs typeface="+mn-cs"/>
        <a:sym typeface="Arial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3B3D40"/>
        </a:solidFill>
        <a:effectLst/>
        <a:uFillTx/>
        <a:latin typeface="+mn-lt"/>
        <a:ea typeface="+mn-ea"/>
        <a:cs typeface="+mn-cs"/>
        <a:sym typeface="Arial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3B3D40"/>
        </a:solidFill>
        <a:effectLst/>
        <a:uFillTx/>
        <a:latin typeface="+mn-lt"/>
        <a:ea typeface="+mn-ea"/>
        <a:cs typeface="+mn-cs"/>
        <a:sym typeface="Arial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3B3D40"/>
        </a:solidFill>
        <a:effectLst/>
        <a:uFillTx/>
        <a:latin typeface="+mn-lt"/>
        <a:ea typeface="+mn-ea"/>
        <a:cs typeface="+mn-cs"/>
        <a:sym typeface="Arial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3B3D40"/>
        </a:solidFill>
        <a:effectLst/>
        <a:uFillTx/>
        <a:latin typeface="+mn-lt"/>
        <a:ea typeface="+mn-ea"/>
        <a:cs typeface="+mn-cs"/>
        <a:sym typeface="Arial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3B3D40"/>
        </a:solidFill>
        <a:effectLst/>
        <a:uFillTx/>
        <a:latin typeface="+mn-lt"/>
        <a:ea typeface="+mn-ea"/>
        <a:cs typeface="+mn-cs"/>
        <a:sym typeface="Arial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3B3D40"/>
        </a:fontRef>
        <a:srgbClr val="3B3D4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E1F3"/>
          </a:solidFill>
        </a:fill>
      </a:tcStyle>
    </a:wholeTbl>
    <a:band2H>
      <a:tcTxStyle b="def" i="def"/>
      <a:tcStyle>
        <a:tcBdr/>
        <a:fill>
          <a:solidFill>
            <a:srgbClr val="E6F1F9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3B3D40"/>
        </a:fontRef>
        <a:srgbClr val="3B3D4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FE2E2"/>
          </a:solidFill>
        </a:fill>
      </a:tcStyle>
    </a:wholeTbl>
    <a:band2H>
      <a:tcTxStyle b="def" i="def"/>
      <a:tcStyle>
        <a:tcBdr/>
        <a:fill>
          <a:solidFill>
            <a:srgbClr val="F0F1F1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3B3D40"/>
        </a:fontRef>
        <a:srgbClr val="3B3D4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CED0"/>
          </a:solidFill>
        </a:fill>
      </a:tcStyle>
    </a:wholeTbl>
    <a:band2H>
      <a:tcTxStyle b="def" i="def"/>
      <a:tcStyle>
        <a:tcBdr/>
        <a:fill>
          <a:solidFill>
            <a:srgbClr val="E8E8E9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3B3D40"/>
        </a:fontRef>
        <a:srgbClr val="3B3D4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7E8E8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3B3D40"/>
        </a:fontRef>
        <a:srgbClr val="3B3D4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3B3D40"/>
              </a:solidFill>
              <a:prstDash val="solid"/>
              <a:round/>
            </a:ln>
          </a:top>
          <a:bottom>
            <a:ln w="25400" cap="flat">
              <a:solidFill>
                <a:srgbClr val="3B3D4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3B3D40"/>
              </a:solidFill>
              <a:prstDash val="solid"/>
              <a:round/>
            </a:ln>
          </a:top>
          <a:bottom>
            <a:ln w="25400" cap="flat">
              <a:solidFill>
                <a:srgbClr val="3B3D4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3B3D40"/>
        </a:fontRef>
        <a:srgbClr val="3B3D4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CDCD"/>
          </a:solidFill>
        </a:fill>
      </a:tcStyle>
    </a:wholeTbl>
    <a:band2H>
      <a:tcTxStyle b="def" i="def"/>
      <a:tcStyle>
        <a:tcBdr/>
        <a:fill>
          <a:solidFill>
            <a:srgbClr val="E7E8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3B3D4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3B3D4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3B3D4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3B3D40"/>
        </a:fontRef>
        <a:srgbClr val="3B3D40"/>
      </a:tcTxStyle>
      <a:tcStyle>
        <a:tcBdr>
          <a:left>
            <a:ln w="12700" cap="flat">
              <a:solidFill>
                <a:srgbClr val="3B3D40"/>
              </a:solidFill>
              <a:prstDash val="solid"/>
              <a:round/>
            </a:ln>
          </a:left>
          <a:right>
            <a:ln w="12700" cap="flat">
              <a:solidFill>
                <a:srgbClr val="3B3D40"/>
              </a:solidFill>
              <a:prstDash val="solid"/>
              <a:round/>
            </a:ln>
          </a:right>
          <a:top>
            <a:ln w="12700" cap="flat">
              <a:solidFill>
                <a:srgbClr val="3B3D40"/>
              </a:solidFill>
              <a:prstDash val="solid"/>
              <a:round/>
            </a:ln>
          </a:top>
          <a:bottom>
            <a:ln w="12700" cap="flat">
              <a:solidFill>
                <a:srgbClr val="3B3D40"/>
              </a:solidFill>
              <a:prstDash val="solid"/>
              <a:round/>
            </a:ln>
          </a:bottom>
          <a:insideH>
            <a:ln w="12700" cap="flat">
              <a:solidFill>
                <a:srgbClr val="3B3D40"/>
              </a:solidFill>
              <a:prstDash val="solid"/>
              <a:round/>
            </a:ln>
          </a:insideH>
          <a:insideV>
            <a:ln w="12700" cap="flat">
              <a:solidFill>
                <a:srgbClr val="3B3D40"/>
              </a:solidFill>
              <a:prstDash val="solid"/>
              <a:round/>
            </a:ln>
          </a:insideV>
        </a:tcBdr>
        <a:fill>
          <a:solidFill>
            <a:srgbClr val="3B3D4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3B3D40"/>
        </a:fontRef>
        <a:srgbClr val="3B3D40"/>
      </a:tcTxStyle>
      <a:tcStyle>
        <a:tcBdr>
          <a:left>
            <a:ln w="12700" cap="flat">
              <a:solidFill>
                <a:srgbClr val="3B3D40"/>
              </a:solidFill>
              <a:prstDash val="solid"/>
              <a:round/>
            </a:ln>
          </a:left>
          <a:right>
            <a:ln w="12700" cap="flat">
              <a:solidFill>
                <a:srgbClr val="3B3D40"/>
              </a:solidFill>
              <a:prstDash val="solid"/>
              <a:round/>
            </a:ln>
          </a:right>
          <a:top>
            <a:ln w="12700" cap="flat">
              <a:solidFill>
                <a:srgbClr val="3B3D40"/>
              </a:solidFill>
              <a:prstDash val="solid"/>
              <a:round/>
            </a:ln>
          </a:top>
          <a:bottom>
            <a:ln w="12700" cap="flat">
              <a:solidFill>
                <a:srgbClr val="3B3D40"/>
              </a:solidFill>
              <a:prstDash val="solid"/>
              <a:round/>
            </a:ln>
          </a:bottom>
          <a:insideH>
            <a:ln w="12700" cap="flat">
              <a:solidFill>
                <a:srgbClr val="3B3D40"/>
              </a:solidFill>
              <a:prstDash val="solid"/>
              <a:round/>
            </a:ln>
          </a:insideH>
          <a:insideV>
            <a:ln w="12700" cap="flat">
              <a:solidFill>
                <a:srgbClr val="3B3D40"/>
              </a:solidFill>
              <a:prstDash val="solid"/>
              <a:round/>
            </a:ln>
          </a:insideV>
        </a:tcBdr>
        <a:fill>
          <a:solidFill>
            <a:srgbClr val="3B3D40">
              <a:alpha val="20000"/>
            </a:srgbClr>
          </a:solidFill>
        </a:fill>
      </a:tcStyle>
    </a:firstCol>
    <a:lastRow>
      <a:tcTxStyle b="on" i="off">
        <a:fontRef idx="minor">
          <a:srgbClr val="3B3D40"/>
        </a:fontRef>
        <a:srgbClr val="3B3D40"/>
      </a:tcTxStyle>
      <a:tcStyle>
        <a:tcBdr>
          <a:left>
            <a:ln w="12700" cap="flat">
              <a:solidFill>
                <a:srgbClr val="3B3D40"/>
              </a:solidFill>
              <a:prstDash val="solid"/>
              <a:round/>
            </a:ln>
          </a:left>
          <a:right>
            <a:ln w="12700" cap="flat">
              <a:solidFill>
                <a:srgbClr val="3B3D40"/>
              </a:solidFill>
              <a:prstDash val="solid"/>
              <a:round/>
            </a:ln>
          </a:right>
          <a:top>
            <a:ln w="50800" cap="flat">
              <a:solidFill>
                <a:srgbClr val="3B3D40"/>
              </a:solidFill>
              <a:prstDash val="solid"/>
              <a:round/>
            </a:ln>
          </a:top>
          <a:bottom>
            <a:ln w="12700" cap="flat">
              <a:solidFill>
                <a:srgbClr val="3B3D40"/>
              </a:solidFill>
              <a:prstDash val="solid"/>
              <a:round/>
            </a:ln>
          </a:bottom>
          <a:insideH>
            <a:ln w="12700" cap="flat">
              <a:solidFill>
                <a:srgbClr val="3B3D40"/>
              </a:solidFill>
              <a:prstDash val="solid"/>
              <a:round/>
            </a:ln>
          </a:insideH>
          <a:insideV>
            <a:ln w="12700" cap="flat">
              <a:solidFill>
                <a:srgbClr val="3B3D4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3B3D40"/>
        </a:fontRef>
        <a:srgbClr val="3B3D40"/>
      </a:tcTxStyle>
      <a:tcStyle>
        <a:tcBdr>
          <a:left>
            <a:ln w="12700" cap="flat">
              <a:solidFill>
                <a:srgbClr val="3B3D40"/>
              </a:solidFill>
              <a:prstDash val="solid"/>
              <a:round/>
            </a:ln>
          </a:left>
          <a:right>
            <a:ln w="12700" cap="flat">
              <a:solidFill>
                <a:srgbClr val="3B3D40"/>
              </a:solidFill>
              <a:prstDash val="solid"/>
              <a:round/>
            </a:ln>
          </a:right>
          <a:top>
            <a:ln w="12700" cap="flat">
              <a:solidFill>
                <a:srgbClr val="3B3D40"/>
              </a:solidFill>
              <a:prstDash val="solid"/>
              <a:round/>
            </a:ln>
          </a:top>
          <a:bottom>
            <a:ln w="25400" cap="flat">
              <a:solidFill>
                <a:srgbClr val="3B3D40"/>
              </a:solidFill>
              <a:prstDash val="solid"/>
              <a:round/>
            </a:ln>
          </a:bottom>
          <a:insideH>
            <a:ln w="12700" cap="flat">
              <a:solidFill>
                <a:srgbClr val="3B3D40"/>
              </a:solidFill>
              <a:prstDash val="solid"/>
              <a:round/>
            </a:ln>
          </a:insideH>
          <a:insideV>
            <a:ln w="12700" cap="flat">
              <a:solidFill>
                <a:srgbClr val="3B3D4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3" name="Shape 113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400">
        <a:latin typeface="+mn-lt"/>
        <a:ea typeface="+mn-ea"/>
        <a:cs typeface="+mn-cs"/>
        <a:sym typeface="Arial"/>
      </a:defRPr>
    </a:lvl1pPr>
    <a:lvl2pPr indent="228600" latinLnBrk="0">
      <a:defRPr sz="1400">
        <a:latin typeface="+mn-lt"/>
        <a:ea typeface="+mn-ea"/>
        <a:cs typeface="+mn-cs"/>
        <a:sym typeface="Arial"/>
      </a:defRPr>
    </a:lvl2pPr>
    <a:lvl3pPr indent="457200" latinLnBrk="0">
      <a:defRPr sz="1400">
        <a:latin typeface="+mn-lt"/>
        <a:ea typeface="+mn-ea"/>
        <a:cs typeface="+mn-cs"/>
        <a:sym typeface="Arial"/>
      </a:defRPr>
    </a:lvl3pPr>
    <a:lvl4pPr indent="685800" latinLnBrk="0">
      <a:defRPr sz="1400">
        <a:latin typeface="+mn-lt"/>
        <a:ea typeface="+mn-ea"/>
        <a:cs typeface="+mn-cs"/>
        <a:sym typeface="Arial"/>
      </a:defRPr>
    </a:lvl4pPr>
    <a:lvl5pPr indent="914400" latinLnBrk="0">
      <a:defRPr sz="1400">
        <a:latin typeface="+mn-lt"/>
        <a:ea typeface="+mn-ea"/>
        <a:cs typeface="+mn-cs"/>
        <a:sym typeface="Arial"/>
      </a:defRPr>
    </a:lvl5pPr>
    <a:lvl6pPr indent="1143000" latinLnBrk="0">
      <a:defRPr sz="1400">
        <a:latin typeface="+mn-lt"/>
        <a:ea typeface="+mn-ea"/>
        <a:cs typeface="+mn-cs"/>
        <a:sym typeface="Arial"/>
      </a:defRPr>
    </a:lvl6pPr>
    <a:lvl7pPr indent="1371600" latinLnBrk="0">
      <a:defRPr sz="1400">
        <a:latin typeface="+mn-lt"/>
        <a:ea typeface="+mn-ea"/>
        <a:cs typeface="+mn-cs"/>
        <a:sym typeface="Arial"/>
      </a:defRPr>
    </a:lvl7pPr>
    <a:lvl8pPr indent="1600200" latinLnBrk="0">
      <a:defRPr sz="1400">
        <a:latin typeface="+mn-lt"/>
        <a:ea typeface="+mn-ea"/>
        <a:cs typeface="+mn-cs"/>
        <a:sym typeface="Arial"/>
      </a:defRPr>
    </a:lvl8pPr>
    <a:lvl9pPr indent="1828800" latinLnBrk="0">
      <a:defRPr sz="1400">
        <a:latin typeface="+mn-lt"/>
        <a:ea typeface="+mn-ea"/>
        <a:cs typeface="+mn-cs"/>
        <a:sym typeface="Arial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 slide - horizontal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/>
          <p:nvPr>
            <p:ph type="pic" sz="quarter" idx="21"/>
          </p:nvPr>
        </p:nvSpPr>
        <p:spPr>
          <a:xfrm>
            <a:off x="6826250" y="1098550"/>
            <a:ext cx="2317750" cy="4044950"/>
          </a:xfrm>
          <a:prstGeom prst="rect">
            <a:avLst/>
          </a:prstGeom>
        </p:spPr>
        <p:txBody>
          <a:bodyPr lIns="91439" rIns="91439"/>
          <a:lstStyle/>
          <a:p>
            <a:pPr/>
          </a:p>
        </p:txBody>
      </p:sp>
      <p:sp>
        <p:nvSpPr>
          <p:cNvPr id="1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slide - plain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Google Shape;19;p3" descr="Google Shape;19;p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000189" y="141328"/>
            <a:ext cx="685801" cy="688708"/>
          </a:xfrm>
          <a:prstGeom prst="rect">
            <a:avLst/>
          </a:prstGeom>
          <a:ln w="12700">
            <a:miter lim="400000"/>
          </a:ln>
        </p:spPr>
      </p:pic>
      <p:sp>
        <p:nvSpPr>
          <p:cNvPr id="25" name="Google Shape;22;p3"/>
          <p:cNvSpPr/>
          <p:nvPr/>
        </p:nvSpPr>
        <p:spPr>
          <a:xfrm flipH="1" flipV="1">
            <a:off x="457199" y="4763770"/>
            <a:ext cx="8229601" cy="1"/>
          </a:xfrm>
          <a:prstGeom prst="line">
            <a:avLst/>
          </a:prstGeom>
          <a:ln>
            <a:solidFill>
              <a:schemeClr val="accent3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26" name="Title Text"/>
          <p:cNvSpPr txBox="1"/>
          <p:nvPr>
            <p:ph type="title"/>
          </p:nvPr>
        </p:nvSpPr>
        <p:spPr>
          <a:xfrm>
            <a:off x="457200" y="831916"/>
            <a:ext cx="8229600" cy="568722"/>
          </a:xfrm>
          <a:prstGeom prst="rect">
            <a:avLst/>
          </a:prstGeom>
        </p:spPr>
        <p:txBody>
          <a:bodyPr lIns="91424" tIns="91424" rIns="91424" bIns="91424">
            <a:normAutofit fontScale="100000" lnSpcReduction="0"/>
          </a:bodyPr>
          <a:lstStyle>
            <a:lvl1pPr>
              <a:defRPr sz="2400">
                <a:solidFill>
                  <a:schemeClr val="accent1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7" name="Body Level One…"/>
          <p:cNvSpPr txBox="1"/>
          <p:nvPr>
            <p:ph type="body" idx="1"/>
          </p:nvPr>
        </p:nvSpPr>
        <p:spPr>
          <a:xfrm>
            <a:off x="463550" y="1406987"/>
            <a:ext cx="8255000" cy="3215813"/>
          </a:xfrm>
          <a:prstGeom prst="rect">
            <a:avLst/>
          </a:prstGeom>
        </p:spPr>
        <p:txBody>
          <a:bodyPr lIns="91424" tIns="91424" rIns="91424" bIns="91424">
            <a:normAutofit fontScale="100000" lnSpcReduction="0"/>
          </a:bodyPr>
          <a:lstStyle>
            <a:lvl1pPr marL="228600">
              <a:spcBef>
                <a:spcPts val="1200"/>
              </a:spcBef>
              <a:defRPr>
                <a:solidFill>
                  <a:schemeClr val="accent2"/>
                </a:solidFill>
              </a:defRPr>
            </a:lvl1pPr>
            <a:lvl2pPr marL="228600" indent="457200">
              <a:spcBef>
                <a:spcPts val="1200"/>
              </a:spcBef>
              <a:defRPr>
                <a:solidFill>
                  <a:schemeClr val="accent2"/>
                </a:solidFill>
              </a:defRPr>
            </a:lvl2pPr>
            <a:lvl3pPr marL="228600" indent="914400">
              <a:spcBef>
                <a:spcPts val="1200"/>
              </a:spcBef>
              <a:defRPr>
                <a:solidFill>
                  <a:schemeClr val="accent2"/>
                </a:solidFill>
              </a:defRPr>
            </a:lvl3pPr>
            <a:lvl4pPr marL="228600" indent="1371600">
              <a:spcBef>
                <a:spcPts val="1200"/>
              </a:spcBef>
              <a:defRPr>
                <a:solidFill>
                  <a:schemeClr val="accent2"/>
                </a:solidFill>
              </a:defRPr>
            </a:lvl4pPr>
            <a:lvl5pPr marL="228600" indent="1828800">
              <a:spcBef>
                <a:spcPts val="1200"/>
              </a:spcBef>
              <a:defRPr>
                <a:solidFill>
                  <a:schemeClr val="accent2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" name="Slide Number"/>
          <p:cNvSpPr txBox="1"/>
          <p:nvPr>
            <p:ph type="sldNum" sz="quarter" idx="2"/>
          </p:nvPr>
        </p:nvSpPr>
        <p:spPr>
          <a:xfrm>
            <a:off x="8559799" y="4891881"/>
            <a:ext cx="127001" cy="127001"/>
          </a:xfrm>
          <a:prstGeom prst="rect">
            <a:avLst/>
          </a:prstGeom>
        </p:spPr>
        <p:txBody>
          <a:bodyPr lIns="0" tIns="0" rIns="0" bIns="0"/>
          <a:lstStyle>
            <a:lvl1pPr>
              <a:defRPr sz="800">
                <a:solidFill>
                  <a:schemeClr val="accent3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Google Shape;19;p3" descr="Google Shape;19;p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000189" y="141328"/>
            <a:ext cx="685801" cy="688708"/>
          </a:xfrm>
          <a:prstGeom prst="rect">
            <a:avLst/>
          </a:prstGeom>
          <a:ln w="12700">
            <a:miter lim="400000"/>
          </a:ln>
        </p:spPr>
      </p:pic>
      <p:sp>
        <p:nvSpPr>
          <p:cNvPr id="36" name="Google Shape;22;p3"/>
          <p:cNvSpPr/>
          <p:nvPr/>
        </p:nvSpPr>
        <p:spPr>
          <a:xfrm flipH="1" flipV="1">
            <a:off x="457199" y="4763770"/>
            <a:ext cx="8229601" cy="1"/>
          </a:xfrm>
          <a:prstGeom prst="line">
            <a:avLst/>
          </a:prstGeom>
          <a:ln>
            <a:solidFill>
              <a:schemeClr val="accent3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37" name="Google Shape;28;p5"/>
          <p:cNvSpPr/>
          <p:nvPr>
            <p:ph type="pic" sz="half" idx="21"/>
          </p:nvPr>
        </p:nvSpPr>
        <p:spPr>
          <a:xfrm>
            <a:off x="6826250" y="920750"/>
            <a:ext cx="2317750" cy="4222750"/>
          </a:xfrm>
          <a:prstGeom prst="rect">
            <a:avLst/>
          </a:prstGeom>
        </p:spPr>
        <p:txBody>
          <a:bodyPr lIns="91439" rIns="91439"/>
          <a:lstStyle/>
          <a:p>
            <a:pPr/>
          </a:p>
        </p:txBody>
      </p:sp>
      <p:sp>
        <p:nvSpPr>
          <p:cNvPr id="38" name="Slide Number"/>
          <p:cNvSpPr txBox="1"/>
          <p:nvPr>
            <p:ph type="sldNum" sz="quarter" idx="2"/>
          </p:nvPr>
        </p:nvSpPr>
        <p:spPr>
          <a:xfrm>
            <a:off x="8559799" y="4891881"/>
            <a:ext cx="127001" cy="127001"/>
          </a:xfrm>
          <a:prstGeom prst="rect">
            <a:avLst/>
          </a:prstGeom>
        </p:spPr>
        <p:txBody>
          <a:bodyPr lIns="0" tIns="0" rIns="0" bIns="0"/>
          <a:lstStyle>
            <a:lvl1pPr>
              <a:defRPr sz="800">
                <a:solidFill>
                  <a:schemeClr val="accent3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39" name="Title Text"/>
          <p:cNvSpPr txBox="1"/>
          <p:nvPr>
            <p:ph type="title"/>
          </p:nvPr>
        </p:nvSpPr>
        <p:spPr>
          <a:xfrm>
            <a:off x="457200" y="831916"/>
            <a:ext cx="8229600" cy="568722"/>
          </a:xfrm>
          <a:prstGeom prst="rect">
            <a:avLst/>
          </a:prstGeom>
        </p:spPr>
        <p:txBody>
          <a:bodyPr lIns="91424" tIns="91424" rIns="91424" bIns="91424">
            <a:normAutofit fontScale="100000" lnSpcReduction="0"/>
          </a:bodyPr>
          <a:lstStyle>
            <a:lvl1pPr>
              <a:defRPr sz="2400">
                <a:solidFill>
                  <a:schemeClr val="accent1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40" name="Body Level One…"/>
          <p:cNvSpPr txBox="1"/>
          <p:nvPr>
            <p:ph type="body" idx="1"/>
          </p:nvPr>
        </p:nvSpPr>
        <p:spPr>
          <a:xfrm>
            <a:off x="463550" y="1406987"/>
            <a:ext cx="8255000" cy="3215813"/>
          </a:xfrm>
          <a:prstGeom prst="rect">
            <a:avLst/>
          </a:prstGeom>
        </p:spPr>
        <p:txBody>
          <a:bodyPr lIns="91424" tIns="91424" rIns="91424" bIns="91424">
            <a:normAutofit fontScale="100000" lnSpcReduction="0"/>
          </a:bodyPr>
          <a:lstStyle>
            <a:lvl1pPr marL="228600">
              <a:spcBef>
                <a:spcPts val="1200"/>
              </a:spcBef>
              <a:defRPr>
                <a:solidFill>
                  <a:schemeClr val="accent2"/>
                </a:solidFill>
              </a:defRPr>
            </a:lvl1pPr>
            <a:lvl2pPr marL="228600" indent="457200">
              <a:spcBef>
                <a:spcPts val="1200"/>
              </a:spcBef>
              <a:defRPr>
                <a:solidFill>
                  <a:schemeClr val="accent2"/>
                </a:solidFill>
              </a:defRPr>
            </a:lvl2pPr>
            <a:lvl3pPr marL="228600" indent="914400">
              <a:spcBef>
                <a:spcPts val="1200"/>
              </a:spcBef>
              <a:defRPr>
                <a:solidFill>
                  <a:schemeClr val="accent2"/>
                </a:solidFill>
              </a:defRPr>
            </a:lvl3pPr>
            <a:lvl4pPr marL="228600" indent="1371600">
              <a:spcBef>
                <a:spcPts val="1200"/>
              </a:spcBef>
              <a:defRPr>
                <a:solidFill>
                  <a:schemeClr val="accent2"/>
                </a:solidFill>
              </a:defRPr>
            </a:lvl4pPr>
            <a:lvl5pPr marL="228600" indent="1828800">
              <a:spcBef>
                <a:spcPts val="1200"/>
              </a:spcBef>
              <a:defRPr>
                <a:solidFill>
                  <a:schemeClr val="accent2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19;p3" descr="Google Shape;19;p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000189" y="141328"/>
            <a:ext cx="685801" cy="688708"/>
          </a:xfrm>
          <a:prstGeom prst="rect">
            <a:avLst/>
          </a:prstGeom>
          <a:ln w="12700">
            <a:miter lim="400000"/>
          </a:ln>
        </p:spPr>
      </p:pic>
      <p:sp>
        <p:nvSpPr>
          <p:cNvPr id="55" name="Google Shape;22;p3"/>
          <p:cNvSpPr/>
          <p:nvPr/>
        </p:nvSpPr>
        <p:spPr>
          <a:xfrm flipH="1" flipV="1">
            <a:off x="457199" y="4763770"/>
            <a:ext cx="8229601" cy="1"/>
          </a:xfrm>
          <a:prstGeom prst="line">
            <a:avLst/>
          </a:prstGeom>
          <a:ln>
            <a:solidFill>
              <a:schemeClr val="accent3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56" name="Title Text"/>
          <p:cNvSpPr txBox="1"/>
          <p:nvPr>
            <p:ph type="title"/>
          </p:nvPr>
        </p:nvSpPr>
        <p:spPr>
          <a:xfrm>
            <a:off x="457200" y="831908"/>
            <a:ext cx="8229600" cy="568722"/>
          </a:xfrm>
          <a:prstGeom prst="rect">
            <a:avLst/>
          </a:prstGeom>
        </p:spPr>
        <p:txBody>
          <a:bodyPr lIns="91424" tIns="91424" rIns="91424" bIns="91424">
            <a:normAutofit fontScale="100000" lnSpcReduction="0"/>
          </a:bodyPr>
          <a:lstStyle>
            <a:lvl1pPr>
              <a:defRPr sz="2400">
                <a:solidFill>
                  <a:schemeClr val="accent1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57" name="Slide Number"/>
          <p:cNvSpPr txBox="1"/>
          <p:nvPr>
            <p:ph type="sldNum" sz="quarter" idx="2"/>
          </p:nvPr>
        </p:nvSpPr>
        <p:spPr>
          <a:xfrm>
            <a:off x="8559799" y="4891881"/>
            <a:ext cx="127001" cy="127001"/>
          </a:xfrm>
          <a:prstGeom prst="rect">
            <a:avLst/>
          </a:prstGeom>
        </p:spPr>
        <p:txBody>
          <a:bodyPr lIns="0" tIns="0" rIns="0" bIns="0"/>
          <a:lstStyle>
            <a:lvl1pPr>
              <a:defRPr sz="800">
                <a:solidFill>
                  <a:schemeClr val="accent3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58" name="Body Level One…"/>
          <p:cNvSpPr txBox="1"/>
          <p:nvPr>
            <p:ph type="body" sz="quarter" idx="1"/>
          </p:nvPr>
        </p:nvSpPr>
        <p:spPr>
          <a:xfrm rot="16200000">
            <a:off x="-83414" y="2687348"/>
            <a:ext cx="3117851" cy="845128"/>
          </a:xfrm>
          <a:prstGeom prst="rect">
            <a:avLst/>
          </a:prstGeom>
        </p:spPr>
        <p:txBody>
          <a:bodyPr lIns="91424" tIns="91424" rIns="91424" bIns="91424">
            <a:normAutofit fontScale="100000" lnSpcReduction="0"/>
          </a:bodyPr>
          <a:lstStyle>
            <a:lvl1pPr marL="228600" algn="ctr">
              <a:spcBef>
                <a:spcPts val="800"/>
              </a:spcBef>
              <a:defRPr sz="1800">
                <a:solidFill>
                  <a:schemeClr val="accent2"/>
                </a:solidFill>
              </a:defRPr>
            </a:lvl1pPr>
            <a:lvl2pPr marL="228600" indent="457200" algn="ctr">
              <a:spcBef>
                <a:spcPts val="800"/>
              </a:spcBef>
              <a:defRPr sz="1800">
                <a:solidFill>
                  <a:schemeClr val="accent2"/>
                </a:solidFill>
              </a:defRPr>
            </a:lvl2pPr>
            <a:lvl3pPr marL="228600" indent="914400" algn="ctr">
              <a:spcBef>
                <a:spcPts val="800"/>
              </a:spcBef>
              <a:defRPr sz="1800">
                <a:solidFill>
                  <a:schemeClr val="accent2"/>
                </a:solidFill>
              </a:defRPr>
            </a:lvl3pPr>
            <a:lvl4pPr marL="228600" indent="1371600" algn="ctr">
              <a:spcBef>
                <a:spcPts val="800"/>
              </a:spcBef>
              <a:defRPr sz="1800">
                <a:solidFill>
                  <a:schemeClr val="accent2"/>
                </a:solidFill>
              </a:defRPr>
            </a:lvl4pPr>
            <a:lvl5pPr marL="228600" indent="1828800" algn="ctr">
              <a:spcBef>
                <a:spcPts val="800"/>
              </a:spcBef>
              <a:defRPr sz="1800">
                <a:solidFill>
                  <a:schemeClr val="accent2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9" name="Google Shape;37;p7"/>
          <p:cNvSpPr/>
          <p:nvPr>
            <p:ph type="pic" sz="half" idx="21"/>
          </p:nvPr>
        </p:nvSpPr>
        <p:spPr>
          <a:xfrm>
            <a:off x="2148031" y="1550987"/>
            <a:ext cx="6026151" cy="3117851"/>
          </a:xfrm>
          <a:prstGeom prst="rect">
            <a:avLst/>
          </a:prstGeom>
        </p:spPr>
        <p:txBody>
          <a:bodyPr lIns="91439" rIns="91439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Google Shape;19;p3" descr="Google Shape;19;p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000189" y="141328"/>
            <a:ext cx="685801" cy="688708"/>
          </a:xfrm>
          <a:prstGeom prst="rect">
            <a:avLst/>
          </a:prstGeom>
          <a:ln w="12700">
            <a:miter lim="400000"/>
          </a:ln>
        </p:spPr>
      </p:pic>
      <p:sp>
        <p:nvSpPr>
          <p:cNvPr id="67" name="Google Shape;22;p3"/>
          <p:cNvSpPr/>
          <p:nvPr/>
        </p:nvSpPr>
        <p:spPr>
          <a:xfrm flipH="1" flipV="1">
            <a:off x="457199" y="4763770"/>
            <a:ext cx="8229601" cy="1"/>
          </a:xfrm>
          <a:prstGeom prst="line">
            <a:avLst/>
          </a:prstGeom>
          <a:ln>
            <a:solidFill>
              <a:schemeClr val="accent3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68" name="Title Text"/>
          <p:cNvSpPr txBox="1"/>
          <p:nvPr>
            <p:ph type="title"/>
          </p:nvPr>
        </p:nvSpPr>
        <p:spPr>
          <a:xfrm>
            <a:off x="457200" y="831908"/>
            <a:ext cx="8229600" cy="568722"/>
          </a:xfrm>
          <a:prstGeom prst="rect">
            <a:avLst/>
          </a:prstGeom>
        </p:spPr>
        <p:txBody>
          <a:bodyPr lIns="91424" tIns="91424" rIns="91424" bIns="91424">
            <a:normAutofit fontScale="100000" lnSpcReduction="0"/>
          </a:bodyPr>
          <a:lstStyle>
            <a:lvl1pPr>
              <a:defRPr sz="2400">
                <a:solidFill>
                  <a:schemeClr val="accent1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69" name="Slide Number"/>
          <p:cNvSpPr txBox="1"/>
          <p:nvPr>
            <p:ph type="sldNum" sz="quarter" idx="2"/>
          </p:nvPr>
        </p:nvSpPr>
        <p:spPr>
          <a:xfrm>
            <a:off x="8559799" y="4891881"/>
            <a:ext cx="127001" cy="127001"/>
          </a:xfrm>
          <a:prstGeom prst="rect">
            <a:avLst/>
          </a:prstGeom>
        </p:spPr>
        <p:txBody>
          <a:bodyPr lIns="0" tIns="0" rIns="0" bIns="0"/>
          <a:lstStyle>
            <a:lvl1pPr>
              <a:defRPr sz="800">
                <a:solidFill>
                  <a:schemeClr val="accent3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70" name="Body Level One…"/>
          <p:cNvSpPr txBox="1"/>
          <p:nvPr>
            <p:ph type="body" sz="half" idx="1"/>
          </p:nvPr>
        </p:nvSpPr>
        <p:spPr>
          <a:xfrm>
            <a:off x="463548" y="1545093"/>
            <a:ext cx="4745761" cy="3077707"/>
          </a:xfrm>
          <a:prstGeom prst="rect">
            <a:avLst/>
          </a:prstGeom>
        </p:spPr>
        <p:txBody>
          <a:bodyPr lIns="91424" tIns="91424" rIns="91424" bIns="91424">
            <a:normAutofit fontScale="100000" lnSpcReduction="0"/>
          </a:bodyPr>
          <a:lstStyle>
            <a:lvl1pPr marL="228600">
              <a:spcBef>
                <a:spcPts val="1200"/>
              </a:spcBef>
              <a:defRPr>
                <a:solidFill>
                  <a:schemeClr val="accent2"/>
                </a:solidFill>
              </a:defRPr>
            </a:lvl1pPr>
            <a:lvl2pPr marL="228600" indent="457200">
              <a:spcBef>
                <a:spcPts val="1200"/>
              </a:spcBef>
              <a:defRPr>
                <a:solidFill>
                  <a:schemeClr val="accent2"/>
                </a:solidFill>
              </a:defRPr>
            </a:lvl2pPr>
            <a:lvl3pPr marL="228600" indent="914400">
              <a:spcBef>
                <a:spcPts val="1200"/>
              </a:spcBef>
              <a:defRPr>
                <a:solidFill>
                  <a:schemeClr val="accent2"/>
                </a:solidFill>
              </a:defRPr>
            </a:lvl3pPr>
            <a:lvl4pPr marL="228600" indent="1371600">
              <a:spcBef>
                <a:spcPts val="1200"/>
              </a:spcBef>
              <a:defRPr>
                <a:solidFill>
                  <a:schemeClr val="accent2"/>
                </a:solidFill>
              </a:defRPr>
            </a:lvl4pPr>
            <a:lvl5pPr marL="228600" indent="1828800">
              <a:spcBef>
                <a:spcPts val="1200"/>
              </a:spcBef>
              <a:defRPr>
                <a:solidFill>
                  <a:schemeClr val="accent2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1" name="Google Shape;42;p8"/>
          <p:cNvSpPr/>
          <p:nvPr>
            <p:ph type="pic" sz="half" idx="21"/>
          </p:nvPr>
        </p:nvSpPr>
        <p:spPr>
          <a:xfrm>
            <a:off x="5333998" y="1545092"/>
            <a:ext cx="3352801" cy="3077707"/>
          </a:xfrm>
          <a:prstGeom prst="rect">
            <a:avLst/>
          </a:prstGeom>
        </p:spPr>
        <p:txBody>
          <a:bodyPr lIns="91439" rIns="91439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19;p3" descr="Google Shape;19;p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000189" y="141328"/>
            <a:ext cx="685801" cy="688708"/>
          </a:xfrm>
          <a:prstGeom prst="rect">
            <a:avLst/>
          </a:prstGeom>
          <a:ln w="12700">
            <a:miter lim="400000"/>
          </a:ln>
        </p:spPr>
      </p:pic>
      <p:sp>
        <p:nvSpPr>
          <p:cNvPr id="79" name="Google Shape;22;p3"/>
          <p:cNvSpPr/>
          <p:nvPr/>
        </p:nvSpPr>
        <p:spPr>
          <a:xfrm flipH="1" flipV="1">
            <a:off x="457199" y="4763770"/>
            <a:ext cx="8229601" cy="1"/>
          </a:xfrm>
          <a:prstGeom prst="line">
            <a:avLst/>
          </a:prstGeom>
          <a:ln>
            <a:solidFill>
              <a:schemeClr val="accent3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80" name="Title Text"/>
          <p:cNvSpPr txBox="1"/>
          <p:nvPr>
            <p:ph type="title"/>
          </p:nvPr>
        </p:nvSpPr>
        <p:spPr>
          <a:xfrm>
            <a:off x="457200" y="831908"/>
            <a:ext cx="8229600" cy="568722"/>
          </a:xfrm>
          <a:prstGeom prst="rect">
            <a:avLst/>
          </a:prstGeom>
        </p:spPr>
        <p:txBody>
          <a:bodyPr lIns="91424" tIns="91424" rIns="91424" bIns="91424">
            <a:normAutofit fontScale="100000" lnSpcReduction="0"/>
          </a:bodyPr>
          <a:lstStyle>
            <a:lvl1pPr>
              <a:defRPr sz="2400">
                <a:solidFill>
                  <a:schemeClr val="accent1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81" name="Slide Number"/>
          <p:cNvSpPr txBox="1"/>
          <p:nvPr>
            <p:ph type="sldNum" sz="quarter" idx="2"/>
          </p:nvPr>
        </p:nvSpPr>
        <p:spPr>
          <a:xfrm>
            <a:off x="8559799" y="4891881"/>
            <a:ext cx="127001" cy="127001"/>
          </a:xfrm>
          <a:prstGeom prst="rect">
            <a:avLst/>
          </a:prstGeom>
        </p:spPr>
        <p:txBody>
          <a:bodyPr lIns="0" tIns="0" rIns="0" bIns="0"/>
          <a:lstStyle>
            <a:lvl1pPr>
              <a:defRPr sz="800">
                <a:solidFill>
                  <a:schemeClr val="accent3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82" name="Body Level One…"/>
          <p:cNvSpPr txBox="1"/>
          <p:nvPr>
            <p:ph type="body" sz="half" idx="1"/>
          </p:nvPr>
        </p:nvSpPr>
        <p:spPr>
          <a:xfrm>
            <a:off x="463548" y="1406987"/>
            <a:ext cx="3886779" cy="3215813"/>
          </a:xfrm>
          <a:prstGeom prst="rect">
            <a:avLst/>
          </a:prstGeom>
        </p:spPr>
        <p:txBody>
          <a:bodyPr lIns="91424" tIns="91424" rIns="91424" bIns="91424">
            <a:normAutofit fontScale="100000" lnSpcReduction="0"/>
          </a:bodyPr>
          <a:lstStyle>
            <a:lvl1pPr marL="228600">
              <a:spcBef>
                <a:spcPts val="1200"/>
              </a:spcBef>
              <a:defRPr sz="1800">
                <a:solidFill>
                  <a:schemeClr val="accent2"/>
                </a:solidFill>
              </a:defRPr>
            </a:lvl1pPr>
            <a:lvl2pPr marL="228600" indent="457200">
              <a:spcBef>
                <a:spcPts val="1200"/>
              </a:spcBef>
              <a:defRPr sz="1800">
                <a:solidFill>
                  <a:schemeClr val="accent2"/>
                </a:solidFill>
              </a:defRPr>
            </a:lvl2pPr>
            <a:lvl3pPr marL="228600" indent="914400">
              <a:spcBef>
                <a:spcPts val="1200"/>
              </a:spcBef>
              <a:defRPr sz="1800">
                <a:solidFill>
                  <a:schemeClr val="accent2"/>
                </a:solidFill>
              </a:defRPr>
            </a:lvl3pPr>
            <a:lvl4pPr marL="228600" indent="1371600">
              <a:spcBef>
                <a:spcPts val="1200"/>
              </a:spcBef>
              <a:defRPr sz="1800">
                <a:solidFill>
                  <a:schemeClr val="accent2"/>
                </a:solidFill>
              </a:defRPr>
            </a:lvl4pPr>
            <a:lvl5pPr marL="228600" indent="1828800">
              <a:spcBef>
                <a:spcPts val="1200"/>
              </a:spcBef>
              <a:defRPr sz="1800">
                <a:solidFill>
                  <a:schemeClr val="accent2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3" name="Google Shape;47;p9"/>
          <p:cNvSpPr txBox="1"/>
          <p:nvPr>
            <p:ph type="body" sz="half" idx="21"/>
          </p:nvPr>
        </p:nvSpPr>
        <p:spPr>
          <a:xfrm>
            <a:off x="4488872" y="1420837"/>
            <a:ext cx="4170227" cy="3215814"/>
          </a:xfrm>
          <a:prstGeom prst="rect">
            <a:avLst/>
          </a:prstGeom>
        </p:spPr>
        <p:txBody>
          <a:bodyPr lIns="91424" tIns="91424" rIns="91424" bIns="91424">
            <a:normAutofit fontScale="100000" lnSpcReduction="0"/>
          </a:bodyPr>
          <a:lstStyle/>
          <a:p>
            <a:pPr marL="228600">
              <a:spcBef>
                <a:spcPts val="1200"/>
              </a:spcBef>
              <a:defRPr sz="1800">
                <a:solidFill>
                  <a:schemeClr val="accent2"/>
                </a:solidFill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Google Shape;19;p3" descr="Google Shape;19;p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000189" y="141328"/>
            <a:ext cx="685801" cy="688708"/>
          </a:xfrm>
          <a:prstGeom prst="rect">
            <a:avLst/>
          </a:prstGeom>
          <a:ln w="12700">
            <a:miter lim="400000"/>
          </a:ln>
        </p:spPr>
      </p:pic>
      <p:sp>
        <p:nvSpPr>
          <p:cNvPr id="91" name="Google Shape;22;p3"/>
          <p:cNvSpPr/>
          <p:nvPr/>
        </p:nvSpPr>
        <p:spPr>
          <a:xfrm flipH="1" flipV="1">
            <a:off x="457199" y="4763770"/>
            <a:ext cx="8229601" cy="1"/>
          </a:xfrm>
          <a:prstGeom prst="line">
            <a:avLst/>
          </a:prstGeom>
          <a:ln>
            <a:solidFill>
              <a:schemeClr val="accent3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92" name="Title Text"/>
          <p:cNvSpPr txBox="1"/>
          <p:nvPr>
            <p:ph type="title"/>
          </p:nvPr>
        </p:nvSpPr>
        <p:spPr>
          <a:xfrm>
            <a:off x="457200" y="831908"/>
            <a:ext cx="8229600" cy="568722"/>
          </a:xfrm>
          <a:prstGeom prst="rect">
            <a:avLst/>
          </a:prstGeom>
        </p:spPr>
        <p:txBody>
          <a:bodyPr lIns="91424" tIns="91424" rIns="91424" bIns="91424">
            <a:normAutofit fontScale="100000" lnSpcReduction="0"/>
          </a:bodyPr>
          <a:lstStyle>
            <a:lvl1pPr>
              <a:defRPr sz="2400">
                <a:solidFill>
                  <a:schemeClr val="accent1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93" name="Slide Number"/>
          <p:cNvSpPr txBox="1"/>
          <p:nvPr>
            <p:ph type="sldNum" sz="quarter" idx="2"/>
          </p:nvPr>
        </p:nvSpPr>
        <p:spPr>
          <a:xfrm>
            <a:off x="8559799" y="4891881"/>
            <a:ext cx="127001" cy="127001"/>
          </a:xfrm>
          <a:prstGeom prst="rect">
            <a:avLst/>
          </a:prstGeom>
        </p:spPr>
        <p:txBody>
          <a:bodyPr lIns="0" tIns="0" rIns="0" bIns="0"/>
          <a:lstStyle>
            <a:lvl1pPr>
              <a:defRPr sz="800">
                <a:solidFill>
                  <a:schemeClr val="accent3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94" name="Body Level One…"/>
          <p:cNvSpPr txBox="1"/>
          <p:nvPr>
            <p:ph type="body" sz="quarter" idx="1"/>
          </p:nvPr>
        </p:nvSpPr>
        <p:spPr>
          <a:xfrm>
            <a:off x="463548" y="3532907"/>
            <a:ext cx="8223251" cy="1089893"/>
          </a:xfrm>
          <a:prstGeom prst="rect">
            <a:avLst/>
          </a:prstGeom>
        </p:spPr>
        <p:txBody>
          <a:bodyPr lIns="91424" tIns="91424" rIns="91424" bIns="91424">
            <a:normAutofit fontScale="100000" lnSpcReduction="0"/>
          </a:bodyPr>
          <a:lstStyle>
            <a:lvl1pPr marL="228600">
              <a:spcBef>
                <a:spcPts val="1200"/>
              </a:spcBef>
              <a:defRPr>
                <a:solidFill>
                  <a:schemeClr val="accent2"/>
                </a:solidFill>
              </a:defRPr>
            </a:lvl1pPr>
            <a:lvl2pPr marL="228600" indent="457200">
              <a:spcBef>
                <a:spcPts val="1200"/>
              </a:spcBef>
              <a:defRPr>
                <a:solidFill>
                  <a:schemeClr val="accent2"/>
                </a:solidFill>
              </a:defRPr>
            </a:lvl2pPr>
            <a:lvl3pPr marL="228600" indent="914400">
              <a:spcBef>
                <a:spcPts val="1200"/>
              </a:spcBef>
              <a:defRPr>
                <a:solidFill>
                  <a:schemeClr val="accent2"/>
                </a:solidFill>
              </a:defRPr>
            </a:lvl3pPr>
            <a:lvl4pPr marL="228600" indent="1371600">
              <a:spcBef>
                <a:spcPts val="1200"/>
              </a:spcBef>
              <a:defRPr>
                <a:solidFill>
                  <a:schemeClr val="accent2"/>
                </a:solidFill>
              </a:defRPr>
            </a:lvl4pPr>
            <a:lvl5pPr marL="228600" indent="1828800">
              <a:spcBef>
                <a:spcPts val="1200"/>
              </a:spcBef>
              <a:defRPr>
                <a:solidFill>
                  <a:schemeClr val="accent2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5" name="Google Shape;52;p10"/>
          <p:cNvSpPr/>
          <p:nvPr>
            <p:ph type="pic" sz="quarter" idx="21"/>
          </p:nvPr>
        </p:nvSpPr>
        <p:spPr>
          <a:xfrm>
            <a:off x="803275" y="1579562"/>
            <a:ext cx="3352800" cy="1814513"/>
          </a:xfrm>
          <a:prstGeom prst="rect">
            <a:avLst/>
          </a:prstGeom>
        </p:spPr>
        <p:txBody>
          <a:bodyPr lIns="91439" rIns="91439"/>
          <a:lstStyle/>
          <a:p>
            <a:pPr/>
          </a:p>
        </p:txBody>
      </p:sp>
      <p:sp>
        <p:nvSpPr>
          <p:cNvPr id="96" name="Google Shape;53;p10"/>
          <p:cNvSpPr/>
          <p:nvPr>
            <p:ph type="pic" sz="quarter" idx="22"/>
          </p:nvPr>
        </p:nvSpPr>
        <p:spPr>
          <a:xfrm>
            <a:off x="4918076" y="1565702"/>
            <a:ext cx="3352801" cy="1814513"/>
          </a:xfrm>
          <a:prstGeom prst="rect">
            <a:avLst/>
          </a:prstGeom>
        </p:spPr>
        <p:txBody>
          <a:bodyPr lIns="91439" rIns="91439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slide - horizontal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9;p3" descr="Google Shape;19;p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000189" y="141328"/>
            <a:ext cx="685801" cy="688708"/>
          </a:xfrm>
          <a:prstGeom prst="rect">
            <a:avLst/>
          </a:prstGeom>
          <a:ln w="12700">
            <a:miter lim="400000"/>
          </a:ln>
        </p:spPr>
      </p:pic>
      <p:sp>
        <p:nvSpPr>
          <p:cNvPr id="104" name="Google Shape;22;p3"/>
          <p:cNvSpPr/>
          <p:nvPr/>
        </p:nvSpPr>
        <p:spPr>
          <a:xfrm flipH="1" flipV="1">
            <a:off x="457199" y="4763770"/>
            <a:ext cx="8229601" cy="1"/>
          </a:xfrm>
          <a:prstGeom prst="line">
            <a:avLst/>
          </a:prstGeom>
          <a:ln>
            <a:solidFill>
              <a:schemeClr val="accent3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105" name="Google Shape;55;p11"/>
          <p:cNvSpPr/>
          <p:nvPr>
            <p:ph type="pic" sz="quarter" idx="21"/>
          </p:nvPr>
        </p:nvSpPr>
        <p:spPr>
          <a:xfrm>
            <a:off x="6826250" y="1098550"/>
            <a:ext cx="2317800" cy="4044901"/>
          </a:xfrm>
          <a:prstGeom prst="rect">
            <a:avLst/>
          </a:prstGeom>
        </p:spPr>
        <p:txBody>
          <a:bodyPr lIns="91439" rIns="91439"/>
          <a:lstStyle/>
          <a:p>
            <a:pPr/>
          </a:p>
        </p:txBody>
      </p:sp>
      <p:sp>
        <p:nvSpPr>
          <p:cNvPr id="10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image" Target="../media/image1.jpeg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Relationship Id="rId9" Type="http://schemas.openxmlformats.org/officeDocument/2006/relationships/slideLayout" Target="../slideLayouts/slideLayout6.xml"/><Relationship Id="rId10" Type="http://schemas.openxmlformats.org/officeDocument/2006/relationships/slideLayout" Target="../slideLayouts/slideLayout7.xml"/><Relationship Id="rId11" Type="http://schemas.openxmlformats.org/officeDocument/2006/relationships/slideLayout" Target="../slideLayouts/slideLayout8.xml"/><Relationship Id="rId12" Type="http://schemas.openxmlformats.org/officeDocument/2006/relationships/slideLayout" Target="../slideLayouts/slideLayout9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0;p1"/>
          <p:cNvSpPr/>
          <p:nvPr/>
        </p:nvSpPr>
        <p:spPr>
          <a:xfrm>
            <a:off x="0" y="1108777"/>
            <a:ext cx="9144000" cy="4034723"/>
          </a:xfrm>
          <a:prstGeom prst="rect">
            <a:avLst/>
          </a:prstGeom>
          <a:solidFill>
            <a:schemeClr val="accent1"/>
          </a:solidFill>
          <a:ln>
            <a:solidFill>
              <a:srgbClr val="00A7DF"/>
            </a:solidFill>
          </a:ln>
          <a:effectLst>
            <a:outerShdw sx="100000" sy="100000" kx="0" ky="0" algn="b" rotWithShape="0" blurRad="38100" dist="23000" dir="5400000">
              <a:srgbClr val="000000">
                <a:alpha val="34901"/>
              </a:srgbClr>
            </a:outerShdw>
          </a:effectLst>
        </p:spPr>
        <p:txBody>
          <a:bodyPr lIns="0" tIns="0" rIns="0" bIns="0" anchor="ctr"/>
          <a:lstStyle/>
          <a:p>
            <a:pPr algn="ctr">
              <a:defRPr sz="180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pPr>
          </a:p>
        </p:txBody>
      </p:sp>
      <p:sp>
        <p:nvSpPr>
          <p:cNvPr id="3" name="Google Shape;11;p1"/>
          <p:cNvSpPr/>
          <p:nvPr/>
        </p:nvSpPr>
        <p:spPr>
          <a:xfrm>
            <a:off x="0" y="-1"/>
            <a:ext cx="9144000" cy="1089827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38100" dist="23000" dir="5400000">
              <a:srgbClr val="000000">
                <a:alpha val="34901"/>
              </a:srgbClr>
            </a:outerShdw>
          </a:effectLst>
        </p:spPr>
        <p:txBody>
          <a:bodyPr lIns="0" tIns="0" rIns="0" bIns="0" anchor="ctr"/>
          <a:lstStyle/>
          <a:p>
            <a:pPr algn="ctr">
              <a:defRPr sz="180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pPr>
          </a:p>
        </p:txBody>
      </p:sp>
      <p:grpSp>
        <p:nvGrpSpPr>
          <p:cNvPr id="6" name="Google Shape;12;p1"/>
          <p:cNvGrpSpPr/>
          <p:nvPr/>
        </p:nvGrpSpPr>
        <p:grpSpPr>
          <a:xfrm>
            <a:off x="6832062" y="178897"/>
            <a:ext cx="1828802" cy="812169"/>
            <a:chOff x="0" y="0"/>
            <a:chExt cx="1828800" cy="812168"/>
          </a:xfrm>
        </p:grpSpPr>
        <p:pic>
          <p:nvPicPr>
            <p:cNvPr id="4" name="Google Shape;13;p1" descr="Google Shape;13;p1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1828801" cy="81216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" name="Google Shape;14;p1" descr="Google Shape;14;p1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197" y="1622"/>
              <a:ext cx="805513" cy="80892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7" name="Title Text"/>
          <p:cNvSpPr txBox="1"/>
          <p:nvPr>
            <p:ph type="title"/>
          </p:nvPr>
        </p:nvSpPr>
        <p:spPr>
          <a:xfrm>
            <a:off x="457200" y="69056"/>
            <a:ext cx="8229600" cy="11310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/>
          <a:p>
            <a:pPr/>
            <a:r>
              <a:t>Title Text</a:t>
            </a:r>
          </a:p>
        </p:txBody>
      </p:sp>
      <p:sp>
        <p:nvSpPr>
          <p:cNvPr id="8" name="Body Level One…"/>
          <p:cNvSpPr txBox="1"/>
          <p:nvPr>
            <p:ph type="body" idx="1"/>
          </p:nvPr>
        </p:nvSpPr>
        <p:spPr>
          <a:xfrm>
            <a:off x="457200" y="1200150"/>
            <a:ext cx="8229600" cy="39433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" name="Slide Number"/>
          <p:cNvSpPr txBox="1"/>
          <p:nvPr>
            <p:ph type="sldNum" sz="quarter" idx="2"/>
          </p:nvPr>
        </p:nvSpPr>
        <p:spPr>
          <a:xfrm>
            <a:off x="4419600" y="4627562"/>
            <a:ext cx="2133600" cy="2794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</p:sldLayoutIdLst>
  <p:transition xmlns:p14="http://schemas.microsoft.com/office/powerpoint/2010/main" spd="med" advClick="1"/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9pPr>
    </p:titleStyle>
    <p:body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2.jpe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hyperlink" Target="http://www.snomed.org" TargetMode="External"/><Relationship Id="rId4" Type="http://schemas.openxmlformats.org/officeDocument/2006/relationships/image" Target="../media/image3.png"/><Relationship Id="rId5" Type="http://schemas.openxmlformats.org/officeDocument/2006/relationships/hyperlink" Target="https://twitter.com/SnomedCT" TargetMode="Externa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Google Shape;60;p12" descr="Google Shape;60;p1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07463" y="356492"/>
            <a:ext cx="1828799" cy="538259"/>
          </a:xfrm>
          <a:prstGeom prst="rect">
            <a:avLst/>
          </a:prstGeom>
          <a:ln w="12700">
            <a:miter lim="400000"/>
          </a:ln>
        </p:spPr>
      </p:pic>
      <p:sp>
        <p:nvSpPr>
          <p:cNvPr id="116" name="Google Shape;61;p12"/>
          <p:cNvSpPr txBox="1"/>
          <p:nvPr/>
        </p:nvSpPr>
        <p:spPr>
          <a:xfrm>
            <a:off x="438155" y="3059429"/>
            <a:ext cx="5459750" cy="12396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/>
          <a:p>
            <a:pPr>
              <a:defRPr sz="240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t>Dental CRG - Editor’s Report</a:t>
            </a:r>
            <a:endParaRPr>
              <a:solidFill>
                <a:srgbClr val="000000"/>
              </a:solidFill>
            </a:endParaRPr>
          </a:p>
          <a:p>
            <a:pPr>
              <a:defRPr>
                <a:solidFill>
                  <a:srgbClr val="000000"/>
                </a:solidFill>
              </a:defRPr>
            </a:pPr>
            <a:endParaRPr sz="1800">
              <a:solidFill>
                <a:srgbClr val="FFFFFF"/>
              </a:solidFill>
            </a:endParaRPr>
          </a:p>
          <a:p>
            <a:pPr>
              <a:defRPr sz="1800">
                <a:solidFill>
                  <a:srgbClr val="FFFFFF"/>
                </a:solidFill>
              </a:defRPr>
            </a:pPr>
            <a:r>
              <a:t>Sarah Warren - Terminologist		02 June 2021</a:t>
            </a:r>
          </a:p>
        </p:txBody>
      </p:sp>
      <p:pic>
        <p:nvPicPr>
          <p:cNvPr id="117" name="Google Shape;62;p12" descr="Google Shape;62;p12"/>
          <p:cNvPicPr>
            <a:picLocks noChangeAspect="1"/>
          </p:cNvPicPr>
          <p:nvPr>
            <p:ph type="pic" idx="21"/>
          </p:nvPr>
        </p:nvPicPr>
        <p:blipFill>
          <a:blip r:embed="rId3">
            <a:extLst/>
          </a:blip>
          <a:srcRect l="30823" t="0" r="30823" b="0"/>
          <a:stretch>
            <a:fillRect/>
          </a:stretch>
        </p:blipFill>
        <p:spPr>
          <a:xfrm>
            <a:off x="6819900" y="1104900"/>
            <a:ext cx="2324100" cy="40386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67;p13"/>
          <p:cNvSpPr txBox="1"/>
          <p:nvPr>
            <p:ph type="title"/>
          </p:nvPr>
        </p:nvSpPr>
        <p:spPr>
          <a:xfrm>
            <a:off x="457200" y="831916"/>
            <a:ext cx="8229600" cy="568801"/>
          </a:xfrm>
          <a:prstGeom prst="rect">
            <a:avLst/>
          </a:prstGeom>
        </p:spPr>
        <p:txBody>
          <a:bodyPr lIns="0" tIns="0" rIns="0" bIns="0"/>
          <a:lstStyle/>
          <a:p>
            <a:pPr/>
            <a:r>
              <a:t>Editor’s Report</a:t>
            </a:r>
          </a:p>
        </p:txBody>
      </p:sp>
      <p:sp>
        <p:nvSpPr>
          <p:cNvPr id="120" name="Google Shape;68;p13"/>
          <p:cNvSpPr txBox="1"/>
          <p:nvPr>
            <p:ph type="body" idx="1"/>
          </p:nvPr>
        </p:nvSpPr>
        <p:spPr>
          <a:xfrm>
            <a:off x="463549" y="1398599"/>
            <a:ext cx="7073402" cy="3351302"/>
          </a:xfrm>
          <a:prstGeom prst="rect">
            <a:avLst/>
          </a:prstGeom>
        </p:spPr>
        <p:txBody>
          <a:bodyPr lIns="0" tIns="0" rIns="0" bIns="0"/>
          <a:lstStyle/>
          <a:p>
            <a:pPr marL="457200" indent="-317500">
              <a:spcBef>
                <a:spcPts val="0"/>
              </a:spcBef>
              <a:buClr>
                <a:srgbClr val="000000"/>
              </a:buClr>
              <a:buSzPts val="1400"/>
              <a:buFont typeface="Arial"/>
              <a:buChar char="●"/>
              <a:defRPr>
                <a:solidFill>
                  <a:srgbClr val="000000"/>
                </a:solidFill>
              </a:defRPr>
            </a:pPr>
            <a:r>
              <a:t>Frequent SNOMED CT International releases soft launch - January 2022</a:t>
            </a:r>
          </a:p>
          <a:p>
            <a:pPr marL="0" indent="457200">
              <a:spcBef>
                <a:spcPts val="0"/>
              </a:spcBef>
            </a:pPr>
            <a:endParaRPr>
              <a:solidFill>
                <a:srgbClr val="000000"/>
              </a:solidFill>
            </a:endParaRPr>
          </a:p>
          <a:p>
            <a:pPr marL="457200" indent="-317500">
              <a:spcBef>
                <a:spcPts val="0"/>
              </a:spcBef>
              <a:buClr>
                <a:srgbClr val="000000"/>
              </a:buClr>
              <a:buSzPts val="1400"/>
              <a:buFont typeface="Arial"/>
              <a:buChar char="●"/>
              <a:defRPr>
                <a:solidFill>
                  <a:srgbClr val="000000"/>
                </a:solidFill>
              </a:defRPr>
            </a:pPr>
            <a:r>
              <a:t>Important release dates:</a:t>
            </a:r>
          </a:p>
          <a:p>
            <a:pPr lvl="1" marL="914400" indent="-317500">
              <a:spcBef>
                <a:spcPts val="0"/>
              </a:spcBef>
              <a:buClr>
                <a:srgbClr val="000000"/>
              </a:buClr>
              <a:buSzPts val="1400"/>
              <a:buFont typeface="Arial"/>
              <a:buChar char="○"/>
              <a:defRPr>
                <a:solidFill>
                  <a:srgbClr val="000000"/>
                </a:solidFill>
              </a:defRPr>
            </a:pPr>
            <a:r>
              <a:t>Authoring now open for January 2022</a:t>
            </a:r>
          </a:p>
          <a:p>
            <a:pPr marL="0" indent="914400">
              <a:spcBef>
                <a:spcPts val="0"/>
              </a:spcBef>
            </a:pPr>
            <a:endParaRPr>
              <a:solidFill>
                <a:srgbClr val="000000"/>
              </a:solidFill>
            </a:endParaRPr>
          </a:p>
          <a:p>
            <a:pPr marL="457200" indent="-317500">
              <a:spcBef>
                <a:spcPts val="0"/>
              </a:spcBef>
              <a:buClr>
                <a:srgbClr val="000000"/>
              </a:buClr>
              <a:buSzPts val="1400"/>
              <a:buFont typeface="Arial"/>
              <a:buChar char="●"/>
              <a:defRPr>
                <a:solidFill>
                  <a:srgbClr val="000000"/>
                </a:solidFill>
              </a:defRPr>
            </a:pPr>
            <a:r>
              <a:t>21 concepts covering</a:t>
            </a:r>
            <a:r>
              <a:rPr sz="1500"/>
              <a:t> </a:t>
            </a:r>
            <a:r>
              <a:rPr sz="1200"/>
              <a:t>C</a:t>
            </a:r>
            <a:r>
              <a:t>lassification of Periodontal and Peri‐implant Diseases and Conditions added for July 2021 release</a:t>
            </a:r>
          </a:p>
          <a:p>
            <a:pPr marL="0" indent="457200">
              <a:spcBef>
                <a:spcPts val="0"/>
              </a:spcBef>
            </a:pPr>
            <a:endParaRPr>
              <a:solidFill>
                <a:srgbClr val="000000"/>
              </a:solidFill>
            </a:endParaRPr>
          </a:p>
          <a:p>
            <a:pPr marL="457200" indent="-317500">
              <a:spcBef>
                <a:spcPts val="0"/>
              </a:spcBef>
              <a:buClr>
                <a:srgbClr val="000000"/>
              </a:buClr>
              <a:buSzPts val="1400"/>
              <a:buFont typeface="Arial"/>
              <a:buChar char="●"/>
              <a:defRPr>
                <a:solidFill>
                  <a:srgbClr val="000000"/>
                </a:solidFill>
              </a:defRPr>
            </a:pPr>
            <a:r>
              <a:t>Initial request received for concepts to support forensic identification</a:t>
            </a:r>
          </a:p>
          <a:p>
            <a:pPr marL="0" indent="457200">
              <a:spcBef>
                <a:spcPts val="0"/>
              </a:spcBef>
            </a:pPr>
            <a:endParaRPr>
              <a:solidFill>
                <a:srgbClr val="000000"/>
              </a:solidFill>
            </a:endParaRPr>
          </a:p>
          <a:p>
            <a:pPr marL="457200" indent="-317500">
              <a:spcBef>
                <a:spcPts val="0"/>
              </a:spcBef>
              <a:buClr>
                <a:srgbClr val="000000"/>
              </a:buClr>
              <a:buSzPts val="1400"/>
              <a:buFont typeface="Arial"/>
              <a:buChar char="●"/>
              <a:defRPr>
                <a:solidFill>
                  <a:srgbClr val="000000"/>
                </a:solidFill>
              </a:defRPr>
            </a:pPr>
            <a:r>
              <a:t>Work beginning on existing content trackers:</a:t>
            </a:r>
          </a:p>
          <a:p>
            <a:pPr lvl="1" marL="914400" indent="-317500">
              <a:spcBef>
                <a:spcPts val="0"/>
              </a:spcBef>
              <a:buClr>
                <a:srgbClr val="000000"/>
              </a:buClr>
              <a:buSzPts val="1400"/>
              <a:buFont typeface="Arial"/>
              <a:buChar char="○"/>
              <a:defRPr>
                <a:solidFill>
                  <a:srgbClr val="000000"/>
                </a:solidFill>
              </a:defRPr>
            </a:pPr>
            <a:r>
              <a:t>Clinical finding concepts containing the terms ‘tooth’ and ‘teeth’</a:t>
            </a:r>
          </a:p>
          <a:p>
            <a:pPr lvl="1" marL="914400" indent="-317500">
              <a:spcBef>
                <a:spcPts val="0"/>
              </a:spcBef>
              <a:buClr>
                <a:srgbClr val="000000"/>
              </a:buClr>
              <a:buSzPts val="1400"/>
              <a:buFont typeface="Arial"/>
              <a:buChar char="○"/>
              <a:defRPr>
                <a:solidFill>
                  <a:srgbClr val="000000"/>
                </a:solidFill>
              </a:defRPr>
            </a:pPr>
            <a:r>
              <a:t>Periodontitis hierarchy</a:t>
            </a:r>
          </a:p>
        </p:txBody>
      </p:sp>
      <p:sp>
        <p:nvSpPr>
          <p:cNvPr id="121" name="Google Shape;69;p13"/>
          <p:cNvSpPr txBox="1"/>
          <p:nvPr>
            <p:ph type="sldNum" sz="quarter" idx="2"/>
          </p:nvPr>
        </p:nvSpPr>
        <p:spPr>
          <a:xfrm>
            <a:off x="8559799" y="4891881"/>
            <a:ext cx="127001" cy="127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22" name="Google Shape;70;p13" descr="Google Shape;70;p1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467600" y="2355897"/>
            <a:ext cx="914400" cy="98044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26" name="Google Shape;71;p13"/>
          <p:cNvGrpSpPr/>
          <p:nvPr/>
        </p:nvGrpSpPr>
        <p:grpSpPr>
          <a:xfrm>
            <a:off x="457198" y="4794250"/>
            <a:ext cx="6070601" cy="320041"/>
            <a:chOff x="0" y="0"/>
            <a:chExt cx="6070600" cy="320040"/>
          </a:xfrm>
        </p:grpSpPr>
        <p:sp>
          <p:nvSpPr>
            <p:cNvPr id="123" name="Google Shape;72;p13"/>
            <p:cNvSpPr txBox="1"/>
            <p:nvPr/>
          </p:nvSpPr>
          <p:spPr>
            <a:xfrm>
              <a:off x="0" y="97631"/>
              <a:ext cx="4114800" cy="127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/>
            <a:p>
              <a:pPr>
                <a:defRPr sz="800">
                  <a:solidFill>
                    <a:schemeClr val="accent3"/>
                  </a:solidFill>
                </a:defRPr>
              </a:pPr>
              <a:r>
                <a:t>SNOMED International – Leading healthcare terminology, worldwide | </a:t>
              </a:r>
              <a:r>
                <a:rPr u="sng">
                  <a:uFill>
                    <a:solidFill>
                      <a:schemeClr val="accent3"/>
                    </a:solidFill>
                  </a:uFill>
                  <a:hlinkClick r:id="rId3" invalidUrl="" action="" tgtFrame="" tooltip="" history="1" highlightClick="0" endSnd="0"/>
                </a:rPr>
                <a:t>www.snomed.org</a:t>
              </a:r>
              <a:r>
                <a:t> |</a:t>
              </a:r>
            </a:p>
          </p:txBody>
        </p:sp>
        <p:pic>
          <p:nvPicPr>
            <p:cNvPr id="124" name="Google Shape;73;p13" descr="Google Shape;73;p13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3968751" y="0"/>
              <a:ext cx="320041" cy="32004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25" name="Google Shape;74;p13"/>
            <p:cNvSpPr txBox="1"/>
            <p:nvPr/>
          </p:nvSpPr>
          <p:spPr>
            <a:xfrm>
              <a:off x="4241800" y="97631"/>
              <a:ext cx="1828801" cy="127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/>
            <a:p>
              <a:pPr>
                <a:defRPr sz="800" u="sng">
                  <a:solidFill>
                    <a:schemeClr val="accent3"/>
                  </a:solidFill>
                </a:defRPr>
              </a:pPr>
              <a:r>
                <a:rPr>
                  <a:uFill>
                    <a:solidFill>
                      <a:schemeClr val="accent3"/>
                    </a:solidFill>
                  </a:uFill>
                  <a:hlinkClick r:id="rId5" invalidUrl="" action="" tgtFrame="" tooltip="" history="1" highlightClick="0" endSnd="0"/>
                </a:rPr>
                <a:t>@Snomedct </a:t>
              </a:r>
              <a:r>
                <a:rPr u="none"/>
                <a:t>| © 2018 IHTSDO 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Title slide - horizontal">
  <a:themeElements>
    <a:clrScheme name="Title slide - horizontal">
      <a:dk1>
        <a:srgbClr val="3B3D40"/>
      </a:dk1>
      <a:lt1>
        <a:srgbClr val="FFFFFF"/>
      </a:lt1>
      <a:dk2>
        <a:srgbClr val="A7A7A7"/>
      </a:dk2>
      <a:lt2>
        <a:srgbClr val="535353"/>
      </a:lt2>
      <a:accent1>
        <a:srgbClr val="00A9E0"/>
      </a:accent1>
      <a:accent2>
        <a:srgbClr val="425563"/>
      </a:accent2>
      <a:accent3>
        <a:srgbClr val="A2AAAD"/>
      </a:accent3>
      <a:accent4>
        <a:srgbClr val="E6E9EE"/>
      </a:accent4>
      <a:accent5>
        <a:srgbClr val="AAB2BE"/>
      </a:accent5>
      <a:accent6>
        <a:srgbClr val="434A55"/>
      </a:accent6>
      <a:hlink>
        <a:srgbClr val="0000FF"/>
      </a:hlink>
      <a:folHlink>
        <a:srgbClr val="FF00FF"/>
      </a:folHlink>
    </a:clrScheme>
    <a:fontScheme name="Title slide - horizontal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Title slide - horizonta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400" u="none" kumimoji="0" normalizeH="0">
            <a:ln>
              <a:noFill/>
            </a:ln>
            <a:solidFill>
              <a:srgbClr val="3B3D4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400" u="none" kumimoji="0" normalizeH="0">
            <a:ln>
              <a:noFill/>
            </a:ln>
            <a:solidFill>
              <a:srgbClr val="3B3D4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Title slide - horizontal">
  <a:themeElements>
    <a:clrScheme name="Title slide - horizontal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A9E0"/>
      </a:accent1>
      <a:accent2>
        <a:srgbClr val="425563"/>
      </a:accent2>
      <a:accent3>
        <a:srgbClr val="A2AAAD"/>
      </a:accent3>
      <a:accent4>
        <a:srgbClr val="E6E9EE"/>
      </a:accent4>
      <a:accent5>
        <a:srgbClr val="AAB2BE"/>
      </a:accent5>
      <a:accent6>
        <a:srgbClr val="434A55"/>
      </a:accent6>
      <a:hlink>
        <a:srgbClr val="0000FF"/>
      </a:hlink>
      <a:folHlink>
        <a:srgbClr val="FF00FF"/>
      </a:folHlink>
    </a:clrScheme>
    <a:fontScheme name="Title slide - horizontal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Title slide - horizonta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400" u="none" kumimoji="0" normalizeH="0">
            <a:ln>
              <a:noFill/>
            </a:ln>
            <a:solidFill>
              <a:srgbClr val="3B3D4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400" u="none" kumimoji="0" normalizeH="0">
            <a:ln>
              <a:noFill/>
            </a:ln>
            <a:solidFill>
              <a:srgbClr val="3B3D4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