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71" r:id="rId3"/>
    <p:sldId id="294" r:id="rId4"/>
    <p:sldId id="295" r:id="rId5"/>
    <p:sldId id="296" r:id="rId6"/>
    <p:sldId id="297" r:id="rId7"/>
    <p:sldId id="298" r:id="rId8"/>
    <p:sldId id="29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11"/>
    <p:restoredTop sz="75038"/>
  </p:normalViewPr>
  <p:slideViewPr>
    <p:cSldViewPr snapToGrid="0" snapToObjects="1" showGuides="1">
      <p:cViewPr varScale="1">
        <p:scale>
          <a:sx n="84" d="100"/>
          <a:sy n="84" d="100"/>
        </p:scale>
        <p:origin x="126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4/20/21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41687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9144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8" name="Google Shape;58;p43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3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62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10064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1310640" y="1952301"/>
            <a:ext cx="9282188" cy="192624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lvl="0">
              <a:buClr>
                <a:schemeClr val="lt1"/>
              </a:buClr>
            </a:pPr>
            <a:r>
              <a:rPr lang="en-GB" b="0" i="0" dirty="0"/>
              <a:t>Phenotype content - draft content for review</a:t>
            </a:r>
            <a:endParaRPr dirty="0"/>
          </a:p>
        </p:txBody>
      </p:sp>
      <p:sp>
        <p:nvSpPr>
          <p:cNvPr id="256" name="Google Shape;256;p1"/>
          <p:cNvSpPr txBox="1"/>
          <p:nvPr/>
        </p:nvSpPr>
        <p:spPr>
          <a:xfrm>
            <a:off x="3000788" y="4608524"/>
            <a:ext cx="6190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7" name="Google Shape;257;p1"/>
          <p:cNvSpPr txBox="1"/>
          <p:nvPr/>
        </p:nvSpPr>
        <p:spPr>
          <a:xfrm>
            <a:off x="2920934" y="5024024"/>
            <a:ext cx="61905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Lead (Europe) and Clinical Engagement Business Manager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8" name="Google Shape;258;p1"/>
          <p:cNvSpPr txBox="1"/>
          <p:nvPr/>
        </p:nvSpPr>
        <p:spPr>
          <a:xfrm>
            <a:off x="3373476" y="3942281"/>
            <a:ext cx="5445125" cy="4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1" u="none" strike="noStrike" cap="none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21</a:t>
            </a:r>
            <a:r>
              <a:rPr lang="en-US" sz="1600" b="1" i="1" u="none" strike="noStrike" cap="none" baseline="30000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st</a:t>
            </a:r>
            <a:r>
              <a:rPr lang="en-US" sz="1600" b="1" i="1" u="none" strike="noStrike" cap="none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, April 2021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9" name="Google Shape;25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836" y="5913205"/>
            <a:ext cx="8064404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02688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Phenotype content</a:t>
            </a:r>
            <a:endParaRPr sz="3200" b="0" i="0" u="none" strike="noStrike" cap="none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(draft)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614614" y="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Where to find the content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Community Browser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Modelling approaches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20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6481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BCEB58-BD18-064B-87E3-38215757D9FC}"/>
              </a:ext>
            </a:extLst>
          </p:cNvPr>
          <p:cNvSpPr txBox="1"/>
          <p:nvPr/>
        </p:nvSpPr>
        <p:spPr>
          <a:xfrm>
            <a:off x="428526" y="383535"/>
            <a:ext cx="3650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Where to find the content ?</a:t>
            </a:r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A44A9AB-DA54-4F4D-9547-D9A69B205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26" y="1122948"/>
            <a:ext cx="11334947" cy="50587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492E47-82AE-E446-BD58-28BEB166E818}"/>
              </a:ext>
            </a:extLst>
          </p:cNvPr>
          <p:cNvSpPr txBox="1"/>
          <p:nvPr/>
        </p:nvSpPr>
        <p:spPr>
          <a:xfrm>
            <a:off x="3144252" y="6275554"/>
            <a:ext cx="4342471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https://community-</a:t>
            </a:r>
            <a:r>
              <a:rPr lang="en-US" dirty="0" err="1"/>
              <a:t>browser.ihtsdotools.org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84759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12E098-2B68-7F47-A1DF-F24D1CB40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24" y="978568"/>
            <a:ext cx="10920551" cy="54013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80ACD4-EF50-D248-883A-01871431CB78}"/>
              </a:ext>
            </a:extLst>
          </p:cNvPr>
          <p:cNvSpPr txBox="1"/>
          <p:nvPr/>
        </p:nvSpPr>
        <p:spPr>
          <a:xfrm>
            <a:off x="635724" y="247205"/>
            <a:ext cx="2594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Example - </a:t>
            </a:r>
            <a:r>
              <a:rPr lang="en-US" sz="2400" dirty="0" err="1">
                <a:solidFill>
                  <a:srgbClr val="00B0F0"/>
                </a:solidFill>
              </a:rPr>
              <a:t>Syndacty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69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E73B77F-6350-3541-80B2-B470A6F78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1493186"/>
            <a:ext cx="10693400" cy="4508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474256-0BB5-D743-8D1C-5331662A93F3}"/>
              </a:ext>
            </a:extLst>
          </p:cNvPr>
          <p:cNvSpPr txBox="1"/>
          <p:nvPr/>
        </p:nvSpPr>
        <p:spPr>
          <a:xfrm>
            <a:off x="596900" y="636069"/>
            <a:ext cx="2715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Example - modelling</a:t>
            </a:r>
          </a:p>
        </p:txBody>
      </p:sp>
    </p:spTree>
    <p:extLst>
      <p:ext uri="{BB962C8B-B14F-4D97-AF65-F5344CB8AC3E}">
        <p14:creationId xmlns:p14="http://schemas.microsoft.com/office/powerpoint/2010/main" val="73432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5">
            <a:extLst>
              <a:ext uri="{FF2B5EF4-FFF2-40B4-BE49-F238E27FC236}">
                <a16:creationId xmlns:a16="http://schemas.microsoft.com/office/drawing/2014/main" id="{9B7CCCCF-6038-964A-92E9-2480B6F2050A}"/>
              </a:ext>
            </a:extLst>
          </p:cNvPr>
          <p:cNvSpPr/>
          <p:nvPr/>
        </p:nvSpPr>
        <p:spPr>
          <a:xfrm>
            <a:off x="7863840" y="5242560"/>
            <a:ext cx="960120" cy="1539240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AB7240-A48D-1C4D-8D7F-F10B67CB317F}"/>
              </a:ext>
            </a:extLst>
          </p:cNvPr>
          <p:cNvSpPr txBox="1"/>
          <p:nvPr/>
        </p:nvSpPr>
        <p:spPr>
          <a:xfrm>
            <a:off x="579120" y="441960"/>
            <a:ext cx="2960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Modelling approaches</a:t>
            </a:r>
          </a:p>
        </p:txBody>
      </p:sp>
      <p:pic>
        <p:nvPicPr>
          <p:cNvPr id="4" name="Picture 3" descr="Graphical user interface, text, table&#10;&#10;Description automatically generated">
            <a:extLst>
              <a:ext uri="{FF2B5EF4-FFF2-40B4-BE49-F238E27FC236}">
                <a16:creationId xmlns:a16="http://schemas.microsoft.com/office/drawing/2014/main" id="{06F57A3F-21F8-DC44-B18A-22286A3D5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1066096"/>
            <a:ext cx="6195060" cy="50705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E2AB8B-6BC7-3A4D-9333-BF2711B66BBF}"/>
              </a:ext>
            </a:extLst>
          </p:cNvPr>
          <p:cNvSpPr txBox="1"/>
          <p:nvPr/>
        </p:nvSpPr>
        <p:spPr>
          <a:xfrm>
            <a:off x="579120" y="1754708"/>
            <a:ext cx="4480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of authoring templates (55 in total)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Starting point was over optimistic that the data could be easily templated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target was 4,000, but the reality was the modelling challenges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Approach supports large scale authoring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Ensures authoring consistency and supports content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qualifier values were also added to support fully defined modelling of new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2,141 new concepts</a:t>
            </a:r>
            <a:r>
              <a:rPr lang="en-GB" dirty="0"/>
              <a:t>, across a variety of hierarchies</a:t>
            </a:r>
          </a:p>
        </p:txBody>
      </p:sp>
    </p:spTree>
    <p:extLst>
      <p:ext uri="{BB962C8B-B14F-4D97-AF65-F5344CB8AC3E}">
        <p14:creationId xmlns:p14="http://schemas.microsoft.com/office/powerpoint/2010/main" val="201476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Phenotype content</a:t>
            </a:r>
            <a:endParaRPr sz="3200" b="0" i="0" u="none" strike="noStrike" cap="none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614614" y="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Community review of the content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Update to authored concepts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Plan for future authoring and </a:t>
            </a:r>
            <a:r>
              <a:rPr lang="en-GB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support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Future authoring of clinical phenotype findings in SNOMED CT</a:t>
            </a:r>
            <a:endParaRPr sz="20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7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77602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7" name="Google Shape;687;g7e4ca5b0a6_5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170</Words>
  <Application>Microsoft Macintosh PowerPoint</Application>
  <PresentationFormat>Widescreen</PresentationFormat>
  <Paragraphs>32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Roboto</vt:lpstr>
      <vt:lpstr>Trebuchet MS</vt:lpstr>
      <vt:lpstr>Office Theme</vt:lpstr>
      <vt:lpstr>Phenotype content - draft content for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27</cp:revision>
  <dcterms:created xsi:type="dcterms:W3CDTF">2020-08-12T15:12:31Z</dcterms:created>
  <dcterms:modified xsi:type="dcterms:W3CDTF">2021-04-20T20:43:58Z</dcterms:modified>
</cp:coreProperties>
</file>