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95"/>
    <p:restoredTop sz="75000"/>
  </p:normalViewPr>
  <p:slideViewPr>
    <p:cSldViewPr snapToGrid="0" snapToObjects="1" showGuides="1">
      <p:cViewPr varScale="1">
        <p:scale>
          <a:sx n="84" d="100"/>
          <a:sy n="84" d="100"/>
        </p:scale>
        <p:origin x="126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4/19/21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6659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445186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883920" y="2513782"/>
            <a:ext cx="521208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Session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Thursday, 22</a:t>
            </a:r>
            <a:r>
              <a:rPr lang="en-US" sz="3200" b="0" i="0" u="none" strike="noStrike" cap="none" baseline="30000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nd</a:t>
            </a: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, April 2021 at 12:00 UTC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2"/>
          <p:cNvSpPr txBox="1"/>
          <p:nvPr/>
        </p:nvSpPr>
        <p:spPr>
          <a:xfrm>
            <a:off x="6202680" y="243494"/>
            <a:ext cx="5334000" cy="5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b="1" dirty="0">
                <a:latin typeface="Trebuchet MS" panose="020B0703020202090204" pitchFamily="34" charset="0"/>
              </a:rPr>
              <a:t>Aim</a:t>
            </a:r>
            <a:r>
              <a:rPr lang="en-GB" sz="1600" dirty="0">
                <a:latin typeface="Trebuchet MS" panose="020B0703020202090204" pitchFamily="34" charset="0"/>
              </a:rPr>
              <a:t> – to showcase the work currently underway within the SNOMED global community, and to inform and share current practice. 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b="1" dirty="0">
                <a:latin typeface="Trebuchet MS" panose="020B0703020202090204" pitchFamily="34" charset="0"/>
              </a:rPr>
              <a:t>Target audience </a:t>
            </a:r>
            <a:r>
              <a:rPr lang="en-GB" sz="1600" dirty="0">
                <a:latin typeface="Trebuchet MS" panose="020B0703020202090204" pitchFamily="34" charset="0"/>
              </a:rPr>
              <a:t>- clinicians who are working with, or have an interest in, SNOMED CT and would like to learn more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b="1" dirty="0">
                <a:latin typeface="Trebuchet MS" panose="020B0703020202090204" pitchFamily="34" charset="0"/>
              </a:rPr>
              <a:t>Key presenters</a:t>
            </a:r>
          </a:p>
          <a:p>
            <a:pPr marL="1016000" lvl="1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70C0"/>
                </a:solidFill>
                <a:latin typeface="Trebuchet MS" panose="020B0703020202090204" pitchFamily="34" charset="0"/>
                <a:ea typeface="Trebuchet MS"/>
                <a:cs typeface="Trebuchet MS"/>
                <a:sym typeface="Trebuchet MS"/>
              </a:rPr>
              <a:t>Tejal</a:t>
            </a:r>
            <a:r>
              <a:rPr lang="en-US" sz="1600" dirty="0">
                <a:solidFill>
                  <a:srgbClr val="0070C0"/>
                </a:solidFill>
                <a:latin typeface="Trebuchet MS" panose="020B0703020202090204" pitchFamily="34" charset="0"/>
                <a:ea typeface="Trebuchet MS"/>
                <a:cs typeface="Trebuchet MS"/>
                <a:sym typeface="Trebuchet MS"/>
              </a:rPr>
              <a:t> Shah – </a:t>
            </a:r>
            <a:r>
              <a:rPr lang="en-US" sz="1600" dirty="0">
                <a:solidFill>
                  <a:schemeClr val="dk1"/>
                </a:solidFill>
                <a:latin typeface="Trebuchet MS" panose="020B0703020202090204" pitchFamily="34" charset="0"/>
                <a:ea typeface="Trebuchet MS"/>
                <a:cs typeface="Trebuchet MS"/>
                <a:sym typeface="Trebuchet MS"/>
              </a:rPr>
              <a:t>“SNOMED CT Education approaches”</a:t>
            </a:r>
          </a:p>
          <a:p>
            <a:pPr marL="1016000" lvl="1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Trebuchet MS" panose="020B0703020202090204" pitchFamily="34" charset="0"/>
              </a:rPr>
              <a:t>Amélie </a:t>
            </a:r>
            <a:r>
              <a:rPr lang="en-GB" sz="1600" dirty="0" err="1">
                <a:solidFill>
                  <a:srgbClr val="0070C0"/>
                </a:solidFill>
                <a:latin typeface="Trebuchet MS" panose="020B0703020202090204" pitchFamily="34" charset="0"/>
              </a:rPr>
              <a:t>Dendooven</a:t>
            </a:r>
            <a:r>
              <a:rPr lang="en-GB" sz="1600" dirty="0">
                <a:solidFill>
                  <a:srgbClr val="0070C0"/>
                </a:solidFill>
                <a:latin typeface="Trebuchet MS" panose="020B0703020202090204" pitchFamily="34" charset="0"/>
              </a:rPr>
              <a:t>, Sabine </a:t>
            </a:r>
            <a:r>
              <a:rPr lang="en-GB" sz="1600" dirty="0" err="1">
                <a:solidFill>
                  <a:srgbClr val="0070C0"/>
                </a:solidFill>
                <a:latin typeface="Trebuchet MS" panose="020B0703020202090204" pitchFamily="34" charset="0"/>
              </a:rPr>
              <a:t>Leh</a:t>
            </a:r>
            <a:r>
              <a:rPr lang="en-GB" sz="1600" dirty="0">
                <a:solidFill>
                  <a:srgbClr val="0070C0"/>
                </a:solidFill>
                <a:latin typeface="Trebuchet MS" panose="020B0703020202090204" pitchFamily="34" charset="0"/>
              </a:rPr>
              <a:t> – </a:t>
            </a:r>
            <a:r>
              <a:rPr lang="en-GB" sz="1600" dirty="0">
                <a:latin typeface="Trebuchet MS" panose="020B0703020202090204" pitchFamily="34" charset="0"/>
              </a:rPr>
              <a:t>“Fit for SNOMED CT ? . . . Kidney Biopsy Codes for pathologists”</a:t>
            </a:r>
          </a:p>
          <a:p>
            <a:pPr marL="1016000" lvl="1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Trebuchet MS" panose="020B0703020202090204" pitchFamily="34" charset="0"/>
              </a:rPr>
              <a:t>Bhautesh Jani – </a:t>
            </a:r>
            <a:r>
              <a:rPr lang="en-GB" sz="1600" dirty="0">
                <a:latin typeface="Trebuchet MS" panose="020B0703020202090204" pitchFamily="34" charset="0"/>
              </a:rPr>
              <a:t>“COVID data capture from Primary Care”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213905-22BB-0043-BC9B-4E0F84658ABE}"/>
              </a:ext>
            </a:extLst>
          </p:cNvPr>
          <p:cNvSpPr txBox="1"/>
          <p:nvPr/>
        </p:nvSpPr>
        <p:spPr>
          <a:xfrm>
            <a:off x="1839674" y="6248468"/>
            <a:ext cx="851265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AGENDA - </a:t>
            </a:r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confluence.ihtsdotools.org</a:t>
            </a:r>
            <a:r>
              <a:rPr lang="en-US" dirty="0">
                <a:solidFill>
                  <a:schemeClr val="bg1"/>
                </a:solidFill>
              </a:rPr>
              <a:t>/pages/</a:t>
            </a:r>
            <a:r>
              <a:rPr lang="en-US" dirty="0" err="1">
                <a:solidFill>
                  <a:schemeClr val="bg1"/>
                </a:solidFill>
              </a:rPr>
              <a:t>viewpage.action?pageId</a:t>
            </a:r>
            <a:r>
              <a:rPr lang="en-US" dirty="0">
                <a:solidFill>
                  <a:schemeClr val="bg1"/>
                </a:solidFill>
              </a:rPr>
              <a:t>=125995729</a:t>
            </a:r>
          </a:p>
        </p:txBody>
      </p:sp>
    </p:spTree>
    <p:extLst>
      <p:ext uri="{BB962C8B-B14F-4D97-AF65-F5344CB8AC3E}">
        <p14:creationId xmlns:p14="http://schemas.microsoft.com/office/powerpoint/2010/main" val="1901079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118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25</cp:revision>
  <dcterms:created xsi:type="dcterms:W3CDTF">2020-08-12T15:12:31Z</dcterms:created>
  <dcterms:modified xsi:type="dcterms:W3CDTF">2021-04-19T13:52:09Z</dcterms:modified>
</cp:coreProperties>
</file>