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7" r:id="rId4"/>
    <p:sldMasterId id="2147483658" r:id="rId5"/>
  </p:sldMasterIdLst>
  <p:notesMasterIdLst>
    <p:notesMasterId r:id="rId6"/>
  </p:notesMasterIdLst>
  <p:sldIdLst>
    <p:sldId id="256" r:id="rId7"/>
    <p:sldId id="257" r:id="rId8"/>
    <p:sldId id="258" r:id="rId9"/>
  </p:sldIdLst>
  <p:sldSz cy="51435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768">
          <p15:clr>
            <a:srgbClr val="A4A3A4"/>
          </p15:clr>
        </p15:guide>
        <p15:guide id="2" pos="295">
          <p15:clr>
            <a:srgbClr val="A4A3A4"/>
          </p15:clr>
        </p15:guide>
        <p15:guide id="3" pos="5465">
          <p15:clr>
            <a:srgbClr val="A4A3A4"/>
          </p15:clr>
        </p15:guide>
        <p15:guide id="4" orient="horz" pos="894">
          <p15:clr>
            <a:srgbClr val="A4A3A4"/>
          </p15:clr>
        </p15:guide>
        <p15:guide id="5" pos="289">
          <p15:clr>
            <a:srgbClr val="A4A3A4"/>
          </p15:clr>
        </p15:guide>
      </p15:sldGuideLst>
    </p:ext>
    <p:ext uri="{2D200454-40CA-4A62-9FC3-DE9A4176ACB9}">
      <p15:notesGuideLst>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768" orient="horz"/>
        <p:guide pos="295"/>
        <p:guide pos="5465"/>
        <p:guide pos="894" orient="horz"/>
        <p:guide pos="289"/>
      </p:guideLst>
    </p:cSldViewPr>
  </p:slideViewPr>
  <p:notesViewPr>
    <p:cSldViewPr snapToGrid="0">
      <p:cViewPr varScale="1">
        <p:scale>
          <a:sx n="100" d="100"/>
          <a:sy n="100" d="100"/>
        </p:scale>
        <p:origin x="0" y="0"/>
      </p:cViewPr>
      <p:guideLst>
        <p:guide pos="2928" orient="horz"/>
        <p:guide pos="2208"/>
      </p:guideLst>
    </p:cSldViewPr>
  </p:notesViewPr>
</p:viewPr>
</file>

<file path=ppt/_rels/presentation.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4820"/>
          </a:xfrm>
          <a:prstGeom prst="rect">
            <a:avLst/>
          </a:prstGeom>
          <a:noFill/>
          <a:ln>
            <a:noFill/>
          </a:ln>
        </p:spPr>
        <p:txBody>
          <a:bodyPr anchorCtr="0" anchor="t" bIns="91425" lIns="91425" spcFirstLastPara="1" rIns="91425" wrap="square" tIns="91425">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4820"/>
          </a:xfrm>
          <a:prstGeom prst="rect">
            <a:avLst/>
          </a:prstGeom>
          <a:noFill/>
          <a:ln>
            <a:noFill/>
          </a:ln>
        </p:spPr>
        <p:txBody>
          <a:bodyPr anchorCtr="0" anchor="t" bIns="91425" lIns="91425" spcFirstLastPara="1" rIns="91425" wrap="square" tIns="91425">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15790"/>
            <a:ext cx="5608320" cy="418338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4820"/>
          </a:xfrm>
          <a:prstGeom prst="rect">
            <a:avLst/>
          </a:prstGeom>
          <a:noFill/>
          <a:ln>
            <a:noFill/>
          </a:ln>
        </p:spPr>
        <p:txBody>
          <a:bodyPr anchorCtr="0" anchor="b" bIns="91425" lIns="91425" spcFirstLastPara="1" rIns="91425" wrap="square" tIns="91425">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482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b46bf55f61_0_51:notes"/>
          <p:cNvSpPr txBox="1"/>
          <p:nvPr>
            <p:ph idx="1" type="body"/>
          </p:nvPr>
        </p:nvSpPr>
        <p:spPr>
          <a:xfrm>
            <a:off x="701040" y="4415790"/>
            <a:ext cx="5608200" cy="4183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gb46bf55f61_0_51:notes"/>
          <p:cNvSpPr/>
          <p:nvPr>
            <p:ph idx="2" type="sldImg"/>
          </p:nvPr>
        </p:nvSpPr>
        <p:spPr>
          <a:xfrm>
            <a:off x="406400" y="696913"/>
            <a:ext cx="61977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6:notes"/>
          <p:cNvSpPr txBox="1"/>
          <p:nvPr>
            <p:ph idx="1" type="body"/>
          </p:nvPr>
        </p:nvSpPr>
        <p:spPr>
          <a:xfrm>
            <a:off x="701040" y="4415790"/>
            <a:ext cx="5608320" cy="41833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6:notes"/>
          <p:cNvSpPr/>
          <p:nvPr>
            <p:ph idx="2" type="sldImg"/>
          </p:nvPr>
        </p:nvSpPr>
        <p:spPr>
          <a:xfrm>
            <a:off x="406400" y="696913"/>
            <a:ext cx="61976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982eccfac_0_0:notes"/>
          <p:cNvSpPr/>
          <p:nvPr>
            <p:ph idx="2" type="sldImg"/>
          </p:nvPr>
        </p:nvSpPr>
        <p:spPr>
          <a:xfrm>
            <a:off x="406400" y="696913"/>
            <a:ext cx="6197700" cy="3486300"/>
          </a:xfrm>
          <a:custGeom>
            <a:rect b="b" l="l" r="r" t="t"/>
            <a:pathLst>
              <a:path extrusionOk="0" h="120000" w="120000">
                <a:moveTo>
                  <a:pt x="0" y="0"/>
                </a:moveTo>
                <a:lnTo>
                  <a:pt x="120000" y="0"/>
                </a:lnTo>
                <a:lnTo>
                  <a:pt x="120000" y="120000"/>
                </a:lnTo>
                <a:lnTo>
                  <a:pt x="0" y="120000"/>
                </a:lnTo>
                <a:close/>
              </a:path>
            </a:pathLst>
          </a:custGeom>
        </p:spPr>
      </p:sp>
      <p:sp>
        <p:nvSpPr>
          <p:cNvPr id="77" name="Google Shape;77;gb982eccfac_0_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b982eccfac_0_0:notes"/>
          <p:cNvSpPr txBox="1"/>
          <p:nvPr>
            <p:ph idx="12" type="sldNum"/>
          </p:nvPr>
        </p:nvSpPr>
        <p:spPr>
          <a:xfrm>
            <a:off x="3970938" y="8829967"/>
            <a:ext cx="3037800" cy="464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horizontal a">
  <p:cSld name="Title slide - horizontal a">
    <p:spTree>
      <p:nvGrpSpPr>
        <p:cNvPr id="15" name="Shape 15"/>
        <p:cNvGrpSpPr/>
        <p:nvPr/>
      </p:nvGrpSpPr>
      <p:grpSpPr>
        <a:xfrm>
          <a:off x="0" y="0"/>
          <a:ext cx="0" cy="0"/>
          <a:chOff x="0" y="0"/>
          <a:chExt cx="0" cy="0"/>
        </a:xfrm>
      </p:grpSpPr>
      <p:sp>
        <p:nvSpPr>
          <p:cNvPr id="16" name="Google Shape;16;p2"/>
          <p:cNvSpPr/>
          <p:nvPr>
            <p:ph idx="2" type="pic"/>
          </p:nvPr>
        </p:nvSpPr>
        <p:spPr>
          <a:xfrm>
            <a:off x="6826250" y="1098550"/>
            <a:ext cx="2317750" cy="404495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1pPr>
            <a:lvl2pPr lvl="1"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2pPr>
            <a:lvl3pPr lvl="2"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3pPr>
            <a:lvl4pPr lvl="3"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4pPr>
            <a:lvl5pPr lvl="4"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plain a">
  <p:cSld name="Title slide - plain a">
    <p:spTree>
      <p:nvGrpSpPr>
        <p:cNvPr id="23" name="Shape 23"/>
        <p:cNvGrpSpPr/>
        <p:nvPr/>
      </p:nvGrpSpPr>
      <p:grpSpPr>
        <a:xfrm>
          <a:off x="0" y="0"/>
          <a:ext cx="0" cy="0"/>
          <a:chOff x="0" y="0"/>
          <a:chExt cx="0" cy="0"/>
        </a:xfrm>
      </p:grpSpPr>
      <p:sp>
        <p:nvSpPr>
          <p:cNvPr id="24" name="Google Shape;24;p4"/>
          <p:cNvSpPr txBox="1"/>
          <p:nvPr>
            <p:ph type="title"/>
          </p:nvPr>
        </p:nvSpPr>
        <p:spPr>
          <a:xfrm>
            <a:off x="457200" y="831917"/>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 name="Google Shape;25;p4"/>
          <p:cNvSpPr txBox="1"/>
          <p:nvPr>
            <p:ph idx="1" type="body"/>
          </p:nvPr>
        </p:nvSpPr>
        <p:spPr>
          <a:xfrm>
            <a:off x="463550" y="1406988"/>
            <a:ext cx="8255000" cy="3215812"/>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400"/>
              <a:buFont typeface="Arial"/>
              <a:buNone/>
              <a:defRPr b="0" i="0" sz="14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 name="Google Shape;26;p4"/>
          <p:cNvSpPr txBox="1"/>
          <p:nvPr>
            <p:ph idx="12" type="sldNum"/>
          </p:nvPr>
        </p:nvSpPr>
        <p:spPr>
          <a:xfrm>
            <a:off x="6553200" y="4767263"/>
            <a:ext cx="2133600"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7" name="Shape 27"/>
        <p:cNvGrpSpPr/>
        <p:nvPr/>
      </p:nvGrpSpPr>
      <p:grpSpPr>
        <a:xfrm>
          <a:off x="0" y="0"/>
          <a:ext cx="0" cy="0"/>
          <a:chOff x="0" y="0"/>
          <a:chExt cx="0" cy="0"/>
        </a:xfrm>
      </p:grpSpPr>
      <p:sp>
        <p:nvSpPr>
          <p:cNvPr id="28" name="Google Shape;28;p5"/>
          <p:cNvSpPr/>
          <p:nvPr>
            <p:ph idx="2" type="pic"/>
          </p:nvPr>
        </p:nvSpPr>
        <p:spPr>
          <a:xfrm>
            <a:off x="6826250" y="920750"/>
            <a:ext cx="2317750" cy="4222750"/>
          </a:xfrm>
          <a:prstGeom prst="rect">
            <a:avLst/>
          </a:prstGeom>
          <a:noFill/>
          <a:ln>
            <a:noFill/>
          </a:ln>
        </p:spPr>
        <p:txBody>
          <a:bodyPr anchorCtr="0" anchor="t" bIns="91425" lIns="91425" spcFirstLastPara="1" rIns="91425" wrap="square" tIns="91425">
            <a:noAutofit/>
          </a:bodyPr>
          <a:lstStyle>
            <a:lvl1pPr lvl="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lvl="1"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lvl="2"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lvl="3"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9" name="Google Shape;29;p5"/>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0" name="Google Shape;30;p5"/>
          <p:cNvSpPr txBox="1"/>
          <p:nvPr>
            <p:ph type="title"/>
          </p:nvPr>
        </p:nvSpPr>
        <p:spPr>
          <a:xfrm>
            <a:off x="457200" y="831917"/>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 name="Google Shape;31;p5"/>
          <p:cNvSpPr txBox="1"/>
          <p:nvPr>
            <p:ph idx="1" type="body"/>
          </p:nvPr>
        </p:nvSpPr>
        <p:spPr>
          <a:xfrm>
            <a:off x="463550" y="1406988"/>
            <a:ext cx="8255000" cy="3215812"/>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400"/>
              <a:buFont typeface="Arial"/>
              <a:buNone/>
              <a:defRPr b="0" i="0" sz="14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showMasterSp="0">
  <p:cSld name="1_Custom Layout">
    <p:spTree>
      <p:nvGrpSpPr>
        <p:cNvPr id="32" name="Shape 3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33" name="Shape 33"/>
        <p:cNvGrpSpPr/>
        <p:nvPr/>
      </p:nvGrpSpPr>
      <p:grpSpPr>
        <a:xfrm>
          <a:off x="0" y="0"/>
          <a:ext cx="0" cy="0"/>
          <a:chOff x="0" y="0"/>
          <a:chExt cx="0" cy="0"/>
        </a:xfrm>
      </p:grpSpPr>
      <p:sp>
        <p:nvSpPr>
          <p:cNvPr id="34" name="Google Shape;34;p7"/>
          <p:cNvSpPr txBox="1"/>
          <p:nvPr>
            <p:ph type="title"/>
          </p:nvPr>
        </p:nvSpPr>
        <p:spPr>
          <a:xfrm>
            <a:off x="457200" y="831908"/>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Google Shape;35;p7"/>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6" name="Google Shape;36;p7"/>
          <p:cNvSpPr txBox="1"/>
          <p:nvPr>
            <p:ph idx="1" type="body"/>
          </p:nvPr>
        </p:nvSpPr>
        <p:spPr>
          <a:xfrm rot="-5400000">
            <a:off x="-83414" y="2687349"/>
            <a:ext cx="3117850" cy="845127"/>
          </a:xfrm>
          <a:prstGeom prst="rect">
            <a:avLst/>
          </a:prstGeom>
          <a:noFill/>
          <a:ln>
            <a:noFill/>
          </a:ln>
        </p:spPr>
        <p:txBody>
          <a:bodyPr anchorCtr="0" anchor="t" bIns="91425" lIns="91425" spcFirstLastPara="1" rIns="91425" wrap="square" tIns="91425">
            <a:noAutofit/>
          </a:bodyPr>
          <a:lstStyle>
            <a:lvl1pPr indent="-228600" lvl="0" marL="457200" marR="0" rtl="0" algn="ctr">
              <a:spcBef>
                <a:spcPts val="800"/>
              </a:spcBef>
              <a:spcAft>
                <a:spcPts val="0"/>
              </a:spcAft>
              <a:buClr>
                <a:schemeClr val="accent2"/>
              </a:buClr>
              <a:buSzPts val="1800"/>
              <a:buFont typeface="Arial"/>
              <a:buNone/>
              <a:defRPr b="0" i="0" sz="1800" u="none" cap="none" strike="noStrike">
                <a:solidFill>
                  <a:schemeClr val="accent2"/>
                </a:solidFill>
                <a:latin typeface="Arial"/>
                <a:ea typeface="Arial"/>
                <a:cs typeface="Arial"/>
                <a:sym typeface="Arial"/>
              </a:defRPr>
            </a:lvl1pPr>
            <a:lvl2pPr indent="-228600" lvl="1" marL="914400" marR="0" rtl="0" algn="ctr">
              <a:spcBef>
                <a:spcPts val="360"/>
              </a:spcBef>
              <a:spcAft>
                <a:spcPts val="0"/>
              </a:spcAft>
              <a:buClr>
                <a:srgbClr val="1D1E20"/>
              </a:buClr>
              <a:buSzPts val="1800"/>
              <a:buFont typeface="Arial"/>
              <a:buNone/>
              <a:defRPr b="0" i="0" sz="1800" u="none" cap="none" strike="noStrike">
                <a:solidFill>
                  <a:srgbClr val="1D1E20"/>
                </a:solidFill>
                <a:latin typeface="Verdana"/>
                <a:ea typeface="Verdana"/>
                <a:cs typeface="Verdana"/>
                <a:sym typeface="Verdana"/>
              </a:defRPr>
            </a:lvl2pPr>
            <a:lvl3pPr indent="-228600" lvl="2" marL="1371600" marR="0" rtl="0" algn="ctr">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ctr">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ctr">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7" name="Google Shape;37;p7"/>
          <p:cNvSpPr/>
          <p:nvPr>
            <p:ph idx="2" type="pic"/>
          </p:nvPr>
        </p:nvSpPr>
        <p:spPr>
          <a:xfrm>
            <a:off x="2148031" y="1550988"/>
            <a:ext cx="6026150" cy="3117850"/>
          </a:xfrm>
          <a:prstGeom prst="rect">
            <a:avLst/>
          </a:prstGeom>
          <a:noFill/>
          <a:ln>
            <a:noFill/>
          </a:ln>
        </p:spPr>
        <p:txBody>
          <a:bodyPr anchorCtr="0" anchor="t" bIns="91425" lIns="91425" spcFirstLastPara="1" rIns="91425" wrap="square" tIns="91425">
            <a:noAutofit/>
          </a:bodyPr>
          <a:lstStyle>
            <a:lvl1pPr lvl="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lvl="1"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lvl="2"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lvl="3"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38" name="Shape 38"/>
        <p:cNvGrpSpPr/>
        <p:nvPr/>
      </p:nvGrpSpPr>
      <p:grpSpPr>
        <a:xfrm>
          <a:off x="0" y="0"/>
          <a:ext cx="0" cy="0"/>
          <a:chOff x="0" y="0"/>
          <a:chExt cx="0" cy="0"/>
        </a:xfrm>
      </p:grpSpPr>
      <p:sp>
        <p:nvSpPr>
          <p:cNvPr id="39" name="Google Shape;39;p8"/>
          <p:cNvSpPr txBox="1"/>
          <p:nvPr>
            <p:ph type="title"/>
          </p:nvPr>
        </p:nvSpPr>
        <p:spPr>
          <a:xfrm>
            <a:off x="457200" y="831908"/>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 name="Google Shape;40;p8"/>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1" name="Google Shape;41;p8"/>
          <p:cNvSpPr txBox="1"/>
          <p:nvPr>
            <p:ph idx="1" type="body"/>
          </p:nvPr>
        </p:nvSpPr>
        <p:spPr>
          <a:xfrm>
            <a:off x="463549" y="1545094"/>
            <a:ext cx="4745760" cy="3077706"/>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400"/>
              <a:buFont typeface="Arial"/>
              <a:buNone/>
              <a:defRPr b="0" i="0" sz="14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2" name="Google Shape;42;p8"/>
          <p:cNvSpPr/>
          <p:nvPr>
            <p:ph idx="2" type="pic"/>
          </p:nvPr>
        </p:nvSpPr>
        <p:spPr>
          <a:xfrm>
            <a:off x="5333999" y="1545093"/>
            <a:ext cx="3352800" cy="3077706"/>
          </a:xfrm>
          <a:prstGeom prst="rect">
            <a:avLst/>
          </a:prstGeom>
          <a:noFill/>
          <a:ln>
            <a:noFill/>
          </a:ln>
        </p:spPr>
        <p:txBody>
          <a:bodyPr anchorCtr="0" anchor="t" bIns="91425" lIns="91425" spcFirstLastPara="1" rIns="91425" wrap="square" tIns="91425">
            <a:noAutofit/>
          </a:bodyPr>
          <a:lstStyle>
            <a:lvl1pPr lvl="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lvl="1"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lvl="2"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lvl="3"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43" name="Shape 43"/>
        <p:cNvGrpSpPr/>
        <p:nvPr/>
      </p:nvGrpSpPr>
      <p:grpSpPr>
        <a:xfrm>
          <a:off x="0" y="0"/>
          <a:ext cx="0" cy="0"/>
          <a:chOff x="0" y="0"/>
          <a:chExt cx="0" cy="0"/>
        </a:xfrm>
      </p:grpSpPr>
      <p:sp>
        <p:nvSpPr>
          <p:cNvPr id="44" name="Google Shape;44;p9"/>
          <p:cNvSpPr txBox="1"/>
          <p:nvPr>
            <p:ph type="title"/>
          </p:nvPr>
        </p:nvSpPr>
        <p:spPr>
          <a:xfrm>
            <a:off x="457200" y="831908"/>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5" name="Google Shape;45;p9"/>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6" name="Google Shape;46;p9"/>
          <p:cNvSpPr txBox="1"/>
          <p:nvPr>
            <p:ph idx="1" type="body"/>
          </p:nvPr>
        </p:nvSpPr>
        <p:spPr>
          <a:xfrm>
            <a:off x="463549" y="1406988"/>
            <a:ext cx="3886777" cy="3215812"/>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800"/>
              <a:buFont typeface="Arial"/>
              <a:buNone/>
              <a:defRPr b="0" i="0" sz="18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800"/>
              <a:buFont typeface="Arial"/>
              <a:buNone/>
              <a:defRPr b="0" i="0" sz="18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7" name="Google Shape;47;p9"/>
          <p:cNvSpPr txBox="1"/>
          <p:nvPr>
            <p:ph idx="2" type="body"/>
          </p:nvPr>
        </p:nvSpPr>
        <p:spPr>
          <a:xfrm>
            <a:off x="4488873" y="1420838"/>
            <a:ext cx="4170226" cy="3215812"/>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800"/>
              <a:buFont typeface="Arial"/>
              <a:buNone/>
              <a:defRPr b="0" i="0" sz="18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800"/>
              <a:buFont typeface="Arial"/>
              <a:buNone/>
              <a:defRPr b="0" i="0" sz="18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48" name="Shape 48"/>
        <p:cNvGrpSpPr/>
        <p:nvPr/>
      </p:nvGrpSpPr>
      <p:grpSpPr>
        <a:xfrm>
          <a:off x="0" y="0"/>
          <a:ext cx="0" cy="0"/>
          <a:chOff x="0" y="0"/>
          <a:chExt cx="0" cy="0"/>
        </a:xfrm>
      </p:grpSpPr>
      <p:sp>
        <p:nvSpPr>
          <p:cNvPr id="49" name="Google Shape;49;p10"/>
          <p:cNvSpPr txBox="1"/>
          <p:nvPr>
            <p:ph type="title"/>
          </p:nvPr>
        </p:nvSpPr>
        <p:spPr>
          <a:xfrm>
            <a:off x="457200" y="831908"/>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0" name="Google Shape;50;p10"/>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1" name="Google Shape;51;p10"/>
          <p:cNvSpPr txBox="1"/>
          <p:nvPr>
            <p:ph idx="1" type="body"/>
          </p:nvPr>
        </p:nvSpPr>
        <p:spPr>
          <a:xfrm>
            <a:off x="463549" y="3532908"/>
            <a:ext cx="8223250" cy="1089891"/>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12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indent="-228600" lvl="1" marL="914400" marR="0" rtl="0" algn="l">
              <a:spcBef>
                <a:spcPts val="1200"/>
              </a:spcBef>
              <a:spcAft>
                <a:spcPts val="0"/>
              </a:spcAft>
              <a:buClr>
                <a:srgbClr val="1D1E20"/>
              </a:buClr>
              <a:buSzPts val="1400"/>
              <a:buFont typeface="Arial"/>
              <a:buNone/>
              <a:defRPr b="0" i="0" sz="1400" u="none" cap="none" strike="noStrike">
                <a:solidFill>
                  <a:srgbClr val="1D1E20"/>
                </a:solidFill>
                <a:latin typeface="Arial"/>
                <a:ea typeface="Arial"/>
                <a:cs typeface="Arial"/>
                <a:sym typeface="Arial"/>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2" name="Google Shape;52;p10"/>
          <p:cNvSpPr/>
          <p:nvPr>
            <p:ph idx="2" type="pic"/>
          </p:nvPr>
        </p:nvSpPr>
        <p:spPr>
          <a:xfrm>
            <a:off x="803275" y="1579563"/>
            <a:ext cx="3352800" cy="1814512"/>
          </a:xfrm>
          <a:prstGeom prst="rect">
            <a:avLst/>
          </a:prstGeom>
          <a:noFill/>
          <a:ln>
            <a:noFill/>
          </a:ln>
        </p:spPr>
        <p:txBody>
          <a:bodyPr anchorCtr="0" anchor="t" bIns="91425" lIns="91425" spcFirstLastPara="1" rIns="91425" wrap="square" tIns="91425">
            <a:noAutofit/>
          </a:bodyPr>
          <a:lstStyle>
            <a:lvl1pPr lvl="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lvl="1"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lvl="2"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lvl="3"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53" name="Google Shape;53;p10"/>
          <p:cNvSpPr/>
          <p:nvPr>
            <p:ph idx="3" type="pic"/>
          </p:nvPr>
        </p:nvSpPr>
        <p:spPr>
          <a:xfrm>
            <a:off x="4918076" y="1565703"/>
            <a:ext cx="3352800" cy="1814512"/>
          </a:xfrm>
          <a:prstGeom prst="rect">
            <a:avLst/>
          </a:prstGeom>
          <a:noFill/>
          <a:ln>
            <a:noFill/>
          </a:ln>
        </p:spPr>
        <p:txBody>
          <a:bodyPr anchorCtr="0" anchor="t" bIns="91425" lIns="91425" spcFirstLastPara="1" rIns="91425" wrap="square" tIns="91425">
            <a:noAutofit/>
          </a:bodyPr>
          <a:lstStyle>
            <a:lvl1pPr lvl="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lvl="1"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lvl="2"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lvl="3"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horizontal a">
  <p:cSld name="Title slide - horizontal a">
    <p:spTree>
      <p:nvGrpSpPr>
        <p:cNvPr id="54" name="Shape 54"/>
        <p:cNvGrpSpPr/>
        <p:nvPr/>
      </p:nvGrpSpPr>
      <p:grpSpPr>
        <a:xfrm>
          <a:off x="0" y="0"/>
          <a:ext cx="0" cy="0"/>
          <a:chOff x="0" y="0"/>
          <a:chExt cx="0" cy="0"/>
        </a:xfrm>
      </p:grpSpPr>
      <p:sp>
        <p:nvSpPr>
          <p:cNvPr id="55" name="Google Shape;55;p11"/>
          <p:cNvSpPr/>
          <p:nvPr>
            <p:ph idx="2" type="pic"/>
          </p:nvPr>
        </p:nvSpPr>
        <p:spPr>
          <a:xfrm>
            <a:off x="6826250" y="1098550"/>
            <a:ext cx="2317800" cy="40449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1pPr>
            <a:lvl2pPr lvl="1"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2pPr>
            <a:lvl3pPr lvl="2"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3pPr>
            <a:lvl4pPr lvl="3"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4pPr>
            <a:lvl5pPr lvl="4" marR="0" rtl="0" algn="l">
              <a:spcBef>
                <a:spcPts val="320"/>
              </a:spcBef>
              <a:spcAft>
                <a:spcPts val="0"/>
              </a:spcAft>
              <a:buClr>
                <a:schemeClr val="dk1"/>
              </a:buClr>
              <a:buSzPts val="1600"/>
              <a:buFont typeface="Arial"/>
              <a:buNone/>
              <a:defRPr b="0" i="0" sz="1600" u="none" cap="none" strike="noStrike">
                <a:solidFill>
                  <a:schemeClr val="dk1"/>
                </a:solidFill>
                <a:latin typeface="Trebuchet MS"/>
                <a:ea typeface="Trebuchet MS"/>
                <a:cs typeface="Trebuchet MS"/>
                <a:sym typeface="Trebuchet MS"/>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jpg"/><Relationship Id="rId3" Type="http://schemas.openxmlformats.org/officeDocument/2006/relationships/slideLayout" Target="../slideLayouts/slideLayout1.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5.jpg"/><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p:nvPr/>
        </p:nvSpPr>
        <p:spPr>
          <a:xfrm>
            <a:off x="0" y="1108778"/>
            <a:ext cx="9144000" cy="4034722"/>
          </a:xfrm>
          <a:prstGeom prst="rect">
            <a:avLst/>
          </a:prstGeom>
          <a:solidFill>
            <a:schemeClr val="accent1"/>
          </a:solidFill>
          <a:ln cap="flat" cmpd="sng" w="9525">
            <a:solidFill>
              <a:srgbClr val="00A7DF"/>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1" name="Google Shape;11;p1"/>
          <p:cNvSpPr/>
          <p:nvPr/>
        </p:nvSpPr>
        <p:spPr>
          <a:xfrm>
            <a:off x="0" y="0"/>
            <a:ext cx="9144000" cy="1089825"/>
          </a:xfrm>
          <a:prstGeom prst="rect">
            <a:avLst/>
          </a:prstGeom>
          <a:solidFill>
            <a:schemeClr val="lt1"/>
          </a:soli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grpSp>
        <p:nvGrpSpPr>
          <p:cNvPr id="12" name="Google Shape;12;p1"/>
          <p:cNvGrpSpPr/>
          <p:nvPr/>
        </p:nvGrpSpPr>
        <p:grpSpPr>
          <a:xfrm>
            <a:off x="6832063" y="178897"/>
            <a:ext cx="1828801" cy="812169"/>
            <a:chOff x="0" y="0"/>
            <a:chExt cx="3695598" cy="1641212"/>
          </a:xfrm>
        </p:grpSpPr>
        <p:pic>
          <p:nvPicPr>
            <p:cNvPr id="13" name="Google Shape;13;p1"/>
            <p:cNvPicPr preferRelativeResize="0"/>
            <p:nvPr/>
          </p:nvPicPr>
          <p:blipFill rotWithShape="1">
            <a:blip r:embed="rId1">
              <a:alphaModFix/>
            </a:blip>
            <a:srcRect b="0" l="0" r="0" t="0"/>
            <a:stretch/>
          </p:blipFill>
          <p:spPr>
            <a:xfrm>
              <a:off x="0" y="0"/>
              <a:ext cx="3695598" cy="1641212"/>
            </a:xfrm>
            <a:prstGeom prst="rect">
              <a:avLst/>
            </a:prstGeom>
            <a:noFill/>
            <a:ln>
              <a:noFill/>
            </a:ln>
          </p:spPr>
        </p:pic>
        <p:pic>
          <p:nvPicPr>
            <p:cNvPr id="14" name="Google Shape;14;p1"/>
            <p:cNvPicPr preferRelativeResize="0"/>
            <p:nvPr/>
          </p:nvPicPr>
          <p:blipFill rotWithShape="1">
            <a:blip r:embed="rId2">
              <a:alphaModFix/>
            </a:blip>
            <a:srcRect b="0" l="0" r="0" t="0"/>
            <a:stretch/>
          </p:blipFill>
          <p:spPr>
            <a:xfrm>
              <a:off x="400" y="3278"/>
              <a:ext cx="1627758" cy="1634655"/>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48"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 name="Shape 17"/>
        <p:cNvGrpSpPr/>
        <p:nvPr/>
      </p:nvGrpSpPr>
      <p:grpSpPr>
        <a:xfrm>
          <a:off x="0" y="0"/>
          <a:ext cx="0" cy="0"/>
          <a:chOff x="0" y="0"/>
          <a:chExt cx="0" cy="0"/>
        </a:xfrm>
      </p:grpSpPr>
      <p:sp>
        <p:nvSpPr>
          <p:cNvPr id="18" name="Google Shape;18;p3"/>
          <p:cNvSpPr txBox="1"/>
          <p:nvPr>
            <p:ph type="title"/>
          </p:nvPr>
        </p:nvSpPr>
        <p:spPr>
          <a:xfrm>
            <a:off x="457200" y="831908"/>
            <a:ext cx="8229600" cy="568721"/>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pic>
        <p:nvPicPr>
          <p:cNvPr id="19" name="Google Shape;19;p3"/>
          <p:cNvPicPr preferRelativeResize="0"/>
          <p:nvPr/>
        </p:nvPicPr>
        <p:blipFill rotWithShape="1">
          <a:blip r:embed="rId1">
            <a:alphaModFix/>
          </a:blip>
          <a:srcRect b="0" l="0" r="0" t="0"/>
          <a:stretch/>
        </p:blipFill>
        <p:spPr>
          <a:xfrm>
            <a:off x="8000189" y="141329"/>
            <a:ext cx="685800" cy="688707"/>
          </a:xfrm>
          <a:prstGeom prst="rect">
            <a:avLst/>
          </a:prstGeom>
          <a:noFill/>
          <a:ln>
            <a:noFill/>
          </a:ln>
        </p:spPr>
      </p:pic>
      <p:sp>
        <p:nvSpPr>
          <p:cNvPr id="20" name="Google Shape;20;p3"/>
          <p:cNvSpPr txBox="1"/>
          <p:nvPr>
            <p:ph idx="1" type="body"/>
          </p:nvPr>
        </p:nvSpPr>
        <p:spPr>
          <a:xfrm>
            <a:off x="461642" y="1405522"/>
            <a:ext cx="8241033" cy="3149543"/>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800"/>
              </a:spcBef>
              <a:spcAft>
                <a:spcPts val="0"/>
              </a:spcAft>
              <a:buClr>
                <a:schemeClr val="accent2"/>
              </a:buClr>
              <a:buSzPts val="1400"/>
              <a:buFont typeface="Arial"/>
              <a:buNone/>
              <a:defRPr b="0" i="0" sz="1400" u="none" cap="none" strike="noStrike">
                <a:solidFill>
                  <a:schemeClr val="accent2"/>
                </a:solidFill>
                <a:latin typeface="Arial"/>
                <a:ea typeface="Arial"/>
                <a:cs typeface="Arial"/>
                <a:sym typeface="Arial"/>
              </a:defRPr>
            </a:lvl1pPr>
            <a:lvl2pPr indent="-228600" lvl="1" marL="914400" marR="0" rtl="0" algn="l">
              <a:spcBef>
                <a:spcPts val="280"/>
              </a:spcBef>
              <a:spcAft>
                <a:spcPts val="0"/>
              </a:spcAft>
              <a:buClr>
                <a:srgbClr val="1D1E20"/>
              </a:buClr>
              <a:buSzPts val="1400"/>
              <a:buFont typeface="Arial"/>
              <a:buNone/>
              <a:defRPr b="0" i="0" sz="1400" u="none" cap="none" strike="noStrike">
                <a:solidFill>
                  <a:srgbClr val="1D1E20"/>
                </a:solidFill>
                <a:latin typeface="Verdana"/>
                <a:ea typeface="Verdana"/>
                <a:cs typeface="Verdana"/>
                <a:sym typeface="Verdana"/>
              </a:defRPr>
            </a:lvl2pPr>
            <a:lvl3pPr indent="-228600" lvl="2" marL="1371600" marR="0" rtl="0" algn="l">
              <a:spcBef>
                <a:spcPts val="800"/>
              </a:spcBef>
              <a:spcAft>
                <a:spcPts val="0"/>
              </a:spcAft>
              <a:buClr>
                <a:srgbClr val="1D1E20"/>
              </a:buClr>
              <a:buSzPts val="1200"/>
              <a:buFont typeface="Arial"/>
              <a:buNone/>
              <a:defRPr b="0" i="0" sz="1200" u="none" cap="none" strike="noStrike">
                <a:solidFill>
                  <a:srgbClr val="1D1E20"/>
                </a:solidFill>
                <a:latin typeface="Verdana"/>
                <a:ea typeface="Verdana"/>
                <a:cs typeface="Verdana"/>
                <a:sym typeface="Verdana"/>
              </a:defRPr>
            </a:lvl3pPr>
            <a:lvl4pPr indent="-228600" lvl="3" marL="1828800" marR="0" rtl="0" algn="l">
              <a:spcBef>
                <a:spcPts val="200"/>
              </a:spcBef>
              <a:spcAft>
                <a:spcPts val="0"/>
              </a:spcAft>
              <a:buClr>
                <a:srgbClr val="1D1E20"/>
              </a:buClr>
              <a:buSzPts val="1000"/>
              <a:buFont typeface="Arial"/>
              <a:buNone/>
              <a:defRPr b="0" i="0" sz="1000" u="none" cap="none" strike="noStrike">
                <a:solidFill>
                  <a:srgbClr val="1D1E20"/>
                </a:solidFill>
                <a:latin typeface="Verdana"/>
                <a:ea typeface="Verdana"/>
                <a:cs typeface="Verdana"/>
                <a:sym typeface="Verdana"/>
              </a:defRPr>
            </a:lvl4pPr>
            <a:lvl5pPr indent="-228600" lvl="4" marL="2286000" marR="0" rtl="0" algn="l">
              <a:spcBef>
                <a:spcPts val="400"/>
              </a:spcBef>
              <a:spcAft>
                <a:spcPts val="0"/>
              </a:spcAft>
              <a:buClr>
                <a:schemeClr val="dk1"/>
              </a:buClr>
              <a:buSzPts val="2000"/>
              <a:buFont typeface="Arial"/>
              <a:buNone/>
              <a:defRPr b="0" i="0" sz="2000" u="none" cap="none" strike="noStrike">
                <a:solidFill>
                  <a:schemeClr val="dk1"/>
                </a:solidFill>
                <a:latin typeface="Verdana"/>
                <a:ea typeface="Verdana"/>
                <a:cs typeface="Verdana"/>
                <a:sym typeface="Verdan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1" name="Google Shape;21;p3"/>
          <p:cNvSpPr txBox="1"/>
          <p:nvPr>
            <p:ph idx="12" type="sldNum"/>
          </p:nvPr>
        </p:nvSpPr>
        <p:spPr>
          <a:xfrm>
            <a:off x="8246532" y="4767263"/>
            <a:ext cx="440267" cy="376237"/>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a:solidFill>
                  <a:schemeClr val="accent3"/>
                </a:solidFill>
                <a:latin typeface="Arial"/>
                <a:ea typeface="Arial"/>
                <a:cs typeface="Arial"/>
                <a:sym typeface="Arial"/>
              </a:defRPr>
            </a:lvl1pPr>
            <a:lvl2pPr indent="0" lvl="1" marL="0" marR="0" rtl="0" algn="r">
              <a:spcBef>
                <a:spcPts val="0"/>
              </a:spcBef>
              <a:buNone/>
              <a:defRPr b="0" i="0" sz="800">
                <a:solidFill>
                  <a:schemeClr val="accent3"/>
                </a:solidFill>
                <a:latin typeface="Arial"/>
                <a:ea typeface="Arial"/>
                <a:cs typeface="Arial"/>
                <a:sym typeface="Arial"/>
              </a:defRPr>
            </a:lvl2pPr>
            <a:lvl3pPr indent="0" lvl="2" marL="0" marR="0" rtl="0" algn="r">
              <a:spcBef>
                <a:spcPts val="0"/>
              </a:spcBef>
              <a:buNone/>
              <a:defRPr b="0" i="0" sz="800">
                <a:solidFill>
                  <a:schemeClr val="accent3"/>
                </a:solidFill>
                <a:latin typeface="Arial"/>
                <a:ea typeface="Arial"/>
                <a:cs typeface="Arial"/>
                <a:sym typeface="Arial"/>
              </a:defRPr>
            </a:lvl3pPr>
            <a:lvl4pPr indent="0" lvl="3" marL="0" marR="0" rtl="0" algn="r">
              <a:spcBef>
                <a:spcPts val="0"/>
              </a:spcBef>
              <a:buNone/>
              <a:defRPr b="0" i="0" sz="800">
                <a:solidFill>
                  <a:schemeClr val="accent3"/>
                </a:solidFill>
                <a:latin typeface="Arial"/>
                <a:ea typeface="Arial"/>
                <a:cs typeface="Arial"/>
                <a:sym typeface="Arial"/>
              </a:defRPr>
            </a:lvl4pPr>
            <a:lvl5pPr indent="0" lvl="4" marL="0" marR="0" rtl="0" algn="r">
              <a:spcBef>
                <a:spcPts val="0"/>
              </a:spcBef>
              <a:buNone/>
              <a:defRPr b="0" i="0" sz="800">
                <a:solidFill>
                  <a:schemeClr val="accent3"/>
                </a:solidFill>
                <a:latin typeface="Arial"/>
                <a:ea typeface="Arial"/>
                <a:cs typeface="Arial"/>
                <a:sym typeface="Arial"/>
              </a:defRPr>
            </a:lvl5pPr>
            <a:lvl6pPr indent="0" lvl="5" marL="0" marR="0" rtl="0" algn="r">
              <a:spcBef>
                <a:spcPts val="0"/>
              </a:spcBef>
              <a:buNone/>
              <a:defRPr b="0" i="0" sz="800">
                <a:solidFill>
                  <a:schemeClr val="accent3"/>
                </a:solidFill>
                <a:latin typeface="Arial"/>
                <a:ea typeface="Arial"/>
                <a:cs typeface="Arial"/>
                <a:sym typeface="Arial"/>
              </a:defRPr>
            </a:lvl6pPr>
            <a:lvl7pPr indent="0" lvl="6" marL="0" marR="0" rtl="0" algn="r">
              <a:spcBef>
                <a:spcPts val="0"/>
              </a:spcBef>
              <a:buNone/>
              <a:defRPr b="0" i="0" sz="800">
                <a:solidFill>
                  <a:schemeClr val="accent3"/>
                </a:solidFill>
                <a:latin typeface="Arial"/>
                <a:ea typeface="Arial"/>
                <a:cs typeface="Arial"/>
                <a:sym typeface="Arial"/>
              </a:defRPr>
            </a:lvl7pPr>
            <a:lvl8pPr indent="0" lvl="7" marL="0" marR="0" rtl="0" algn="r">
              <a:spcBef>
                <a:spcPts val="0"/>
              </a:spcBef>
              <a:buNone/>
              <a:defRPr b="0" i="0" sz="800">
                <a:solidFill>
                  <a:schemeClr val="accent3"/>
                </a:solidFill>
                <a:latin typeface="Arial"/>
                <a:ea typeface="Arial"/>
                <a:cs typeface="Arial"/>
                <a:sym typeface="Arial"/>
              </a:defRPr>
            </a:lvl8pPr>
            <a:lvl9pPr indent="0" lvl="8" marL="0" marR="0" rtl="0" algn="r">
              <a:spcBef>
                <a:spcPts val="0"/>
              </a:spcBef>
              <a:buNone/>
              <a:defRPr b="0" i="0" sz="800">
                <a:solidFill>
                  <a:schemeClr val="accent3"/>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cxnSp>
        <p:nvCxnSpPr>
          <p:cNvPr id="22" name="Google Shape;22;p3"/>
          <p:cNvCxnSpPr/>
          <p:nvPr/>
        </p:nvCxnSpPr>
        <p:spPr>
          <a:xfrm rot="10800000">
            <a:off x="457200" y="4762500"/>
            <a:ext cx="8229600" cy="0"/>
          </a:xfrm>
          <a:prstGeom prst="straightConnector1">
            <a:avLst/>
          </a:prstGeom>
          <a:noFill/>
          <a:ln cap="flat" cmpd="sng" w="9525">
            <a:solidFill>
              <a:schemeClr val="accent3"/>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 Id="rId4" Type="http://schemas.openxmlformats.org/officeDocument/2006/relationships/hyperlink" Target="http://www.snomed.org" TargetMode="External"/><Relationship Id="rId5" Type="http://schemas.openxmlformats.org/officeDocument/2006/relationships/image" Target="../media/image1.png"/><Relationship Id="rId6" Type="http://schemas.openxmlformats.org/officeDocument/2006/relationships/hyperlink" Target="https://twitter.com/SnomedC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confluence.ihtsdotools.org/display/RMT/July+2021+Early+Visibility+Release+Notice+-+Planned+changes+to+upcoming+SNOMED+International+Release+packages" TargetMode="External"/><Relationship Id="rId4" Type="http://schemas.openxmlformats.org/officeDocument/2006/relationships/hyperlink" Target="mailto:lbi@ihtsdo.org" TargetMode="External"/><Relationship Id="rId5"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2"/>
          <p:cNvPicPr preferRelativeResize="0"/>
          <p:nvPr/>
        </p:nvPicPr>
        <p:blipFill rotWithShape="1">
          <a:blip r:embed="rId3">
            <a:alphaModFix/>
          </a:blip>
          <a:srcRect b="0" l="0" r="0" t="0"/>
          <a:stretch/>
        </p:blipFill>
        <p:spPr>
          <a:xfrm>
            <a:off x="507463" y="356493"/>
            <a:ext cx="1828798" cy="538257"/>
          </a:xfrm>
          <a:prstGeom prst="rect">
            <a:avLst/>
          </a:prstGeom>
          <a:noFill/>
          <a:ln>
            <a:noFill/>
          </a:ln>
        </p:spPr>
      </p:pic>
      <p:sp>
        <p:nvSpPr>
          <p:cNvPr id="61" name="Google Shape;61;p12"/>
          <p:cNvSpPr txBox="1"/>
          <p:nvPr/>
        </p:nvSpPr>
        <p:spPr>
          <a:xfrm>
            <a:off x="392430" y="3059430"/>
            <a:ext cx="5551200" cy="169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400">
                <a:solidFill>
                  <a:schemeClr val="lt1"/>
                </a:solidFill>
                <a:latin typeface="Trebuchet MS"/>
                <a:ea typeface="Trebuchet MS"/>
                <a:cs typeface="Trebuchet MS"/>
                <a:sym typeface="Trebuchet MS"/>
              </a:rPr>
              <a:t>Dental CRG - Editor’s Report</a:t>
            </a:r>
            <a:endParaRPr/>
          </a:p>
          <a:p>
            <a:pPr indent="0" lvl="0" marL="0" marR="0" rtl="0" algn="l">
              <a:spcBef>
                <a:spcPts val="0"/>
              </a:spcBef>
              <a:spcAft>
                <a:spcPts val="0"/>
              </a:spcAft>
              <a:buNone/>
            </a:pPr>
            <a:r>
              <a:t/>
            </a:r>
            <a:endParaRPr b="0" i="0"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rPr>
              <a:t>Sarah Warren - Terminologist</a:t>
            </a:r>
            <a:r>
              <a:rPr lang="en-US" sz="1800">
                <a:solidFill>
                  <a:schemeClr val="lt1"/>
                </a:solidFill>
                <a:latin typeface="Arial"/>
                <a:ea typeface="Arial"/>
                <a:cs typeface="Arial"/>
                <a:sym typeface="Arial"/>
              </a:rPr>
              <a:t>		</a:t>
            </a:r>
            <a:r>
              <a:rPr lang="en-US" sz="1800">
                <a:solidFill>
                  <a:schemeClr val="lt1"/>
                </a:solidFill>
              </a:rPr>
              <a:t>3 February 2021</a:t>
            </a:r>
            <a:endParaRPr b="0" i="0" sz="1800">
              <a:solidFill>
                <a:schemeClr val="lt1"/>
              </a:solidFill>
              <a:latin typeface="Arial"/>
              <a:ea typeface="Arial"/>
              <a:cs typeface="Arial"/>
              <a:sym typeface="Arial"/>
            </a:endParaRPr>
          </a:p>
        </p:txBody>
      </p:sp>
      <p:pic>
        <p:nvPicPr>
          <p:cNvPr id="62" name="Google Shape;62;p12"/>
          <p:cNvPicPr preferRelativeResize="0"/>
          <p:nvPr>
            <p:ph idx="2" type="pic"/>
          </p:nvPr>
        </p:nvPicPr>
        <p:blipFill rotWithShape="1">
          <a:blip r:embed="rId4">
            <a:alphaModFix/>
          </a:blip>
          <a:srcRect b="0" l="30823" r="30823" t="0"/>
          <a:stretch/>
        </p:blipFill>
        <p:spPr>
          <a:xfrm>
            <a:off x="6819900" y="1104900"/>
            <a:ext cx="2324100" cy="4038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title"/>
          </p:nvPr>
        </p:nvSpPr>
        <p:spPr>
          <a:xfrm>
            <a:off x="457200" y="831917"/>
            <a:ext cx="8229600" cy="568721"/>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Clr>
                <a:schemeClr val="accent1"/>
              </a:buClr>
              <a:buSzPts val="2400"/>
              <a:buFont typeface="Arial"/>
              <a:buNone/>
            </a:pPr>
            <a:r>
              <a:rPr lang="en-US"/>
              <a:t>Editor’s Report</a:t>
            </a:r>
            <a:endParaRPr/>
          </a:p>
        </p:txBody>
      </p:sp>
      <p:sp>
        <p:nvSpPr>
          <p:cNvPr id="68" name="Google Shape;68;p13"/>
          <p:cNvSpPr txBox="1"/>
          <p:nvPr>
            <p:ph idx="1" type="body"/>
          </p:nvPr>
        </p:nvSpPr>
        <p:spPr>
          <a:xfrm>
            <a:off x="463550" y="1398600"/>
            <a:ext cx="7073400" cy="3351300"/>
          </a:xfrm>
          <a:prstGeom prst="rect">
            <a:avLst/>
          </a:prstGeom>
          <a:noFill/>
          <a:ln>
            <a:noFill/>
          </a:ln>
        </p:spPr>
        <p:txBody>
          <a:bodyPr anchorCtr="0" anchor="t" bIns="0" lIns="0" spcFirstLastPara="1" rIns="0" wrap="square" tIns="0">
            <a:noAutofit/>
          </a:bodyPr>
          <a:lstStyle/>
          <a:p>
            <a:pPr indent="-317500" lvl="0" marL="457200" marR="0" rtl="0" algn="l">
              <a:spcBef>
                <a:spcPts val="0"/>
              </a:spcBef>
              <a:spcAft>
                <a:spcPts val="0"/>
              </a:spcAft>
              <a:buClr>
                <a:schemeClr val="accent2"/>
              </a:buClr>
              <a:buSzPts val="1400"/>
              <a:buFont typeface="Arial"/>
              <a:buChar char="●"/>
            </a:pPr>
            <a:r>
              <a:rPr lang="en-US"/>
              <a:t>Germany becomes a SNOMED International Member</a:t>
            </a:r>
            <a:endParaRPr/>
          </a:p>
          <a:p>
            <a:pPr indent="0" lvl="0" marL="457200" marR="0" rtl="0" algn="l">
              <a:spcBef>
                <a:spcPts val="0"/>
              </a:spcBef>
              <a:spcAft>
                <a:spcPts val="0"/>
              </a:spcAft>
              <a:buNone/>
            </a:pPr>
            <a:r>
              <a:t/>
            </a:r>
            <a:endParaRPr/>
          </a:p>
          <a:p>
            <a:pPr indent="-317500" lvl="0" marL="457200" marR="0" rtl="0" algn="l">
              <a:spcBef>
                <a:spcPts val="0"/>
              </a:spcBef>
              <a:spcAft>
                <a:spcPts val="0"/>
              </a:spcAft>
              <a:buSzPts val="1400"/>
              <a:buChar char="●"/>
            </a:pPr>
            <a:r>
              <a:rPr lang="en-US"/>
              <a:t>New Terminologist - Mark Banks</a:t>
            </a:r>
            <a:endParaRPr/>
          </a:p>
          <a:p>
            <a:pPr indent="0" lvl="0" marL="457200" marR="0" rtl="0" algn="l">
              <a:spcBef>
                <a:spcPts val="0"/>
              </a:spcBef>
              <a:spcAft>
                <a:spcPts val="0"/>
              </a:spcAft>
              <a:buNone/>
            </a:pPr>
            <a:r>
              <a:t/>
            </a:r>
            <a:endParaRPr/>
          </a:p>
          <a:p>
            <a:pPr indent="-317500" lvl="0" marL="457200" marR="0" rtl="0" algn="l">
              <a:spcBef>
                <a:spcPts val="0"/>
              </a:spcBef>
              <a:spcAft>
                <a:spcPts val="0"/>
              </a:spcAft>
              <a:buSzPts val="1400"/>
              <a:buChar char="●"/>
            </a:pPr>
            <a:r>
              <a:rPr lang="en-US"/>
              <a:t>April Business meetings - virtual only (19-22 April 2021)</a:t>
            </a:r>
            <a:endParaRPr/>
          </a:p>
          <a:p>
            <a:pPr indent="0" lvl="0" marL="457200" marR="0" rtl="0" algn="l">
              <a:spcBef>
                <a:spcPts val="0"/>
              </a:spcBef>
              <a:spcAft>
                <a:spcPts val="0"/>
              </a:spcAft>
              <a:buNone/>
            </a:pPr>
            <a:r>
              <a:t/>
            </a:r>
            <a:endParaRPr/>
          </a:p>
          <a:p>
            <a:pPr indent="-317500" lvl="0" marL="457200" marR="0" rtl="0" algn="l">
              <a:spcBef>
                <a:spcPts val="0"/>
              </a:spcBef>
              <a:spcAft>
                <a:spcPts val="0"/>
              </a:spcAft>
              <a:buSzPts val="1400"/>
              <a:buChar char="●"/>
            </a:pPr>
            <a:r>
              <a:rPr lang="en-US"/>
              <a:t>Frequent (monthly) SNOMED CT International Releases - in development (31 August 2021)</a:t>
            </a:r>
            <a:endParaRPr/>
          </a:p>
          <a:p>
            <a:pPr indent="0" lvl="0" marL="457200" marR="0" rtl="0" algn="l">
              <a:spcBef>
                <a:spcPts val="0"/>
              </a:spcBef>
              <a:spcAft>
                <a:spcPts val="0"/>
              </a:spcAft>
              <a:buNone/>
            </a:pPr>
            <a:r>
              <a:t/>
            </a:r>
            <a:endParaRPr/>
          </a:p>
          <a:p>
            <a:pPr indent="-317500" lvl="0" marL="457200" marR="0" rtl="0" algn="l">
              <a:spcBef>
                <a:spcPts val="0"/>
              </a:spcBef>
              <a:spcAft>
                <a:spcPts val="0"/>
              </a:spcAft>
              <a:buSzPts val="1400"/>
              <a:buChar char="●"/>
            </a:pPr>
            <a:r>
              <a:rPr lang="en-US"/>
              <a:t>Important dates:</a:t>
            </a:r>
            <a:endParaRPr/>
          </a:p>
          <a:p>
            <a:pPr indent="-317500" lvl="1" marL="914400" marR="0" rtl="0" algn="l">
              <a:spcBef>
                <a:spcPts val="0"/>
              </a:spcBef>
              <a:spcAft>
                <a:spcPts val="0"/>
              </a:spcAft>
              <a:buSzPts val="1400"/>
              <a:buChar char="○"/>
            </a:pPr>
            <a:r>
              <a:rPr lang="en-US"/>
              <a:t>15 March 2021 (deadline for new content added to Refsets)</a:t>
            </a:r>
            <a:endParaRPr/>
          </a:p>
          <a:p>
            <a:pPr indent="-317500" lvl="1" marL="914400" marR="0" rtl="0" algn="l">
              <a:spcBef>
                <a:spcPts val="0"/>
              </a:spcBef>
              <a:spcAft>
                <a:spcPts val="0"/>
              </a:spcAft>
              <a:buSzPts val="1400"/>
              <a:buChar char="○"/>
            </a:pPr>
            <a:r>
              <a:rPr lang="en-US"/>
              <a:t>5 April 2021 (deadline for CRS requests for July 2021 release)</a:t>
            </a:r>
            <a:endParaRPr/>
          </a:p>
          <a:p>
            <a:pPr indent="0" lvl="0" marL="0" marR="0" rtl="0" algn="l">
              <a:spcBef>
                <a:spcPts val="0"/>
              </a:spcBef>
              <a:spcAft>
                <a:spcPts val="0"/>
              </a:spcAft>
              <a:buNone/>
            </a:pPr>
            <a:r>
              <a:t/>
            </a:r>
            <a:endParaRPr/>
          </a:p>
          <a:p>
            <a:pPr indent="0" lvl="0" marL="0" marR="0" rtl="0" algn="l">
              <a:spcBef>
                <a:spcPts val="1200"/>
              </a:spcBef>
              <a:spcAft>
                <a:spcPts val="0"/>
              </a:spcAft>
              <a:buClr>
                <a:schemeClr val="accent2"/>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69" name="Google Shape;69;p13"/>
          <p:cNvSpPr txBox="1"/>
          <p:nvPr>
            <p:ph idx="12" type="sldNum"/>
          </p:nvPr>
        </p:nvSpPr>
        <p:spPr>
          <a:xfrm>
            <a:off x="6553200" y="4767263"/>
            <a:ext cx="2133600" cy="376237"/>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fld id="{00000000-1234-1234-1234-123412341234}" type="slidenum">
              <a:rPr b="0" i="0" lang="en-US" sz="800">
                <a:solidFill>
                  <a:schemeClr val="accent3"/>
                </a:solidFill>
                <a:latin typeface="Arial"/>
                <a:ea typeface="Arial"/>
                <a:cs typeface="Arial"/>
                <a:sym typeface="Arial"/>
              </a:rPr>
              <a:t>‹#›</a:t>
            </a:fld>
            <a:endParaRPr b="0" i="0" sz="800">
              <a:solidFill>
                <a:schemeClr val="accent3"/>
              </a:solidFill>
              <a:latin typeface="Arial"/>
              <a:ea typeface="Arial"/>
              <a:cs typeface="Arial"/>
              <a:sym typeface="Arial"/>
            </a:endParaRPr>
          </a:p>
        </p:txBody>
      </p:sp>
      <p:pic>
        <p:nvPicPr>
          <p:cNvPr id="70" name="Google Shape;70;p13"/>
          <p:cNvPicPr preferRelativeResize="0"/>
          <p:nvPr/>
        </p:nvPicPr>
        <p:blipFill rotWithShape="1">
          <a:blip r:embed="rId3">
            <a:alphaModFix/>
          </a:blip>
          <a:srcRect b="0" l="0" r="0" t="0"/>
          <a:stretch/>
        </p:blipFill>
        <p:spPr>
          <a:xfrm>
            <a:off x="7467600" y="2355897"/>
            <a:ext cx="914400" cy="980440"/>
          </a:xfrm>
          <a:prstGeom prst="rect">
            <a:avLst/>
          </a:prstGeom>
          <a:noFill/>
          <a:ln>
            <a:noFill/>
          </a:ln>
        </p:spPr>
      </p:pic>
      <p:grpSp>
        <p:nvGrpSpPr>
          <p:cNvPr id="71" name="Google Shape;71;p13"/>
          <p:cNvGrpSpPr/>
          <p:nvPr/>
        </p:nvGrpSpPr>
        <p:grpSpPr>
          <a:xfrm>
            <a:off x="457199" y="4767262"/>
            <a:ext cx="6070600" cy="376238"/>
            <a:chOff x="457199" y="4767262"/>
            <a:chExt cx="6070600" cy="376238"/>
          </a:xfrm>
        </p:grpSpPr>
        <p:sp>
          <p:nvSpPr>
            <p:cNvPr id="72" name="Google Shape;72;p13"/>
            <p:cNvSpPr txBox="1"/>
            <p:nvPr/>
          </p:nvSpPr>
          <p:spPr>
            <a:xfrm>
              <a:off x="457199" y="4767262"/>
              <a:ext cx="4114800" cy="37623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0" i="0" lang="en-US" sz="800">
                  <a:solidFill>
                    <a:schemeClr val="accent3"/>
                  </a:solidFill>
                  <a:latin typeface="Arial"/>
                  <a:ea typeface="Arial"/>
                  <a:cs typeface="Arial"/>
                  <a:sym typeface="Arial"/>
                </a:rPr>
                <a:t>SNOMED International – Leading healthcare terminology, worldwide | </a:t>
              </a:r>
              <a:r>
                <a:rPr b="0" i="0" lang="en-US" sz="800" u="sng">
                  <a:solidFill>
                    <a:schemeClr val="hlink"/>
                  </a:solidFill>
                  <a:latin typeface="Arial"/>
                  <a:ea typeface="Arial"/>
                  <a:cs typeface="Arial"/>
                  <a:sym typeface="Arial"/>
                  <a:hlinkClick r:id="rId4"/>
                </a:rPr>
                <a:t>www.snomed.org</a:t>
              </a:r>
              <a:r>
                <a:rPr b="0" i="0" lang="en-US" sz="800">
                  <a:solidFill>
                    <a:schemeClr val="accent3"/>
                  </a:solidFill>
                  <a:latin typeface="Arial"/>
                  <a:ea typeface="Arial"/>
                  <a:cs typeface="Arial"/>
                  <a:sym typeface="Arial"/>
                </a:rPr>
                <a:t> |</a:t>
              </a:r>
              <a:endParaRPr b="0" i="0" sz="800">
                <a:solidFill>
                  <a:schemeClr val="accent3"/>
                </a:solidFill>
                <a:latin typeface="Arial"/>
                <a:ea typeface="Arial"/>
                <a:cs typeface="Arial"/>
                <a:sym typeface="Arial"/>
              </a:endParaRPr>
            </a:p>
          </p:txBody>
        </p:sp>
        <p:pic>
          <p:nvPicPr>
            <p:cNvPr descr="/Users/kathyair/Data/SNOMED/2212 PPT Template/images/twitter SNOMED Med Grey.eps" id="73" name="Google Shape;73;p13"/>
            <p:cNvPicPr preferRelativeResize="0"/>
            <p:nvPr/>
          </p:nvPicPr>
          <p:blipFill rotWithShape="1">
            <a:blip r:embed="rId5">
              <a:alphaModFix/>
            </a:blip>
            <a:srcRect b="0" l="0" r="0" t="0"/>
            <a:stretch/>
          </p:blipFill>
          <p:spPr>
            <a:xfrm>
              <a:off x="4425950" y="4794250"/>
              <a:ext cx="320040" cy="320040"/>
            </a:xfrm>
            <a:prstGeom prst="rect">
              <a:avLst/>
            </a:prstGeom>
            <a:noFill/>
            <a:ln>
              <a:noFill/>
            </a:ln>
          </p:spPr>
        </p:pic>
        <p:sp>
          <p:nvSpPr>
            <p:cNvPr id="74" name="Google Shape;74;p13"/>
            <p:cNvSpPr txBox="1"/>
            <p:nvPr/>
          </p:nvSpPr>
          <p:spPr>
            <a:xfrm>
              <a:off x="4698999" y="4767262"/>
              <a:ext cx="1828800" cy="37623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0" i="0" lang="en-US" sz="800" u="sng">
                  <a:solidFill>
                    <a:schemeClr val="hlink"/>
                  </a:solidFill>
                  <a:latin typeface="Arial"/>
                  <a:ea typeface="Arial"/>
                  <a:cs typeface="Arial"/>
                  <a:sym typeface="Arial"/>
                  <a:hlinkClick r:id="rId6"/>
                </a:rPr>
                <a:t>@Snomedct </a:t>
              </a:r>
              <a:r>
                <a:rPr b="0" i="0" lang="en-US" sz="800">
                  <a:solidFill>
                    <a:schemeClr val="accent3"/>
                  </a:solidFill>
                  <a:latin typeface="Arial"/>
                  <a:ea typeface="Arial"/>
                  <a:cs typeface="Arial"/>
                  <a:sym typeface="Arial"/>
                </a:rPr>
                <a:t>| © 2018 IHTSDO </a:t>
              </a:r>
              <a:endParaRPr b="0" i="0" sz="800">
                <a:solidFill>
                  <a:schemeClr val="accent3"/>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4"/>
          <p:cNvSpPr txBox="1"/>
          <p:nvPr>
            <p:ph type="title"/>
          </p:nvPr>
        </p:nvSpPr>
        <p:spPr>
          <a:xfrm>
            <a:off x="399675" y="838192"/>
            <a:ext cx="8229600" cy="56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Editor’s Report</a:t>
            </a:r>
            <a:endParaRPr/>
          </a:p>
        </p:txBody>
      </p:sp>
      <p:sp>
        <p:nvSpPr>
          <p:cNvPr id="81" name="Google Shape;81;p14"/>
          <p:cNvSpPr txBox="1"/>
          <p:nvPr>
            <p:ph idx="1" type="body"/>
          </p:nvPr>
        </p:nvSpPr>
        <p:spPr>
          <a:xfrm>
            <a:off x="386925" y="1407000"/>
            <a:ext cx="7080600" cy="3215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Changes to dental content:</a:t>
            </a:r>
            <a:endParaRPr/>
          </a:p>
          <a:p>
            <a:pPr indent="-317500" lvl="1" marL="914400" rtl="0" algn="l">
              <a:spcBef>
                <a:spcPts val="0"/>
              </a:spcBef>
              <a:spcAft>
                <a:spcPts val="0"/>
              </a:spcAft>
              <a:buSzPts val="1400"/>
              <a:buChar char="○"/>
            </a:pPr>
            <a:r>
              <a:rPr lang="en-US">
                <a:solidFill>
                  <a:srgbClr val="000000"/>
                </a:solidFill>
                <a:highlight>
                  <a:schemeClr val="lt1"/>
                </a:highlight>
                <a:uFill>
                  <a:noFill/>
                </a:uFill>
                <a:hlinkClick r:id="rId3">
                  <a:extLst>
                    <a:ext uri="{A12FA001-AC4F-418D-AE19-62706E023703}">
                      <ahyp:hlinkClr val="tx"/>
                    </a:ext>
                  </a:extLst>
                </a:hlinkClick>
              </a:rPr>
              <a:t>Update to 271422003 |Fit denture (procedure)| subhierarchy</a:t>
            </a:r>
            <a:r>
              <a:rPr lang="en-US">
                <a:solidFill>
                  <a:srgbClr val="000000"/>
                </a:solidFill>
              </a:rPr>
              <a:t> </a:t>
            </a:r>
            <a:r>
              <a:rPr lang="en-US" u="sng">
                <a:solidFill>
                  <a:srgbClr val="0000FF"/>
                </a:solidFill>
              </a:rPr>
              <a:t>(Early Visibility Release Notice)</a:t>
            </a:r>
            <a:endParaRPr u="sng">
              <a:solidFill>
                <a:srgbClr val="000000"/>
              </a:solidFill>
            </a:endParaRPr>
          </a:p>
          <a:p>
            <a:pPr indent="-317500" lvl="1" marL="914400" rtl="0" algn="l">
              <a:spcBef>
                <a:spcPts val="0"/>
              </a:spcBef>
              <a:spcAft>
                <a:spcPts val="0"/>
              </a:spcAft>
              <a:buClr>
                <a:srgbClr val="000000"/>
              </a:buClr>
              <a:buSzPts val="1400"/>
              <a:buChar char="○"/>
            </a:pPr>
            <a:r>
              <a:rPr lang="en-US">
                <a:solidFill>
                  <a:srgbClr val="000000"/>
                </a:solidFill>
              </a:rPr>
              <a:t>Internal discussions about modelling of &lt;&lt;367534004 |Supernumerary tooth (disorder)|</a:t>
            </a:r>
            <a:endParaRPr>
              <a:solidFill>
                <a:srgbClr val="000000"/>
              </a:solidFill>
            </a:endParaRPr>
          </a:p>
          <a:p>
            <a:pPr indent="-317500" lvl="1" marL="914400" rtl="0" algn="l">
              <a:spcBef>
                <a:spcPts val="0"/>
              </a:spcBef>
              <a:spcAft>
                <a:spcPts val="0"/>
              </a:spcAft>
              <a:buClr>
                <a:srgbClr val="000000"/>
              </a:buClr>
              <a:buSzPts val="1400"/>
              <a:buChar char="○"/>
            </a:pPr>
            <a:r>
              <a:rPr lang="en-US">
                <a:solidFill>
                  <a:srgbClr val="000000"/>
                </a:solidFill>
              </a:rPr>
              <a:t>Defined concepts in anatomy are being changed to primitive (except lateralised) because we cannot implement defining relationships such as ‘part of’. Small number of tooth anatomy concepts that are defined. They will be changed to primitive but subsumptions will not be changed.</a:t>
            </a:r>
            <a:endParaRPr>
              <a:solidFill>
                <a:srgbClr val="000000"/>
              </a:solidFill>
            </a:endParaRPr>
          </a:p>
          <a:p>
            <a:pPr indent="0" lvl="0" marL="0" rtl="0" algn="l">
              <a:spcBef>
                <a:spcPts val="0"/>
              </a:spcBef>
              <a:spcAft>
                <a:spcPts val="0"/>
              </a:spcAft>
              <a:buNone/>
            </a:pPr>
            <a:r>
              <a:t/>
            </a:r>
            <a:endParaRPr>
              <a:solidFill>
                <a:srgbClr val="000000"/>
              </a:solidFill>
            </a:endParaRPr>
          </a:p>
          <a:p>
            <a:pPr indent="-317500" lvl="0" marL="457200" rtl="0" algn="l">
              <a:spcBef>
                <a:spcPts val="0"/>
              </a:spcBef>
              <a:spcAft>
                <a:spcPts val="0"/>
              </a:spcAft>
              <a:buSzPts val="1400"/>
              <a:buChar char="●"/>
            </a:pPr>
            <a:r>
              <a:rPr lang="en-US"/>
              <a:t>Implementation Support for member countries - contact Linda Bird (</a:t>
            </a:r>
            <a:r>
              <a:rPr lang="en-US" u="sng">
                <a:hlinkClick r:id="rId4"/>
              </a:rPr>
              <a:t>lbi@ihtsdo.org</a:t>
            </a:r>
            <a:r>
              <a:rPr lang="en-US"/>
              <a:t>)</a:t>
            </a:r>
            <a:endParaRPr/>
          </a:p>
          <a:p>
            <a:pPr indent="0" lvl="0" marL="457200" rtl="0" algn="l">
              <a:spcBef>
                <a:spcPts val="0"/>
              </a:spcBef>
              <a:spcAft>
                <a:spcPts val="0"/>
              </a:spcAft>
              <a:buNone/>
            </a:pPr>
            <a:r>
              <a:t/>
            </a:r>
            <a:endParaRPr>
              <a:solidFill>
                <a:srgbClr val="000000"/>
              </a:solidFill>
            </a:endParaRPr>
          </a:p>
          <a:p>
            <a:pPr indent="-317500" lvl="0" marL="457200" rtl="0" algn="l">
              <a:spcBef>
                <a:spcPts val="0"/>
              </a:spcBef>
              <a:spcAft>
                <a:spcPts val="0"/>
              </a:spcAft>
              <a:buClr>
                <a:srgbClr val="000000"/>
              </a:buClr>
              <a:buSzPts val="1400"/>
              <a:buChar char="●"/>
            </a:pPr>
            <a:r>
              <a:rPr lang="en-US">
                <a:solidFill>
                  <a:schemeClr val="dk2"/>
                </a:solidFill>
              </a:rPr>
              <a:t>E</a:t>
            </a:r>
            <a:r>
              <a:rPr lang="en-US"/>
              <a:t>ducation - Authoring Level 2 course delayed until September 2021</a:t>
            </a:r>
            <a:endParaRPr/>
          </a:p>
        </p:txBody>
      </p:sp>
      <p:sp>
        <p:nvSpPr>
          <p:cNvPr id="82" name="Google Shape;82;p14"/>
          <p:cNvSpPr txBox="1"/>
          <p:nvPr>
            <p:ph idx="12" type="sldNum"/>
          </p:nvPr>
        </p:nvSpPr>
        <p:spPr>
          <a:xfrm>
            <a:off x="6553200" y="4767263"/>
            <a:ext cx="2133600" cy="3762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83" name="Google Shape;83;p14"/>
          <p:cNvPicPr preferRelativeResize="0"/>
          <p:nvPr/>
        </p:nvPicPr>
        <p:blipFill rotWithShape="1">
          <a:blip r:embed="rId5">
            <a:alphaModFix/>
          </a:blip>
          <a:srcRect b="0" l="0" r="0" t="0"/>
          <a:stretch/>
        </p:blipFill>
        <p:spPr>
          <a:xfrm>
            <a:off x="7467600" y="2355897"/>
            <a:ext cx="914400" cy="98044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