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5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A513871-23C4-4CE7-B66A-F4947BF8EA72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MY"/>
        </a:p>
      </dgm:t>
    </dgm:pt>
    <dgm:pt modelId="{779E5712-3828-42DE-A51A-8BE9A9BDB917}">
      <dgm:prSet phldrT="[Text]"/>
      <dgm:spPr>
        <a:solidFill>
          <a:schemeClr val="accent5">
            <a:lumMod val="40000"/>
            <a:lumOff val="60000"/>
          </a:schemeClr>
        </a:solidFill>
      </dgm:spPr>
      <dgm:t>
        <a:bodyPr/>
        <a:lstStyle/>
        <a:p>
          <a:r>
            <a:rPr lang="en-MY" dirty="0" smtClean="0"/>
            <a:t> </a:t>
          </a:r>
          <a:r>
            <a:rPr lang="en-MY" dirty="0" smtClean="0">
              <a:solidFill>
                <a:sysClr val="windowText" lastClr="000000"/>
              </a:solidFill>
            </a:rPr>
            <a:t>T&amp;CM Acts 2016 (Act 775</a:t>
          </a:r>
          <a:r>
            <a:rPr lang="en-MY" dirty="0" smtClean="0"/>
            <a:t>)</a:t>
          </a:r>
          <a:endParaRPr lang="en-MY" dirty="0"/>
        </a:p>
      </dgm:t>
    </dgm:pt>
    <dgm:pt modelId="{6A7D223B-A061-495A-956F-648EAC9B6B9D}" type="parTrans" cxnId="{C6DB35CD-2243-48F6-BD77-325F5D14D5FC}">
      <dgm:prSet/>
      <dgm:spPr/>
      <dgm:t>
        <a:bodyPr/>
        <a:lstStyle/>
        <a:p>
          <a:endParaRPr lang="en-MY"/>
        </a:p>
      </dgm:t>
    </dgm:pt>
    <dgm:pt modelId="{56FEBF2A-AE84-46CC-BDB9-D46EF55934B3}" type="sibTrans" cxnId="{C6DB35CD-2243-48F6-BD77-325F5D14D5FC}">
      <dgm:prSet/>
      <dgm:spPr/>
      <dgm:t>
        <a:bodyPr/>
        <a:lstStyle/>
        <a:p>
          <a:endParaRPr lang="en-MY"/>
        </a:p>
      </dgm:t>
    </dgm:pt>
    <dgm:pt modelId="{3AEA8FFF-8373-45E4-815F-DEA656CC9CC1}">
      <dgm:prSet phldrT="[Text]"/>
      <dgm:spPr>
        <a:solidFill>
          <a:schemeClr val="accent5">
            <a:lumMod val="40000"/>
            <a:lumOff val="60000"/>
          </a:schemeClr>
        </a:solidFill>
      </dgm:spPr>
      <dgm:t>
        <a:bodyPr/>
        <a:lstStyle/>
        <a:p>
          <a:r>
            <a:rPr lang="en-MY" dirty="0" smtClean="0">
              <a:solidFill>
                <a:schemeClr val="tx1"/>
              </a:solidFill>
            </a:rPr>
            <a:t>Poison Act 1952 (Act 336)</a:t>
          </a:r>
          <a:endParaRPr lang="en-MY" dirty="0">
            <a:solidFill>
              <a:schemeClr val="tx1"/>
            </a:solidFill>
          </a:endParaRPr>
        </a:p>
      </dgm:t>
    </dgm:pt>
    <dgm:pt modelId="{71B56581-E923-4472-B7C1-3C29DAC908C4}" type="parTrans" cxnId="{60F23051-CC51-40B4-8A0E-28F94F2B3ECD}">
      <dgm:prSet/>
      <dgm:spPr/>
      <dgm:t>
        <a:bodyPr/>
        <a:lstStyle/>
        <a:p>
          <a:endParaRPr lang="en-MY"/>
        </a:p>
      </dgm:t>
    </dgm:pt>
    <dgm:pt modelId="{7433029A-CFA5-4925-94BA-356BD609CC2F}" type="sibTrans" cxnId="{60F23051-CC51-40B4-8A0E-28F94F2B3ECD}">
      <dgm:prSet/>
      <dgm:spPr/>
      <dgm:t>
        <a:bodyPr/>
        <a:lstStyle/>
        <a:p>
          <a:endParaRPr lang="en-MY"/>
        </a:p>
      </dgm:t>
    </dgm:pt>
    <dgm:pt modelId="{234DD069-A734-4B51-A12C-9CB639AE5464}">
      <dgm:prSet/>
      <dgm:spPr>
        <a:solidFill>
          <a:schemeClr val="accent5">
            <a:lumMod val="40000"/>
            <a:lumOff val="60000"/>
          </a:schemeClr>
        </a:solidFill>
      </dgm:spPr>
      <dgm:t>
        <a:bodyPr/>
        <a:lstStyle/>
        <a:p>
          <a:r>
            <a:rPr lang="en-MY" dirty="0" smtClean="0">
              <a:solidFill>
                <a:schemeClr val="tx1"/>
              </a:solidFill>
            </a:rPr>
            <a:t>T&amp;CM Blueprint 2018-2027 (Health care)</a:t>
          </a:r>
          <a:endParaRPr lang="en-MY" dirty="0">
            <a:solidFill>
              <a:schemeClr val="tx1"/>
            </a:solidFill>
          </a:endParaRPr>
        </a:p>
      </dgm:t>
    </dgm:pt>
    <dgm:pt modelId="{F71C15AD-48BC-45A9-A73F-B03AF467237C}" type="parTrans" cxnId="{A1CBEE32-13B8-426A-969D-BD8FA207C946}">
      <dgm:prSet/>
      <dgm:spPr/>
      <dgm:t>
        <a:bodyPr/>
        <a:lstStyle/>
        <a:p>
          <a:endParaRPr lang="en-MY"/>
        </a:p>
      </dgm:t>
    </dgm:pt>
    <dgm:pt modelId="{F09D0AC9-0424-4523-8A74-4B336ED82AC0}" type="sibTrans" cxnId="{A1CBEE32-13B8-426A-969D-BD8FA207C946}">
      <dgm:prSet/>
      <dgm:spPr/>
      <dgm:t>
        <a:bodyPr/>
        <a:lstStyle/>
        <a:p>
          <a:endParaRPr lang="en-MY"/>
        </a:p>
      </dgm:t>
    </dgm:pt>
    <dgm:pt modelId="{8BE1145B-4414-4F63-8C09-0BC64DC7A5EA}">
      <dgm:prSet/>
      <dgm:spPr>
        <a:solidFill>
          <a:schemeClr val="accent5">
            <a:lumMod val="40000"/>
            <a:lumOff val="60000"/>
          </a:schemeClr>
        </a:solidFill>
      </dgm:spPr>
      <dgm:t>
        <a:bodyPr/>
        <a:lstStyle/>
        <a:p>
          <a:r>
            <a:rPr lang="en-MY" dirty="0" smtClean="0">
              <a:solidFill>
                <a:schemeClr val="tx1"/>
              </a:solidFill>
            </a:rPr>
            <a:t>Dangerous drug Act 1952 (Act 234)</a:t>
          </a:r>
          <a:endParaRPr lang="en-MY" dirty="0">
            <a:solidFill>
              <a:schemeClr val="tx1"/>
            </a:solidFill>
          </a:endParaRPr>
        </a:p>
      </dgm:t>
    </dgm:pt>
    <dgm:pt modelId="{DF6848E9-82CB-4DCE-9421-7B24BE762A85}" type="parTrans" cxnId="{5D86789A-7510-4897-B155-CDB76DFE817F}">
      <dgm:prSet/>
      <dgm:spPr/>
      <dgm:t>
        <a:bodyPr/>
        <a:lstStyle/>
        <a:p>
          <a:endParaRPr lang="en-MY"/>
        </a:p>
      </dgm:t>
    </dgm:pt>
    <dgm:pt modelId="{AE101399-C6B6-4697-A278-183926C163EF}" type="sibTrans" cxnId="{5D86789A-7510-4897-B155-CDB76DFE817F}">
      <dgm:prSet/>
      <dgm:spPr/>
      <dgm:t>
        <a:bodyPr/>
        <a:lstStyle/>
        <a:p>
          <a:endParaRPr lang="en-MY"/>
        </a:p>
      </dgm:t>
    </dgm:pt>
    <dgm:pt modelId="{62B2A799-0CB1-430B-9AB1-517CF8E2EFB1}" type="pres">
      <dgm:prSet presAssocID="{CA513871-23C4-4CE7-B66A-F4947BF8EA72}" presName="Name0" presStyleCnt="0">
        <dgm:presLayoutVars>
          <dgm:chMax val="7"/>
          <dgm:chPref val="7"/>
          <dgm:dir/>
        </dgm:presLayoutVars>
      </dgm:prSet>
      <dgm:spPr/>
    </dgm:pt>
    <dgm:pt modelId="{AAD708A9-CA32-4640-A8EB-7471F3AD59C9}" type="pres">
      <dgm:prSet presAssocID="{CA513871-23C4-4CE7-B66A-F4947BF8EA72}" presName="Name1" presStyleCnt="0"/>
      <dgm:spPr/>
    </dgm:pt>
    <dgm:pt modelId="{51AC6B89-8E5D-45D2-9F15-5D86AE31AE81}" type="pres">
      <dgm:prSet presAssocID="{CA513871-23C4-4CE7-B66A-F4947BF8EA72}" presName="cycle" presStyleCnt="0"/>
      <dgm:spPr/>
    </dgm:pt>
    <dgm:pt modelId="{2273CF2E-A86F-4547-BDE6-88584E0125F4}" type="pres">
      <dgm:prSet presAssocID="{CA513871-23C4-4CE7-B66A-F4947BF8EA72}" presName="srcNode" presStyleLbl="node1" presStyleIdx="0" presStyleCnt="4"/>
      <dgm:spPr/>
    </dgm:pt>
    <dgm:pt modelId="{45C336AB-4189-4C92-942B-570097CAD4A1}" type="pres">
      <dgm:prSet presAssocID="{CA513871-23C4-4CE7-B66A-F4947BF8EA72}" presName="conn" presStyleLbl="parChTrans1D2" presStyleIdx="0" presStyleCnt="1"/>
      <dgm:spPr/>
    </dgm:pt>
    <dgm:pt modelId="{E9DD6F10-FC37-4361-9D62-AB5A740DB106}" type="pres">
      <dgm:prSet presAssocID="{CA513871-23C4-4CE7-B66A-F4947BF8EA72}" presName="extraNode" presStyleLbl="node1" presStyleIdx="0" presStyleCnt="4"/>
      <dgm:spPr/>
    </dgm:pt>
    <dgm:pt modelId="{9C135BC7-ADD6-4EC7-8405-5714A1ECF7A0}" type="pres">
      <dgm:prSet presAssocID="{CA513871-23C4-4CE7-B66A-F4947BF8EA72}" presName="dstNode" presStyleLbl="node1" presStyleIdx="0" presStyleCnt="4"/>
      <dgm:spPr/>
    </dgm:pt>
    <dgm:pt modelId="{0E3BC61F-E59D-4CA1-869B-A7BF0C210846}" type="pres">
      <dgm:prSet presAssocID="{779E5712-3828-42DE-A51A-8BE9A9BDB917}" presName="text_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MY"/>
        </a:p>
      </dgm:t>
    </dgm:pt>
    <dgm:pt modelId="{4762FFA2-F946-4C78-8CC8-E4D561BE9683}" type="pres">
      <dgm:prSet presAssocID="{779E5712-3828-42DE-A51A-8BE9A9BDB917}" presName="accent_1" presStyleCnt="0"/>
      <dgm:spPr/>
    </dgm:pt>
    <dgm:pt modelId="{756A4456-3E57-4BFF-A395-7EF93DD337E7}" type="pres">
      <dgm:prSet presAssocID="{779E5712-3828-42DE-A51A-8BE9A9BDB917}" presName="accentRepeatNode" presStyleLbl="solidFgAcc1" presStyleIdx="0" presStyleCnt="4"/>
      <dgm:spPr/>
    </dgm:pt>
    <dgm:pt modelId="{D74484F8-1470-49C9-B9D0-FA84546C9720}" type="pres">
      <dgm:prSet presAssocID="{234DD069-A734-4B51-A12C-9CB639AE5464}" presName="text_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MY"/>
        </a:p>
      </dgm:t>
    </dgm:pt>
    <dgm:pt modelId="{2D0529BA-A86C-46AF-AA9A-8808880C2A82}" type="pres">
      <dgm:prSet presAssocID="{234DD069-A734-4B51-A12C-9CB639AE5464}" presName="accent_2" presStyleCnt="0"/>
      <dgm:spPr/>
    </dgm:pt>
    <dgm:pt modelId="{4D3BAA07-7FD6-40AC-BBBE-DF535748A717}" type="pres">
      <dgm:prSet presAssocID="{234DD069-A734-4B51-A12C-9CB639AE5464}" presName="accentRepeatNode" presStyleLbl="solidFgAcc1" presStyleIdx="1" presStyleCnt="4"/>
      <dgm:spPr/>
    </dgm:pt>
    <dgm:pt modelId="{CFBF2F02-0692-47DD-99ED-36E226AE2EEA}" type="pres">
      <dgm:prSet presAssocID="{3AEA8FFF-8373-45E4-815F-DEA656CC9CC1}" presName="text_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MY"/>
        </a:p>
      </dgm:t>
    </dgm:pt>
    <dgm:pt modelId="{C0F644FF-2931-42FC-AA32-4896077A7184}" type="pres">
      <dgm:prSet presAssocID="{3AEA8FFF-8373-45E4-815F-DEA656CC9CC1}" presName="accent_3" presStyleCnt="0"/>
      <dgm:spPr/>
    </dgm:pt>
    <dgm:pt modelId="{A1CF5D2A-2B86-403F-9471-6A2999650507}" type="pres">
      <dgm:prSet presAssocID="{3AEA8FFF-8373-45E4-815F-DEA656CC9CC1}" presName="accentRepeatNode" presStyleLbl="solidFgAcc1" presStyleIdx="2" presStyleCnt="4"/>
      <dgm:spPr/>
    </dgm:pt>
    <dgm:pt modelId="{A76779BA-C9C5-4D64-ADCA-AD61C46E6914}" type="pres">
      <dgm:prSet presAssocID="{8BE1145B-4414-4F63-8C09-0BC64DC7A5EA}" presName="text_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MY"/>
        </a:p>
      </dgm:t>
    </dgm:pt>
    <dgm:pt modelId="{E527E336-B715-4DE0-8687-A90A5856CDE0}" type="pres">
      <dgm:prSet presAssocID="{8BE1145B-4414-4F63-8C09-0BC64DC7A5EA}" presName="accent_4" presStyleCnt="0"/>
      <dgm:spPr/>
    </dgm:pt>
    <dgm:pt modelId="{87204238-F225-4BEE-A1AD-D876CD303A2E}" type="pres">
      <dgm:prSet presAssocID="{8BE1145B-4414-4F63-8C09-0BC64DC7A5EA}" presName="accentRepeatNode" presStyleLbl="solidFgAcc1" presStyleIdx="3" presStyleCnt="4"/>
      <dgm:spPr/>
    </dgm:pt>
  </dgm:ptLst>
  <dgm:cxnLst>
    <dgm:cxn modelId="{A1CBEE32-13B8-426A-969D-BD8FA207C946}" srcId="{CA513871-23C4-4CE7-B66A-F4947BF8EA72}" destId="{234DD069-A734-4B51-A12C-9CB639AE5464}" srcOrd="1" destOrd="0" parTransId="{F71C15AD-48BC-45A9-A73F-B03AF467237C}" sibTransId="{F09D0AC9-0424-4523-8A74-4B336ED82AC0}"/>
    <dgm:cxn modelId="{18145341-1FE4-4BAC-B8E5-95D5CA85FC3A}" type="presOf" srcId="{779E5712-3828-42DE-A51A-8BE9A9BDB917}" destId="{0E3BC61F-E59D-4CA1-869B-A7BF0C210846}" srcOrd="0" destOrd="0" presId="urn:microsoft.com/office/officeart/2008/layout/VerticalCurvedList"/>
    <dgm:cxn modelId="{85811881-9FFD-4454-A789-54C8A6542A9C}" type="presOf" srcId="{56FEBF2A-AE84-46CC-BDB9-D46EF55934B3}" destId="{45C336AB-4189-4C92-942B-570097CAD4A1}" srcOrd="0" destOrd="0" presId="urn:microsoft.com/office/officeart/2008/layout/VerticalCurvedList"/>
    <dgm:cxn modelId="{5D86789A-7510-4897-B155-CDB76DFE817F}" srcId="{CA513871-23C4-4CE7-B66A-F4947BF8EA72}" destId="{8BE1145B-4414-4F63-8C09-0BC64DC7A5EA}" srcOrd="3" destOrd="0" parTransId="{DF6848E9-82CB-4DCE-9421-7B24BE762A85}" sibTransId="{AE101399-C6B6-4697-A278-183926C163EF}"/>
    <dgm:cxn modelId="{60F23051-CC51-40B4-8A0E-28F94F2B3ECD}" srcId="{CA513871-23C4-4CE7-B66A-F4947BF8EA72}" destId="{3AEA8FFF-8373-45E4-815F-DEA656CC9CC1}" srcOrd="2" destOrd="0" parTransId="{71B56581-E923-4472-B7C1-3C29DAC908C4}" sibTransId="{7433029A-CFA5-4925-94BA-356BD609CC2F}"/>
    <dgm:cxn modelId="{488E44CC-1987-435A-9CD3-F2F076BD6C57}" type="presOf" srcId="{8BE1145B-4414-4F63-8C09-0BC64DC7A5EA}" destId="{A76779BA-C9C5-4D64-ADCA-AD61C46E6914}" srcOrd="0" destOrd="0" presId="urn:microsoft.com/office/officeart/2008/layout/VerticalCurvedList"/>
    <dgm:cxn modelId="{D8BADFF4-FC5A-482D-9FE3-F965299AE70B}" type="presOf" srcId="{3AEA8FFF-8373-45E4-815F-DEA656CC9CC1}" destId="{CFBF2F02-0692-47DD-99ED-36E226AE2EEA}" srcOrd="0" destOrd="0" presId="urn:microsoft.com/office/officeart/2008/layout/VerticalCurvedList"/>
    <dgm:cxn modelId="{0718DF25-6312-4434-A6FC-3B88B0CE183B}" type="presOf" srcId="{CA513871-23C4-4CE7-B66A-F4947BF8EA72}" destId="{62B2A799-0CB1-430B-9AB1-517CF8E2EFB1}" srcOrd="0" destOrd="0" presId="urn:microsoft.com/office/officeart/2008/layout/VerticalCurvedList"/>
    <dgm:cxn modelId="{C6DB35CD-2243-48F6-BD77-325F5D14D5FC}" srcId="{CA513871-23C4-4CE7-B66A-F4947BF8EA72}" destId="{779E5712-3828-42DE-A51A-8BE9A9BDB917}" srcOrd="0" destOrd="0" parTransId="{6A7D223B-A061-495A-956F-648EAC9B6B9D}" sibTransId="{56FEBF2A-AE84-46CC-BDB9-D46EF55934B3}"/>
    <dgm:cxn modelId="{385329EA-6A1D-4664-B3A5-3B67D75D0993}" type="presOf" srcId="{234DD069-A734-4B51-A12C-9CB639AE5464}" destId="{D74484F8-1470-49C9-B9D0-FA84546C9720}" srcOrd="0" destOrd="0" presId="urn:microsoft.com/office/officeart/2008/layout/VerticalCurvedList"/>
    <dgm:cxn modelId="{6DC7B113-A936-4DFA-85D2-9D8E5D3DBD62}" type="presParOf" srcId="{62B2A799-0CB1-430B-9AB1-517CF8E2EFB1}" destId="{AAD708A9-CA32-4640-A8EB-7471F3AD59C9}" srcOrd="0" destOrd="0" presId="urn:microsoft.com/office/officeart/2008/layout/VerticalCurvedList"/>
    <dgm:cxn modelId="{9ACDD9DB-8A7A-4998-8244-E90E39FEFB15}" type="presParOf" srcId="{AAD708A9-CA32-4640-A8EB-7471F3AD59C9}" destId="{51AC6B89-8E5D-45D2-9F15-5D86AE31AE81}" srcOrd="0" destOrd="0" presId="urn:microsoft.com/office/officeart/2008/layout/VerticalCurvedList"/>
    <dgm:cxn modelId="{C3393D6B-4967-4880-86FB-E4328BCB903C}" type="presParOf" srcId="{51AC6B89-8E5D-45D2-9F15-5D86AE31AE81}" destId="{2273CF2E-A86F-4547-BDE6-88584E0125F4}" srcOrd="0" destOrd="0" presId="urn:microsoft.com/office/officeart/2008/layout/VerticalCurvedList"/>
    <dgm:cxn modelId="{92E0DE27-383C-4440-974D-A49E78108440}" type="presParOf" srcId="{51AC6B89-8E5D-45D2-9F15-5D86AE31AE81}" destId="{45C336AB-4189-4C92-942B-570097CAD4A1}" srcOrd="1" destOrd="0" presId="urn:microsoft.com/office/officeart/2008/layout/VerticalCurvedList"/>
    <dgm:cxn modelId="{5BF4B6C2-083E-4AC6-A2E1-EA400176FE6A}" type="presParOf" srcId="{51AC6B89-8E5D-45D2-9F15-5D86AE31AE81}" destId="{E9DD6F10-FC37-4361-9D62-AB5A740DB106}" srcOrd="2" destOrd="0" presId="urn:microsoft.com/office/officeart/2008/layout/VerticalCurvedList"/>
    <dgm:cxn modelId="{816F1433-5AB4-4CEA-8E21-4A3137A2B865}" type="presParOf" srcId="{51AC6B89-8E5D-45D2-9F15-5D86AE31AE81}" destId="{9C135BC7-ADD6-4EC7-8405-5714A1ECF7A0}" srcOrd="3" destOrd="0" presId="urn:microsoft.com/office/officeart/2008/layout/VerticalCurvedList"/>
    <dgm:cxn modelId="{9CDFFB39-A61A-4BE5-A5E6-774B7CC21B9C}" type="presParOf" srcId="{AAD708A9-CA32-4640-A8EB-7471F3AD59C9}" destId="{0E3BC61F-E59D-4CA1-869B-A7BF0C210846}" srcOrd="1" destOrd="0" presId="urn:microsoft.com/office/officeart/2008/layout/VerticalCurvedList"/>
    <dgm:cxn modelId="{E26E2873-6986-479D-A0A0-A22243C53AC9}" type="presParOf" srcId="{AAD708A9-CA32-4640-A8EB-7471F3AD59C9}" destId="{4762FFA2-F946-4C78-8CC8-E4D561BE9683}" srcOrd="2" destOrd="0" presId="urn:microsoft.com/office/officeart/2008/layout/VerticalCurvedList"/>
    <dgm:cxn modelId="{BB1BEF74-7784-4CF0-90F7-7DE373C1DFF4}" type="presParOf" srcId="{4762FFA2-F946-4C78-8CC8-E4D561BE9683}" destId="{756A4456-3E57-4BFF-A395-7EF93DD337E7}" srcOrd="0" destOrd="0" presId="urn:microsoft.com/office/officeart/2008/layout/VerticalCurvedList"/>
    <dgm:cxn modelId="{384E3703-BE14-4700-9225-1210032FC483}" type="presParOf" srcId="{AAD708A9-CA32-4640-A8EB-7471F3AD59C9}" destId="{D74484F8-1470-49C9-B9D0-FA84546C9720}" srcOrd="3" destOrd="0" presId="urn:microsoft.com/office/officeart/2008/layout/VerticalCurvedList"/>
    <dgm:cxn modelId="{6420DB57-F5AC-4BE4-90C0-E7AA52C3DA64}" type="presParOf" srcId="{AAD708A9-CA32-4640-A8EB-7471F3AD59C9}" destId="{2D0529BA-A86C-46AF-AA9A-8808880C2A82}" srcOrd="4" destOrd="0" presId="urn:microsoft.com/office/officeart/2008/layout/VerticalCurvedList"/>
    <dgm:cxn modelId="{75666801-9B3A-44F5-8BB7-1D609E3F9FF2}" type="presParOf" srcId="{2D0529BA-A86C-46AF-AA9A-8808880C2A82}" destId="{4D3BAA07-7FD6-40AC-BBBE-DF535748A717}" srcOrd="0" destOrd="0" presId="urn:microsoft.com/office/officeart/2008/layout/VerticalCurvedList"/>
    <dgm:cxn modelId="{8416DA8C-6048-49A8-9878-B32D2C3C8385}" type="presParOf" srcId="{AAD708A9-CA32-4640-A8EB-7471F3AD59C9}" destId="{CFBF2F02-0692-47DD-99ED-36E226AE2EEA}" srcOrd="5" destOrd="0" presId="urn:microsoft.com/office/officeart/2008/layout/VerticalCurvedList"/>
    <dgm:cxn modelId="{91CCC134-1CF2-4BA2-9063-295631D5384C}" type="presParOf" srcId="{AAD708A9-CA32-4640-A8EB-7471F3AD59C9}" destId="{C0F644FF-2931-42FC-AA32-4896077A7184}" srcOrd="6" destOrd="0" presId="urn:microsoft.com/office/officeart/2008/layout/VerticalCurvedList"/>
    <dgm:cxn modelId="{92C61E1A-139F-4C20-8131-47456690FBA6}" type="presParOf" srcId="{C0F644FF-2931-42FC-AA32-4896077A7184}" destId="{A1CF5D2A-2B86-403F-9471-6A2999650507}" srcOrd="0" destOrd="0" presId="urn:microsoft.com/office/officeart/2008/layout/VerticalCurvedList"/>
    <dgm:cxn modelId="{0CBC79CF-0B2A-4F64-BC73-D0DA857FB2AB}" type="presParOf" srcId="{AAD708A9-CA32-4640-A8EB-7471F3AD59C9}" destId="{A76779BA-C9C5-4D64-ADCA-AD61C46E6914}" srcOrd="7" destOrd="0" presId="urn:microsoft.com/office/officeart/2008/layout/VerticalCurvedList"/>
    <dgm:cxn modelId="{B584F0CC-D8D5-473A-B15B-C3681629CF2A}" type="presParOf" srcId="{AAD708A9-CA32-4640-A8EB-7471F3AD59C9}" destId="{E527E336-B715-4DE0-8687-A90A5856CDE0}" srcOrd="8" destOrd="0" presId="urn:microsoft.com/office/officeart/2008/layout/VerticalCurvedList"/>
    <dgm:cxn modelId="{FDDEC937-E2F0-4076-A798-EA5F6FF416C5}" type="presParOf" srcId="{E527E336-B715-4DE0-8687-A90A5856CDE0}" destId="{87204238-F225-4BEE-A1AD-D876CD303A2E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5C336AB-4189-4C92-942B-570097CAD4A1}">
      <dsp:nvSpPr>
        <dsp:cNvPr id="0" name=""/>
        <dsp:cNvSpPr/>
      </dsp:nvSpPr>
      <dsp:spPr>
        <a:xfrm>
          <a:off x="-4579005" y="-695302"/>
          <a:ext cx="5454604" cy="5454604"/>
        </a:xfrm>
        <a:prstGeom prst="blockArc">
          <a:avLst>
            <a:gd name="adj1" fmla="val 18900000"/>
            <a:gd name="adj2" fmla="val 2700000"/>
            <a:gd name="adj3" fmla="val 396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E3BC61F-E59D-4CA1-869B-A7BF0C210846}">
      <dsp:nvSpPr>
        <dsp:cNvPr id="0" name=""/>
        <dsp:cNvSpPr/>
      </dsp:nvSpPr>
      <dsp:spPr>
        <a:xfrm>
          <a:off x="458624" y="318173"/>
          <a:ext cx="2726762" cy="623121"/>
        </a:xfrm>
        <a:prstGeom prst="rect">
          <a:avLst/>
        </a:prstGeom>
        <a:solidFill>
          <a:schemeClr val="accent5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4602" tIns="38100" rIns="38100" bIns="3810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MY" sz="1500" kern="1200" dirty="0" smtClean="0"/>
            <a:t> </a:t>
          </a:r>
          <a:r>
            <a:rPr lang="en-MY" sz="1500" kern="1200" dirty="0" smtClean="0">
              <a:solidFill>
                <a:sysClr val="windowText" lastClr="000000"/>
              </a:solidFill>
            </a:rPr>
            <a:t>T&amp;CM Acts 2016 (Act 775</a:t>
          </a:r>
          <a:r>
            <a:rPr lang="en-MY" sz="1500" kern="1200" dirty="0" smtClean="0"/>
            <a:t>)</a:t>
          </a:r>
          <a:endParaRPr lang="en-MY" sz="1500" kern="1200" dirty="0"/>
        </a:p>
      </dsp:txBody>
      <dsp:txXfrm>
        <a:off x="458624" y="318173"/>
        <a:ext cx="2726762" cy="623121"/>
      </dsp:txXfrm>
    </dsp:sp>
    <dsp:sp modelId="{756A4456-3E57-4BFF-A395-7EF93DD337E7}">
      <dsp:nvSpPr>
        <dsp:cNvPr id="0" name=""/>
        <dsp:cNvSpPr/>
      </dsp:nvSpPr>
      <dsp:spPr>
        <a:xfrm>
          <a:off x="69173" y="240283"/>
          <a:ext cx="778901" cy="77890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74484F8-1470-49C9-B9D0-FA84546C9720}">
      <dsp:nvSpPr>
        <dsp:cNvPr id="0" name=""/>
        <dsp:cNvSpPr/>
      </dsp:nvSpPr>
      <dsp:spPr>
        <a:xfrm>
          <a:off x="815874" y="1253017"/>
          <a:ext cx="2369513" cy="623121"/>
        </a:xfrm>
        <a:prstGeom prst="rect">
          <a:avLst/>
        </a:prstGeom>
        <a:solidFill>
          <a:schemeClr val="accent5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4602" tIns="38100" rIns="38100" bIns="3810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MY" sz="1500" kern="1200" dirty="0" smtClean="0">
              <a:solidFill>
                <a:schemeClr val="tx1"/>
              </a:solidFill>
            </a:rPr>
            <a:t>T&amp;CM Blueprint 2018-2027 (Health care)</a:t>
          </a:r>
          <a:endParaRPr lang="en-MY" sz="1500" kern="1200" dirty="0">
            <a:solidFill>
              <a:schemeClr val="tx1"/>
            </a:solidFill>
          </a:endParaRPr>
        </a:p>
      </dsp:txBody>
      <dsp:txXfrm>
        <a:off x="815874" y="1253017"/>
        <a:ext cx="2369513" cy="623121"/>
      </dsp:txXfrm>
    </dsp:sp>
    <dsp:sp modelId="{4D3BAA07-7FD6-40AC-BBBE-DF535748A717}">
      <dsp:nvSpPr>
        <dsp:cNvPr id="0" name=""/>
        <dsp:cNvSpPr/>
      </dsp:nvSpPr>
      <dsp:spPr>
        <a:xfrm>
          <a:off x="426423" y="1175127"/>
          <a:ext cx="778901" cy="77890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FBF2F02-0692-47DD-99ED-36E226AE2EEA}">
      <dsp:nvSpPr>
        <dsp:cNvPr id="0" name=""/>
        <dsp:cNvSpPr/>
      </dsp:nvSpPr>
      <dsp:spPr>
        <a:xfrm>
          <a:off x="815874" y="2187861"/>
          <a:ext cx="2369513" cy="623121"/>
        </a:xfrm>
        <a:prstGeom prst="rect">
          <a:avLst/>
        </a:prstGeom>
        <a:solidFill>
          <a:schemeClr val="accent5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4602" tIns="38100" rIns="38100" bIns="3810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MY" sz="1500" kern="1200" dirty="0" smtClean="0">
              <a:solidFill>
                <a:schemeClr val="tx1"/>
              </a:solidFill>
            </a:rPr>
            <a:t>Poison Act 1952 (Act 336)</a:t>
          </a:r>
          <a:endParaRPr lang="en-MY" sz="1500" kern="1200" dirty="0">
            <a:solidFill>
              <a:schemeClr val="tx1"/>
            </a:solidFill>
          </a:endParaRPr>
        </a:p>
      </dsp:txBody>
      <dsp:txXfrm>
        <a:off x="815874" y="2187861"/>
        <a:ext cx="2369513" cy="623121"/>
      </dsp:txXfrm>
    </dsp:sp>
    <dsp:sp modelId="{A1CF5D2A-2B86-403F-9471-6A2999650507}">
      <dsp:nvSpPr>
        <dsp:cNvPr id="0" name=""/>
        <dsp:cNvSpPr/>
      </dsp:nvSpPr>
      <dsp:spPr>
        <a:xfrm>
          <a:off x="426423" y="2109971"/>
          <a:ext cx="778901" cy="77890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76779BA-C9C5-4D64-ADCA-AD61C46E6914}">
      <dsp:nvSpPr>
        <dsp:cNvPr id="0" name=""/>
        <dsp:cNvSpPr/>
      </dsp:nvSpPr>
      <dsp:spPr>
        <a:xfrm>
          <a:off x="458624" y="3122705"/>
          <a:ext cx="2726762" cy="623121"/>
        </a:xfrm>
        <a:prstGeom prst="rect">
          <a:avLst/>
        </a:prstGeom>
        <a:solidFill>
          <a:schemeClr val="accent5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4602" tIns="38100" rIns="38100" bIns="3810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MY" sz="1500" kern="1200" dirty="0" smtClean="0">
              <a:solidFill>
                <a:schemeClr val="tx1"/>
              </a:solidFill>
            </a:rPr>
            <a:t>Dangerous drug Act 1952 (Act 234)</a:t>
          </a:r>
          <a:endParaRPr lang="en-MY" sz="1500" kern="1200" dirty="0">
            <a:solidFill>
              <a:schemeClr val="tx1"/>
            </a:solidFill>
          </a:endParaRPr>
        </a:p>
      </dsp:txBody>
      <dsp:txXfrm>
        <a:off x="458624" y="3122705"/>
        <a:ext cx="2726762" cy="623121"/>
      </dsp:txXfrm>
    </dsp:sp>
    <dsp:sp modelId="{87204238-F225-4BEE-A1AD-D876CD303A2E}">
      <dsp:nvSpPr>
        <dsp:cNvPr id="0" name=""/>
        <dsp:cNvSpPr/>
      </dsp:nvSpPr>
      <dsp:spPr>
        <a:xfrm>
          <a:off x="69173" y="3044815"/>
          <a:ext cx="778901" cy="77890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A555E-D4F4-4970-B552-63027EE94EB3}" type="datetimeFigureOut">
              <a:rPr lang="en-MY" smtClean="0"/>
              <a:t>6/11/2020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4FF1B-D3C7-4487-B79F-40B7F3A40F2E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810891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A555E-D4F4-4970-B552-63027EE94EB3}" type="datetimeFigureOut">
              <a:rPr lang="en-MY" smtClean="0"/>
              <a:t>6/11/2020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4FF1B-D3C7-4487-B79F-40B7F3A40F2E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2990835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A555E-D4F4-4970-B552-63027EE94EB3}" type="datetimeFigureOut">
              <a:rPr lang="en-MY" smtClean="0"/>
              <a:t>6/11/2020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4FF1B-D3C7-4487-B79F-40B7F3A40F2E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247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A555E-D4F4-4970-B552-63027EE94EB3}" type="datetimeFigureOut">
              <a:rPr lang="en-MY" smtClean="0"/>
              <a:t>6/11/2020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4FF1B-D3C7-4487-B79F-40B7F3A40F2E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7273043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A555E-D4F4-4970-B552-63027EE94EB3}" type="datetimeFigureOut">
              <a:rPr lang="en-MY" smtClean="0"/>
              <a:t>6/11/2020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4FF1B-D3C7-4487-B79F-40B7F3A40F2E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41726181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A555E-D4F4-4970-B552-63027EE94EB3}" type="datetimeFigureOut">
              <a:rPr lang="en-MY" smtClean="0"/>
              <a:t>6/11/2020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4FF1B-D3C7-4487-B79F-40B7F3A40F2E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8244564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A555E-D4F4-4970-B552-63027EE94EB3}" type="datetimeFigureOut">
              <a:rPr lang="en-MY" smtClean="0"/>
              <a:t>6/11/2020</a:t>
            </a:fld>
            <a:endParaRPr lang="en-MY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4FF1B-D3C7-4487-B79F-40B7F3A40F2E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4269201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A555E-D4F4-4970-B552-63027EE94EB3}" type="datetimeFigureOut">
              <a:rPr lang="en-MY" smtClean="0"/>
              <a:t>6/11/2020</a:t>
            </a:fld>
            <a:endParaRPr lang="en-MY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4FF1B-D3C7-4487-B79F-40B7F3A40F2E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0067922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A555E-D4F4-4970-B552-63027EE94EB3}" type="datetimeFigureOut">
              <a:rPr lang="en-MY" smtClean="0"/>
              <a:t>6/11/2020</a:t>
            </a:fld>
            <a:endParaRPr lang="en-MY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4FF1B-D3C7-4487-B79F-40B7F3A40F2E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42395476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A555E-D4F4-4970-B552-63027EE94EB3}" type="datetimeFigureOut">
              <a:rPr lang="en-MY" smtClean="0"/>
              <a:t>6/11/2020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4FF1B-D3C7-4487-B79F-40B7F3A40F2E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5059261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MY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A555E-D4F4-4970-B552-63027EE94EB3}" type="datetimeFigureOut">
              <a:rPr lang="en-MY" smtClean="0"/>
              <a:t>6/11/2020</a:t>
            </a:fld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4FF1B-D3C7-4487-B79F-40B7F3A40F2E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0359118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M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M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7A555E-D4F4-4970-B552-63027EE94EB3}" type="datetimeFigureOut">
              <a:rPr lang="en-MY" smtClean="0"/>
              <a:t>6/11/2020</a:t>
            </a:fld>
            <a:endParaRPr lang="en-M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M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54FF1B-D3C7-4487-B79F-40B7F3A40F2E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3604471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1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55776" y="116632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Impact of the Policy Documents</a:t>
            </a:r>
            <a:endParaRPr lang="en-MY" b="1" dirty="0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2547756081"/>
              </p:ext>
            </p:extLst>
          </p:nvPr>
        </p:nvGraphicFramePr>
        <p:xfrm>
          <a:off x="107504" y="1772816"/>
          <a:ext cx="324036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4067944" y="1401445"/>
            <a:ext cx="2520280" cy="483209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MY" sz="1100" b="1" dirty="0" smtClean="0"/>
              <a:t>The Acts do not define the Practice &amp; product by the fundamental philosophy of the respective practices. 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MY" sz="1100" b="1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MY" sz="1100" b="1" dirty="0" smtClean="0"/>
              <a:t> Unique features of T&amp;CM in Malaysia :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MY" sz="1100" b="1" dirty="0" smtClean="0"/>
              <a:t> Highly diverse practices 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100" b="1" dirty="0" smtClean="0"/>
              <a:t> Deep-rooted ethno-cultural influence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MY" sz="1100" b="1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MY" sz="1100" b="1" dirty="0" smtClean="0"/>
              <a:t>Knowledge structure of the respective practices is not clearly defined and unable to establish the boundary line of the respective practice.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MY" sz="1100" b="1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100" b="1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MY" sz="1100" b="1" dirty="0" smtClean="0"/>
              <a:t>In order to avoid inter-practice confusion, Malaysia need a precise and unique definition of term use by the respective practices.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MY" sz="1100" b="1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MY" sz="1100" b="1" dirty="0" smtClean="0"/>
              <a:t>The implicit meaning of the terms and concepts use in the respective practices is embedded in the culture as expressed in the form of language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MY" sz="11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7236296" y="1404640"/>
            <a:ext cx="1656184" cy="470898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MY" sz="1200" b="1" dirty="0" smtClean="0"/>
              <a:t>a) To define the respective practices base on its fundamental principle or philosophy. Hence, the category structure of respective practice can be clearly defined. </a:t>
            </a:r>
          </a:p>
          <a:p>
            <a:endParaRPr lang="en-US" sz="1200" b="1" dirty="0"/>
          </a:p>
          <a:p>
            <a:endParaRPr lang="en-MY" sz="1200" b="1" dirty="0" smtClean="0"/>
          </a:p>
          <a:p>
            <a:r>
              <a:rPr lang="en-MY" sz="1200" b="1" dirty="0" smtClean="0"/>
              <a:t>b)To adopt a standardized TCM term in English with priority to translate the pronunciation from Chinese language (Han Yu Ping Yin)</a:t>
            </a:r>
          </a:p>
          <a:p>
            <a:endParaRPr lang="en-US" sz="1200" b="1" dirty="0" smtClean="0"/>
          </a:p>
          <a:p>
            <a:endParaRPr lang="en-US" sz="1200" b="1" dirty="0" smtClean="0"/>
          </a:p>
          <a:p>
            <a:r>
              <a:rPr lang="en-US" sz="1200" b="1" dirty="0" smtClean="0"/>
              <a:t>c) The relationships between the core module and  TCM module can be in parallel and may not as an extension module</a:t>
            </a:r>
            <a:endParaRPr lang="en-MY" sz="1200" b="1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251520" y="692696"/>
            <a:ext cx="3024336" cy="30777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Relevant Document</a:t>
            </a:r>
            <a:endParaRPr lang="en-MY" sz="14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4067948" y="692696"/>
            <a:ext cx="2520275" cy="30777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Malaysia’s context</a:t>
            </a:r>
            <a:endParaRPr lang="en-MY" sz="14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7236296" y="692696"/>
            <a:ext cx="1728192" cy="52322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Malaysia’s Requirements</a:t>
            </a:r>
            <a:endParaRPr lang="en-MY" sz="1400" b="1" dirty="0"/>
          </a:p>
        </p:txBody>
      </p:sp>
      <p:sp>
        <p:nvSpPr>
          <p:cNvPr id="12" name="Trapezoid 11"/>
          <p:cNvSpPr/>
          <p:nvPr/>
        </p:nvSpPr>
        <p:spPr>
          <a:xfrm rot="16200000">
            <a:off x="1257455" y="3423043"/>
            <a:ext cx="4828897" cy="792089"/>
          </a:xfrm>
          <a:prstGeom prst="trapezoid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  <p:sp>
        <p:nvSpPr>
          <p:cNvPr id="14" name="Right Arrow 13"/>
          <p:cNvSpPr/>
          <p:nvPr/>
        </p:nvSpPr>
        <p:spPr>
          <a:xfrm>
            <a:off x="6516216" y="4528544"/>
            <a:ext cx="720080" cy="484632"/>
          </a:xfrm>
          <a:prstGeom prst="rightArrow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  <p:sp>
        <p:nvSpPr>
          <p:cNvPr id="17" name="Right Arrow 16"/>
          <p:cNvSpPr/>
          <p:nvPr/>
        </p:nvSpPr>
        <p:spPr>
          <a:xfrm>
            <a:off x="6588224" y="5392640"/>
            <a:ext cx="648072" cy="484632"/>
          </a:xfrm>
          <a:prstGeom prst="rightArrow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7159" y="1628800"/>
            <a:ext cx="719137" cy="481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7159" y="2636912"/>
            <a:ext cx="719137" cy="481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7159" y="3501008"/>
            <a:ext cx="719137" cy="481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" name="Rectangle 17"/>
          <p:cNvSpPr/>
          <p:nvPr/>
        </p:nvSpPr>
        <p:spPr>
          <a:xfrm>
            <a:off x="179512" y="1340768"/>
            <a:ext cx="3096344" cy="482453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2236593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123</TotalTime>
  <Words>217</Words>
  <Application>Microsoft Office PowerPoint</Application>
  <PresentationFormat>On-screen Show (4:3)</PresentationFormat>
  <Paragraphs>27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BPTK-Dr. Sazila</dc:creator>
  <cp:lastModifiedBy>BPTK-Dr. Sazila</cp:lastModifiedBy>
  <cp:revision>11</cp:revision>
  <dcterms:created xsi:type="dcterms:W3CDTF">2020-11-06T02:18:23Z</dcterms:created>
  <dcterms:modified xsi:type="dcterms:W3CDTF">2020-11-06T04:21:29Z</dcterms:modified>
</cp:coreProperties>
</file>