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6"/>
  </p:notesMasterIdLst>
  <p:handoutMasterIdLst>
    <p:handoutMasterId r:id="rId7"/>
  </p:handoutMasterIdLst>
  <p:sldIdLst>
    <p:sldId id="256" r:id="rId2"/>
    <p:sldId id="269" r:id="rId3"/>
    <p:sldId id="273" r:id="rId4"/>
    <p:sldId id="272" r:id="rId5"/>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uce J. Goldberg" initials="BJG" lastIdx="2" clrIdx="0">
    <p:extLst>
      <p:ext uri="{19B8F6BF-5375-455C-9EA6-DF929625EA0E}">
        <p15:presenceInfo xmlns:p15="http://schemas.microsoft.com/office/powerpoint/2012/main" userId="Bruce J. Goldber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5" autoAdjust="0"/>
    <p:restoredTop sz="86465" autoAdjust="0"/>
  </p:normalViewPr>
  <p:slideViewPr>
    <p:cSldViewPr snapToGrid="0" snapToObjects="1">
      <p:cViewPr varScale="1">
        <p:scale>
          <a:sx n="80" d="100"/>
          <a:sy n="80" d="100"/>
        </p:scale>
        <p:origin x="1032"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1-06T15:10:03.940" idx="1">
    <p:pos x="4468" y="1283"/>
    <p:text>Is this true? I don't recall this being approved or even discussed with the MF.</p:text>
    <p:extLst>
      <p:ext uri="{C676402C-5697-4E1C-873F-D02D1690AC5C}">
        <p15:threadingInfo xmlns:p15="http://schemas.microsoft.com/office/powerpoint/2012/main" timeZoneBias="480"/>
      </p:ext>
    </p:extLst>
  </p:cm>
  <p:cm authorId="1" dt="2020-11-06T15:12:11.939" idx="2">
    <p:pos x="5027" y="1981"/>
    <p:text>My impression is that we did not come close to completing. All efforts were abandoned once the implementation SIG was disbanded.</p:text>
    <p:extLst>
      <p:ext uri="{C676402C-5697-4E1C-873F-D02D1690AC5C}">
        <p15:threadingInfo xmlns:p15="http://schemas.microsoft.com/office/powerpoint/2012/main" timeZoneBias="4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EE84387F-E010-4F9B-AEA1-DCCE2C26E715}" type="datetimeFigureOut">
              <a:rPr lang="en-GB" smtClean="0"/>
              <a:t>07/11/2020</a:t>
            </a:fld>
            <a:endParaRPr lang="en-GB"/>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C14B8F18-F341-48B6-A3E5-487CF75F80AD}" type="slidenum">
              <a:rPr lang="en-GB" smtClean="0"/>
              <a:t>‹#›</a:t>
            </a:fld>
            <a:endParaRPr lang="en-GB"/>
          </a:p>
        </p:txBody>
      </p:sp>
    </p:spTree>
    <p:extLst>
      <p:ext uri="{BB962C8B-B14F-4D97-AF65-F5344CB8AC3E}">
        <p14:creationId xmlns:p14="http://schemas.microsoft.com/office/powerpoint/2010/main" val="3178538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E74DB1BF-FE3E-4329-BE63-D2A8502369CB}" type="datetimeFigureOut">
              <a:rPr lang="en-US" smtClean="0"/>
              <a:pPr/>
              <a:t>11/7/2020</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820B162-B110-41DD-96C2-67D84E7CC3E1}" type="slidenum">
              <a:rPr lang="en-US" smtClean="0"/>
              <a:pPr/>
              <a:t>‹#›</a:t>
            </a:fld>
            <a:endParaRPr lang="en-US"/>
          </a:p>
        </p:txBody>
      </p:sp>
    </p:spTree>
    <p:extLst>
      <p:ext uri="{BB962C8B-B14F-4D97-AF65-F5344CB8AC3E}">
        <p14:creationId xmlns:p14="http://schemas.microsoft.com/office/powerpoint/2010/main" val="1768584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5" name="Line 187"/>
          <p:cNvSpPr>
            <a:spLocks noChangeShapeType="1"/>
          </p:cNvSpPr>
          <p:nvPr/>
        </p:nvSpPr>
        <p:spPr bwMode="auto">
          <a:xfrm>
            <a:off x="7570808" y="6588148"/>
            <a:ext cx="1588" cy="198438"/>
          </a:xfrm>
          <a:prstGeom prst="line">
            <a:avLst/>
          </a:prstGeom>
          <a:noFill/>
          <a:ln w="12700">
            <a:solidFill>
              <a:srgbClr val="666666"/>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6" name="Line 188"/>
          <p:cNvSpPr>
            <a:spLocks noChangeShapeType="1"/>
          </p:cNvSpPr>
          <p:nvPr/>
        </p:nvSpPr>
        <p:spPr bwMode="auto">
          <a:xfrm>
            <a:off x="0" y="1714488"/>
            <a:ext cx="9144000" cy="0"/>
          </a:xfrm>
          <a:prstGeom prst="line">
            <a:avLst/>
          </a:prstGeom>
          <a:noFill/>
          <a:ln w="9525">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3309" name="Rectangle 237"/>
          <p:cNvSpPr>
            <a:spLocks noGrp="1" noChangeArrowheads="1"/>
          </p:cNvSpPr>
          <p:nvPr>
            <p:ph type="ctrTitle" sz="quarter"/>
          </p:nvPr>
        </p:nvSpPr>
        <p:spPr>
          <a:xfrm>
            <a:off x="685800" y="2143116"/>
            <a:ext cx="7772400" cy="1470025"/>
          </a:xfrm>
        </p:spPr>
        <p:txBody>
          <a:bodyPr/>
          <a:lstStyle>
            <a:lvl1pPr algn="ctr">
              <a:defRPr sz="3600">
                <a:solidFill>
                  <a:schemeClr val="accent6">
                    <a:lumMod val="75000"/>
                  </a:schemeClr>
                </a:solidFill>
              </a:defRPr>
            </a:lvl1pPr>
          </a:lstStyle>
          <a:p>
            <a:r>
              <a:rPr lang="en-US"/>
              <a:t>Click to edit Master title style</a:t>
            </a:r>
            <a:endParaRPr lang="da-DK"/>
          </a:p>
        </p:txBody>
      </p:sp>
      <p:sp>
        <p:nvSpPr>
          <p:cNvPr id="3312" name="Rectangle 2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solidFill>
                  <a:srgbClr val="0070C0"/>
                </a:solidFill>
              </a:defRPr>
            </a:lvl1pPr>
          </a:lstStyle>
          <a:p>
            <a:r>
              <a:rPr lang="en-US"/>
              <a:t>Click to edit Master subtitle style</a:t>
            </a:r>
            <a:endParaRPr lang="da-DK" dirty="0"/>
          </a:p>
        </p:txBody>
      </p:sp>
      <p:sp>
        <p:nvSpPr>
          <p:cNvPr id="7" name="Rectangle 185"/>
          <p:cNvSpPr>
            <a:spLocks noGrp="1" noChangeArrowheads="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8" name="Rectangle 186"/>
          <p:cNvSpPr>
            <a:spLocks noGrp="1" noChangeArrowheads="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9" name="Rectangle 238"/>
          <p:cNvSpPr>
            <a:spLocks noGrp="1" noChangeArrowheads="1"/>
          </p:cNvSpPr>
          <p:nvPr>
            <p:ph type="ftr" sz="quarter" idx="12"/>
          </p:nvPr>
        </p:nvSpPr>
        <p:spPr/>
        <p:txBody>
          <a:bodyPr/>
          <a:lstStyle>
            <a:lvl1pPr>
              <a:defRPr/>
            </a:lvl1pPr>
          </a:lstStyle>
          <a:p>
            <a:endParaRPr lang="en-US"/>
          </a:p>
        </p:txBody>
      </p:sp>
      <p:pic>
        <p:nvPicPr>
          <p:cNvPr id="10" name="Picture 9"/>
          <p:cNvPicPr/>
          <p:nvPr userDrawn="1"/>
        </p:nvPicPr>
        <p:blipFill>
          <a:blip r:embed="rId2">
            <a:clrChange>
              <a:clrFrom>
                <a:srgbClr val="FFFFFF"/>
              </a:clrFrom>
              <a:clrTo>
                <a:srgbClr val="FFFFFF">
                  <a:alpha val="0"/>
                </a:srgbClr>
              </a:clrTo>
            </a:clrChange>
          </a:blip>
          <a:stretch>
            <a:fillRect/>
          </a:stretch>
        </p:blipFill>
        <p:spPr>
          <a:xfrm>
            <a:off x="3623310" y="17254"/>
            <a:ext cx="5520690" cy="1663065"/>
          </a:xfrm>
          <a:prstGeom prst="rect">
            <a:avLst/>
          </a:prstGeom>
          <a:solidFill>
            <a:schemeClr val="bg1"/>
          </a:solid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41438"/>
            <a:ext cx="2057400" cy="4784725"/>
          </a:xfrm>
        </p:spPr>
        <p:txBody>
          <a:bodyPr vert="eaVert"/>
          <a:lstStyle/>
          <a:p>
            <a:r>
              <a:rPr lang="en-US"/>
              <a:t>Click to edit Master title style</a:t>
            </a:r>
            <a:endParaRPr lang="da-DK"/>
          </a:p>
        </p:txBody>
      </p:sp>
      <p:sp>
        <p:nvSpPr>
          <p:cNvPr id="3" name="Vertical Text Placeholder 2"/>
          <p:cNvSpPr>
            <a:spLocks noGrp="1"/>
          </p:cNvSpPr>
          <p:nvPr>
            <p:ph type="body" orient="vert" idx="1"/>
          </p:nvPr>
        </p:nvSpPr>
        <p:spPr>
          <a:xfrm>
            <a:off x="457200" y="1341438"/>
            <a:ext cx="6019800" cy="47847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el og indholdsobjekt">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38398"/>
          </a:xfrm>
          <a:prstGeom prst="rect">
            <a:avLst/>
          </a:prstGeom>
        </p:spPr>
        <p:txBody>
          <a:bodyPr/>
          <a:lstStyle/>
          <a:p>
            <a:r>
              <a:rPr lang="en-US"/>
              <a:t>Click to edit Master title style</a:t>
            </a:r>
            <a:endParaRPr lang="da-DK"/>
          </a:p>
        </p:txBody>
      </p:sp>
      <p:sp>
        <p:nvSpPr>
          <p:cNvPr id="3" name="Content Placeholder 2"/>
          <p:cNvSpPr>
            <a:spLocks noGrp="1"/>
          </p:cNvSpPr>
          <p:nvPr>
            <p:ph idx="1"/>
          </p:nvPr>
        </p:nvSpPr>
        <p:spPr>
          <a:xfrm>
            <a:off x="457200" y="1877960"/>
            <a:ext cx="8229600" cy="4551435"/>
          </a:xfrm>
        </p:spPr>
        <p:txBody>
          <a:bodyPr/>
          <a:lstStyle>
            <a:lvl1pPr>
              <a:defRPr>
                <a:solidFill>
                  <a:srgbClr val="0050A0"/>
                </a:solidFill>
              </a:defRPr>
            </a:lvl1pPr>
            <a:lvl2pPr>
              <a:defRPr>
                <a:solidFill>
                  <a:srgbClr val="0064AF"/>
                </a:solidFill>
              </a:defRPr>
            </a:lvl2pPr>
            <a:lvl3pPr>
              <a:defRPr>
                <a:solidFill>
                  <a:srgbClr val="0087B4"/>
                </a:solidFill>
              </a:defRPr>
            </a:lvl3pPr>
            <a:lvl4pPr>
              <a:defRPr sz="1800">
                <a:solidFill>
                  <a:srgbClr val="3399FF"/>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4" name="Date Placeholder 3"/>
          <p:cNvSpPr>
            <a:spLocks noGrp="1"/>
          </p:cNvSpPr>
          <p:nvPr>
            <p:ph type="dt" sz="half" idx="10"/>
          </p:nvPr>
        </p:nvSpPr>
        <p:spPr/>
        <p:txBody>
          <a:bodyPr/>
          <a:lstStyle>
            <a:lvl1pPr>
              <a:defRPr>
                <a:latin typeface="Verdana" pitchFamily="34" charset="0"/>
              </a:defRPr>
            </a:lvl1pPr>
          </a:lstStyle>
          <a:p>
            <a:pPr>
              <a:defRPr/>
            </a:pPr>
            <a:fld id="{F521529A-07A8-4BAD-BBB1-97E0845BEF85}" type="datetime1">
              <a:rPr lang="da-DK"/>
              <a:pPr>
                <a:defRPr/>
              </a:pPr>
              <a:t>07-11-2020</a:t>
            </a:fld>
            <a:endParaRPr lang="en-US"/>
          </a:p>
        </p:txBody>
      </p:sp>
      <p:sp>
        <p:nvSpPr>
          <p:cNvPr id="5" name="Slide Number Placeholder 4"/>
          <p:cNvSpPr>
            <a:spLocks noGrp="1"/>
          </p:cNvSpPr>
          <p:nvPr>
            <p:ph type="sldNum" sz="quarter" idx="11"/>
          </p:nvPr>
        </p:nvSpPr>
        <p:spPr>
          <a:xfrm>
            <a:off x="7021903" y="6572272"/>
            <a:ext cx="526692" cy="228600"/>
          </a:xfrm>
        </p:spPr>
        <p:txBody>
          <a:bodyPr/>
          <a:lstStyle>
            <a:lvl1pPr>
              <a:defRPr/>
            </a:lvl1pPr>
          </a:lstStyle>
          <a:p>
            <a:pPr>
              <a:defRPr/>
            </a:pPr>
            <a:fld id="{7031DE65-738B-436E-9334-71F1116DFC93}" type="slidenum">
              <a:rPr lang="en-US" sz="700" smtClean="0">
                <a:latin typeface="+mn-lt"/>
              </a:rPr>
              <a:pPr>
                <a:defRPr/>
              </a:pPr>
              <a:t>‹#›</a:t>
            </a:fld>
            <a:endParaRPr lang="en-US" sz="1200">
              <a:latin typeface="Verdana" pitchFamily="34" charset="0"/>
            </a:endParaRPr>
          </a:p>
        </p:txBody>
      </p:sp>
      <p:sp>
        <p:nvSpPr>
          <p:cNvPr id="6" name="Footer Placeholder 5"/>
          <p:cNvSpPr>
            <a:spLocks noGrp="1"/>
          </p:cNvSpPr>
          <p:nvPr>
            <p:ph type="ftr" sz="quarter" idx="12"/>
          </p:nvPr>
        </p:nvSpPr>
        <p:spPr/>
        <p:txBody>
          <a:bodyPr/>
          <a:lstStyle>
            <a:lvl1pPr>
              <a:defRPr/>
            </a:lvl1pPr>
          </a:lstStyle>
          <a:p>
            <a:pPr>
              <a:defRPr/>
            </a:pPr>
            <a:r>
              <a:rPr lang="da-DK"/>
              <a:t>www.ihtsdo.org</a:t>
            </a:r>
          </a:p>
        </p:txBody>
      </p:sp>
      <p:sp>
        <p:nvSpPr>
          <p:cNvPr id="7" name="Line 222"/>
          <p:cNvSpPr>
            <a:spLocks noChangeShapeType="1"/>
          </p:cNvSpPr>
          <p:nvPr userDrawn="1"/>
        </p:nvSpPr>
        <p:spPr bwMode="auto">
          <a:xfrm>
            <a:off x="479425" y="1777472"/>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extLst>
      <p:ext uri="{BB962C8B-B14F-4D97-AF65-F5344CB8AC3E}">
        <p14:creationId xmlns:p14="http://schemas.microsoft.com/office/powerpoint/2010/main" val="2311040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og indholdsobjekt">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579434"/>
          </a:xfrm>
          <a:prstGeom prst="rect">
            <a:avLst/>
          </a:prstGeom>
        </p:spPr>
        <p:txBody>
          <a:bodyPr/>
          <a:lstStyle/>
          <a:p>
            <a:r>
              <a:rPr lang="en-US"/>
              <a:t>Click to edit Master title style</a:t>
            </a:r>
            <a:endParaRPr lang="da-DK"/>
          </a:p>
        </p:txBody>
      </p:sp>
      <p:sp>
        <p:nvSpPr>
          <p:cNvPr id="3" name="Content Placeholder 2"/>
          <p:cNvSpPr>
            <a:spLocks noGrp="1"/>
          </p:cNvSpPr>
          <p:nvPr>
            <p:ph idx="1"/>
          </p:nvPr>
        </p:nvSpPr>
        <p:spPr/>
        <p:txBody>
          <a:bodyPr/>
          <a:lstStyle>
            <a:lvl1pPr>
              <a:defRPr>
                <a:solidFill>
                  <a:srgbClr val="0050A0"/>
                </a:solidFill>
              </a:defRPr>
            </a:lvl1pPr>
            <a:lvl2pPr>
              <a:defRPr>
                <a:solidFill>
                  <a:srgbClr val="0064AF"/>
                </a:solidFill>
              </a:defRPr>
            </a:lvl2pPr>
            <a:lvl3pPr>
              <a:defRPr>
                <a:solidFill>
                  <a:srgbClr val="0087B4"/>
                </a:solidFill>
              </a:defRPr>
            </a:lvl3pPr>
            <a:lvl4pPr>
              <a:defRPr sz="1800">
                <a:solidFill>
                  <a:srgbClr val="3399FF"/>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4" name="Date Placeholder 3"/>
          <p:cNvSpPr>
            <a:spLocks noGrp="1"/>
          </p:cNvSpPr>
          <p:nvPr>
            <p:ph type="dt" sz="half" idx="10"/>
          </p:nvPr>
        </p:nvSpPr>
        <p:spPr/>
        <p:txBody>
          <a:bodyPr/>
          <a:lstStyle>
            <a:lvl1pPr>
              <a:defRPr>
                <a:latin typeface="Verdana" pitchFamily="34" charset="0"/>
              </a:defRPr>
            </a:lvl1pPr>
          </a:lstStyle>
          <a:p>
            <a:pPr>
              <a:defRPr/>
            </a:pPr>
            <a:fld id="{F521529A-07A8-4BAD-BBB1-97E0845BEF85}" type="datetime1">
              <a:rPr lang="da-DK"/>
              <a:pPr>
                <a:defRPr/>
              </a:pPr>
              <a:t>07-11-2020</a:t>
            </a:fld>
            <a:endParaRPr lang="en-US"/>
          </a:p>
        </p:txBody>
      </p:sp>
      <p:sp>
        <p:nvSpPr>
          <p:cNvPr id="5" name="Slide Number Placeholder 4"/>
          <p:cNvSpPr>
            <a:spLocks noGrp="1"/>
          </p:cNvSpPr>
          <p:nvPr>
            <p:ph type="sldNum" sz="quarter" idx="11"/>
          </p:nvPr>
        </p:nvSpPr>
        <p:spPr/>
        <p:txBody>
          <a:bodyPr/>
          <a:lstStyle>
            <a:lvl1pPr>
              <a:defRPr/>
            </a:lvl1pPr>
          </a:lstStyle>
          <a:p>
            <a:pPr>
              <a:defRPr/>
            </a:pPr>
            <a:fld id="{7031DE65-738B-436E-9334-71F1116DFC93}" type="slidenum">
              <a:rPr lang="en-US" sz="700" smtClean="0">
                <a:latin typeface="+mn-lt"/>
              </a:rPr>
              <a:pPr>
                <a:defRPr/>
              </a:pPr>
              <a:t>‹#›</a:t>
            </a:fld>
            <a:endParaRPr lang="en-US" sz="1200">
              <a:latin typeface="Verdana" pitchFamily="34" charset="0"/>
            </a:endParaRPr>
          </a:p>
        </p:txBody>
      </p:sp>
      <p:sp>
        <p:nvSpPr>
          <p:cNvPr id="6" name="Footer Placeholder 5"/>
          <p:cNvSpPr>
            <a:spLocks noGrp="1"/>
          </p:cNvSpPr>
          <p:nvPr>
            <p:ph type="ftr" sz="quarter" idx="12"/>
          </p:nvPr>
        </p:nvSpPr>
        <p:spPr/>
        <p:txBody>
          <a:bodyPr/>
          <a:lstStyle>
            <a:lvl1pPr>
              <a:defRPr/>
            </a:lvl1pPr>
          </a:lstStyle>
          <a:p>
            <a:pPr>
              <a:defRPr/>
            </a:pPr>
            <a:r>
              <a:rPr lang="da-DK"/>
              <a:t>www.ihtsdo.org</a:t>
            </a:r>
          </a:p>
        </p:txBody>
      </p:sp>
      <p:sp>
        <p:nvSpPr>
          <p:cNvPr id="7" name="Line 222"/>
          <p:cNvSpPr>
            <a:spLocks noChangeShapeType="1"/>
          </p:cNvSpPr>
          <p:nvPr userDrawn="1"/>
        </p:nvSpPr>
        <p:spPr bwMode="auto">
          <a:xfrm>
            <a:off x="479425"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extLst>
      <p:ext uri="{BB962C8B-B14F-4D97-AF65-F5344CB8AC3E}">
        <p14:creationId xmlns:p14="http://schemas.microsoft.com/office/powerpoint/2010/main" val="4025803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Content Placeholder 2"/>
          <p:cNvSpPr>
            <a:spLocks noGrp="1"/>
          </p:cNvSpPr>
          <p:nvPr>
            <p:ph idx="1"/>
          </p:nvPr>
        </p:nvSpPr>
        <p:spPr/>
        <p:txBody>
          <a:bodyPr/>
          <a:lstStyle>
            <a:lvl1pPr>
              <a:defRPr>
                <a:solidFill>
                  <a:srgbClr val="0050A0"/>
                </a:solidFill>
              </a:defRPr>
            </a:lvl1pPr>
            <a:lvl2pPr>
              <a:defRPr>
                <a:solidFill>
                  <a:srgbClr val="0064AF"/>
                </a:solidFill>
              </a:defRPr>
            </a:lvl2pPr>
            <a:lvl3pPr>
              <a:defRPr>
                <a:solidFill>
                  <a:srgbClr val="0087B4"/>
                </a:solidFill>
              </a:defRPr>
            </a:lvl3pPr>
            <a:lvl4pPr>
              <a:defRPr sz="1800">
                <a:solidFill>
                  <a:srgbClr val="3399FF"/>
                </a:solidFill>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4" name="Date Placeholder 3"/>
          <p:cNvSpPr>
            <a:spLocks noGrp="1"/>
          </p:cNvSpPr>
          <p:nvPr>
            <p:ph type="dt" sz="half" idx="10"/>
          </p:nvPr>
        </p:nvSpPr>
        <p:spPr/>
        <p:txBody>
          <a:bodyPr/>
          <a:lstStyle>
            <a:lvl1pPr>
              <a:defRPr>
                <a:latin typeface="Verdana" pitchFamily="34" charset="0"/>
              </a:defRPr>
            </a:lvl1pPr>
          </a:lstStyle>
          <a:p>
            <a:pPr>
              <a:defRPr/>
            </a:pPr>
            <a:fld id="{F521529A-07A8-4BAD-BBB1-97E0845BEF85}" type="datetime1">
              <a:rPr lang="da-DK" smtClean="0"/>
              <a:pPr>
                <a:defRPr/>
              </a:pPr>
              <a:t>07-11-2020</a:t>
            </a:fld>
            <a:endParaRPr lang="en-US"/>
          </a:p>
        </p:txBody>
      </p:sp>
      <p:sp>
        <p:nvSpPr>
          <p:cNvPr id="5" name="Slide Number Placeholder 4"/>
          <p:cNvSpPr>
            <a:spLocks noGrp="1"/>
          </p:cNvSpPr>
          <p:nvPr>
            <p:ph type="sldNum" sz="quarter" idx="11"/>
          </p:nvPr>
        </p:nvSpPr>
        <p:spPr/>
        <p:txBody>
          <a:bodyPr/>
          <a:lstStyle>
            <a:lvl1pPr>
              <a:defRPr/>
            </a:lvl1pPr>
          </a:lstStyle>
          <a:p>
            <a:pPr>
              <a:defRPr/>
            </a:pPr>
            <a:fld id="{7031DE65-738B-436E-9334-71F1116DFC93}" type="slidenum">
              <a:rPr lang="en-US" sz="700" smtClean="0">
                <a:latin typeface="+mn-lt"/>
              </a:rPr>
              <a:pPr>
                <a:defRPr/>
              </a:pPr>
              <a:t>‹#›</a:t>
            </a:fld>
            <a:endParaRPr lang="en-US" sz="1200">
              <a:latin typeface="Verdana" pitchFamily="34" charset="0"/>
            </a:endParaRPr>
          </a:p>
        </p:txBody>
      </p:sp>
      <p:sp>
        <p:nvSpPr>
          <p:cNvPr id="6" name="Footer Placeholder 5"/>
          <p:cNvSpPr>
            <a:spLocks noGrp="1"/>
          </p:cNvSpPr>
          <p:nvPr>
            <p:ph type="ftr" sz="quarter" idx="12"/>
          </p:nvPr>
        </p:nvSpPr>
        <p:spPr/>
        <p:txBody>
          <a:bodyPr/>
          <a:lstStyle>
            <a:lvl1pPr>
              <a:defRPr/>
            </a:lvl1pPr>
          </a:lstStyle>
          <a:p>
            <a:pPr>
              <a:defRPr/>
            </a:pPr>
            <a:r>
              <a:rPr lang="da-DK"/>
              <a:t>www.ihtsdo.org</a:t>
            </a:r>
          </a:p>
        </p:txBody>
      </p:sp>
      <p:sp>
        <p:nvSpPr>
          <p:cNvPr id="7"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9" name="Line 222"/>
          <p:cNvSpPr>
            <a:spLocks noChangeShapeType="1"/>
          </p:cNvSpPr>
          <p:nvPr userDrawn="1"/>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507996"/>
          </a:xfrm>
        </p:spPr>
        <p:txBody>
          <a:bodyPr/>
          <a:lstStyle/>
          <a:p>
            <a:r>
              <a:rPr lang="en-US"/>
              <a:t>Click to edit Master title style</a:t>
            </a:r>
            <a:endParaRPr lang="da-DK" dirty="0"/>
          </a:p>
        </p:txBody>
      </p:sp>
      <p:sp>
        <p:nvSpPr>
          <p:cNvPr id="3" name="Content Placeholder 2"/>
          <p:cNvSpPr>
            <a:spLocks noGrp="1"/>
          </p:cNvSpPr>
          <p:nvPr>
            <p:ph sz="half" idx="1"/>
          </p:nvPr>
        </p:nvSpPr>
        <p:spPr>
          <a:xfrm>
            <a:off x="457200" y="1428736"/>
            <a:ext cx="4038600" cy="5000660"/>
          </a:xfrm>
        </p:spPr>
        <p:txBody>
          <a:bodyPr/>
          <a:lstStyle>
            <a:lvl1pPr>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4" name="Content Placeholder 3"/>
          <p:cNvSpPr>
            <a:spLocks noGrp="1"/>
          </p:cNvSpPr>
          <p:nvPr>
            <p:ph sz="half" idx="2"/>
          </p:nvPr>
        </p:nvSpPr>
        <p:spPr>
          <a:xfrm>
            <a:off x="4648200" y="1428736"/>
            <a:ext cx="4038600" cy="50006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
        <p:nvSpPr>
          <p:cNvPr id="8"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642942"/>
          </a:xfrm>
        </p:spPr>
        <p:txBody>
          <a:bodyPr/>
          <a:lstStyle>
            <a:lvl1pPr>
              <a:defRPr/>
            </a:lvl1pPr>
          </a:lstStyle>
          <a:p>
            <a:r>
              <a:rPr lang="en-US"/>
              <a:t>Click to edit Master title style</a:t>
            </a:r>
            <a:endParaRPr lang="da-D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7" name="Date Placeholder 6"/>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8" name="Slide Number Placeholder 7"/>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
        <p:nvSpPr>
          <p:cNvPr id="10"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Date Placeholder 2"/>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4" name="Slide Number Placeholder 3"/>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
        <p:nvSpPr>
          <p:cNvPr id="6"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3" name="Slide Number Placeholder 2"/>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3008313" cy="720744"/>
          </a:xfrm>
        </p:spPr>
        <p:txBody>
          <a:bodyPr anchor="b"/>
          <a:lstStyle>
            <a:lvl1pPr algn="l">
              <a:defRPr sz="2000" b="1"/>
            </a:lvl1pPr>
          </a:lstStyle>
          <a:p>
            <a:r>
              <a:rPr lang="en-US"/>
              <a:t>Click to edit Master title style</a:t>
            </a:r>
            <a:endParaRPr lang="da-DK" dirty="0"/>
          </a:p>
        </p:txBody>
      </p:sp>
      <p:sp>
        <p:nvSpPr>
          <p:cNvPr id="3" name="Content Placeholder 2"/>
          <p:cNvSpPr>
            <a:spLocks noGrp="1"/>
          </p:cNvSpPr>
          <p:nvPr>
            <p:ph idx="1"/>
          </p:nvPr>
        </p:nvSpPr>
        <p:spPr>
          <a:xfrm>
            <a:off x="3575050" y="785794"/>
            <a:ext cx="5111750" cy="5340369"/>
          </a:xfrm>
        </p:spPr>
        <p:txBody>
          <a:bodyPr/>
          <a:lstStyle>
            <a:lvl1pPr>
              <a:defRPr sz="24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
        <p:nvSpPr>
          <p:cNvPr id="8" name="Line 222"/>
          <p:cNvSpPr>
            <a:spLocks noChangeShapeType="1"/>
          </p:cNvSpPr>
          <p:nvPr/>
        </p:nvSpPr>
        <p:spPr bwMode="auto">
          <a:xfrm>
            <a:off x="428597" y="1428736"/>
            <a:ext cx="3071834"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1792288" y="4914920"/>
            <a:ext cx="5486400" cy="566738"/>
          </a:xfrm>
        </p:spPr>
        <p:txBody>
          <a:bodyPr anchor="b"/>
          <a:lstStyle>
            <a:lvl1pPr algn="l">
              <a:defRPr sz="2000" b="1"/>
            </a:lvl1pPr>
          </a:lstStyle>
          <a:p>
            <a:r>
              <a:rPr lang="en-US"/>
              <a:t>Click to edit Master title style</a:t>
            </a:r>
            <a:endParaRPr lang="da-DK"/>
          </a:p>
        </p:txBody>
      </p:sp>
      <p:sp>
        <p:nvSpPr>
          <p:cNvPr id="3" name="Picture Placeholder 2"/>
          <p:cNvSpPr>
            <a:spLocks noGrp="1"/>
          </p:cNvSpPr>
          <p:nvPr>
            <p:ph type="pic" idx="1"/>
          </p:nvPr>
        </p:nvSpPr>
        <p:spPr>
          <a:xfrm>
            <a:off x="1792288" y="67152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da-DK" noProof="0"/>
          </a:p>
        </p:txBody>
      </p:sp>
      <p:sp>
        <p:nvSpPr>
          <p:cNvPr id="4" name="Text Placeholder 3"/>
          <p:cNvSpPr>
            <a:spLocks noGrp="1"/>
          </p:cNvSpPr>
          <p:nvPr>
            <p:ph type="body" sz="half" idx="2"/>
          </p:nvPr>
        </p:nvSpPr>
        <p:spPr>
          <a:xfrm>
            <a:off x="1792288" y="54816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11/7/2020</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35" name="Rectangle 187"/>
          <p:cNvSpPr>
            <a:spLocks noGrp="1" noChangeArrowheads="1"/>
          </p:cNvSpPr>
          <p:nvPr>
            <p:ph type="dt" sz="half" idx="2"/>
          </p:nvPr>
        </p:nvSpPr>
        <p:spPr bwMode="auto">
          <a:xfrm>
            <a:off x="7548594" y="6572272"/>
            <a:ext cx="1524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150E53"/>
                </a:solidFill>
                <a:latin typeface="+mn-lt"/>
              </a:defRPr>
            </a:lvl1pPr>
          </a:lstStyle>
          <a:p>
            <a:fld id="{433C56EF-5C50-014F-83FF-A185149DB78E}" type="datetimeFigureOut">
              <a:rPr lang="en-US" smtClean="0"/>
              <a:pPr/>
              <a:t>11/7/2020</a:t>
            </a:fld>
            <a:endParaRPr lang="en-US" dirty="0"/>
          </a:p>
        </p:txBody>
      </p:sp>
      <p:sp>
        <p:nvSpPr>
          <p:cNvPr id="2236" name="Rectangle 188"/>
          <p:cNvSpPr>
            <a:spLocks noGrp="1" noChangeArrowheads="1"/>
          </p:cNvSpPr>
          <p:nvPr>
            <p:ph type="sldNum" sz="quarter" idx="4"/>
          </p:nvPr>
        </p:nvSpPr>
        <p:spPr bwMode="auto">
          <a:xfrm>
            <a:off x="7208869" y="6572272"/>
            <a:ext cx="33972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666666"/>
                </a:solidFill>
                <a:latin typeface="+mn-lt"/>
              </a:defRPr>
            </a:lvl1pPr>
          </a:lstStyle>
          <a:p>
            <a:fld id="{84D2A77D-0D9C-B746-8A15-23AF0E1FBA90}" type="slidenum">
              <a:rPr lang="en-US" smtClean="0"/>
              <a:pPr/>
              <a:t>‹#›</a:t>
            </a:fld>
            <a:endParaRPr lang="en-US"/>
          </a:p>
        </p:txBody>
      </p:sp>
      <p:sp>
        <p:nvSpPr>
          <p:cNvPr id="2237" name="Line 189"/>
          <p:cNvSpPr>
            <a:spLocks noChangeShapeType="1"/>
          </p:cNvSpPr>
          <p:nvPr/>
        </p:nvSpPr>
        <p:spPr bwMode="auto">
          <a:xfrm>
            <a:off x="7570808" y="6588148"/>
            <a:ext cx="1588" cy="198438"/>
          </a:xfrm>
          <a:prstGeom prst="line">
            <a:avLst/>
          </a:prstGeom>
          <a:noFill/>
          <a:ln w="12700">
            <a:solidFill>
              <a:srgbClr val="666666"/>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1032" name="Rectangle 220"/>
          <p:cNvSpPr>
            <a:spLocks noGrp="1" noChangeArrowheads="1"/>
          </p:cNvSpPr>
          <p:nvPr>
            <p:ph type="body" idx="1"/>
          </p:nvPr>
        </p:nvSpPr>
        <p:spPr bwMode="auto">
          <a:xfrm>
            <a:off x="457200" y="1428736"/>
            <a:ext cx="8229600" cy="5000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dirty="0"/>
              <a:t>Klik for at redigere teksttypografierne i masteren</a:t>
            </a:r>
          </a:p>
          <a:p>
            <a:pPr lvl="1"/>
            <a:r>
              <a:rPr lang="da-DK" noProof="0" dirty="0"/>
              <a:t>Andet niveau</a:t>
            </a:r>
          </a:p>
          <a:p>
            <a:pPr lvl="2"/>
            <a:r>
              <a:rPr lang="da-DK" noProof="0" dirty="0"/>
              <a:t>Tredje niveau</a:t>
            </a:r>
          </a:p>
          <a:p>
            <a:pPr lvl="3"/>
            <a:r>
              <a:rPr lang="da-DK" noProof="0" dirty="0"/>
              <a:t>Fjerde niveau</a:t>
            </a:r>
          </a:p>
          <a:p>
            <a:pPr lvl="4"/>
            <a:r>
              <a:rPr lang="da-DK" noProof="0" dirty="0"/>
              <a:t>Femte niveau</a:t>
            </a:r>
          </a:p>
        </p:txBody>
      </p:sp>
      <p:sp>
        <p:nvSpPr>
          <p:cNvPr id="2269" name="Rectangle 221"/>
          <p:cNvSpPr>
            <a:spLocks noGrp="1" noChangeArrowheads="1"/>
          </p:cNvSpPr>
          <p:nvPr>
            <p:ph type="ftr" sz="quarter" idx="3"/>
          </p:nvPr>
        </p:nvSpPr>
        <p:spPr bwMode="auto">
          <a:xfrm>
            <a:off x="3124200" y="6572272"/>
            <a:ext cx="2895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200">
                <a:solidFill>
                  <a:schemeClr val="tx1"/>
                </a:solidFill>
                <a:latin typeface="+mn-lt"/>
              </a:defRPr>
            </a:lvl1pPr>
          </a:lstStyle>
          <a:p>
            <a:endParaRPr lang="en-US"/>
          </a:p>
        </p:txBody>
      </p:sp>
      <p:pic>
        <p:nvPicPr>
          <p:cNvPr id="9" name="Picture 8"/>
          <p:cNvPicPr/>
          <p:nvPr/>
        </p:nvPicPr>
        <p:blipFill rotWithShape="1">
          <a:blip r:embed="rId15">
            <a:clrChange>
              <a:clrFrom>
                <a:srgbClr val="FFFFFF"/>
              </a:clrFrom>
              <a:clrTo>
                <a:srgbClr val="FFFFFF">
                  <a:alpha val="0"/>
                </a:srgbClr>
              </a:clrTo>
            </a:clrChange>
          </a:blip>
          <a:srcRect t="6109" b="11589"/>
          <a:stretch/>
        </p:blipFill>
        <p:spPr>
          <a:xfrm>
            <a:off x="6391698" y="-1"/>
            <a:ext cx="2760345" cy="684363"/>
          </a:xfrm>
          <a:prstGeom prst="rect">
            <a:avLst/>
          </a:prstGeom>
          <a:solidFill>
            <a:schemeClr val="bg1"/>
          </a:solidFill>
        </p:spPr>
      </p:pic>
      <p:sp>
        <p:nvSpPr>
          <p:cNvPr id="1031" name="Rectangle 219"/>
          <p:cNvSpPr>
            <a:spLocks noGrp="1" noChangeArrowheads="1"/>
          </p:cNvSpPr>
          <p:nvPr>
            <p:ph type="title"/>
          </p:nvPr>
        </p:nvSpPr>
        <p:spPr bwMode="auto">
          <a:xfrm>
            <a:off x="457200" y="642918"/>
            <a:ext cx="8229600" cy="5794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dirty="0"/>
              <a:t>Klik for at redigere titeltypografi i masteren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 id="2147483660" r:id="rId13"/>
  </p:sldLayoutIdLst>
  <p:txStyles>
    <p:titleStyle>
      <a:lvl1pPr algn="l" rtl="0" eaLnBrk="1" fontAlgn="base" hangingPunct="1">
        <a:spcBef>
          <a:spcPct val="0"/>
        </a:spcBef>
        <a:spcAft>
          <a:spcPct val="0"/>
        </a:spcAft>
        <a:defRPr sz="2800">
          <a:solidFill>
            <a:schemeClr val="accent6">
              <a:lumMod val="75000"/>
            </a:schemeClr>
          </a:solidFill>
          <a:latin typeface="+mj-lt"/>
          <a:ea typeface="+mj-ea"/>
          <a:cs typeface="+mj-cs"/>
        </a:defRPr>
      </a:lvl1pPr>
      <a:lvl2pPr algn="l" rtl="0" eaLnBrk="1" fontAlgn="base" hangingPunct="1">
        <a:spcBef>
          <a:spcPct val="0"/>
        </a:spcBef>
        <a:spcAft>
          <a:spcPct val="0"/>
        </a:spcAft>
        <a:defRPr sz="3200">
          <a:solidFill>
            <a:srgbClr val="666666"/>
          </a:solidFill>
          <a:latin typeface="Arial" charset="0"/>
        </a:defRPr>
      </a:lvl2pPr>
      <a:lvl3pPr algn="l" rtl="0" eaLnBrk="1" fontAlgn="base" hangingPunct="1">
        <a:spcBef>
          <a:spcPct val="0"/>
        </a:spcBef>
        <a:spcAft>
          <a:spcPct val="0"/>
        </a:spcAft>
        <a:defRPr sz="3200">
          <a:solidFill>
            <a:srgbClr val="666666"/>
          </a:solidFill>
          <a:latin typeface="Arial" charset="0"/>
        </a:defRPr>
      </a:lvl3pPr>
      <a:lvl4pPr algn="l" rtl="0" eaLnBrk="1" fontAlgn="base" hangingPunct="1">
        <a:spcBef>
          <a:spcPct val="0"/>
        </a:spcBef>
        <a:spcAft>
          <a:spcPct val="0"/>
        </a:spcAft>
        <a:defRPr sz="3200">
          <a:solidFill>
            <a:srgbClr val="666666"/>
          </a:solidFill>
          <a:latin typeface="Arial" charset="0"/>
        </a:defRPr>
      </a:lvl4pPr>
      <a:lvl5pPr algn="l" rtl="0" eaLnBrk="1" fontAlgn="base" hangingPunct="1">
        <a:spcBef>
          <a:spcPct val="0"/>
        </a:spcBef>
        <a:spcAft>
          <a:spcPct val="0"/>
        </a:spcAft>
        <a:defRPr sz="3200">
          <a:solidFill>
            <a:srgbClr val="666666"/>
          </a:solidFill>
          <a:latin typeface="Arial" charset="0"/>
        </a:defRPr>
      </a:lvl5pPr>
      <a:lvl6pPr marL="457200" algn="l" rtl="0" eaLnBrk="1" fontAlgn="base" hangingPunct="1">
        <a:spcBef>
          <a:spcPct val="0"/>
        </a:spcBef>
        <a:spcAft>
          <a:spcPct val="0"/>
        </a:spcAft>
        <a:defRPr sz="3200">
          <a:solidFill>
            <a:srgbClr val="666666"/>
          </a:solidFill>
          <a:latin typeface="Arial" charset="0"/>
        </a:defRPr>
      </a:lvl6pPr>
      <a:lvl7pPr marL="914400" algn="l" rtl="0" eaLnBrk="1" fontAlgn="base" hangingPunct="1">
        <a:spcBef>
          <a:spcPct val="0"/>
        </a:spcBef>
        <a:spcAft>
          <a:spcPct val="0"/>
        </a:spcAft>
        <a:defRPr sz="3200">
          <a:solidFill>
            <a:srgbClr val="666666"/>
          </a:solidFill>
          <a:latin typeface="Arial" charset="0"/>
        </a:defRPr>
      </a:lvl7pPr>
      <a:lvl8pPr marL="1371600" algn="l" rtl="0" eaLnBrk="1" fontAlgn="base" hangingPunct="1">
        <a:spcBef>
          <a:spcPct val="0"/>
        </a:spcBef>
        <a:spcAft>
          <a:spcPct val="0"/>
        </a:spcAft>
        <a:defRPr sz="3200">
          <a:solidFill>
            <a:srgbClr val="666666"/>
          </a:solidFill>
          <a:latin typeface="Arial" charset="0"/>
        </a:defRPr>
      </a:lvl8pPr>
      <a:lvl9pPr marL="1828800" algn="l" rtl="0" eaLnBrk="1" fontAlgn="base" hangingPunct="1">
        <a:spcBef>
          <a:spcPct val="0"/>
        </a:spcBef>
        <a:spcAft>
          <a:spcPct val="0"/>
        </a:spcAft>
        <a:defRPr sz="3200">
          <a:solidFill>
            <a:srgbClr val="666666"/>
          </a:solidFill>
          <a:latin typeface="Arial" charset="0"/>
        </a:defRPr>
      </a:lvl9pPr>
    </p:titleStyle>
    <p:bodyStyle>
      <a:lvl1pPr marL="342900" indent="-342900" algn="l" rtl="0" eaLnBrk="1" fontAlgn="base" hangingPunct="1">
        <a:spcBef>
          <a:spcPts val="100"/>
        </a:spcBef>
        <a:spcAft>
          <a:spcPts val="100"/>
        </a:spcAft>
        <a:buClr>
          <a:srgbClr val="0055B0"/>
        </a:buClr>
        <a:buSzPct val="85000"/>
        <a:buFont typeface="Wingdings" pitchFamily="2" charset="2"/>
        <a:buChar char="§"/>
        <a:defRPr sz="2400">
          <a:solidFill>
            <a:srgbClr val="0055B0"/>
          </a:solidFill>
          <a:latin typeface="+mn-lt"/>
          <a:ea typeface="+mn-ea"/>
          <a:cs typeface="+mn-cs"/>
        </a:defRPr>
      </a:lvl1pPr>
      <a:lvl2pPr marL="742950" indent="-285750" algn="l" rtl="0" eaLnBrk="1" fontAlgn="base" hangingPunct="1">
        <a:spcBef>
          <a:spcPts val="100"/>
        </a:spcBef>
        <a:spcAft>
          <a:spcPts val="100"/>
        </a:spcAft>
        <a:buSzPct val="85000"/>
        <a:buFont typeface="Wingdings" pitchFamily="2" charset="2"/>
        <a:buChar char="§"/>
        <a:defRPr sz="2000">
          <a:solidFill>
            <a:srgbClr val="0070C0"/>
          </a:solidFill>
          <a:latin typeface="+mn-lt"/>
        </a:defRPr>
      </a:lvl2pPr>
      <a:lvl3pPr marL="1143000" indent="-228600" algn="l" rtl="0" eaLnBrk="1" fontAlgn="base" hangingPunct="1">
        <a:spcBef>
          <a:spcPts val="100"/>
        </a:spcBef>
        <a:spcAft>
          <a:spcPts val="100"/>
        </a:spcAft>
        <a:buSzPct val="50000"/>
        <a:buFont typeface="Wingdings" pitchFamily="2" charset="2"/>
        <a:buChar char="§"/>
        <a:defRPr sz="2000">
          <a:solidFill>
            <a:srgbClr val="229BB8"/>
          </a:solidFill>
          <a:latin typeface="+mn-lt"/>
        </a:defRPr>
      </a:lvl3pPr>
      <a:lvl4pPr marL="1600200" indent="-228600" algn="l" rtl="0" eaLnBrk="1" fontAlgn="base" hangingPunct="1">
        <a:spcBef>
          <a:spcPts val="100"/>
        </a:spcBef>
        <a:spcAft>
          <a:spcPts val="100"/>
        </a:spcAft>
        <a:buChar char="–"/>
        <a:defRPr sz="1600">
          <a:solidFill>
            <a:schemeClr val="bg2">
              <a:lumMod val="75000"/>
            </a:schemeClr>
          </a:solidFill>
          <a:latin typeface="+mn-lt"/>
        </a:defRPr>
      </a:lvl4pPr>
      <a:lvl5pPr marL="2057400" indent="-228600" algn="l" rtl="0" eaLnBrk="1" fontAlgn="base" hangingPunct="1">
        <a:spcBef>
          <a:spcPts val="100"/>
        </a:spcBef>
        <a:spcAft>
          <a:spcPts val="100"/>
        </a:spcAft>
        <a:buChar char="»"/>
        <a:defRPr sz="1600">
          <a:solidFill>
            <a:schemeClr val="bg2">
              <a:lumMod val="75000"/>
            </a:schemeClr>
          </a:solidFill>
          <a:latin typeface="+mn-lt"/>
        </a:defRPr>
      </a:lvl5pPr>
      <a:lvl6pPr marL="2514600" indent="-228600" algn="l" rtl="0" eaLnBrk="1" fontAlgn="base" hangingPunct="1">
        <a:spcBef>
          <a:spcPct val="20000"/>
        </a:spcBef>
        <a:spcAft>
          <a:spcPct val="0"/>
        </a:spcAft>
        <a:buChar char="»"/>
        <a:defRPr sz="2000">
          <a:solidFill>
            <a:srgbClr val="0055B0"/>
          </a:solidFill>
          <a:latin typeface="+mn-lt"/>
        </a:defRPr>
      </a:lvl6pPr>
      <a:lvl7pPr marL="2971800" indent="-228600" algn="l" rtl="0" eaLnBrk="1" fontAlgn="base" hangingPunct="1">
        <a:spcBef>
          <a:spcPct val="20000"/>
        </a:spcBef>
        <a:spcAft>
          <a:spcPct val="0"/>
        </a:spcAft>
        <a:buChar char="»"/>
        <a:defRPr sz="2000">
          <a:solidFill>
            <a:srgbClr val="0055B0"/>
          </a:solidFill>
          <a:latin typeface="+mn-lt"/>
        </a:defRPr>
      </a:lvl7pPr>
      <a:lvl8pPr marL="3429000" indent="-228600" algn="l" rtl="0" eaLnBrk="1" fontAlgn="base" hangingPunct="1">
        <a:spcBef>
          <a:spcPct val="20000"/>
        </a:spcBef>
        <a:spcAft>
          <a:spcPct val="0"/>
        </a:spcAft>
        <a:buChar char="»"/>
        <a:defRPr sz="2000">
          <a:solidFill>
            <a:srgbClr val="0055B0"/>
          </a:solidFill>
          <a:latin typeface="+mn-lt"/>
        </a:defRPr>
      </a:lvl8pPr>
      <a:lvl9pPr marL="3886200" indent="-228600" algn="l" rtl="0" eaLnBrk="1" fontAlgn="base" hangingPunct="1">
        <a:spcBef>
          <a:spcPct val="20000"/>
        </a:spcBef>
        <a:spcAft>
          <a:spcPct val="0"/>
        </a:spcAft>
        <a:buChar char="»"/>
        <a:defRPr sz="2000">
          <a:solidFill>
            <a:srgbClr val="0055B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sz="quarter"/>
          </p:nvPr>
        </p:nvSpPr>
        <p:spPr/>
        <p:txBody>
          <a:bodyPr/>
          <a:lstStyle/>
          <a:p>
            <a:r>
              <a:rPr lang="en-GB" dirty="0"/>
              <a:t>Implementation Guidance for Use of SNOMED CT in Allergy Records</a:t>
            </a:r>
          </a:p>
        </p:txBody>
      </p:sp>
      <p:sp>
        <p:nvSpPr>
          <p:cNvPr id="3" name="Subtitle 2"/>
          <p:cNvSpPr>
            <a:spLocks noGrp="1"/>
          </p:cNvSpPr>
          <p:nvPr>
            <p:ph type="subTitle" sz="quarter" idx="1"/>
          </p:nvPr>
        </p:nvSpPr>
        <p:spPr/>
        <p:txBody>
          <a:bodyPr>
            <a:normAutofit fontScale="92500" lnSpcReduction="20000"/>
          </a:bodyPr>
          <a:lstStyle/>
          <a:p>
            <a:r>
              <a:rPr lang="en-US" sz="3200" b="1" dirty="0">
                <a:latin typeface="Calibri"/>
                <a:cs typeface="Calibri"/>
              </a:rPr>
              <a:t>On behalf of</a:t>
            </a:r>
          </a:p>
          <a:p>
            <a:r>
              <a:rPr lang="en-US" sz="3200" b="1" dirty="0">
                <a:latin typeface="Calibri"/>
                <a:cs typeface="Calibri"/>
              </a:rPr>
              <a:t>Allergy/Intolerance </a:t>
            </a:r>
            <a:r>
              <a:rPr lang="en-US" sz="3200" b="1" dirty="0" smtClean="0">
                <a:latin typeface="Calibri"/>
                <a:cs typeface="Calibri"/>
              </a:rPr>
              <a:t>Clinical</a:t>
            </a:r>
            <a:r>
              <a:rPr lang="en-US" sz="3200" b="1" dirty="0" smtClean="0">
                <a:solidFill>
                  <a:srgbClr val="FF0000"/>
                </a:solidFill>
                <a:latin typeface="Calibri"/>
                <a:cs typeface="Calibri"/>
              </a:rPr>
              <a:t> </a:t>
            </a:r>
            <a:r>
              <a:rPr lang="en-US" sz="3200" b="1" dirty="0">
                <a:latin typeface="Calibri"/>
                <a:cs typeface="Calibri"/>
              </a:rPr>
              <a:t>Reference Group</a:t>
            </a:r>
          </a:p>
          <a:p>
            <a:r>
              <a:rPr lang="en-US" sz="3200" b="1" dirty="0">
                <a:latin typeface="Calibri"/>
                <a:cs typeface="Calibri"/>
              </a:rPr>
              <a:t>(First proposed 2015)</a:t>
            </a: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a:p>
            <a:endParaRPr lang="en-US" sz="3200" b="1" dirty="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Purpose</a:t>
            </a:r>
          </a:p>
        </p:txBody>
      </p:sp>
      <p:sp>
        <p:nvSpPr>
          <p:cNvPr id="3" name="TextBox 2"/>
          <p:cNvSpPr txBox="1"/>
          <p:nvPr/>
        </p:nvSpPr>
        <p:spPr>
          <a:xfrm>
            <a:off x="238998" y="1449508"/>
            <a:ext cx="8905002" cy="4524315"/>
          </a:xfrm>
          <a:prstGeom prst="rect">
            <a:avLst/>
          </a:prstGeom>
          <a:noFill/>
        </p:spPr>
        <p:txBody>
          <a:bodyPr wrap="none" rtlCol="0">
            <a:spAutoFit/>
          </a:bodyPr>
          <a:lstStyle/>
          <a:p>
            <a:r>
              <a:rPr lang="en-US" dirty="0"/>
              <a:t>Request for approval to add this topic to the 2020-2021 </a:t>
            </a:r>
            <a:r>
              <a:rPr lang="en-US" dirty="0" err="1"/>
              <a:t>workplan</a:t>
            </a:r>
            <a:endParaRPr lang="en-US" dirty="0"/>
          </a:p>
          <a:p>
            <a:endParaRPr lang="en-US" dirty="0"/>
          </a:p>
          <a:p>
            <a:r>
              <a:rPr lang="en-US" dirty="0"/>
              <a:t>This proposal was first discussed and approved by the MF in 2015 for </a:t>
            </a:r>
          </a:p>
          <a:p>
            <a:r>
              <a:rPr lang="en-US" dirty="0"/>
              <a:t>development of an implementation guide to extend and refine definitions </a:t>
            </a:r>
          </a:p>
          <a:p>
            <a:r>
              <a:rPr lang="en-US" dirty="0"/>
              <a:t>of adverse sensitivity events and to identify and organize interoperability standards</a:t>
            </a:r>
          </a:p>
          <a:p>
            <a:r>
              <a:rPr lang="en-US" dirty="0"/>
              <a:t>for reporting of allergy testing results , allergy lists and related clinical findings</a:t>
            </a:r>
          </a:p>
          <a:p>
            <a:r>
              <a:rPr lang="en-US" dirty="0"/>
              <a:t>between EHRs.  The work was largely completed within two calendar years but</a:t>
            </a:r>
          </a:p>
          <a:p>
            <a:r>
              <a:rPr lang="en-US" dirty="0"/>
              <a:t>authorization was never provided to proceed to </a:t>
            </a:r>
            <a:r>
              <a:rPr lang="en-US" dirty="0" err="1"/>
              <a:t>refset</a:t>
            </a:r>
            <a:r>
              <a:rPr lang="en-US" dirty="0"/>
              <a:t> development and the guide </a:t>
            </a:r>
          </a:p>
          <a:p>
            <a:r>
              <a:rPr lang="en-US" dirty="0"/>
              <a:t>was never published.</a:t>
            </a:r>
          </a:p>
          <a:p>
            <a:endParaRPr lang="en-US" dirty="0"/>
          </a:p>
          <a:p>
            <a:r>
              <a:rPr lang="en-US" dirty="0"/>
              <a:t>Recent discussion with members and staff have revealed interest in updating the</a:t>
            </a:r>
          </a:p>
          <a:p>
            <a:r>
              <a:rPr lang="en-US" dirty="0"/>
              <a:t>guide to reflect interim changes in SNOMED CT and relevant standards and for </a:t>
            </a:r>
          </a:p>
          <a:p>
            <a:r>
              <a:rPr lang="en-US" dirty="0"/>
              <a:t>publication as a resource for EHR deployment by members.  The Allergy/Intolerance</a:t>
            </a:r>
          </a:p>
          <a:p>
            <a:r>
              <a:rPr lang="en-US" dirty="0"/>
              <a:t>CRG further asserts that supplementation of the revised guide must be accompanied </a:t>
            </a:r>
          </a:p>
          <a:p>
            <a:r>
              <a:rPr lang="en-US" dirty="0"/>
              <a:t>by useful SNOMED CT </a:t>
            </a:r>
            <a:r>
              <a:rPr lang="en-US" dirty="0" err="1"/>
              <a:t>refsets</a:t>
            </a:r>
            <a:r>
              <a:rPr lang="en-US" dirty="0"/>
              <a:t> to support member interoperation needs and that </a:t>
            </a:r>
          </a:p>
          <a:p>
            <a:r>
              <a:rPr lang="en-US" dirty="0"/>
              <a:t>this would be a necessary part of any revival of the </a:t>
            </a:r>
            <a:r>
              <a:rPr lang="en-US" dirty="0" err="1"/>
              <a:t>workplan</a:t>
            </a:r>
            <a:r>
              <a:rPr lang="en-US" dirty="0"/>
              <a:t>.</a:t>
            </a:r>
          </a:p>
        </p:txBody>
      </p:sp>
    </p:spTree>
    <p:extLst>
      <p:ext uri="{BB962C8B-B14F-4D97-AF65-F5344CB8AC3E}">
        <p14:creationId xmlns:p14="http://schemas.microsoft.com/office/powerpoint/2010/main" val="455949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pPr marL="0" indent="0">
              <a:buNone/>
            </a:pPr>
            <a:r>
              <a:rPr lang="en-US" sz="1800" dirty="0">
                <a:solidFill>
                  <a:schemeClr val="tx1"/>
                </a:solidFill>
              </a:rPr>
              <a:t>Interoperable deployment of SNOMED CT content in support of adverse sensitivity data is inconsistent and confused across IHTSDO member realms.  This arises due to confusion regarding the scope and definition of adverse sensitivity data, evolution in SNOMED CT,  uncertainty regarding proper application of the SNOMED concept model and related reference data models and inconsistency in the value sets relevant to the interoperable definition of these data.</a:t>
            </a:r>
          </a:p>
          <a:p>
            <a:pPr marL="0" indent="0">
              <a:buNone/>
            </a:pPr>
            <a:endParaRPr lang="en-US" sz="1800" dirty="0">
              <a:solidFill>
                <a:schemeClr val="tx1"/>
              </a:solidFill>
            </a:endParaRPr>
          </a:p>
          <a:p>
            <a:pPr marL="0" indent="0">
              <a:buNone/>
            </a:pPr>
            <a:r>
              <a:rPr lang="en-US" sz="1800" dirty="0">
                <a:solidFill>
                  <a:schemeClr val="tx1"/>
                </a:solidFill>
              </a:rPr>
              <a:t>Extensive discussion and dialogue on these issues 2014-2016 resulted in the preparation of an implementation guide without supplementing </a:t>
            </a:r>
            <a:r>
              <a:rPr lang="en-US" sz="1800" dirty="0" err="1">
                <a:solidFill>
                  <a:schemeClr val="tx1"/>
                </a:solidFill>
              </a:rPr>
              <a:t>valuesets</a:t>
            </a:r>
            <a:r>
              <a:rPr lang="en-US" sz="1800" dirty="0">
                <a:solidFill>
                  <a:schemeClr val="tx1"/>
                </a:solidFill>
              </a:rPr>
              <a:t> (</a:t>
            </a:r>
            <a:r>
              <a:rPr lang="en-US" sz="1800" dirty="0" err="1">
                <a:solidFill>
                  <a:schemeClr val="tx1"/>
                </a:solidFill>
              </a:rPr>
              <a:t>refsets</a:t>
            </a:r>
            <a:r>
              <a:rPr lang="en-US" sz="1800" dirty="0">
                <a:solidFill>
                  <a:schemeClr val="tx1"/>
                </a:solidFill>
              </a:rPr>
              <a:t>).  This guide has recently been resurrected on the Allergy/Intolerance CRG agenda at the request of IHTSDO staff but now awaits agreement on the value of this work and resource allocation by the member forum.</a:t>
            </a:r>
          </a:p>
        </p:txBody>
      </p:sp>
    </p:spTree>
    <p:extLst>
      <p:ext uri="{BB962C8B-B14F-4D97-AF65-F5344CB8AC3E}">
        <p14:creationId xmlns:p14="http://schemas.microsoft.com/office/powerpoint/2010/main" val="2157266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Requests</a:t>
            </a:r>
          </a:p>
        </p:txBody>
      </p:sp>
      <p:sp>
        <p:nvSpPr>
          <p:cNvPr id="3" name="Content Placeholder 2"/>
          <p:cNvSpPr>
            <a:spLocks noGrp="1"/>
          </p:cNvSpPr>
          <p:nvPr>
            <p:ph idx="1"/>
          </p:nvPr>
        </p:nvSpPr>
        <p:spPr/>
        <p:txBody>
          <a:bodyPr/>
          <a:lstStyle/>
          <a:p>
            <a:pPr marL="0" indent="0">
              <a:buNone/>
            </a:pPr>
            <a:r>
              <a:rPr lang="en-US" dirty="0"/>
              <a:t>1.	Support from the member forum for the Allergy CRG to revise and complete voluntary work on the adverse sensitivity implementation guide</a:t>
            </a:r>
          </a:p>
          <a:p>
            <a:pPr marL="0" indent="0">
              <a:buNone/>
            </a:pPr>
            <a:r>
              <a:rPr lang="en-US" dirty="0"/>
              <a:t>2.	Agreement to continue to support collaboration with the HL7 patient care and FHIR working groups, </a:t>
            </a:r>
            <a:r>
              <a:rPr lang="en-US" dirty="0" err="1"/>
              <a:t>epSOS</a:t>
            </a:r>
            <a:r>
              <a:rPr lang="en-US" dirty="0"/>
              <a:t> and </a:t>
            </a:r>
            <a:r>
              <a:rPr lang="en-US" dirty="0" err="1"/>
              <a:t>openEHR</a:t>
            </a:r>
            <a:r>
              <a:rPr lang="en-US" dirty="0"/>
              <a:t> in order to update and finalize content relevant to interoperation with their reference standards.</a:t>
            </a:r>
          </a:p>
          <a:p>
            <a:pPr marL="0" indent="0">
              <a:buNone/>
            </a:pPr>
            <a:r>
              <a:rPr lang="en-US" dirty="0"/>
              <a:t>3.	Publish the Implementation </a:t>
            </a:r>
            <a:r>
              <a:rPr lang="en-US"/>
              <a:t>guide as DSTU in 2021</a:t>
            </a:r>
            <a:endParaRPr lang="en-US" dirty="0"/>
          </a:p>
          <a:p>
            <a:pPr marL="0" indent="0">
              <a:buNone/>
            </a:pPr>
            <a:r>
              <a:rPr lang="en-US" dirty="0"/>
              <a:t>4.	Agree to support </a:t>
            </a:r>
            <a:r>
              <a:rPr lang="en-US" dirty="0" err="1"/>
              <a:t>refset</a:t>
            </a:r>
            <a:r>
              <a:rPr lang="en-US" dirty="0"/>
              <a:t> development as supplement to the guide in IHTSDO 2021 </a:t>
            </a:r>
            <a:r>
              <a:rPr lang="en-US" dirty="0" err="1"/>
              <a:t>workplan</a:t>
            </a:r>
            <a:endParaRPr lang="en-US" dirty="0"/>
          </a:p>
          <a:p>
            <a:endParaRPr lang="en-US" dirty="0"/>
          </a:p>
        </p:txBody>
      </p:sp>
    </p:spTree>
    <p:extLst>
      <p:ext uri="{BB962C8B-B14F-4D97-AF65-F5344CB8AC3E}">
        <p14:creationId xmlns:p14="http://schemas.microsoft.com/office/powerpoint/2010/main" val="2679316185"/>
      </p:ext>
    </p:extLst>
  </p:cSld>
  <p:clrMapOvr>
    <a:masterClrMapping/>
  </p:clrMapOvr>
</p:sld>
</file>

<file path=ppt/theme/theme1.xml><?xml version="1.0" encoding="utf-8"?>
<a:theme xmlns:a="http://schemas.openxmlformats.org/drawingml/2006/main" name="Ihtsdo_Ciio_2012">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master_IHTSDO_turkis li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808080"/>
          </a:solidFill>
          <a:prstDash val="solid"/>
          <a:round/>
          <a:headEnd type="none" w="med" len="med"/>
          <a:tailEnd type="none" w="med" len="med"/>
        </a:ln>
        <a:effectLst/>
      </a:spPr>
      <a:bodyPr vert="horz" wrap="none" lIns="90000" tIns="46800" rIns="90000" bIns="4680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1600" b="0" i="0" u="none" strike="noStrike" cap="none" normalizeH="0" baseline="0" smtClean="0">
            <a:ln>
              <a:noFill/>
            </a:ln>
            <a:solidFill>
              <a:srgbClr val="808080"/>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rgbClr val="808080"/>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da-DK" sz="1600" b="0" i="0" u="none" strike="noStrike" cap="none" normalizeH="0" baseline="0" smtClean="0">
            <a:ln>
              <a:noFill/>
            </a:ln>
            <a:solidFill>
              <a:srgbClr val="808080"/>
            </a:solidFill>
            <a:effectLst/>
            <a:latin typeface="Verdana" pitchFamily="34" charset="0"/>
          </a:defRPr>
        </a:defPPr>
      </a:lstStyle>
    </a:lnDef>
  </a:objectDefaults>
  <a:extraClrSchemeLst>
    <a:extraClrScheme>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IHTSDO_turkis li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IHTSDO_turkis li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IHTSDO_turkis li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IHTSDO_turkis li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IHTSDO_turkis li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IHTSDO_turkis li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Ihtsdo_Ciio_2012</Template>
  <TotalTime>600</TotalTime>
  <Words>315</Words>
  <Application>Microsoft Office PowerPoint</Application>
  <PresentationFormat>On-screen Show (4:3)</PresentationFormat>
  <Paragraphs>44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Verdana</vt:lpstr>
      <vt:lpstr>Wingdings</vt:lpstr>
      <vt:lpstr>Ihtsdo_Ciio_2012</vt:lpstr>
      <vt:lpstr>Implementation Guidance for Use of SNOMED CT in Allergy Records</vt:lpstr>
      <vt:lpstr>Purpose</vt:lpstr>
      <vt:lpstr>Background</vt:lpstr>
      <vt:lpstr>Requests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Search &amp; Data Entry</dc:title>
  <dc:creator>David Markwell</dc:creator>
  <cp:lastModifiedBy>Jim Campbell</cp:lastModifiedBy>
  <cp:revision>42</cp:revision>
  <cp:lastPrinted>2012-02-08T14:59:06Z</cp:lastPrinted>
  <dcterms:created xsi:type="dcterms:W3CDTF">2013-03-25T11:44:29Z</dcterms:created>
  <dcterms:modified xsi:type="dcterms:W3CDTF">2020-11-07T14:26:15Z</dcterms:modified>
</cp:coreProperties>
</file>