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0" r:id="rId2"/>
  </p:sldMasterIdLst>
  <p:notesMasterIdLst>
    <p:notesMasterId r:id="rId25"/>
  </p:notesMasterIdLst>
  <p:sldIdLst>
    <p:sldId id="256" r:id="rId3"/>
    <p:sldId id="285" r:id="rId4"/>
    <p:sldId id="264" r:id="rId5"/>
    <p:sldId id="286" r:id="rId6"/>
    <p:sldId id="287" r:id="rId7"/>
    <p:sldId id="289" r:id="rId8"/>
    <p:sldId id="290" r:id="rId9"/>
    <p:sldId id="297" r:id="rId10"/>
    <p:sldId id="298" r:id="rId11"/>
    <p:sldId id="291" r:id="rId12"/>
    <p:sldId id="293" r:id="rId13"/>
    <p:sldId id="294" r:id="rId14"/>
    <p:sldId id="273" r:id="rId15"/>
    <p:sldId id="259" r:id="rId16"/>
    <p:sldId id="270" r:id="rId17"/>
    <p:sldId id="261" r:id="rId18"/>
    <p:sldId id="276" r:id="rId19"/>
    <p:sldId id="295" r:id="rId20"/>
    <p:sldId id="258" r:id="rId21"/>
    <p:sldId id="296" r:id="rId22"/>
    <p:sldId id="260" r:id="rId23"/>
    <p:sldId id="265"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1"/>
    <p:restoredTop sz="94729"/>
  </p:normalViewPr>
  <p:slideViewPr>
    <p:cSldViewPr snapToGrid="0" snapToObjects="1">
      <p:cViewPr>
        <p:scale>
          <a:sx n="95" d="100"/>
          <a:sy n="95" d="100"/>
        </p:scale>
        <p:origin x="144" y="6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D512DD6-ECC6-6345-A0A5-16FB74B265E1}" type="doc">
      <dgm:prSet loTypeId="urn:microsoft.com/office/officeart/2005/8/layout/radial6" loCatId="" qsTypeId="urn:microsoft.com/office/officeart/2005/8/quickstyle/simple4" qsCatId="simple" csTypeId="urn:microsoft.com/office/officeart/2005/8/colors/accent1_2" csCatId="accent1" phldr="1"/>
      <dgm:spPr/>
      <dgm:t>
        <a:bodyPr/>
        <a:lstStyle/>
        <a:p>
          <a:endParaRPr lang="en-US"/>
        </a:p>
      </dgm:t>
    </dgm:pt>
    <dgm:pt modelId="{C32BC5D8-869F-6A47-9E77-A5FF71C47911}">
      <dgm:prSet phldrT="[Text]"/>
      <dgm:spPr/>
      <dgm:t>
        <a:bodyPr/>
        <a:lstStyle/>
        <a:p>
          <a:r>
            <a:rPr lang="en-US" dirty="0"/>
            <a:t>Precision Medicine</a:t>
          </a:r>
        </a:p>
      </dgm:t>
    </dgm:pt>
    <dgm:pt modelId="{CAD2F928-E79F-794C-AC24-409DBF8C42AB}" type="parTrans" cxnId="{9BED1593-B9D1-044B-A1D7-8296E0A262D2}">
      <dgm:prSet/>
      <dgm:spPr/>
      <dgm:t>
        <a:bodyPr/>
        <a:lstStyle/>
        <a:p>
          <a:endParaRPr lang="en-US"/>
        </a:p>
      </dgm:t>
    </dgm:pt>
    <dgm:pt modelId="{6CE6C752-583F-F046-ADF6-E261B728A385}" type="sibTrans" cxnId="{9BED1593-B9D1-044B-A1D7-8296E0A262D2}">
      <dgm:prSet/>
      <dgm:spPr/>
      <dgm:t>
        <a:bodyPr/>
        <a:lstStyle/>
        <a:p>
          <a:endParaRPr lang="en-US"/>
        </a:p>
      </dgm:t>
    </dgm:pt>
    <dgm:pt modelId="{50A8402A-22ED-9340-B909-6F2F539B344D}">
      <dgm:prSet phldrT="[Text]"/>
      <dgm:spPr/>
      <dgm:t>
        <a:bodyPr/>
        <a:lstStyle/>
        <a:p>
          <a:r>
            <a:rPr lang="en-US" dirty="0"/>
            <a:t>Drug</a:t>
          </a:r>
        </a:p>
      </dgm:t>
    </dgm:pt>
    <dgm:pt modelId="{B6D7A029-E010-984A-A4B1-E10FA515CCA5}" type="parTrans" cxnId="{4F18656A-F848-664E-8612-46863B711EAF}">
      <dgm:prSet/>
      <dgm:spPr/>
      <dgm:t>
        <a:bodyPr/>
        <a:lstStyle/>
        <a:p>
          <a:endParaRPr lang="en-US"/>
        </a:p>
      </dgm:t>
    </dgm:pt>
    <dgm:pt modelId="{B75E91D1-DFEB-F547-B0B9-B29225E67742}" type="sibTrans" cxnId="{4F18656A-F848-664E-8612-46863B711EAF}">
      <dgm:prSet/>
      <dgm:spPr/>
      <dgm:t>
        <a:bodyPr/>
        <a:lstStyle/>
        <a:p>
          <a:endParaRPr lang="en-US"/>
        </a:p>
      </dgm:t>
    </dgm:pt>
    <dgm:pt modelId="{C7187400-B2AA-494B-836D-3C8C113629C8}">
      <dgm:prSet phldrT="[Text]"/>
      <dgm:spPr/>
      <dgm:t>
        <a:bodyPr/>
        <a:lstStyle/>
        <a:p>
          <a:r>
            <a:rPr lang="en-US" dirty="0"/>
            <a:t>Disease</a:t>
          </a:r>
        </a:p>
      </dgm:t>
    </dgm:pt>
    <dgm:pt modelId="{3526363A-A33D-6A41-8B33-8E01C64B9EA5}" type="parTrans" cxnId="{72D64EC2-FD46-574A-859F-9C847A34508E}">
      <dgm:prSet/>
      <dgm:spPr/>
      <dgm:t>
        <a:bodyPr/>
        <a:lstStyle/>
        <a:p>
          <a:endParaRPr lang="en-US"/>
        </a:p>
      </dgm:t>
    </dgm:pt>
    <dgm:pt modelId="{B912C0F9-7659-7A4B-8CD9-D8A67415FE23}" type="sibTrans" cxnId="{72D64EC2-FD46-574A-859F-9C847A34508E}">
      <dgm:prSet/>
      <dgm:spPr/>
      <dgm:t>
        <a:bodyPr/>
        <a:lstStyle/>
        <a:p>
          <a:endParaRPr lang="en-US"/>
        </a:p>
      </dgm:t>
    </dgm:pt>
    <dgm:pt modelId="{6F2DE216-B0B2-2C4D-9848-BA34CC434596}">
      <dgm:prSet phldrT="[Text]"/>
      <dgm:spPr/>
      <dgm:t>
        <a:bodyPr/>
        <a:lstStyle/>
        <a:p>
          <a:r>
            <a:rPr lang="en-US" dirty="0"/>
            <a:t>Gene</a:t>
          </a:r>
        </a:p>
      </dgm:t>
    </dgm:pt>
    <dgm:pt modelId="{CC5D5B5E-D193-A349-84C7-1A549711B95A}" type="parTrans" cxnId="{1EF98E77-1F67-1F49-ADFC-D54492788FAC}">
      <dgm:prSet/>
      <dgm:spPr/>
      <dgm:t>
        <a:bodyPr/>
        <a:lstStyle/>
        <a:p>
          <a:endParaRPr lang="en-US"/>
        </a:p>
      </dgm:t>
    </dgm:pt>
    <dgm:pt modelId="{43A3E6DB-5ED3-5844-ADC7-7274D772B7E6}" type="sibTrans" cxnId="{1EF98E77-1F67-1F49-ADFC-D54492788FAC}">
      <dgm:prSet/>
      <dgm:spPr/>
      <dgm:t>
        <a:bodyPr/>
        <a:lstStyle/>
        <a:p>
          <a:endParaRPr lang="en-US"/>
        </a:p>
      </dgm:t>
    </dgm:pt>
    <dgm:pt modelId="{9461E889-1FFC-BC4B-BC5F-5545E1F851A0}">
      <dgm:prSet phldrT="[Text]"/>
      <dgm:spPr/>
      <dgm:t>
        <a:bodyPr/>
        <a:lstStyle/>
        <a:p>
          <a:r>
            <a:rPr lang="en-US" dirty="0"/>
            <a:t>Protein Complex</a:t>
          </a:r>
        </a:p>
      </dgm:t>
    </dgm:pt>
    <dgm:pt modelId="{2995B982-01B9-834E-AB99-85FC8D9AC79B}" type="parTrans" cxnId="{64780AEB-8EB5-7A4A-991F-33189D208BD8}">
      <dgm:prSet/>
      <dgm:spPr/>
      <dgm:t>
        <a:bodyPr/>
        <a:lstStyle/>
        <a:p>
          <a:endParaRPr lang="en-US"/>
        </a:p>
      </dgm:t>
    </dgm:pt>
    <dgm:pt modelId="{EF7585F3-A15C-A144-9C4E-250305D92A9E}" type="sibTrans" cxnId="{64780AEB-8EB5-7A4A-991F-33189D208BD8}">
      <dgm:prSet/>
      <dgm:spPr/>
      <dgm:t>
        <a:bodyPr/>
        <a:lstStyle/>
        <a:p>
          <a:endParaRPr lang="en-US"/>
        </a:p>
      </dgm:t>
    </dgm:pt>
    <dgm:pt modelId="{6E581865-9F3D-FF41-B8BD-21E7F05F3450}">
      <dgm:prSet phldrT="[Text]"/>
      <dgm:spPr/>
      <dgm:t>
        <a:bodyPr/>
        <a:lstStyle/>
        <a:p>
          <a:r>
            <a:rPr lang="en-US" dirty="0"/>
            <a:t>Gene Product</a:t>
          </a:r>
        </a:p>
      </dgm:t>
    </dgm:pt>
    <dgm:pt modelId="{220E0BAD-FF46-294B-9593-ECF924631B6C}" type="parTrans" cxnId="{43DE2E78-E8F9-5741-B1AC-B0C3F53188F1}">
      <dgm:prSet/>
      <dgm:spPr/>
      <dgm:t>
        <a:bodyPr/>
        <a:lstStyle/>
        <a:p>
          <a:endParaRPr lang="en-US"/>
        </a:p>
      </dgm:t>
    </dgm:pt>
    <dgm:pt modelId="{35922822-AD0B-FE49-9C16-1CE325AB1694}" type="sibTrans" cxnId="{43DE2E78-E8F9-5741-B1AC-B0C3F53188F1}">
      <dgm:prSet/>
      <dgm:spPr/>
      <dgm:t>
        <a:bodyPr/>
        <a:lstStyle/>
        <a:p>
          <a:endParaRPr lang="en-US"/>
        </a:p>
      </dgm:t>
    </dgm:pt>
    <dgm:pt modelId="{1A8A891B-E4D6-994B-A7EB-CE463ACCF6C5}" type="pres">
      <dgm:prSet presAssocID="{6D512DD6-ECC6-6345-A0A5-16FB74B265E1}" presName="Name0" presStyleCnt="0">
        <dgm:presLayoutVars>
          <dgm:chMax val="1"/>
          <dgm:dir/>
          <dgm:animLvl val="ctr"/>
          <dgm:resizeHandles val="exact"/>
        </dgm:presLayoutVars>
      </dgm:prSet>
      <dgm:spPr/>
    </dgm:pt>
    <dgm:pt modelId="{2CDCC097-32D4-1845-880C-69FEECD9C6AE}" type="pres">
      <dgm:prSet presAssocID="{C32BC5D8-869F-6A47-9E77-A5FF71C47911}" presName="centerShape" presStyleLbl="node0" presStyleIdx="0" presStyleCnt="1"/>
      <dgm:spPr/>
    </dgm:pt>
    <dgm:pt modelId="{B5BF6134-50E8-434E-9D3A-666FDFBA4510}" type="pres">
      <dgm:prSet presAssocID="{50A8402A-22ED-9340-B909-6F2F539B344D}" presName="node" presStyleLbl="node1" presStyleIdx="0" presStyleCnt="5">
        <dgm:presLayoutVars>
          <dgm:bulletEnabled val="1"/>
        </dgm:presLayoutVars>
      </dgm:prSet>
      <dgm:spPr/>
    </dgm:pt>
    <dgm:pt modelId="{4ED64FD9-8B3A-B148-8454-33946922A09A}" type="pres">
      <dgm:prSet presAssocID="{50A8402A-22ED-9340-B909-6F2F539B344D}" presName="dummy" presStyleCnt="0"/>
      <dgm:spPr/>
    </dgm:pt>
    <dgm:pt modelId="{9841F230-B4B3-8E4C-B503-4360B53CFB07}" type="pres">
      <dgm:prSet presAssocID="{B75E91D1-DFEB-F547-B0B9-B29225E67742}" presName="sibTrans" presStyleLbl="sibTrans2D1" presStyleIdx="0" presStyleCnt="5"/>
      <dgm:spPr/>
    </dgm:pt>
    <dgm:pt modelId="{71049A22-6346-1546-A0AA-AACA06096FA0}" type="pres">
      <dgm:prSet presAssocID="{C7187400-B2AA-494B-836D-3C8C113629C8}" presName="node" presStyleLbl="node1" presStyleIdx="1" presStyleCnt="5">
        <dgm:presLayoutVars>
          <dgm:bulletEnabled val="1"/>
        </dgm:presLayoutVars>
      </dgm:prSet>
      <dgm:spPr/>
    </dgm:pt>
    <dgm:pt modelId="{4C744FDB-868F-B647-A484-6590E8F4A9CC}" type="pres">
      <dgm:prSet presAssocID="{C7187400-B2AA-494B-836D-3C8C113629C8}" presName="dummy" presStyleCnt="0"/>
      <dgm:spPr/>
    </dgm:pt>
    <dgm:pt modelId="{51D468D5-3AE9-5D44-8F85-A8C33788D2E5}" type="pres">
      <dgm:prSet presAssocID="{B912C0F9-7659-7A4B-8CD9-D8A67415FE23}" presName="sibTrans" presStyleLbl="sibTrans2D1" presStyleIdx="1" presStyleCnt="5"/>
      <dgm:spPr/>
    </dgm:pt>
    <dgm:pt modelId="{B1428F70-585B-8A4B-AE6A-79AEB7B01652}" type="pres">
      <dgm:prSet presAssocID="{6F2DE216-B0B2-2C4D-9848-BA34CC434596}" presName="node" presStyleLbl="node1" presStyleIdx="2" presStyleCnt="5">
        <dgm:presLayoutVars>
          <dgm:bulletEnabled val="1"/>
        </dgm:presLayoutVars>
      </dgm:prSet>
      <dgm:spPr/>
    </dgm:pt>
    <dgm:pt modelId="{63635221-9EF0-EC4A-AEA6-A0F17A00304C}" type="pres">
      <dgm:prSet presAssocID="{6F2DE216-B0B2-2C4D-9848-BA34CC434596}" presName="dummy" presStyleCnt="0"/>
      <dgm:spPr/>
    </dgm:pt>
    <dgm:pt modelId="{7094A5B6-C6E5-9449-83FF-C7BEACC286E4}" type="pres">
      <dgm:prSet presAssocID="{43A3E6DB-5ED3-5844-ADC7-7274D772B7E6}" presName="sibTrans" presStyleLbl="sibTrans2D1" presStyleIdx="2" presStyleCnt="5"/>
      <dgm:spPr/>
    </dgm:pt>
    <dgm:pt modelId="{FE0C4466-5628-0047-99F4-016B93C642DD}" type="pres">
      <dgm:prSet presAssocID="{6E581865-9F3D-FF41-B8BD-21E7F05F3450}" presName="node" presStyleLbl="node1" presStyleIdx="3" presStyleCnt="5">
        <dgm:presLayoutVars>
          <dgm:bulletEnabled val="1"/>
        </dgm:presLayoutVars>
      </dgm:prSet>
      <dgm:spPr/>
    </dgm:pt>
    <dgm:pt modelId="{78939439-F71C-8A4E-962A-7479EDD5EF89}" type="pres">
      <dgm:prSet presAssocID="{6E581865-9F3D-FF41-B8BD-21E7F05F3450}" presName="dummy" presStyleCnt="0"/>
      <dgm:spPr/>
    </dgm:pt>
    <dgm:pt modelId="{EE6EEAAC-9536-0840-BE18-5C8A01778673}" type="pres">
      <dgm:prSet presAssocID="{35922822-AD0B-FE49-9C16-1CE325AB1694}" presName="sibTrans" presStyleLbl="sibTrans2D1" presStyleIdx="3" presStyleCnt="5"/>
      <dgm:spPr/>
    </dgm:pt>
    <dgm:pt modelId="{C90DA4EA-3AC0-E645-871A-2734EE1759CD}" type="pres">
      <dgm:prSet presAssocID="{9461E889-1FFC-BC4B-BC5F-5545E1F851A0}" presName="node" presStyleLbl="node1" presStyleIdx="4" presStyleCnt="5">
        <dgm:presLayoutVars>
          <dgm:bulletEnabled val="1"/>
        </dgm:presLayoutVars>
      </dgm:prSet>
      <dgm:spPr/>
    </dgm:pt>
    <dgm:pt modelId="{F00C3FEF-A7F9-CA47-8BD7-A050ECE1E5DF}" type="pres">
      <dgm:prSet presAssocID="{9461E889-1FFC-BC4B-BC5F-5545E1F851A0}" presName="dummy" presStyleCnt="0"/>
      <dgm:spPr/>
    </dgm:pt>
    <dgm:pt modelId="{2531EA68-620A-1543-9231-141BCEBD2E9D}" type="pres">
      <dgm:prSet presAssocID="{EF7585F3-A15C-A144-9C4E-250305D92A9E}" presName="sibTrans" presStyleLbl="sibTrans2D1" presStyleIdx="4" presStyleCnt="5"/>
      <dgm:spPr/>
    </dgm:pt>
  </dgm:ptLst>
  <dgm:cxnLst>
    <dgm:cxn modelId="{AC5EB114-E32A-F643-80E1-1517490AEBA1}" type="presOf" srcId="{C7187400-B2AA-494B-836D-3C8C113629C8}" destId="{71049A22-6346-1546-A0AA-AACA06096FA0}" srcOrd="0" destOrd="0" presId="urn:microsoft.com/office/officeart/2005/8/layout/radial6"/>
    <dgm:cxn modelId="{EE52433D-DE6D-034B-85A9-328FB630C025}" type="presOf" srcId="{50A8402A-22ED-9340-B909-6F2F539B344D}" destId="{B5BF6134-50E8-434E-9D3A-666FDFBA4510}" srcOrd="0" destOrd="0" presId="urn:microsoft.com/office/officeart/2005/8/layout/radial6"/>
    <dgm:cxn modelId="{D6063542-F8E4-1546-8E8F-E2D9983E7F83}" type="presOf" srcId="{B912C0F9-7659-7A4B-8CD9-D8A67415FE23}" destId="{51D468D5-3AE9-5D44-8F85-A8C33788D2E5}" srcOrd="0" destOrd="0" presId="urn:microsoft.com/office/officeart/2005/8/layout/radial6"/>
    <dgm:cxn modelId="{4F18656A-F848-664E-8612-46863B711EAF}" srcId="{C32BC5D8-869F-6A47-9E77-A5FF71C47911}" destId="{50A8402A-22ED-9340-B909-6F2F539B344D}" srcOrd="0" destOrd="0" parTransId="{B6D7A029-E010-984A-A4B1-E10FA515CCA5}" sibTransId="{B75E91D1-DFEB-F547-B0B9-B29225E67742}"/>
    <dgm:cxn modelId="{1EF98E77-1F67-1F49-ADFC-D54492788FAC}" srcId="{C32BC5D8-869F-6A47-9E77-A5FF71C47911}" destId="{6F2DE216-B0B2-2C4D-9848-BA34CC434596}" srcOrd="2" destOrd="0" parTransId="{CC5D5B5E-D193-A349-84C7-1A549711B95A}" sibTransId="{43A3E6DB-5ED3-5844-ADC7-7274D772B7E6}"/>
    <dgm:cxn modelId="{43DE2E78-E8F9-5741-B1AC-B0C3F53188F1}" srcId="{C32BC5D8-869F-6A47-9E77-A5FF71C47911}" destId="{6E581865-9F3D-FF41-B8BD-21E7F05F3450}" srcOrd="3" destOrd="0" parTransId="{220E0BAD-FF46-294B-9593-ECF924631B6C}" sibTransId="{35922822-AD0B-FE49-9C16-1CE325AB1694}"/>
    <dgm:cxn modelId="{9BED1593-B9D1-044B-A1D7-8296E0A262D2}" srcId="{6D512DD6-ECC6-6345-A0A5-16FB74B265E1}" destId="{C32BC5D8-869F-6A47-9E77-A5FF71C47911}" srcOrd="0" destOrd="0" parTransId="{CAD2F928-E79F-794C-AC24-409DBF8C42AB}" sibTransId="{6CE6C752-583F-F046-ADF6-E261B728A385}"/>
    <dgm:cxn modelId="{FE949B93-EF58-AF4B-B019-0E4B4AF341F4}" type="presOf" srcId="{43A3E6DB-5ED3-5844-ADC7-7274D772B7E6}" destId="{7094A5B6-C6E5-9449-83FF-C7BEACC286E4}" srcOrd="0" destOrd="0" presId="urn:microsoft.com/office/officeart/2005/8/layout/radial6"/>
    <dgm:cxn modelId="{80D2A598-A63F-654F-BAA1-A3D7E386E230}" type="presOf" srcId="{6E581865-9F3D-FF41-B8BD-21E7F05F3450}" destId="{FE0C4466-5628-0047-99F4-016B93C642DD}" srcOrd="0" destOrd="0" presId="urn:microsoft.com/office/officeart/2005/8/layout/radial6"/>
    <dgm:cxn modelId="{966F339A-74C9-9847-8A31-CE1985781901}" type="presOf" srcId="{6D512DD6-ECC6-6345-A0A5-16FB74B265E1}" destId="{1A8A891B-E4D6-994B-A7EB-CE463ACCF6C5}" srcOrd="0" destOrd="0" presId="urn:microsoft.com/office/officeart/2005/8/layout/radial6"/>
    <dgm:cxn modelId="{AA3074B5-4C00-BC4C-94BB-E9199BE255B5}" type="presOf" srcId="{35922822-AD0B-FE49-9C16-1CE325AB1694}" destId="{EE6EEAAC-9536-0840-BE18-5C8A01778673}" srcOrd="0" destOrd="0" presId="urn:microsoft.com/office/officeart/2005/8/layout/radial6"/>
    <dgm:cxn modelId="{FFF9EFBF-36AF-0D40-8CF7-227DD38A567B}" type="presOf" srcId="{EF7585F3-A15C-A144-9C4E-250305D92A9E}" destId="{2531EA68-620A-1543-9231-141BCEBD2E9D}" srcOrd="0" destOrd="0" presId="urn:microsoft.com/office/officeart/2005/8/layout/radial6"/>
    <dgm:cxn modelId="{72D64EC2-FD46-574A-859F-9C847A34508E}" srcId="{C32BC5D8-869F-6A47-9E77-A5FF71C47911}" destId="{C7187400-B2AA-494B-836D-3C8C113629C8}" srcOrd="1" destOrd="0" parTransId="{3526363A-A33D-6A41-8B33-8E01C64B9EA5}" sibTransId="{B912C0F9-7659-7A4B-8CD9-D8A67415FE23}"/>
    <dgm:cxn modelId="{DE5896CF-7BD6-444D-9A08-DBA613B0FBDD}" type="presOf" srcId="{B75E91D1-DFEB-F547-B0B9-B29225E67742}" destId="{9841F230-B4B3-8E4C-B503-4360B53CFB07}" srcOrd="0" destOrd="0" presId="urn:microsoft.com/office/officeart/2005/8/layout/radial6"/>
    <dgm:cxn modelId="{7FAA6BD3-01CB-6841-8CA1-789460E9C321}" type="presOf" srcId="{6F2DE216-B0B2-2C4D-9848-BA34CC434596}" destId="{B1428F70-585B-8A4B-AE6A-79AEB7B01652}" srcOrd="0" destOrd="0" presId="urn:microsoft.com/office/officeart/2005/8/layout/radial6"/>
    <dgm:cxn modelId="{74D5E6E0-2E41-5F4E-BC44-6C09117DCFA4}" type="presOf" srcId="{9461E889-1FFC-BC4B-BC5F-5545E1F851A0}" destId="{C90DA4EA-3AC0-E645-871A-2734EE1759CD}" srcOrd="0" destOrd="0" presId="urn:microsoft.com/office/officeart/2005/8/layout/radial6"/>
    <dgm:cxn modelId="{64780AEB-8EB5-7A4A-991F-33189D208BD8}" srcId="{C32BC5D8-869F-6A47-9E77-A5FF71C47911}" destId="{9461E889-1FFC-BC4B-BC5F-5545E1F851A0}" srcOrd="4" destOrd="0" parTransId="{2995B982-01B9-834E-AB99-85FC8D9AC79B}" sibTransId="{EF7585F3-A15C-A144-9C4E-250305D92A9E}"/>
    <dgm:cxn modelId="{544BDCEE-454C-7D48-B667-605FB423888D}" type="presOf" srcId="{C32BC5D8-869F-6A47-9E77-A5FF71C47911}" destId="{2CDCC097-32D4-1845-880C-69FEECD9C6AE}" srcOrd="0" destOrd="0" presId="urn:microsoft.com/office/officeart/2005/8/layout/radial6"/>
    <dgm:cxn modelId="{A65CDBC3-517A-2E4F-9B28-D64E3F09A49F}" type="presParOf" srcId="{1A8A891B-E4D6-994B-A7EB-CE463ACCF6C5}" destId="{2CDCC097-32D4-1845-880C-69FEECD9C6AE}" srcOrd="0" destOrd="0" presId="urn:microsoft.com/office/officeart/2005/8/layout/radial6"/>
    <dgm:cxn modelId="{5177162A-EB5B-E846-A792-3EF34BF42EE7}" type="presParOf" srcId="{1A8A891B-E4D6-994B-A7EB-CE463ACCF6C5}" destId="{B5BF6134-50E8-434E-9D3A-666FDFBA4510}" srcOrd="1" destOrd="0" presId="urn:microsoft.com/office/officeart/2005/8/layout/radial6"/>
    <dgm:cxn modelId="{E97FC505-AC9C-3C45-A511-EEBDEC3B74B4}" type="presParOf" srcId="{1A8A891B-E4D6-994B-A7EB-CE463ACCF6C5}" destId="{4ED64FD9-8B3A-B148-8454-33946922A09A}" srcOrd="2" destOrd="0" presId="urn:microsoft.com/office/officeart/2005/8/layout/radial6"/>
    <dgm:cxn modelId="{904AFEF9-5AE1-D64E-855E-9863B7188826}" type="presParOf" srcId="{1A8A891B-E4D6-994B-A7EB-CE463ACCF6C5}" destId="{9841F230-B4B3-8E4C-B503-4360B53CFB07}" srcOrd="3" destOrd="0" presId="urn:microsoft.com/office/officeart/2005/8/layout/radial6"/>
    <dgm:cxn modelId="{396927CE-A7E5-9448-97B9-0176C0648201}" type="presParOf" srcId="{1A8A891B-E4D6-994B-A7EB-CE463ACCF6C5}" destId="{71049A22-6346-1546-A0AA-AACA06096FA0}" srcOrd="4" destOrd="0" presId="urn:microsoft.com/office/officeart/2005/8/layout/radial6"/>
    <dgm:cxn modelId="{E8D7321B-B54E-D048-930A-EEDEB0CB688C}" type="presParOf" srcId="{1A8A891B-E4D6-994B-A7EB-CE463ACCF6C5}" destId="{4C744FDB-868F-B647-A484-6590E8F4A9CC}" srcOrd="5" destOrd="0" presId="urn:microsoft.com/office/officeart/2005/8/layout/radial6"/>
    <dgm:cxn modelId="{9F6A043A-DA14-7049-9003-B439959A23A3}" type="presParOf" srcId="{1A8A891B-E4D6-994B-A7EB-CE463ACCF6C5}" destId="{51D468D5-3AE9-5D44-8F85-A8C33788D2E5}" srcOrd="6" destOrd="0" presId="urn:microsoft.com/office/officeart/2005/8/layout/radial6"/>
    <dgm:cxn modelId="{CA6A522B-AEDE-C447-86E6-C0AEE952B471}" type="presParOf" srcId="{1A8A891B-E4D6-994B-A7EB-CE463ACCF6C5}" destId="{B1428F70-585B-8A4B-AE6A-79AEB7B01652}" srcOrd="7" destOrd="0" presId="urn:microsoft.com/office/officeart/2005/8/layout/radial6"/>
    <dgm:cxn modelId="{74F3D5DE-89DC-4643-95C4-EB0D55B170EE}" type="presParOf" srcId="{1A8A891B-E4D6-994B-A7EB-CE463ACCF6C5}" destId="{63635221-9EF0-EC4A-AEA6-A0F17A00304C}" srcOrd="8" destOrd="0" presId="urn:microsoft.com/office/officeart/2005/8/layout/radial6"/>
    <dgm:cxn modelId="{E5B58F09-3F3B-E34B-847A-E2B69D22341C}" type="presParOf" srcId="{1A8A891B-E4D6-994B-A7EB-CE463ACCF6C5}" destId="{7094A5B6-C6E5-9449-83FF-C7BEACC286E4}" srcOrd="9" destOrd="0" presId="urn:microsoft.com/office/officeart/2005/8/layout/radial6"/>
    <dgm:cxn modelId="{8D535DBD-986C-1B42-AE09-98B634FD7978}" type="presParOf" srcId="{1A8A891B-E4D6-994B-A7EB-CE463ACCF6C5}" destId="{FE0C4466-5628-0047-99F4-016B93C642DD}" srcOrd="10" destOrd="0" presId="urn:microsoft.com/office/officeart/2005/8/layout/radial6"/>
    <dgm:cxn modelId="{666C2FDD-EEA2-6F44-80DA-8AACE6BD20A8}" type="presParOf" srcId="{1A8A891B-E4D6-994B-A7EB-CE463ACCF6C5}" destId="{78939439-F71C-8A4E-962A-7479EDD5EF89}" srcOrd="11" destOrd="0" presId="urn:microsoft.com/office/officeart/2005/8/layout/radial6"/>
    <dgm:cxn modelId="{D8D7E0E1-23DA-9E4C-9E89-C47460113019}" type="presParOf" srcId="{1A8A891B-E4D6-994B-A7EB-CE463ACCF6C5}" destId="{EE6EEAAC-9536-0840-BE18-5C8A01778673}" srcOrd="12" destOrd="0" presId="urn:microsoft.com/office/officeart/2005/8/layout/radial6"/>
    <dgm:cxn modelId="{F2BB2E23-2C2E-A64E-B027-751FA2081084}" type="presParOf" srcId="{1A8A891B-E4D6-994B-A7EB-CE463ACCF6C5}" destId="{C90DA4EA-3AC0-E645-871A-2734EE1759CD}" srcOrd="13" destOrd="0" presId="urn:microsoft.com/office/officeart/2005/8/layout/radial6"/>
    <dgm:cxn modelId="{5B65E68A-9756-A44D-818B-A54BAFABE760}" type="presParOf" srcId="{1A8A891B-E4D6-994B-A7EB-CE463ACCF6C5}" destId="{F00C3FEF-A7F9-CA47-8BD7-A050ECE1E5DF}" srcOrd="14" destOrd="0" presId="urn:microsoft.com/office/officeart/2005/8/layout/radial6"/>
    <dgm:cxn modelId="{BCB3E600-8B11-AF4C-855F-7B7ED6EC722F}" type="presParOf" srcId="{1A8A891B-E4D6-994B-A7EB-CE463ACCF6C5}" destId="{2531EA68-620A-1543-9231-141BCEBD2E9D}" srcOrd="15" destOrd="0" presId="urn:microsoft.com/office/officeart/2005/8/layout/radial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531EA68-620A-1543-9231-141BCEBD2E9D}">
      <dsp:nvSpPr>
        <dsp:cNvPr id="0" name=""/>
        <dsp:cNvSpPr/>
      </dsp:nvSpPr>
      <dsp:spPr>
        <a:xfrm>
          <a:off x="1157588" y="460809"/>
          <a:ext cx="3069622" cy="3069622"/>
        </a:xfrm>
        <a:prstGeom prst="blockArc">
          <a:avLst>
            <a:gd name="adj1" fmla="val 11880000"/>
            <a:gd name="adj2" fmla="val 16200000"/>
            <a:gd name="adj3" fmla="val 4636"/>
          </a:avLst>
        </a:prstGeom>
        <a:gradFill rotWithShape="0">
          <a:gsLst>
            <a:gs pos="0">
              <a:schemeClr val="accent1">
                <a:tint val="60000"/>
                <a:hueOff val="0"/>
                <a:satOff val="0"/>
                <a:lumOff val="0"/>
                <a:alphaOff val="0"/>
                <a:satMod val="103000"/>
                <a:lumMod val="102000"/>
                <a:tint val="94000"/>
              </a:schemeClr>
            </a:gs>
            <a:gs pos="50000">
              <a:schemeClr val="accent1">
                <a:tint val="60000"/>
                <a:hueOff val="0"/>
                <a:satOff val="0"/>
                <a:lumOff val="0"/>
                <a:alphaOff val="0"/>
                <a:satMod val="110000"/>
                <a:lumMod val="100000"/>
                <a:shade val="100000"/>
              </a:schemeClr>
            </a:gs>
            <a:gs pos="100000">
              <a:schemeClr val="accent1">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EE6EEAAC-9536-0840-BE18-5C8A01778673}">
      <dsp:nvSpPr>
        <dsp:cNvPr id="0" name=""/>
        <dsp:cNvSpPr/>
      </dsp:nvSpPr>
      <dsp:spPr>
        <a:xfrm>
          <a:off x="1157588" y="460809"/>
          <a:ext cx="3069622" cy="3069622"/>
        </a:xfrm>
        <a:prstGeom prst="blockArc">
          <a:avLst>
            <a:gd name="adj1" fmla="val 7560000"/>
            <a:gd name="adj2" fmla="val 11880000"/>
            <a:gd name="adj3" fmla="val 4636"/>
          </a:avLst>
        </a:prstGeom>
        <a:gradFill rotWithShape="0">
          <a:gsLst>
            <a:gs pos="0">
              <a:schemeClr val="accent1">
                <a:tint val="60000"/>
                <a:hueOff val="0"/>
                <a:satOff val="0"/>
                <a:lumOff val="0"/>
                <a:alphaOff val="0"/>
                <a:satMod val="103000"/>
                <a:lumMod val="102000"/>
                <a:tint val="94000"/>
              </a:schemeClr>
            </a:gs>
            <a:gs pos="50000">
              <a:schemeClr val="accent1">
                <a:tint val="60000"/>
                <a:hueOff val="0"/>
                <a:satOff val="0"/>
                <a:lumOff val="0"/>
                <a:alphaOff val="0"/>
                <a:satMod val="110000"/>
                <a:lumMod val="100000"/>
                <a:shade val="100000"/>
              </a:schemeClr>
            </a:gs>
            <a:gs pos="100000">
              <a:schemeClr val="accent1">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7094A5B6-C6E5-9449-83FF-C7BEACC286E4}">
      <dsp:nvSpPr>
        <dsp:cNvPr id="0" name=""/>
        <dsp:cNvSpPr/>
      </dsp:nvSpPr>
      <dsp:spPr>
        <a:xfrm>
          <a:off x="1157588" y="460809"/>
          <a:ext cx="3069622" cy="3069622"/>
        </a:xfrm>
        <a:prstGeom prst="blockArc">
          <a:avLst>
            <a:gd name="adj1" fmla="val 3240000"/>
            <a:gd name="adj2" fmla="val 7560000"/>
            <a:gd name="adj3" fmla="val 4636"/>
          </a:avLst>
        </a:prstGeom>
        <a:gradFill rotWithShape="0">
          <a:gsLst>
            <a:gs pos="0">
              <a:schemeClr val="accent1">
                <a:tint val="60000"/>
                <a:hueOff val="0"/>
                <a:satOff val="0"/>
                <a:lumOff val="0"/>
                <a:alphaOff val="0"/>
                <a:satMod val="103000"/>
                <a:lumMod val="102000"/>
                <a:tint val="94000"/>
              </a:schemeClr>
            </a:gs>
            <a:gs pos="50000">
              <a:schemeClr val="accent1">
                <a:tint val="60000"/>
                <a:hueOff val="0"/>
                <a:satOff val="0"/>
                <a:lumOff val="0"/>
                <a:alphaOff val="0"/>
                <a:satMod val="110000"/>
                <a:lumMod val="100000"/>
                <a:shade val="100000"/>
              </a:schemeClr>
            </a:gs>
            <a:gs pos="100000">
              <a:schemeClr val="accent1">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51D468D5-3AE9-5D44-8F85-A8C33788D2E5}">
      <dsp:nvSpPr>
        <dsp:cNvPr id="0" name=""/>
        <dsp:cNvSpPr/>
      </dsp:nvSpPr>
      <dsp:spPr>
        <a:xfrm>
          <a:off x="1157588" y="460809"/>
          <a:ext cx="3069622" cy="3069622"/>
        </a:xfrm>
        <a:prstGeom prst="blockArc">
          <a:avLst>
            <a:gd name="adj1" fmla="val 20520000"/>
            <a:gd name="adj2" fmla="val 3240000"/>
            <a:gd name="adj3" fmla="val 4636"/>
          </a:avLst>
        </a:prstGeom>
        <a:gradFill rotWithShape="0">
          <a:gsLst>
            <a:gs pos="0">
              <a:schemeClr val="accent1">
                <a:tint val="60000"/>
                <a:hueOff val="0"/>
                <a:satOff val="0"/>
                <a:lumOff val="0"/>
                <a:alphaOff val="0"/>
                <a:satMod val="103000"/>
                <a:lumMod val="102000"/>
                <a:tint val="94000"/>
              </a:schemeClr>
            </a:gs>
            <a:gs pos="50000">
              <a:schemeClr val="accent1">
                <a:tint val="60000"/>
                <a:hueOff val="0"/>
                <a:satOff val="0"/>
                <a:lumOff val="0"/>
                <a:alphaOff val="0"/>
                <a:satMod val="110000"/>
                <a:lumMod val="100000"/>
                <a:shade val="100000"/>
              </a:schemeClr>
            </a:gs>
            <a:gs pos="100000">
              <a:schemeClr val="accent1">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9841F230-B4B3-8E4C-B503-4360B53CFB07}">
      <dsp:nvSpPr>
        <dsp:cNvPr id="0" name=""/>
        <dsp:cNvSpPr/>
      </dsp:nvSpPr>
      <dsp:spPr>
        <a:xfrm>
          <a:off x="1157588" y="460809"/>
          <a:ext cx="3069622" cy="3069622"/>
        </a:xfrm>
        <a:prstGeom prst="blockArc">
          <a:avLst>
            <a:gd name="adj1" fmla="val 16200000"/>
            <a:gd name="adj2" fmla="val 20520000"/>
            <a:gd name="adj3" fmla="val 4636"/>
          </a:avLst>
        </a:prstGeom>
        <a:gradFill rotWithShape="0">
          <a:gsLst>
            <a:gs pos="0">
              <a:schemeClr val="accent1">
                <a:tint val="60000"/>
                <a:hueOff val="0"/>
                <a:satOff val="0"/>
                <a:lumOff val="0"/>
                <a:alphaOff val="0"/>
                <a:satMod val="103000"/>
                <a:lumMod val="102000"/>
                <a:tint val="94000"/>
              </a:schemeClr>
            </a:gs>
            <a:gs pos="50000">
              <a:schemeClr val="accent1">
                <a:tint val="60000"/>
                <a:hueOff val="0"/>
                <a:satOff val="0"/>
                <a:lumOff val="0"/>
                <a:alphaOff val="0"/>
                <a:satMod val="110000"/>
                <a:lumMod val="100000"/>
                <a:shade val="100000"/>
              </a:schemeClr>
            </a:gs>
            <a:gs pos="100000">
              <a:schemeClr val="accent1">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2CDCC097-32D4-1845-880C-69FEECD9C6AE}">
      <dsp:nvSpPr>
        <dsp:cNvPr id="0" name=""/>
        <dsp:cNvSpPr/>
      </dsp:nvSpPr>
      <dsp:spPr>
        <a:xfrm>
          <a:off x="1986433" y="1289655"/>
          <a:ext cx="1411932" cy="1411932"/>
        </a:xfrm>
        <a:prstGeom prst="ellipse">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4130" tIns="24130" rIns="24130" bIns="24130" numCol="1" spcCol="1270" anchor="ctr" anchorCtr="0">
          <a:noAutofit/>
        </a:bodyPr>
        <a:lstStyle/>
        <a:p>
          <a:pPr marL="0" lvl="0" indent="0" algn="ctr" defTabSz="844550">
            <a:lnSpc>
              <a:spcPct val="90000"/>
            </a:lnSpc>
            <a:spcBef>
              <a:spcPct val="0"/>
            </a:spcBef>
            <a:spcAft>
              <a:spcPct val="35000"/>
            </a:spcAft>
            <a:buNone/>
          </a:pPr>
          <a:r>
            <a:rPr lang="en-US" sz="1900" kern="1200" dirty="0"/>
            <a:t>Precision Medicine</a:t>
          </a:r>
        </a:p>
      </dsp:txBody>
      <dsp:txXfrm>
        <a:off x="2193206" y="1496428"/>
        <a:ext cx="998386" cy="998386"/>
      </dsp:txXfrm>
    </dsp:sp>
    <dsp:sp modelId="{B5BF6134-50E8-434E-9D3A-666FDFBA4510}">
      <dsp:nvSpPr>
        <dsp:cNvPr id="0" name=""/>
        <dsp:cNvSpPr/>
      </dsp:nvSpPr>
      <dsp:spPr>
        <a:xfrm>
          <a:off x="2198223" y="2214"/>
          <a:ext cx="988352" cy="988352"/>
        </a:xfrm>
        <a:prstGeom prst="ellipse">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US" sz="1400" kern="1200" dirty="0"/>
            <a:t>Drug</a:t>
          </a:r>
        </a:p>
      </dsp:txBody>
      <dsp:txXfrm>
        <a:off x="2342964" y="146955"/>
        <a:ext cx="698870" cy="698870"/>
      </dsp:txXfrm>
    </dsp:sp>
    <dsp:sp modelId="{71049A22-6346-1546-A0AA-AACA06096FA0}">
      <dsp:nvSpPr>
        <dsp:cNvPr id="0" name=""/>
        <dsp:cNvSpPr/>
      </dsp:nvSpPr>
      <dsp:spPr>
        <a:xfrm>
          <a:off x="3624076" y="1038157"/>
          <a:ext cx="988352" cy="988352"/>
        </a:xfrm>
        <a:prstGeom prst="ellipse">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US" sz="1400" kern="1200" dirty="0"/>
            <a:t>Disease</a:t>
          </a:r>
        </a:p>
      </dsp:txBody>
      <dsp:txXfrm>
        <a:off x="3768817" y="1182898"/>
        <a:ext cx="698870" cy="698870"/>
      </dsp:txXfrm>
    </dsp:sp>
    <dsp:sp modelId="{B1428F70-585B-8A4B-AE6A-79AEB7B01652}">
      <dsp:nvSpPr>
        <dsp:cNvPr id="0" name=""/>
        <dsp:cNvSpPr/>
      </dsp:nvSpPr>
      <dsp:spPr>
        <a:xfrm>
          <a:off x="3079449" y="2714348"/>
          <a:ext cx="988352" cy="988352"/>
        </a:xfrm>
        <a:prstGeom prst="ellipse">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US" sz="1400" kern="1200" dirty="0"/>
            <a:t>Gene</a:t>
          </a:r>
        </a:p>
      </dsp:txBody>
      <dsp:txXfrm>
        <a:off x="3224190" y="2859089"/>
        <a:ext cx="698870" cy="698870"/>
      </dsp:txXfrm>
    </dsp:sp>
    <dsp:sp modelId="{FE0C4466-5628-0047-99F4-016B93C642DD}">
      <dsp:nvSpPr>
        <dsp:cNvPr id="0" name=""/>
        <dsp:cNvSpPr/>
      </dsp:nvSpPr>
      <dsp:spPr>
        <a:xfrm>
          <a:off x="1316997" y="2714348"/>
          <a:ext cx="988352" cy="988352"/>
        </a:xfrm>
        <a:prstGeom prst="ellipse">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US" sz="1400" kern="1200" dirty="0"/>
            <a:t>Gene Product</a:t>
          </a:r>
        </a:p>
      </dsp:txBody>
      <dsp:txXfrm>
        <a:off x="1461738" y="2859089"/>
        <a:ext cx="698870" cy="698870"/>
      </dsp:txXfrm>
    </dsp:sp>
    <dsp:sp modelId="{C90DA4EA-3AC0-E645-871A-2734EE1759CD}">
      <dsp:nvSpPr>
        <dsp:cNvPr id="0" name=""/>
        <dsp:cNvSpPr/>
      </dsp:nvSpPr>
      <dsp:spPr>
        <a:xfrm>
          <a:off x="772370" y="1038157"/>
          <a:ext cx="988352" cy="988352"/>
        </a:xfrm>
        <a:prstGeom prst="ellipse">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US" sz="1400" kern="1200" dirty="0"/>
            <a:t>Protein Complex</a:t>
          </a:r>
        </a:p>
      </dsp:txBody>
      <dsp:txXfrm>
        <a:off x="917111" y="1182898"/>
        <a:ext cx="698870" cy="698870"/>
      </dsp:txXfrm>
    </dsp:sp>
  </dsp:spTree>
</dsp:drawing>
</file>

<file path=ppt/diagrams/layout1.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84BD17F-74FE-254F-AA7C-E3A4E35B0538}" type="datetimeFigureOut">
              <a:rPr lang="en-US" smtClean="0"/>
              <a:t>1/13/21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6748A0A-25ED-4A40-BE51-7E2749A15F74}" type="slidenum">
              <a:rPr lang="en-US" smtClean="0"/>
              <a:t>‹#›</a:t>
            </a:fld>
            <a:endParaRPr lang="en-US"/>
          </a:p>
        </p:txBody>
      </p:sp>
    </p:spTree>
    <p:extLst>
      <p:ext uri="{BB962C8B-B14F-4D97-AF65-F5344CB8AC3E}">
        <p14:creationId xmlns:p14="http://schemas.microsoft.com/office/powerpoint/2010/main" val="11739779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idx="2"/>
          </p:nvPr>
        </p:nvSpPr>
        <p:spPr>
          <a:xfrm>
            <a:off x="1143000" y="685800"/>
            <a:ext cx="4572000" cy="3429000"/>
          </a:xfrm>
          <a:prstGeom prst="rect">
            <a:avLst/>
          </a:prstGeom>
          <a:noFill/>
          <a:ln w="12700">
            <a:miter lim="800000"/>
          </a:ln>
        </p:spPr>
      </p:sp>
      <p:sp>
        <p:nvSpPr>
          <p:cNvPr id="6147" name="Notes Placeholder 2"/>
          <p:cNvSpPr>
            <a:spLocks noGrp="1"/>
          </p:cNvSpPr>
          <p:nvPr>
            <p:ph type="body" idx="3"/>
          </p:nvPr>
        </p:nvSpPr>
        <p:spPr>
          <a:xfrm>
            <a:off x="685800" y="4343400"/>
            <a:ext cx="5486400" cy="4114800"/>
          </a:xfrm>
          <a:prstGeom prst="rect">
            <a:avLst/>
          </a:prstGeom>
          <a:noFill/>
          <a:ln w="9525">
            <a:noFill/>
            <a:miter lim="800000"/>
          </a:ln>
        </p:spPr>
        <p:txBody>
          <a:bodyPr vert="horz" wrap="square" lIns="91440" tIns="45720" rIns="91440" bIns="45720" anchor="t" anchorCtr="0">
            <a:noAutofit/>
          </a:bodyPr>
          <a:lstStyle>
            <a:lvl1pPr marL="0" indent="0" algn="l" defTabSz="457200" rtl="0" eaLnBrk="0" fontAlgn="base" hangingPunct="0">
              <a:lnSpc>
                <a:spcPct val="100000"/>
              </a:lnSpc>
              <a:spcBef>
                <a:spcPct val="30000"/>
              </a:spcBef>
              <a:spcAft>
                <a:spcPct val="0"/>
              </a:spcAft>
              <a:buClrTx/>
              <a:buSzTx/>
              <a:buFontTx/>
              <a:buNone/>
              <a:defRPr kumimoji="0" lang="en-US" altLang="en-US" sz="1200" b="0" i="0" u="none" baseline="0">
                <a:solidFill>
                  <a:schemeClr val="tx1"/>
                </a:solidFill>
                <a:effectLst/>
                <a:latin typeface="Calibri" pitchFamily="34" charset="0"/>
                <a:ea typeface="ＭＳ Ｐゴシック" pitchFamily="34" charset="-128"/>
              </a:defRPr>
            </a:lvl1pPr>
            <a:lvl2pPr marL="457200" indent="0" algn="l" defTabSz="457200" rtl="0" eaLnBrk="0" fontAlgn="base" hangingPunct="0">
              <a:lnSpc>
                <a:spcPct val="100000"/>
              </a:lnSpc>
              <a:spcBef>
                <a:spcPct val="30000"/>
              </a:spcBef>
              <a:spcAft>
                <a:spcPct val="0"/>
              </a:spcAft>
              <a:buClrTx/>
              <a:buSzTx/>
              <a:buFontTx/>
              <a:buNone/>
              <a:defRPr kumimoji="0" lang="en-US" altLang="en-US" sz="1200" b="0" i="0" u="none" baseline="0">
                <a:solidFill>
                  <a:schemeClr val="tx1"/>
                </a:solidFill>
                <a:effectLst/>
                <a:latin typeface="Calibri" pitchFamily="34" charset="0"/>
                <a:ea typeface="ＭＳ Ｐゴシック" pitchFamily="34" charset="-128"/>
              </a:defRPr>
            </a:lvl2pPr>
            <a:lvl3pPr marL="914400" indent="0" algn="l" defTabSz="457200" rtl="0" eaLnBrk="0" fontAlgn="base" hangingPunct="0">
              <a:lnSpc>
                <a:spcPct val="100000"/>
              </a:lnSpc>
              <a:spcBef>
                <a:spcPct val="30000"/>
              </a:spcBef>
              <a:spcAft>
                <a:spcPct val="0"/>
              </a:spcAft>
              <a:buClrTx/>
              <a:buSzTx/>
              <a:buFontTx/>
              <a:buNone/>
              <a:defRPr kumimoji="0" lang="en-US" altLang="en-US" sz="1200" b="0" i="0" u="none" baseline="0">
                <a:solidFill>
                  <a:schemeClr val="tx1"/>
                </a:solidFill>
                <a:effectLst/>
                <a:latin typeface="Calibri" pitchFamily="34" charset="0"/>
                <a:ea typeface="ＭＳ Ｐゴシック" pitchFamily="34" charset="-128"/>
              </a:defRPr>
            </a:lvl3pPr>
            <a:lvl4pPr marL="1371600" indent="0" algn="l" defTabSz="457200" rtl="0" eaLnBrk="0" fontAlgn="base" hangingPunct="0">
              <a:lnSpc>
                <a:spcPct val="100000"/>
              </a:lnSpc>
              <a:spcBef>
                <a:spcPct val="30000"/>
              </a:spcBef>
              <a:spcAft>
                <a:spcPct val="0"/>
              </a:spcAft>
              <a:buClrTx/>
              <a:buSzTx/>
              <a:buFontTx/>
              <a:buNone/>
              <a:defRPr kumimoji="0" lang="en-US" altLang="en-US" sz="1200" b="0" i="0" u="none" baseline="0">
                <a:solidFill>
                  <a:schemeClr val="tx1"/>
                </a:solidFill>
                <a:effectLst/>
                <a:latin typeface="Calibri" pitchFamily="34" charset="0"/>
                <a:ea typeface="ＭＳ Ｐゴシック" pitchFamily="34" charset="-128"/>
              </a:defRPr>
            </a:lvl4pPr>
            <a:lvl5pPr marL="1828800" indent="0" algn="l" defTabSz="457200" rtl="0" eaLnBrk="0" fontAlgn="base" hangingPunct="0">
              <a:lnSpc>
                <a:spcPct val="100000"/>
              </a:lnSpc>
              <a:spcBef>
                <a:spcPct val="30000"/>
              </a:spcBef>
              <a:spcAft>
                <a:spcPct val="0"/>
              </a:spcAft>
              <a:buClrTx/>
              <a:buSzTx/>
              <a:buFontTx/>
              <a:buNone/>
              <a:defRPr kumimoji="0" lang="en-US" altLang="en-US" sz="1200" b="0" i="0" u="none" baseline="0">
                <a:solidFill>
                  <a:schemeClr val="tx1"/>
                </a:solidFill>
                <a:effectLst/>
                <a:latin typeface="Calibri" pitchFamily="34" charset="0"/>
                <a:ea typeface="ＭＳ Ｐゴシック" pitchFamily="34" charset="-128"/>
              </a:defRPr>
            </a:lvl5pPr>
          </a:lstStyle>
          <a:p>
            <a:pPr marL="0" lvl="0" indent="0"/>
            <a:r>
              <a:rPr lang="en-US" altLang="en-US" b="1">
                <a:latin typeface="Arial" pitchFamily="34" charset="0"/>
                <a:ea typeface="Arial" pitchFamily="34" charset="0"/>
              </a:rPr>
              <a:t>Figure 2: </a:t>
            </a:r>
            <a:r>
              <a:rPr lang="en-US" altLang="en-US">
                <a:latin typeface="Arial" pitchFamily="34" charset="0"/>
                <a:ea typeface="Arial" pitchFamily="34" charset="0"/>
              </a:rPr>
              <a:t>Example output of the SMART PCM app, showing a lung cancer patient with KRAS p.G12C mutation in the context of other lung cancer patients tested at VUMC. Further information is available to the user through interaction with the pie charts, all pieces of which are activated by touch. On the left, a pie chart shows the population distribution of gene mutations. In this example, it is evident that slightly more than half the patients have no mutation detected, whereas KRAS is the most commonly mutated gene. On the right, the distribution of variants of the mutated gene is shown, where it is evident that p.G12C is the most common KRAS mutation. In a case where a patient has no mutation detected, the variant pie chart is suppressed. Patient details (name, age, gender) are redacted to preserve PHI.
</a:t>
            </a:r>
          </a:p>
          <a:p>
            <a:pPr marL="0" lvl="0" indent="0"/>
            <a:r>
              <a:rPr lang="en-US" altLang="en-US">
                <a:latin typeface="Arial" pitchFamily="34" charset="0"/>
                <a:ea typeface="Arial" pitchFamily="34" charset="0"/>
              </a:rPr>
              <a:t>Unless provided in the caption above, the following copyright applies to the content of this slide: © The Author 2016. Published by Oxford University Press on behalf of the American Medical Informatics Association. All rights reserved. For Permissions, please email: journals.permissions@oup.com</a:t>
            </a:r>
          </a:p>
        </p:txBody>
      </p:sp>
      <p:sp>
        <p:nvSpPr>
          <p:cNvPr id="6148" name="Slide Number Placeholder 3"/>
          <p:cNvSpPr>
            <a:spLocks noGrp="1"/>
          </p:cNvSpPr>
          <p:nvPr>
            <p:ph type="sldNum"/>
          </p:nvPr>
        </p:nvSpPr>
        <p:spPr>
          <a:xfrm>
            <a:off x="3884612" y="8685212"/>
            <a:ext cx="2971800" cy="457200"/>
          </a:xfrm>
          <a:prstGeom prst="rect">
            <a:avLst/>
          </a:prstGeom>
          <a:noFill/>
          <a:ln>
            <a:noFill/>
            <a:miter lim="800000"/>
          </a:ln>
        </p:spPr>
        <p:txBody>
          <a:bodyPr anchor="b" anchorCtr="0">
            <a:noAutofit/>
          </a:bodyPr>
          <a:lstStyle>
            <a:lvl1pPr marL="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Arial" pitchFamily="34" charset="0"/>
                <a:ea typeface="ＭＳ Ｐゴシック" pitchFamily="34" charset="-128"/>
              </a:defRPr>
            </a:lvl1pPr>
            <a:lvl2pPr marL="4572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Arial" pitchFamily="34" charset="0"/>
                <a:ea typeface="ＭＳ Ｐゴシック" pitchFamily="34" charset="-128"/>
              </a:defRPr>
            </a:lvl2pPr>
            <a:lvl3pPr marL="9144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Arial" pitchFamily="34" charset="0"/>
                <a:ea typeface="ＭＳ Ｐゴシック" pitchFamily="34" charset="-128"/>
              </a:defRPr>
            </a:lvl3pPr>
            <a:lvl4pPr marL="13716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Arial" pitchFamily="34" charset="0"/>
                <a:ea typeface="ＭＳ Ｐゴシック" pitchFamily="34" charset="-128"/>
              </a:defRPr>
            </a:lvl4pPr>
            <a:lvl5pPr marL="18288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Arial" pitchFamily="34" charset="0"/>
                <a:ea typeface="ＭＳ Ｐゴシック" pitchFamily="34" charset="-128"/>
              </a:defRPr>
            </a:lvl5pPr>
          </a:lstStyle>
          <a:p>
            <a:pPr marL="0" lvl="0" indent="0" algn="r" eaLnBrk="1" hangingPunct="1"/>
            <a:fld id="{4D4C746A-22C8-4B66-9DEF-327550230B75}" type="slidenum">
              <a:rPr lang="en-US" altLang="en-US" sz="1200"/>
              <a:t>16</a:t>
            </a:fld>
            <a:endParaRPr lang="en-US" altLang="en-US" sz="1200"/>
          </a:p>
        </p:txBody>
      </p:sp>
    </p:spTree>
    <p:extLst>
      <p:ext uri="{BB962C8B-B14F-4D97-AF65-F5344CB8AC3E}">
        <p14:creationId xmlns:p14="http://schemas.microsoft.com/office/powerpoint/2010/main" val="11703937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319786-E84D-0749-A7A6-EE5A4F97FA60}"/>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37E8DB7B-5C82-4A4B-8647-4A1F658390A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5A98EDB3-2968-FB44-8CC3-E6A2CD5822EA}"/>
              </a:ext>
            </a:extLst>
          </p:cNvPr>
          <p:cNvSpPr>
            <a:spLocks noGrp="1"/>
          </p:cNvSpPr>
          <p:nvPr>
            <p:ph type="dt" sz="half" idx="10"/>
          </p:nvPr>
        </p:nvSpPr>
        <p:spPr/>
        <p:txBody>
          <a:bodyPr/>
          <a:lstStyle/>
          <a:p>
            <a:fld id="{73F5FAD3-5C43-FB48-9E51-0E08A7A94885}" type="datetimeFigureOut">
              <a:rPr lang="en-US" smtClean="0"/>
              <a:t>1/12/21</a:t>
            </a:fld>
            <a:endParaRPr lang="en-US"/>
          </a:p>
        </p:txBody>
      </p:sp>
      <p:sp>
        <p:nvSpPr>
          <p:cNvPr id="5" name="Footer Placeholder 4">
            <a:extLst>
              <a:ext uri="{FF2B5EF4-FFF2-40B4-BE49-F238E27FC236}">
                <a16:creationId xmlns:a16="http://schemas.microsoft.com/office/drawing/2014/main" id="{B806B0EC-C697-0147-8101-FF916295BEB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E5CBD74-D63D-2C40-8AE1-6B9D05BEBCB0}"/>
              </a:ext>
            </a:extLst>
          </p:cNvPr>
          <p:cNvSpPr>
            <a:spLocks noGrp="1"/>
          </p:cNvSpPr>
          <p:nvPr>
            <p:ph type="sldNum" sz="quarter" idx="12"/>
          </p:nvPr>
        </p:nvSpPr>
        <p:spPr/>
        <p:txBody>
          <a:bodyPr/>
          <a:lstStyle/>
          <a:p>
            <a:fld id="{4C772CE6-AE47-5643-AA3B-3B7474EF8E0F}" type="slidenum">
              <a:rPr lang="en-US" smtClean="0"/>
              <a:t>‹#›</a:t>
            </a:fld>
            <a:endParaRPr lang="en-US"/>
          </a:p>
        </p:txBody>
      </p:sp>
    </p:spTree>
    <p:extLst>
      <p:ext uri="{BB962C8B-B14F-4D97-AF65-F5344CB8AC3E}">
        <p14:creationId xmlns:p14="http://schemas.microsoft.com/office/powerpoint/2010/main" val="10649120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AB0796-D626-9045-B626-574C5A7BCD75}"/>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D0733A6C-98E6-6846-B174-8B679AD77AD3}"/>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14D04B05-80CE-A246-8C2C-E1E8A624DE93}"/>
              </a:ext>
            </a:extLst>
          </p:cNvPr>
          <p:cNvSpPr>
            <a:spLocks noGrp="1"/>
          </p:cNvSpPr>
          <p:nvPr>
            <p:ph type="dt" sz="half" idx="10"/>
          </p:nvPr>
        </p:nvSpPr>
        <p:spPr/>
        <p:txBody>
          <a:bodyPr/>
          <a:lstStyle/>
          <a:p>
            <a:fld id="{73F5FAD3-5C43-FB48-9E51-0E08A7A94885}" type="datetimeFigureOut">
              <a:rPr lang="en-US" smtClean="0"/>
              <a:t>1/12/21</a:t>
            </a:fld>
            <a:endParaRPr lang="en-US"/>
          </a:p>
        </p:txBody>
      </p:sp>
      <p:sp>
        <p:nvSpPr>
          <p:cNvPr id="5" name="Footer Placeholder 4">
            <a:extLst>
              <a:ext uri="{FF2B5EF4-FFF2-40B4-BE49-F238E27FC236}">
                <a16:creationId xmlns:a16="http://schemas.microsoft.com/office/drawing/2014/main" id="{5400E131-0FC0-394B-B22B-AABF7A1F159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8C04F81-CE80-6548-BC25-17A7250FFA31}"/>
              </a:ext>
            </a:extLst>
          </p:cNvPr>
          <p:cNvSpPr>
            <a:spLocks noGrp="1"/>
          </p:cNvSpPr>
          <p:nvPr>
            <p:ph type="sldNum" sz="quarter" idx="12"/>
          </p:nvPr>
        </p:nvSpPr>
        <p:spPr/>
        <p:txBody>
          <a:bodyPr/>
          <a:lstStyle/>
          <a:p>
            <a:fld id="{4C772CE6-AE47-5643-AA3B-3B7474EF8E0F}" type="slidenum">
              <a:rPr lang="en-US" smtClean="0"/>
              <a:t>‹#›</a:t>
            </a:fld>
            <a:endParaRPr lang="en-US"/>
          </a:p>
        </p:txBody>
      </p:sp>
    </p:spTree>
    <p:extLst>
      <p:ext uri="{BB962C8B-B14F-4D97-AF65-F5344CB8AC3E}">
        <p14:creationId xmlns:p14="http://schemas.microsoft.com/office/powerpoint/2010/main" val="8780743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8754AEF-C762-0741-91D3-F2F7E406AC1B}"/>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2E3C5350-5A9D-FB4A-862C-558369E9D7A2}"/>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A325EB61-F91F-2449-B63A-0FAFAA27BAF0}"/>
              </a:ext>
            </a:extLst>
          </p:cNvPr>
          <p:cNvSpPr>
            <a:spLocks noGrp="1"/>
          </p:cNvSpPr>
          <p:nvPr>
            <p:ph type="dt" sz="half" idx="10"/>
          </p:nvPr>
        </p:nvSpPr>
        <p:spPr/>
        <p:txBody>
          <a:bodyPr/>
          <a:lstStyle/>
          <a:p>
            <a:fld id="{73F5FAD3-5C43-FB48-9E51-0E08A7A94885}" type="datetimeFigureOut">
              <a:rPr lang="en-US" smtClean="0"/>
              <a:t>1/12/21</a:t>
            </a:fld>
            <a:endParaRPr lang="en-US"/>
          </a:p>
        </p:txBody>
      </p:sp>
      <p:sp>
        <p:nvSpPr>
          <p:cNvPr id="5" name="Footer Placeholder 4">
            <a:extLst>
              <a:ext uri="{FF2B5EF4-FFF2-40B4-BE49-F238E27FC236}">
                <a16:creationId xmlns:a16="http://schemas.microsoft.com/office/drawing/2014/main" id="{19957DAC-071E-0C47-A1E2-7BB63F51164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A0A4832-F3AB-234D-B2C1-14935C41FFB7}"/>
              </a:ext>
            </a:extLst>
          </p:cNvPr>
          <p:cNvSpPr>
            <a:spLocks noGrp="1"/>
          </p:cNvSpPr>
          <p:nvPr>
            <p:ph type="sldNum" sz="quarter" idx="12"/>
          </p:nvPr>
        </p:nvSpPr>
        <p:spPr/>
        <p:txBody>
          <a:bodyPr/>
          <a:lstStyle/>
          <a:p>
            <a:fld id="{4C772CE6-AE47-5643-AA3B-3B7474EF8E0F}" type="slidenum">
              <a:rPr lang="en-US" smtClean="0"/>
              <a:t>‹#›</a:t>
            </a:fld>
            <a:endParaRPr lang="en-US"/>
          </a:p>
        </p:txBody>
      </p:sp>
    </p:spTree>
    <p:extLst>
      <p:ext uri="{BB962C8B-B14F-4D97-AF65-F5344CB8AC3E}">
        <p14:creationId xmlns:p14="http://schemas.microsoft.com/office/powerpoint/2010/main" val="2394986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640013" y="484479"/>
            <a:ext cx="6911974" cy="2954655"/>
          </a:xfrm>
        </p:spPr>
        <p:txBody>
          <a:bodyPr anchor="b">
            <a:normAutofit/>
          </a:bodyPr>
          <a:lstStyle>
            <a:lvl1pPr algn="ctr">
              <a:defRPr sz="5600" spc="-100" baseline="0"/>
            </a:lvl1pPr>
          </a:lstStyle>
          <a:p>
            <a:r>
              <a:rPr lang="en-US"/>
              <a:t>Click to edit Master title style</a:t>
            </a:r>
            <a:endParaRPr lang="en-US" dirty="0"/>
          </a:p>
        </p:txBody>
      </p:sp>
      <p:sp>
        <p:nvSpPr>
          <p:cNvPr id="3" name="Subtitle 2"/>
          <p:cNvSpPr>
            <a:spLocks noGrp="1"/>
          </p:cNvSpPr>
          <p:nvPr>
            <p:ph type="subTitle" idx="1"/>
          </p:nvPr>
        </p:nvSpPr>
        <p:spPr>
          <a:xfrm>
            <a:off x="2640013" y="3799133"/>
            <a:ext cx="6911974" cy="1969841"/>
          </a:xfrm>
        </p:spPr>
        <p:txBody>
          <a:bodyPr>
            <a:normAutofit/>
          </a:bodyPr>
          <a:lstStyle>
            <a:lvl1pPr marL="0" indent="0" algn="ctr">
              <a:buNone/>
              <a:defRPr sz="2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731837" y="6138000"/>
            <a:ext cx="3095626" cy="720000"/>
          </a:xfrm>
          <a:prstGeom prst="rect">
            <a:avLst/>
          </a:prstGeom>
        </p:spPr>
        <p:txBody>
          <a:bodyPr/>
          <a:lstStyle/>
          <a:p>
            <a:fld id="{2395C5C9-164C-46B3-A87E-7660D39D3106}" type="datetime2">
              <a:rPr lang="en-US" smtClean="0"/>
              <a:t>Wednesday, January 13, 2021</a:t>
            </a:fld>
            <a:endParaRPr lang="en-US" dirty="0"/>
          </a:p>
        </p:txBody>
      </p:sp>
      <p:sp>
        <p:nvSpPr>
          <p:cNvPr id="5" name="Footer Placeholder 4"/>
          <p:cNvSpPr>
            <a:spLocks noGrp="1"/>
          </p:cNvSpPr>
          <p:nvPr>
            <p:ph type="ftr" sz="quarter" idx="11"/>
          </p:nvPr>
        </p:nvSpPr>
        <p:spPr>
          <a:xfrm>
            <a:off x="4548188" y="6138000"/>
            <a:ext cx="5003800" cy="720000"/>
          </a:xfrm>
          <a:prstGeom prst="rect">
            <a:avLst/>
          </a:prstGeom>
        </p:spPr>
        <p:txBody>
          <a:bodyPr/>
          <a:lstStyle/>
          <a:p>
            <a:pPr algn="l"/>
            <a:r>
              <a:rPr lang="en-US" dirty="0"/>
              <a:t>Sample Footer Text</a:t>
            </a:r>
          </a:p>
        </p:txBody>
      </p:sp>
      <p:sp>
        <p:nvSpPr>
          <p:cNvPr id="6" name="Slide Number Placeholder 5"/>
          <p:cNvSpPr>
            <a:spLocks noGrp="1"/>
          </p:cNvSpPr>
          <p:nvPr>
            <p:ph type="sldNum" sz="quarter" idx="12"/>
          </p:nvPr>
        </p:nvSpPr>
        <p:spPr>
          <a:xfrm>
            <a:off x="10272713" y="6138000"/>
            <a:ext cx="1187449" cy="720000"/>
          </a:xfrm>
          <a:prstGeom prst="rect">
            <a:avLst/>
          </a:prstGeom>
        </p:spPr>
        <p:txBody>
          <a:bodyPr/>
          <a:lstStyle/>
          <a:p>
            <a:fld id="{1621B6DD-29C1-4FEA-923F-71EA1347694C}" type="slidenum">
              <a:rPr lang="en-US" smtClean="0"/>
              <a:t>‹#›</a:t>
            </a:fld>
            <a:endParaRPr lang="en-US"/>
          </a:p>
        </p:txBody>
      </p:sp>
    </p:spTree>
    <p:extLst>
      <p:ext uri="{BB962C8B-B14F-4D97-AF65-F5344CB8AC3E}">
        <p14:creationId xmlns:p14="http://schemas.microsoft.com/office/powerpoint/2010/main" val="18835039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720000" y="2541600"/>
            <a:ext cx="10728325" cy="32273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731837" y="6138000"/>
            <a:ext cx="3095626" cy="720000"/>
          </a:xfrm>
          <a:prstGeom prst="rect">
            <a:avLst/>
          </a:prstGeom>
        </p:spPr>
        <p:txBody>
          <a:bodyPr/>
          <a:lstStyle/>
          <a:p>
            <a:fld id="{4DDCFF8A-AAF8-4A12-8A91-9CA0EAF6CBB9}" type="datetime2">
              <a:rPr lang="en-US" smtClean="0"/>
              <a:t>Wednesday, January 13, 2021</a:t>
            </a:fld>
            <a:endParaRPr lang="en-US" dirty="0"/>
          </a:p>
        </p:txBody>
      </p:sp>
      <p:sp>
        <p:nvSpPr>
          <p:cNvPr id="5" name="Footer Placeholder 4"/>
          <p:cNvSpPr>
            <a:spLocks noGrp="1"/>
          </p:cNvSpPr>
          <p:nvPr>
            <p:ph type="ftr" sz="quarter" idx="11"/>
          </p:nvPr>
        </p:nvSpPr>
        <p:spPr>
          <a:xfrm>
            <a:off x="4548188" y="6138000"/>
            <a:ext cx="5003800" cy="720000"/>
          </a:xfrm>
          <a:prstGeom prst="rect">
            <a:avLst/>
          </a:prstGeom>
        </p:spPr>
        <p:txBody>
          <a:bodyPr/>
          <a:lstStyle/>
          <a:p>
            <a:pPr algn="l"/>
            <a:r>
              <a:rPr lang="en-US" dirty="0"/>
              <a:t>Sample Footer Text</a:t>
            </a:r>
          </a:p>
        </p:txBody>
      </p:sp>
      <p:sp>
        <p:nvSpPr>
          <p:cNvPr id="6" name="Slide Number Placeholder 5"/>
          <p:cNvSpPr>
            <a:spLocks noGrp="1"/>
          </p:cNvSpPr>
          <p:nvPr>
            <p:ph type="sldNum" sz="quarter" idx="12"/>
          </p:nvPr>
        </p:nvSpPr>
        <p:spPr>
          <a:xfrm>
            <a:off x="10272713" y="6138000"/>
            <a:ext cx="1187449" cy="720000"/>
          </a:xfrm>
          <a:prstGeom prst="rect">
            <a:avLst/>
          </a:prstGeom>
        </p:spPr>
        <p:txBody>
          <a:bodyPr/>
          <a:lstStyle/>
          <a:p>
            <a:fld id="{1621B6DD-29C1-4FEA-923F-71EA1347694C}" type="slidenum">
              <a:rPr lang="en-US" smtClean="0"/>
              <a:t>‹#›</a:t>
            </a:fld>
            <a:endParaRPr lang="en-US"/>
          </a:p>
        </p:txBody>
      </p:sp>
    </p:spTree>
    <p:extLst>
      <p:ext uri="{BB962C8B-B14F-4D97-AF65-F5344CB8AC3E}">
        <p14:creationId xmlns:p14="http://schemas.microsoft.com/office/powerpoint/2010/main" val="186746478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0000" y="619200"/>
            <a:ext cx="10728326" cy="2879724"/>
          </a:xfrm>
        </p:spPr>
        <p:txBody>
          <a:bodyPr anchor="b">
            <a:normAutofit/>
          </a:bodyPr>
          <a:lstStyle>
            <a:lvl1pPr>
              <a:defRPr sz="5600"/>
            </a:lvl1pPr>
          </a:lstStyle>
          <a:p>
            <a:r>
              <a:rPr lang="en-US"/>
              <a:t>Click to edit Master title style</a:t>
            </a:r>
            <a:endParaRPr lang="en-US" dirty="0"/>
          </a:p>
        </p:txBody>
      </p:sp>
      <p:sp>
        <p:nvSpPr>
          <p:cNvPr id="3" name="Text Placeholder 2"/>
          <p:cNvSpPr>
            <a:spLocks noGrp="1"/>
          </p:cNvSpPr>
          <p:nvPr>
            <p:ph type="body" idx="1"/>
          </p:nvPr>
        </p:nvSpPr>
        <p:spPr>
          <a:xfrm>
            <a:off x="719910" y="3858924"/>
            <a:ext cx="10728326" cy="1919076"/>
          </a:xfrm>
        </p:spPr>
        <p:txBody>
          <a:bodyPr>
            <a:normAutofit/>
          </a:bodyPr>
          <a:lstStyle>
            <a:lvl1pPr marL="0" indent="0">
              <a:buNone/>
              <a:defRPr sz="2800">
                <a:solidFill>
                  <a:schemeClr val="tx1">
                    <a:tint val="75000"/>
                    <a:alpha val="6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731837" y="6138000"/>
            <a:ext cx="3095626" cy="720000"/>
          </a:xfrm>
          <a:prstGeom prst="rect">
            <a:avLst/>
          </a:prstGeom>
        </p:spPr>
        <p:txBody>
          <a:bodyPr/>
          <a:lstStyle/>
          <a:p>
            <a:fld id="{ABCC25C3-021A-4B0B-8F70-0C181FE1CF45}" type="datetime2">
              <a:rPr lang="en-US" smtClean="0"/>
              <a:t>Wednesday, January 13, 2021</a:t>
            </a:fld>
            <a:endParaRPr lang="en-US"/>
          </a:p>
        </p:txBody>
      </p:sp>
      <p:sp>
        <p:nvSpPr>
          <p:cNvPr id="5" name="Footer Placeholder 4"/>
          <p:cNvSpPr>
            <a:spLocks noGrp="1"/>
          </p:cNvSpPr>
          <p:nvPr>
            <p:ph type="ftr" sz="quarter" idx="11"/>
          </p:nvPr>
        </p:nvSpPr>
        <p:spPr>
          <a:xfrm>
            <a:off x="4548188" y="6138000"/>
            <a:ext cx="5003800" cy="720000"/>
          </a:xfrm>
          <a:prstGeom prst="rect">
            <a:avLst/>
          </a:prstGeom>
        </p:spPr>
        <p:txBody>
          <a:bodyPr/>
          <a:lstStyle/>
          <a:p>
            <a:pPr algn="l"/>
            <a:r>
              <a:rPr lang="en-US" dirty="0"/>
              <a:t>Sample Footer Text</a:t>
            </a:r>
          </a:p>
        </p:txBody>
      </p:sp>
      <p:sp>
        <p:nvSpPr>
          <p:cNvPr id="6" name="Slide Number Placeholder 5"/>
          <p:cNvSpPr>
            <a:spLocks noGrp="1"/>
          </p:cNvSpPr>
          <p:nvPr>
            <p:ph type="sldNum" sz="quarter" idx="12"/>
          </p:nvPr>
        </p:nvSpPr>
        <p:spPr>
          <a:xfrm>
            <a:off x="10272713" y="6138000"/>
            <a:ext cx="1187449" cy="720000"/>
          </a:xfrm>
          <a:prstGeom prst="rect">
            <a:avLst/>
          </a:prstGeom>
        </p:spPr>
        <p:txBody>
          <a:bodyPr/>
          <a:lstStyle/>
          <a:p>
            <a:fld id="{1621B6DD-29C1-4FEA-923F-71EA1347694C}" type="slidenum">
              <a:rPr lang="en-US" smtClean="0"/>
              <a:t>‹#›</a:t>
            </a:fld>
            <a:endParaRPr lang="en-US"/>
          </a:p>
        </p:txBody>
      </p:sp>
    </p:spTree>
    <p:extLst>
      <p:ext uri="{BB962C8B-B14F-4D97-AF65-F5344CB8AC3E}">
        <p14:creationId xmlns:p14="http://schemas.microsoft.com/office/powerpoint/2010/main" val="1813686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720000" y="2541600"/>
            <a:ext cx="5003800" cy="32345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58400" y="2541600"/>
            <a:ext cx="5003801" cy="32345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a:xfrm>
            <a:off x="731837" y="6138000"/>
            <a:ext cx="3095626" cy="720000"/>
          </a:xfrm>
          <a:prstGeom prst="rect">
            <a:avLst/>
          </a:prstGeom>
        </p:spPr>
        <p:txBody>
          <a:bodyPr/>
          <a:lstStyle/>
          <a:p>
            <a:fld id="{0C23D88D-8CEC-4ED9-A53B-5596187D9A16}" type="datetime2">
              <a:rPr lang="en-US" smtClean="0"/>
              <a:t>Wednesday, January 13, 2021</a:t>
            </a:fld>
            <a:endParaRPr lang="en-US"/>
          </a:p>
        </p:txBody>
      </p:sp>
      <p:sp>
        <p:nvSpPr>
          <p:cNvPr id="6" name="Footer Placeholder 5"/>
          <p:cNvSpPr>
            <a:spLocks noGrp="1"/>
          </p:cNvSpPr>
          <p:nvPr>
            <p:ph type="ftr" sz="quarter" idx="11"/>
          </p:nvPr>
        </p:nvSpPr>
        <p:spPr>
          <a:xfrm>
            <a:off x="4548188" y="6138000"/>
            <a:ext cx="5003800" cy="720000"/>
          </a:xfrm>
          <a:prstGeom prst="rect">
            <a:avLst/>
          </a:prstGeom>
        </p:spPr>
        <p:txBody>
          <a:bodyPr/>
          <a:lstStyle/>
          <a:p>
            <a:r>
              <a:rPr lang="en-US"/>
              <a:t>Sample Footer Text</a:t>
            </a:r>
          </a:p>
        </p:txBody>
      </p:sp>
      <p:sp>
        <p:nvSpPr>
          <p:cNvPr id="7" name="Slide Number Placeholder 6"/>
          <p:cNvSpPr>
            <a:spLocks noGrp="1"/>
          </p:cNvSpPr>
          <p:nvPr>
            <p:ph type="sldNum" sz="quarter" idx="12"/>
          </p:nvPr>
        </p:nvSpPr>
        <p:spPr>
          <a:xfrm>
            <a:off x="10272713" y="6138000"/>
            <a:ext cx="1187449" cy="720000"/>
          </a:xfrm>
          <a:prstGeom prst="rect">
            <a:avLst/>
          </a:prstGeom>
        </p:spPr>
        <p:txBody>
          <a:bodyPr/>
          <a:lstStyle/>
          <a:p>
            <a:fld id="{1621B6DD-29C1-4FEA-923F-71EA1347694C}" type="slidenum">
              <a:rPr lang="en-US" smtClean="0"/>
              <a:t>‹#›</a:t>
            </a:fld>
            <a:endParaRPr lang="en-US"/>
          </a:p>
        </p:txBody>
      </p:sp>
    </p:spTree>
    <p:extLst>
      <p:ext uri="{BB962C8B-B14F-4D97-AF65-F5344CB8AC3E}">
        <p14:creationId xmlns:p14="http://schemas.microsoft.com/office/powerpoint/2010/main" val="127087553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20000" y="619200"/>
            <a:ext cx="10728325" cy="673005"/>
          </a:xfrm>
        </p:spPr>
        <p:txBody>
          <a:bodyPr>
            <a:normAutofit/>
          </a:bodyPr>
          <a:lstStyle/>
          <a:p>
            <a:r>
              <a:rPr lang="en-US"/>
              <a:t>Click to edit Master title style</a:t>
            </a:r>
            <a:endParaRPr lang="en-US" dirty="0"/>
          </a:p>
        </p:txBody>
      </p:sp>
      <p:sp>
        <p:nvSpPr>
          <p:cNvPr id="3" name="Text Placeholder 2"/>
          <p:cNvSpPr>
            <a:spLocks noGrp="1"/>
          </p:cNvSpPr>
          <p:nvPr>
            <p:ph type="body" idx="1"/>
          </p:nvPr>
        </p:nvSpPr>
        <p:spPr>
          <a:xfrm>
            <a:off x="720000" y="1840698"/>
            <a:ext cx="5015638" cy="565796"/>
          </a:xfrm>
        </p:spPr>
        <p:txBody>
          <a:bodyPr wrap="square" anchor="b">
            <a:normAutofit/>
          </a:bodyPr>
          <a:lstStyle>
            <a:lvl1pPr marL="0" indent="0">
              <a:lnSpc>
                <a:spcPct val="120000"/>
              </a:lnSpc>
              <a:buNone/>
              <a:defRPr sz="1600" b="0" cap="all" spc="200" baseline="0">
                <a:solidFill>
                  <a:schemeClr val="tx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720000" y="2541600"/>
            <a:ext cx="5003801" cy="32345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58400" y="1840698"/>
            <a:ext cx="5015638" cy="565796"/>
          </a:xfrm>
        </p:spPr>
        <p:txBody>
          <a:bodyPr anchor="b">
            <a:normAutofit/>
          </a:bodyPr>
          <a:lstStyle>
            <a:lvl1pPr marL="0" indent="0">
              <a:lnSpc>
                <a:spcPct val="120000"/>
              </a:lnSpc>
              <a:buNone/>
              <a:defRPr sz="1600" b="0" cap="all" spc="200" baseline="0">
                <a:solidFill>
                  <a:schemeClr val="tx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458400" y="2541600"/>
            <a:ext cx="5003800" cy="32345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a:off x="731837" y="6138000"/>
            <a:ext cx="3095626" cy="720000"/>
          </a:xfrm>
          <a:prstGeom prst="rect">
            <a:avLst/>
          </a:prstGeom>
        </p:spPr>
        <p:txBody>
          <a:bodyPr/>
          <a:lstStyle/>
          <a:p>
            <a:fld id="{D2CCD382-DFDA-4722-A27A-59C21AD112F2}" type="datetime2">
              <a:rPr lang="en-US" smtClean="0"/>
              <a:t>Wednesday, January 13, 2021</a:t>
            </a:fld>
            <a:endParaRPr lang="en-US"/>
          </a:p>
        </p:txBody>
      </p:sp>
      <p:sp>
        <p:nvSpPr>
          <p:cNvPr id="8" name="Footer Placeholder 7"/>
          <p:cNvSpPr>
            <a:spLocks noGrp="1"/>
          </p:cNvSpPr>
          <p:nvPr>
            <p:ph type="ftr" sz="quarter" idx="11"/>
          </p:nvPr>
        </p:nvSpPr>
        <p:spPr>
          <a:xfrm>
            <a:off x="4548188" y="6138000"/>
            <a:ext cx="5003800" cy="720000"/>
          </a:xfrm>
          <a:prstGeom prst="rect">
            <a:avLst/>
          </a:prstGeom>
        </p:spPr>
        <p:txBody>
          <a:bodyPr/>
          <a:lstStyle/>
          <a:p>
            <a:r>
              <a:rPr lang="en-US"/>
              <a:t>Sample Footer Text</a:t>
            </a:r>
          </a:p>
        </p:txBody>
      </p:sp>
      <p:sp>
        <p:nvSpPr>
          <p:cNvPr id="9" name="Slide Number Placeholder 8"/>
          <p:cNvSpPr>
            <a:spLocks noGrp="1"/>
          </p:cNvSpPr>
          <p:nvPr>
            <p:ph type="sldNum" sz="quarter" idx="12"/>
          </p:nvPr>
        </p:nvSpPr>
        <p:spPr>
          <a:xfrm>
            <a:off x="10272713" y="6138000"/>
            <a:ext cx="1187449" cy="720000"/>
          </a:xfrm>
          <a:prstGeom prst="rect">
            <a:avLst/>
          </a:prstGeom>
        </p:spPr>
        <p:txBody>
          <a:bodyPr/>
          <a:lstStyle/>
          <a:p>
            <a:fld id="{1621B6DD-29C1-4FEA-923F-71EA1347694C}" type="slidenum">
              <a:rPr lang="en-US" smtClean="0"/>
              <a:t>‹#›</a:t>
            </a:fld>
            <a:endParaRPr lang="en-US"/>
          </a:p>
        </p:txBody>
      </p:sp>
    </p:spTree>
    <p:extLst>
      <p:ext uri="{BB962C8B-B14F-4D97-AF65-F5344CB8AC3E}">
        <p14:creationId xmlns:p14="http://schemas.microsoft.com/office/powerpoint/2010/main" val="38478726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a:xfrm>
            <a:off x="731837" y="6138000"/>
            <a:ext cx="3095626" cy="720000"/>
          </a:xfrm>
          <a:prstGeom prst="rect">
            <a:avLst/>
          </a:prstGeom>
        </p:spPr>
        <p:txBody>
          <a:bodyPr/>
          <a:lstStyle/>
          <a:p>
            <a:fld id="{22F2A30D-1C09-413F-AAB1-38F366000715}" type="datetime2">
              <a:rPr lang="en-US" smtClean="0"/>
              <a:t>Wednesday, January 13, 2021</a:t>
            </a:fld>
            <a:endParaRPr lang="en-US"/>
          </a:p>
        </p:txBody>
      </p:sp>
      <p:sp>
        <p:nvSpPr>
          <p:cNvPr id="4" name="Footer Placeholder 3"/>
          <p:cNvSpPr>
            <a:spLocks noGrp="1"/>
          </p:cNvSpPr>
          <p:nvPr>
            <p:ph type="ftr" sz="quarter" idx="11"/>
          </p:nvPr>
        </p:nvSpPr>
        <p:spPr>
          <a:xfrm>
            <a:off x="4548188" y="6138000"/>
            <a:ext cx="5003800" cy="720000"/>
          </a:xfrm>
          <a:prstGeom prst="rect">
            <a:avLst/>
          </a:prstGeom>
        </p:spPr>
        <p:txBody>
          <a:bodyPr/>
          <a:lstStyle/>
          <a:p>
            <a:r>
              <a:rPr lang="en-US"/>
              <a:t>Sample Footer Text</a:t>
            </a:r>
          </a:p>
        </p:txBody>
      </p:sp>
      <p:sp>
        <p:nvSpPr>
          <p:cNvPr id="5" name="Slide Number Placeholder 4"/>
          <p:cNvSpPr>
            <a:spLocks noGrp="1"/>
          </p:cNvSpPr>
          <p:nvPr>
            <p:ph type="sldNum" sz="quarter" idx="12"/>
          </p:nvPr>
        </p:nvSpPr>
        <p:spPr>
          <a:xfrm>
            <a:off x="10272713" y="6138000"/>
            <a:ext cx="1187449" cy="720000"/>
          </a:xfrm>
          <a:prstGeom prst="rect">
            <a:avLst/>
          </a:prstGeom>
        </p:spPr>
        <p:txBody>
          <a:bodyPr/>
          <a:lstStyle/>
          <a:p>
            <a:fld id="{1621B6DD-29C1-4FEA-923F-71EA1347694C}" type="slidenum">
              <a:rPr lang="en-US" smtClean="0"/>
              <a:t>‹#›</a:t>
            </a:fld>
            <a:endParaRPr lang="en-US"/>
          </a:p>
        </p:txBody>
      </p:sp>
    </p:spTree>
    <p:extLst>
      <p:ext uri="{BB962C8B-B14F-4D97-AF65-F5344CB8AC3E}">
        <p14:creationId xmlns:p14="http://schemas.microsoft.com/office/powerpoint/2010/main" val="166569160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731837" y="6138000"/>
            <a:ext cx="3095626" cy="720000"/>
          </a:xfrm>
          <a:prstGeom prst="rect">
            <a:avLst/>
          </a:prstGeom>
        </p:spPr>
        <p:txBody>
          <a:bodyPr/>
          <a:lstStyle/>
          <a:p>
            <a:fld id="{6DB82B9C-D65E-4F64-95C3-B10F3B00F0D9}" type="datetime2">
              <a:rPr lang="en-US" smtClean="0"/>
              <a:t>Wednesday, January 13, 2021</a:t>
            </a:fld>
            <a:endParaRPr lang="en-US"/>
          </a:p>
        </p:txBody>
      </p:sp>
      <p:sp>
        <p:nvSpPr>
          <p:cNvPr id="3" name="Footer Placeholder 2"/>
          <p:cNvSpPr>
            <a:spLocks noGrp="1"/>
          </p:cNvSpPr>
          <p:nvPr>
            <p:ph type="ftr" sz="quarter" idx="11"/>
          </p:nvPr>
        </p:nvSpPr>
        <p:spPr>
          <a:xfrm>
            <a:off x="4548188" y="6138000"/>
            <a:ext cx="5003800" cy="720000"/>
          </a:xfrm>
          <a:prstGeom prst="rect">
            <a:avLst/>
          </a:prstGeom>
        </p:spPr>
        <p:txBody>
          <a:bodyPr/>
          <a:lstStyle/>
          <a:p>
            <a:r>
              <a:rPr lang="en-US"/>
              <a:t>Sample Footer Text</a:t>
            </a:r>
          </a:p>
        </p:txBody>
      </p:sp>
      <p:sp>
        <p:nvSpPr>
          <p:cNvPr id="4" name="Slide Number Placeholder 3"/>
          <p:cNvSpPr>
            <a:spLocks noGrp="1"/>
          </p:cNvSpPr>
          <p:nvPr>
            <p:ph type="sldNum" sz="quarter" idx="12"/>
          </p:nvPr>
        </p:nvSpPr>
        <p:spPr>
          <a:xfrm>
            <a:off x="10272713" y="6138000"/>
            <a:ext cx="1187449" cy="720000"/>
          </a:xfrm>
          <a:prstGeom prst="rect">
            <a:avLst/>
          </a:prstGeom>
        </p:spPr>
        <p:txBody>
          <a:bodyPr/>
          <a:lstStyle/>
          <a:p>
            <a:fld id="{1621B6DD-29C1-4FEA-923F-71EA1347694C}" type="slidenum">
              <a:rPr lang="en-US" smtClean="0"/>
              <a:t>‹#›</a:t>
            </a:fld>
            <a:endParaRPr lang="en-US"/>
          </a:p>
        </p:txBody>
      </p:sp>
    </p:spTree>
    <p:extLst>
      <p:ext uri="{BB962C8B-B14F-4D97-AF65-F5344CB8AC3E}">
        <p14:creationId xmlns:p14="http://schemas.microsoft.com/office/powerpoint/2010/main" val="199816785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20000" y="619200"/>
            <a:ext cx="3107463" cy="1477328"/>
          </a:xfrm>
        </p:spPr>
        <p:txBody>
          <a:bodyPr anchor="t" anchorCtr="0">
            <a:normAutofit/>
          </a:bodyPr>
          <a:lstStyle>
            <a:lvl1pPr>
              <a:lnSpc>
                <a:spcPct val="100000"/>
              </a:lnSpc>
              <a:defRPr sz="2800"/>
            </a:lvl1pPr>
          </a:lstStyle>
          <a:p>
            <a:r>
              <a:rPr lang="en-US"/>
              <a:t>Click to edit Master title style</a:t>
            </a:r>
            <a:endParaRPr lang="en-US" dirty="0"/>
          </a:p>
        </p:txBody>
      </p:sp>
      <p:sp>
        <p:nvSpPr>
          <p:cNvPr id="3" name="Content Placeholder 2"/>
          <p:cNvSpPr>
            <a:spLocks noGrp="1"/>
          </p:cNvSpPr>
          <p:nvPr>
            <p:ph idx="1"/>
          </p:nvPr>
        </p:nvSpPr>
        <p:spPr>
          <a:xfrm>
            <a:off x="4548188" y="584662"/>
            <a:ext cx="6911974" cy="5184313"/>
          </a:xfrm>
        </p:spPr>
        <p:txBody>
          <a:bodyPr/>
          <a:lstStyle>
            <a:lvl1pPr marL="0" indent="0">
              <a:lnSpc>
                <a:spcPct val="100000"/>
              </a:lnSpc>
              <a:buNone/>
              <a:defRPr sz="4800"/>
            </a:lvl1pPr>
            <a:lvl2pPr marL="914400" indent="-457200">
              <a:buFont typeface="Arial" panose="020B0604020202020204" pitchFamily="34" charset="0"/>
              <a:buChar char="•"/>
              <a:defRPr sz="2000"/>
            </a:lvl2pPr>
            <a:lvl3pPr marL="1257300" indent="-342900">
              <a:buFont typeface="Arial" panose="020B0604020202020204" pitchFamily="34" charset="0"/>
              <a:buChar char="•"/>
              <a:defRPr sz="2000"/>
            </a:lvl3pPr>
            <a:lvl4pPr marL="1714500" indent="-342900">
              <a:buFont typeface="Arial" panose="020B0604020202020204" pitchFamily="34" charset="0"/>
              <a:buChar char="•"/>
              <a:defRPr sz="2000"/>
            </a:lvl4pPr>
            <a:lvl5pPr marL="2171700" indent="-342900">
              <a:buFont typeface="Arial" panose="020B0604020202020204" pitchFamily="34" charset="0"/>
              <a:buChar cha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20000" y="2541600"/>
            <a:ext cx="3107463" cy="3231837"/>
          </a:xfr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31837" y="6138000"/>
            <a:ext cx="3095626" cy="720000"/>
          </a:xfrm>
          <a:prstGeom prst="rect">
            <a:avLst/>
          </a:prstGeom>
        </p:spPr>
        <p:txBody>
          <a:bodyPr/>
          <a:lstStyle/>
          <a:p>
            <a:fld id="{B7F5FDCC-6AAC-4A08-B9E0-3793AB5E64C3}" type="datetime2">
              <a:rPr lang="en-US" smtClean="0"/>
              <a:t>Wednesday, January 13, 2021</a:t>
            </a:fld>
            <a:endParaRPr lang="en-US"/>
          </a:p>
        </p:txBody>
      </p:sp>
      <p:sp>
        <p:nvSpPr>
          <p:cNvPr id="6" name="Footer Placeholder 5"/>
          <p:cNvSpPr>
            <a:spLocks noGrp="1"/>
          </p:cNvSpPr>
          <p:nvPr>
            <p:ph type="ftr" sz="quarter" idx="11"/>
          </p:nvPr>
        </p:nvSpPr>
        <p:spPr>
          <a:xfrm>
            <a:off x="4548188" y="6138000"/>
            <a:ext cx="5003800" cy="720000"/>
          </a:xfrm>
          <a:prstGeom prst="rect">
            <a:avLst/>
          </a:prstGeom>
        </p:spPr>
        <p:txBody>
          <a:bodyPr/>
          <a:lstStyle/>
          <a:p>
            <a:r>
              <a:rPr lang="en-US"/>
              <a:t>Sample Footer Text</a:t>
            </a:r>
          </a:p>
        </p:txBody>
      </p:sp>
      <p:sp>
        <p:nvSpPr>
          <p:cNvPr id="7" name="Slide Number Placeholder 6"/>
          <p:cNvSpPr>
            <a:spLocks noGrp="1"/>
          </p:cNvSpPr>
          <p:nvPr>
            <p:ph type="sldNum" sz="quarter" idx="12"/>
          </p:nvPr>
        </p:nvSpPr>
        <p:spPr>
          <a:xfrm>
            <a:off x="10272713" y="6138000"/>
            <a:ext cx="1187449" cy="720000"/>
          </a:xfrm>
          <a:prstGeom prst="rect">
            <a:avLst/>
          </a:prstGeom>
        </p:spPr>
        <p:txBody>
          <a:bodyPr/>
          <a:lstStyle/>
          <a:p>
            <a:fld id="{1621B6DD-29C1-4FEA-923F-71EA1347694C}" type="slidenum">
              <a:rPr lang="en-US" smtClean="0"/>
              <a:t>‹#›</a:t>
            </a:fld>
            <a:endParaRPr lang="en-US"/>
          </a:p>
        </p:txBody>
      </p:sp>
    </p:spTree>
    <p:extLst>
      <p:ext uri="{BB962C8B-B14F-4D97-AF65-F5344CB8AC3E}">
        <p14:creationId xmlns:p14="http://schemas.microsoft.com/office/powerpoint/2010/main" val="12310805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2E274D-1F58-9B41-AEC9-C6251CC339E3}"/>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BB185492-A18A-9F41-BB43-ABFBFF0E0515}"/>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C6032065-9030-1249-87FC-3D8D44D5ABC5}"/>
              </a:ext>
            </a:extLst>
          </p:cNvPr>
          <p:cNvSpPr>
            <a:spLocks noGrp="1"/>
          </p:cNvSpPr>
          <p:nvPr>
            <p:ph type="dt" sz="half" idx="10"/>
          </p:nvPr>
        </p:nvSpPr>
        <p:spPr/>
        <p:txBody>
          <a:bodyPr/>
          <a:lstStyle/>
          <a:p>
            <a:fld id="{73F5FAD3-5C43-FB48-9E51-0E08A7A94885}" type="datetimeFigureOut">
              <a:rPr lang="en-US" smtClean="0"/>
              <a:t>1/12/21</a:t>
            </a:fld>
            <a:endParaRPr lang="en-US"/>
          </a:p>
        </p:txBody>
      </p:sp>
      <p:sp>
        <p:nvSpPr>
          <p:cNvPr id="5" name="Footer Placeholder 4">
            <a:extLst>
              <a:ext uri="{FF2B5EF4-FFF2-40B4-BE49-F238E27FC236}">
                <a16:creationId xmlns:a16="http://schemas.microsoft.com/office/drawing/2014/main" id="{AB216FD6-11C3-D440-A4D0-4FEEF68CB0F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EEEEA6B-2444-F446-8449-DFDFA33EE909}"/>
              </a:ext>
            </a:extLst>
          </p:cNvPr>
          <p:cNvSpPr>
            <a:spLocks noGrp="1"/>
          </p:cNvSpPr>
          <p:nvPr>
            <p:ph type="sldNum" sz="quarter" idx="12"/>
          </p:nvPr>
        </p:nvSpPr>
        <p:spPr/>
        <p:txBody>
          <a:bodyPr/>
          <a:lstStyle/>
          <a:p>
            <a:fld id="{4C772CE6-AE47-5643-AA3B-3B7474EF8E0F}" type="slidenum">
              <a:rPr lang="en-US" smtClean="0"/>
              <a:t>‹#›</a:t>
            </a:fld>
            <a:endParaRPr lang="en-US"/>
          </a:p>
        </p:txBody>
      </p:sp>
    </p:spTree>
    <p:extLst>
      <p:ext uri="{BB962C8B-B14F-4D97-AF65-F5344CB8AC3E}">
        <p14:creationId xmlns:p14="http://schemas.microsoft.com/office/powerpoint/2010/main" val="185549127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20000" y="619200"/>
            <a:ext cx="3095626" cy="1476000"/>
          </a:xfrm>
        </p:spPr>
        <p:txBody>
          <a:bodyPr anchor="t" anchorCtr="0">
            <a:normAutofit/>
          </a:bodyPr>
          <a:lstStyle>
            <a:lvl1pPr>
              <a:defRPr sz="2800"/>
            </a:lvl1pPr>
          </a:lstStyle>
          <a:p>
            <a:r>
              <a:rPr lang="en-US"/>
              <a:t>Click to edit Master title style</a:t>
            </a:r>
            <a:endParaRPr lang="en-US" dirty="0"/>
          </a:p>
        </p:txBody>
      </p:sp>
      <p:sp>
        <p:nvSpPr>
          <p:cNvPr id="3" name="Picture Placeholder 2"/>
          <p:cNvSpPr>
            <a:spLocks noGrp="1" noChangeAspect="1"/>
          </p:cNvSpPr>
          <p:nvPr>
            <p:ph type="pic" idx="1"/>
          </p:nvPr>
        </p:nvSpPr>
        <p:spPr>
          <a:xfrm>
            <a:off x="4548188" y="728664"/>
            <a:ext cx="6923812" cy="5040312"/>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720000" y="2541600"/>
            <a:ext cx="3095625" cy="3232800"/>
          </a:xfr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31837" y="6138000"/>
            <a:ext cx="3095626" cy="720000"/>
          </a:xfrm>
          <a:prstGeom prst="rect">
            <a:avLst/>
          </a:prstGeom>
        </p:spPr>
        <p:txBody>
          <a:bodyPr/>
          <a:lstStyle/>
          <a:p>
            <a:fld id="{349FE94D-439C-40F1-900E-BC07940E3988}" type="datetime2">
              <a:rPr lang="en-US" smtClean="0"/>
              <a:t>Wednesday, January 13, 2021</a:t>
            </a:fld>
            <a:endParaRPr lang="en-US"/>
          </a:p>
        </p:txBody>
      </p:sp>
      <p:sp>
        <p:nvSpPr>
          <p:cNvPr id="6" name="Footer Placeholder 5"/>
          <p:cNvSpPr>
            <a:spLocks noGrp="1"/>
          </p:cNvSpPr>
          <p:nvPr>
            <p:ph type="ftr" sz="quarter" idx="11"/>
          </p:nvPr>
        </p:nvSpPr>
        <p:spPr>
          <a:xfrm>
            <a:off x="4548188" y="6138000"/>
            <a:ext cx="5003800" cy="720000"/>
          </a:xfrm>
          <a:prstGeom prst="rect">
            <a:avLst/>
          </a:prstGeom>
        </p:spPr>
        <p:txBody>
          <a:bodyPr/>
          <a:lstStyle/>
          <a:p>
            <a:r>
              <a:rPr lang="en-US"/>
              <a:t>Sample Footer Text</a:t>
            </a:r>
          </a:p>
        </p:txBody>
      </p:sp>
      <p:sp>
        <p:nvSpPr>
          <p:cNvPr id="7" name="Slide Number Placeholder 6"/>
          <p:cNvSpPr>
            <a:spLocks noGrp="1"/>
          </p:cNvSpPr>
          <p:nvPr>
            <p:ph type="sldNum" sz="quarter" idx="12"/>
          </p:nvPr>
        </p:nvSpPr>
        <p:spPr>
          <a:xfrm>
            <a:off x="10272713" y="6138000"/>
            <a:ext cx="1187449" cy="720000"/>
          </a:xfrm>
          <a:prstGeom prst="rect">
            <a:avLst/>
          </a:prstGeom>
        </p:spPr>
        <p:txBody>
          <a:bodyPr/>
          <a:lstStyle/>
          <a:p>
            <a:fld id="{1621B6DD-29C1-4FEA-923F-71EA1347694C}" type="slidenum">
              <a:rPr lang="en-US" smtClean="0"/>
              <a:t>‹#›</a:t>
            </a:fld>
            <a:endParaRPr lang="en-US"/>
          </a:p>
        </p:txBody>
      </p:sp>
    </p:spTree>
    <p:extLst>
      <p:ext uri="{BB962C8B-B14F-4D97-AF65-F5344CB8AC3E}">
        <p14:creationId xmlns:p14="http://schemas.microsoft.com/office/powerpoint/2010/main" val="141892156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720000" y="2636838"/>
            <a:ext cx="10728325" cy="313213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731837" y="6138000"/>
            <a:ext cx="3095626" cy="720000"/>
          </a:xfrm>
          <a:prstGeom prst="rect">
            <a:avLst/>
          </a:prstGeom>
        </p:spPr>
        <p:txBody>
          <a:bodyPr/>
          <a:lstStyle/>
          <a:p>
            <a:fld id="{5B75179A-1E2B-41AB-B400-4F1B4022FAEE}" type="datetime2">
              <a:rPr lang="en-US" smtClean="0"/>
              <a:t>Wednesday, January 13, 2021</a:t>
            </a:fld>
            <a:endParaRPr lang="en-US"/>
          </a:p>
        </p:txBody>
      </p:sp>
      <p:sp>
        <p:nvSpPr>
          <p:cNvPr id="5" name="Footer Placeholder 4"/>
          <p:cNvSpPr>
            <a:spLocks noGrp="1"/>
          </p:cNvSpPr>
          <p:nvPr>
            <p:ph type="ftr" sz="quarter" idx="11"/>
          </p:nvPr>
        </p:nvSpPr>
        <p:spPr>
          <a:xfrm>
            <a:off x="4548188" y="6138000"/>
            <a:ext cx="5003800" cy="720000"/>
          </a:xfrm>
          <a:prstGeom prst="rect">
            <a:avLst/>
          </a:prstGeom>
        </p:spPr>
        <p:txBody>
          <a:bodyPr/>
          <a:lstStyle/>
          <a:p>
            <a:r>
              <a:rPr lang="en-US"/>
              <a:t>Sample Footer Text</a:t>
            </a:r>
          </a:p>
        </p:txBody>
      </p:sp>
      <p:sp>
        <p:nvSpPr>
          <p:cNvPr id="6" name="Slide Number Placeholder 5"/>
          <p:cNvSpPr>
            <a:spLocks noGrp="1"/>
          </p:cNvSpPr>
          <p:nvPr>
            <p:ph type="sldNum" sz="quarter" idx="12"/>
          </p:nvPr>
        </p:nvSpPr>
        <p:spPr>
          <a:xfrm>
            <a:off x="10272713" y="6138000"/>
            <a:ext cx="1187449" cy="720000"/>
          </a:xfrm>
          <a:prstGeom prst="rect">
            <a:avLst/>
          </a:prstGeom>
        </p:spPr>
        <p:txBody>
          <a:bodyPr/>
          <a:lstStyle/>
          <a:p>
            <a:fld id="{1621B6DD-29C1-4FEA-923F-71EA1347694C}" type="slidenum">
              <a:rPr lang="en-US" smtClean="0"/>
              <a:t>‹#›</a:t>
            </a:fld>
            <a:endParaRPr lang="en-US"/>
          </a:p>
        </p:txBody>
      </p:sp>
    </p:spTree>
    <p:extLst>
      <p:ext uri="{BB962C8B-B14F-4D97-AF65-F5344CB8AC3E}">
        <p14:creationId xmlns:p14="http://schemas.microsoft.com/office/powerpoint/2010/main" val="397875608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140486" y="720000"/>
            <a:ext cx="1477328" cy="5048975"/>
          </a:xfrm>
        </p:spPr>
        <p:txBody>
          <a:bodyPr vert="eaVert">
            <a:normAutofit/>
          </a:bodyPr>
          <a:lstStyle>
            <a:lvl1pPr>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731838" y="720000"/>
            <a:ext cx="8929614" cy="50489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731837" y="6138000"/>
            <a:ext cx="3095626" cy="720000"/>
          </a:xfrm>
          <a:prstGeom prst="rect">
            <a:avLst/>
          </a:prstGeom>
        </p:spPr>
        <p:txBody>
          <a:bodyPr/>
          <a:lstStyle/>
          <a:p>
            <a:fld id="{05681D0F-6595-4F14-8EF3-954CD87C797B}" type="datetime2">
              <a:rPr lang="en-US" smtClean="0"/>
              <a:t>Wednesday, January 13, 2021</a:t>
            </a:fld>
            <a:endParaRPr lang="en-US"/>
          </a:p>
        </p:txBody>
      </p:sp>
      <p:sp>
        <p:nvSpPr>
          <p:cNvPr id="5" name="Footer Placeholder 4"/>
          <p:cNvSpPr>
            <a:spLocks noGrp="1"/>
          </p:cNvSpPr>
          <p:nvPr>
            <p:ph type="ftr" sz="quarter" idx="11"/>
          </p:nvPr>
        </p:nvSpPr>
        <p:spPr>
          <a:xfrm>
            <a:off x="4548188" y="6138000"/>
            <a:ext cx="5003800" cy="720000"/>
          </a:xfrm>
          <a:prstGeom prst="rect">
            <a:avLst/>
          </a:prstGeom>
        </p:spPr>
        <p:txBody>
          <a:bodyPr/>
          <a:lstStyle/>
          <a:p>
            <a:r>
              <a:rPr lang="en-US"/>
              <a:t>Sample Footer Text</a:t>
            </a:r>
          </a:p>
        </p:txBody>
      </p:sp>
      <p:sp>
        <p:nvSpPr>
          <p:cNvPr id="6" name="Slide Number Placeholder 5"/>
          <p:cNvSpPr>
            <a:spLocks noGrp="1"/>
          </p:cNvSpPr>
          <p:nvPr>
            <p:ph type="sldNum" sz="quarter" idx="12"/>
          </p:nvPr>
        </p:nvSpPr>
        <p:spPr>
          <a:xfrm>
            <a:off x="10272713" y="6138000"/>
            <a:ext cx="1187449" cy="720000"/>
          </a:xfrm>
          <a:prstGeom prst="rect">
            <a:avLst/>
          </a:prstGeom>
        </p:spPr>
        <p:txBody>
          <a:bodyPr/>
          <a:lstStyle/>
          <a:p>
            <a:fld id="{1621B6DD-29C1-4FEA-923F-71EA1347694C}" type="slidenum">
              <a:rPr lang="en-US" smtClean="0"/>
              <a:t>‹#›</a:t>
            </a:fld>
            <a:endParaRPr lang="en-US"/>
          </a:p>
        </p:txBody>
      </p:sp>
    </p:spTree>
    <p:extLst>
      <p:ext uri="{BB962C8B-B14F-4D97-AF65-F5344CB8AC3E}">
        <p14:creationId xmlns:p14="http://schemas.microsoft.com/office/powerpoint/2010/main" val="26936245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049E2F-16E8-994A-93C7-98024DE0DBF4}"/>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964E15E6-5CB7-E04C-848C-F0FA2FA52FE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BB2CC0BD-F1B9-5749-B5FF-4F7988547A1A}"/>
              </a:ext>
            </a:extLst>
          </p:cNvPr>
          <p:cNvSpPr>
            <a:spLocks noGrp="1"/>
          </p:cNvSpPr>
          <p:nvPr>
            <p:ph type="dt" sz="half" idx="10"/>
          </p:nvPr>
        </p:nvSpPr>
        <p:spPr/>
        <p:txBody>
          <a:bodyPr/>
          <a:lstStyle/>
          <a:p>
            <a:fld id="{73F5FAD3-5C43-FB48-9E51-0E08A7A94885}" type="datetimeFigureOut">
              <a:rPr lang="en-US" smtClean="0"/>
              <a:t>1/12/21</a:t>
            </a:fld>
            <a:endParaRPr lang="en-US"/>
          </a:p>
        </p:txBody>
      </p:sp>
      <p:sp>
        <p:nvSpPr>
          <p:cNvPr id="5" name="Footer Placeholder 4">
            <a:extLst>
              <a:ext uri="{FF2B5EF4-FFF2-40B4-BE49-F238E27FC236}">
                <a16:creationId xmlns:a16="http://schemas.microsoft.com/office/drawing/2014/main" id="{20ED7AFF-489B-C74E-9F35-7B20A636B47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8F67180-6399-6948-9904-13E7EF009A5B}"/>
              </a:ext>
            </a:extLst>
          </p:cNvPr>
          <p:cNvSpPr>
            <a:spLocks noGrp="1"/>
          </p:cNvSpPr>
          <p:nvPr>
            <p:ph type="sldNum" sz="quarter" idx="12"/>
          </p:nvPr>
        </p:nvSpPr>
        <p:spPr/>
        <p:txBody>
          <a:bodyPr/>
          <a:lstStyle/>
          <a:p>
            <a:fld id="{4C772CE6-AE47-5643-AA3B-3B7474EF8E0F}" type="slidenum">
              <a:rPr lang="en-US" smtClean="0"/>
              <a:t>‹#›</a:t>
            </a:fld>
            <a:endParaRPr lang="en-US"/>
          </a:p>
        </p:txBody>
      </p:sp>
    </p:spTree>
    <p:extLst>
      <p:ext uri="{BB962C8B-B14F-4D97-AF65-F5344CB8AC3E}">
        <p14:creationId xmlns:p14="http://schemas.microsoft.com/office/powerpoint/2010/main" val="3654048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01FD26-B36F-2947-8860-B445CC608B6F}"/>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769A0FDB-5786-7C4E-8D05-8FAB8839BBCB}"/>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099BE526-1D4C-0049-A33E-A66797245F35}"/>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85EC840A-8830-3E46-9C47-5AFE3F6A58E5}"/>
              </a:ext>
            </a:extLst>
          </p:cNvPr>
          <p:cNvSpPr>
            <a:spLocks noGrp="1"/>
          </p:cNvSpPr>
          <p:nvPr>
            <p:ph type="dt" sz="half" idx="10"/>
          </p:nvPr>
        </p:nvSpPr>
        <p:spPr/>
        <p:txBody>
          <a:bodyPr/>
          <a:lstStyle/>
          <a:p>
            <a:fld id="{73F5FAD3-5C43-FB48-9E51-0E08A7A94885}" type="datetimeFigureOut">
              <a:rPr lang="en-US" smtClean="0"/>
              <a:t>1/12/21</a:t>
            </a:fld>
            <a:endParaRPr lang="en-US"/>
          </a:p>
        </p:txBody>
      </p:sp>
      <p:sp>
        <p:nvSpPr>
          <p:cNvPr id="6" name="Footer Placeholder 5">
            <a:extLst>
              <a:ext uri="{FF2B5EF4-FFF2-40B4-BE49-F238E27FC236}">
                <a16:creationId xmlns:a16="http://schemas.microsoft.com/office/drawing/2014/main" id="{242D439C-EA05-EF4D-BB2C-1AB4A2F7D74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ED830D4-3BBC-7647-8130-0C6C2BE07499}"/>
              </a:ext>
            </a:extLst>
          </p:cNvPr>
          <p:cNvSpPr>
            <a:spLocks noGrp="1"/>
          </p:cNvSpPr>
          <p:nvPr>
            <p:ph type="sldNum" sz="quarter" idx="12"/>
          </p:nvPr>
        </p:nvSpPr>
        <p:spPr/>
        <p:txBody>
          <a:bodyPr/>
          <a:lstStyle/>
          <a:p>
            <a:fld id="{4C772CE6-AE47-5643-AA3B-3B7474EF8E0F}" type="slidenum">
              <a:rPr lang="en-US" smtClean="0"/>
              <a:t>‹#›</a:t>
            </a:fld>
            <a:endParaRPr lang="en-US"/>
          </a:p>
        </p:txBody>
      </p:sp>
    </p:spTree>
    <p:extLst>
      <p:ext uri="{BB962C8B-B14F-4D97-AF65-F5344CB8AC3E}">
        <p14:creationId xmlns:p14="http://schemas.microsoft.com/office/powerpoint/2010/main" val="41991202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015A33-447D-3B47-BF64-B563EF3C0EBB}"/>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A0239D55-C21C-D140-8212-97C522DAF44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13C65565-E60D-6C44-9C53-21860B363DDE}"/>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979001EB-75C5-1C43-956C-A253137736E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22C254A2-1584-A443-AA9A-E7A4B918F32B}"/>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56C10FDE-E592-9543-9412-D3FD0DB3EA5D}"/>
              </a:ext>
            </a:extLst>
          </p:cNvPr>
          <p:cNvSpPr>
            <a:spLocks noGrp="1"/>
          </p:cNvSpPr>
          <p:nvPr>
            <p:ph type="dt" sz="half" idx="10"/>
          </p:nvPr>
        </p:nvSpPr>
        <p:spPr/>
        <p:txBody>
          <a:bodyPr/>
          <a:lstStyle/>
          <a:p>
            <a:fld id="{73F5FAD3-5C43-FB48-9E51-0E08A7A94885}" type="datetimeFigureOut">
              <a:rPr lang="en-US" smtClean="0"/>
              <a:t>1/12/21</a:t>
            </a:fld>
            <a:endParaRPr lang="en-US"/>
          </a:p>
        </p:txBody>
      </p:sp>
      <p:sp>
        <p:nvSpPr>
          <p:cNvPr id="8" name="Footer Placeholder 7">
            <a:extLst>
              <a:ext uri="{FF2B5EF4-FFF2-40B4-BE49-F238E27FC236}">
                <a16:creationId xmlns:a16="http://schemas.microsoft.com/office/drawing/2014/main" id="{4A634BF8-41B7-0A48-9D2D-2A0A158934F3}"/>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4D71D84-061A-5549-A861-093509346831}"/>
              </a:ext>
            </a:extLst>
          </p:cNvPr>
          <p:cNvSpPr>
            <a:spLocks noGrp="1"/>
          </p:cNvSpPr>
          <p:nvPr>
            <p:ph type="sldNum" sz="quarter" idx="12"/>
          </p:nvPr>
        </p:nvSpPr>
        <p:spPr/>
        <p:txBody>
          <a:bodyPr/>
          <a:lstStyle/>
          <a:p>
            <a:fld id="{4C772CE6-AE47-5643-AA3B-3B7474EF8E0F}" type="slidenum">
              <a:rPr lang="en-US" smtClean="0"/>
              <a:t>‹#›</a:t>
            </a:fld>
            <a:endParaRPr lang="en-US"/>
          </a:p>
        </p:txBody>
      </p:sp>
    </p:spTree>
    <p:extLst>
      <p:ext uri="{BB962C8B-B14F-4D97-AF65-F5344CB8AC3E}">
        <p14:creationId xmlns:p14="http://schemas.microsoft.com/office/powerpoint/2010/main" val="6443498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4AD84A-65CF-B944-B0B7-FA79F480B10D}"/>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865F45BB-B910-1E4B-A01D-EB2C9394D070}"/>
              </a:ext>
            </a:extLst>
          </p:cNvPr>
          <p:cNvSpPr>
            <a:spLocks noGrp="1"/>
          </p:cNvSpPr>
          <p:nvPr>
            <p:ph type="dt" sz="half" idx="10"/>
          </p:nvPr>
        </p:nvSpPr>
        <p:spPr/>
        <p:txBody>
          <a:bodyPr/>
          <a:lstStyle/>
          <a:p>
            <a:fld id="{73F5FAD3-5C43-FB48-9E51-0E08A7A94885}" type="datetimeFigureOut">
              <a:rPr lang="en-US" smtClean="0"/>
              <a:t>1/12/21</a:t>
            </a:fld>
            <a:endParaRPr lang="en-US"/>
          </a:p>
        </p:txBody>
      </p:sp>
      <p:sp>
        <p:nvSpPr>
          <p:cNvPr id="4" name="Footer Placeholder 3">
            <a:extLst>
              <a:ext uri="{FF2B5EF4-FFF2-40B4-BE49-F238E27FC236}">
                <a16:creationId xmlns:a16="http://schemas.microsoft.com/office/drawing/2014/main" id="{73611106-8886-094E-A6E6-02865C58407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81395BF-21DC-8445-9905-73F93D3D0655}"/>
              </a:ext>
            </a:extLst>
          </p:cNvPr>
          <p:cNvSpPr>
            <a:spLocks noGrp="1"/>
          </p:cNvSpPr>
          <p:nvPr>
            <p:ph type="sldNum" sz="quarter" idx="12"/>
          </p:nvPr>
        </p:nvSpPr>
        <p:spPr/>
        <p:txBody>
          <a:bodyPr/>
          <a:lstStyle/>
          <a:p>
            <a:fld id="{4C772CE6-AE47-5643-AA3B-3B7474EF8E0F}" type="slidenum">
              <a:rPr lang="en-US" smtClean="0"/>
              <a:t>‹#›</a:t>
            </a:fld>
            <a:endParaRPr lang="en-US"/>
          </a:p>
        </p:txBody>
      </p:sp>
    </p:spTree>
    <p:extLst>
      <p:ext uri="{BB962C8B-B14F-4D97-AF65-F5344CB8AC3E}">
        <p14:creationId xmlns:p14="http://schemas.microsoft.com/office/powerpoint/2010/main" val="18569549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722D68B-BD2D-8D44-8D6F-25946F4C8023}"/>
              </a:ext>
            </a:extLst>
          </p:cNvPr>
          <p:cNvSpPr>
            <a:spLocks noGrp="1"/>
          </p:cNvSpPr>
          <p:nvPr>
            <p:ph type="dt" sz="half" idx="10"/>
          </p:nvPr>
        </p:nvSpPr>
        <p:spPr/>
        <p:txBody>
          <a:bodyPr/>
          <a:lstStyle/>
          <a:p>
            <a:fld id="{73F5FAD3-5C43-FB48-9E51-0E08A7A94885}" type="datetimeFigureOut">
              <a:rPr lang="en-US" smtClean="0"/>
              <a:t>1/12/21</a:t>
            </a:fld>
            <a:endParaRPr lang="en-US"/>
          </a:p>
        </p:txBody>
      </p:sp>
      <p:sp>
        <p:nvSpPr>
          <p:cNvPr id="3" name="Footer Placeholder 2">
            <a:extLst>
              <a:ext uri="{FF2B5EF4-FFF2-40B4-BE49-F238E27FC236}">
                <a16:creationId xmlns:a16="http://schemas.microsoft.com/office/drawing/2014/main" id="{E59AAF87-44B5-224A-B622-586C57E8881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839D953-3DB3-B24D-88F5-358DB79EC698}"/>
              </a:ext>
            </a:extLst>
          </p:cNvPr>
          <p:cNvSpPr>
            <a:spLocks noGrp="1"/>
          </p:cNvSpPr>
          <p:nvPr>
            <p:ph type="sldNum" sz="quarter" idx="12"/>
          </p:nvPr>
        </p:nvSpPr>
        <p:spPr/>
        <p:txBody>
          <a:bodyPr/>
          <a:lstStyle/>
          <a:p>
            <a:fld id="{4C772CE6-AE47-5643-AA3B-3B7474EF8E0F}" type="slidenum">
              <a:rPr lang="en-US" smtClean="0"/>
              <a:t>‹#›</a:t>
            </a:fld>
            <a:endParaRPr lang="en-US"/>
          </a:p>
        </p:txBody>
      </p:sp>
    </p:spTree>
    <p:extLst>
      <p:ext uri="{BB962C8B-B14F-4D97-AF65-F5344CB8AC3E}">
        <p14:creationId xmlns:p14="http://schemas.microsoft.com/office/powerpoint/2010/main" val="24032386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5406C3-46B9-4E45-B7E7-E4B2BF91A761}"/>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72CA17BA-F517-FE4D-8928-44EC5A76EA1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95D4CC75-3F91-154F-8DA0-B582316E8B5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1CC8D9A5-7CE0-9348-9D10-E5511D165FC0}"/>
              </a:ext>
            </a:extLst>
          </p:cNvPr>
          <p:cNvSpPr>
            <a:spLocks noGrp="1"/>
          </p:cNvSpPr>
          <p:nvPr>
            <p:ph type="dt" sz="half" idx="10"/>
          </p:nvPr>
        </p:nvSpPr>
        <p:spPr/>
        <p:txBody>
          <a:bodyPr/>
          <a:lstStyle/>
          <a:p>
            <a:fld id="{73F5FAD3-5C43-FB48-9E51-0E08A7A94885}" type="datetimeFigureOut">
              <a:rPr lang="en-US" smtClean="0"/>
              <a:t>1/12/21</a:t>
            </a:fld>
            <a:endParaRPr lang="en-US"/>
          </a:p>
        </p:txBody>
      </p:sp>
      <p:sp>
        <p:nvSpPr>
          <p:cNvPr id="6" name="Footer Placeholder 5">
            <a:extLst>
              <a:ext uri="{FF2B5EF4-FFF2-40B4-BE49-F238E27FC236}">
                <a16:creationId xmlns:a16="http://schemas.microsoft.com/office/drawing/2014/main" id="{A579F01A-AE17-FA48-ABA5-A43FA329B16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F26BE7A-1872-2A44-A249-F32B66D11960}"/>
              </a:ext>
            </a:extLst>
          </p:cNvPr>
          <p:cNvSpPr>
            <a:spLocks noGrp="1"/>
          </p:cNvSpPr>
          <p:nvPr>
            <p:ph type="sldNum" sz="quarter" idx="12"/>
          </p:nvPr>
        </p:nvSpPr>
        <p:spPr/>
        <p:txBody>
          <a:bodyPr/>
          <a:lstStyle/>
          <a:p>
            <a:fld id="{4C772CE6-AE47-5643-AA3B-3B7474EF8E0F}" type="slidenum">
              <a:rPr lang="en-US" smtClean="0"/>
              <a:t>‹#›</a:t>
            </a:fld>
            <a:endParaRPr lang="en-US"/>
          </a:p>
        </p:txBody>
      </p:sp>
    </p:spTree>
    <p:extLst>
      <p:ext uri="{BB962C8B-B14F-4D97-AF65-F5344CB8AC3E}">
        <p14:creationId xmlns:p14="http://schemas.microsoft.com/office/powerpoint/2010/main" val="35256854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3B930D-8800-B240-9918-BD29B8D42E96}"/>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DFB68B22-EF4A-0644-8E2D-6FD8B768691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23C607AA-4047-D948-A910-299408604B9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F8D127F3-565D-BA44-AD9D-810561C1A3CB}"/>
              </a:ext>
            </a:extLst>
          </p:cNvPr>
          <p:cNvSpPr>
            <a:spLocks noGrp="1"/>
          </p:cNvSpPr>
          <p:nvPr>
            <p:ph type="dt" sz="half" idx="10"/>
          </p:nvPr>
        </p:nvSpPr>
        <p:spPr/>
        <p:txBody>
          <a:bodyPr/>
          <a:lstStyle/>
          <a:p>
            <a:fld id="{73F5FAD3-5C43-FB48-9E51-0E08A7A94885}" type="datetimeFigureOut">
              <a:rPr lang="en-US" smtClean="0"/>
              <a:t>1/12/21</a:t>
            </a:fld>
            <a:endParaRPr lang="en-US"/>
          </a:p>
        </p:txBody>
      </p:sp>
      <p:sp>
        <p:nvSpPr>
          <p:cNvPr id="6" name="Footer Placeholder 5">
            <a:extLst>
              <a:ext uri="{FF2B5EF4-FFF2-40B4-BE49-F238E27FC236}">
                <a16:creationId xmlns:a16="http://schemas.microsoft.com/office/drawing/2014/main" id="{2CE5A101-C468-9B4C-9B50-9F05E98B157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07FF6CC-7718-E147-81D3-B5496B706DF8}"/>
              </a:ext>
            </a:extLst>
          </p:cNvPr>
          <p:cNvSpPr>
            <a:spLocks noGrp="1"/>
          </p:cNvSpPr>
          <p:nvPr>
            <p:ph type="sldNum" sz="quarter" idx="12"/>
          </p:nvPr>
        </p:nvSpPr>
        <p:spPr/>
        <p:txBody>
          <a:bodyPr/>
          <a:lstStyle/>
          <a:p>
            <a:fld id="{4C772CE6-AE47-5643-AA3B-3B7474EF8E0F}" type="slidenum">
              <a:rPr lang="en-US" smtClean="0"/>
              <a:t>‹#›</a:t>
            </a:fld>
            <a:endParaRPr lang="en-US"/>
          </a:p>
        </p:txBody>
      </p:sp>
    </p:spTree>
    <p:extLst>
      <p:ext uri="{BB962C8B-B14F-4D97-AF65-F5344CB8AC3E}">
        <p14:creationId xmlns:p14="http://schemas.microsoft.com/office/powerpoint/2010/main" val="29430855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AC5C402-1B87-5C4A-AC61-6F3808FC7D1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4B2D8F76-B67A-654E-B1BC-52ED2F2E0C5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B348958F-ACCD-774A-9534-8504956E9B3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3F5FAD3-5C43-FB48-9E51-0E08A7A94885}" type="datetimeFigureOut">
              <a:rPr lang="en-US" smtClean="0"/>
              <a:t>1/12/21</a:t>
            </a:fld>
            <a:endParaRPr lang="en-US"/>
          </a:p>
        </p:txBody>
      </p:sp>
      <p:sp>
        <p:nvSpPr>
          <p:cNvPr id="5" name="Footer Placeholder 4">
            <a:extLst>
              <a:ext uri="{FF2B5EF4-FFF2-40B4-BE49-F238E27FC236}">
                <a16:creationId xmlns:a16="http://schemas.microsoft.com/office/drawing/2014/main" id="{D3D93DD7-8237-B244-A694-37FE55E4EB3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06DE3CC1-BA26-C441-B120-89F95C58D55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C772CE6-AE47-5643-AA3B-3B7474EF8E0F}" type="slidenum">
              <a:rPr lang="en-US" smtClean="0"/>
              <a:t>‹#›</a:t>
            </a:fld>
            <a:endParaRPr lang="en-US"/>
          </a:p>
        </p:txBody>
      </p:sp>
    </p:spTree>
    <p:extLst>
      <p:ext uri="{BB962C8B-B14F-4D97-AF65-F5344CB8AC3E}">
        <p14:creationId xmlns:p14="http://schemas.microsoft.com/office/powerpoint/2010/main" val="22442948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09646535-AEF6-4883-A4F9-EEC1F8B4319E}"/>
              </a:ext>
            </a:extLst>
          </p:cNvPr>
          <p:cNvSpPr/>
          <p:nvPr/>
        </p:nvSpPr>
        <p:spPr>
          <a:xfrm>
            <a:off x="0" y="0"/>
            <a:ext cx="12192000" cy="6858000"/>
          </a:xfrm>
          <a:prstGeom prst="rect">
            <a:avLst/>
          </a:prstGeom>
          <a:solidFill>
            <a:schemeClr val="bg2">
              <a:lumMod val="90000"/>
              <a:lumOff val="1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720000" y="619200"/>
            <a:ext cx="10728322" cy="1477328"/>
          </a:xfrm>
          <a:prstGeom prst="rect">
            <a:avLst/>
          </a:prstGeom>
        </p:spPr>
        <p:txBody>
          <a:bodyPr vert="horz" wrap="square" lIns="0" tIns="0" rIns="0" bIns="0" rtlCol="0" anchor="t" anchorCtr="0">
            <a:normAutofit/>
          </a:bodyPr>
          <a:lstStyle/>
          <a:p>
            <a:endParaRPr lang="en-US" dirty="0"/>
          </a:p>
        </p:txBody>
      </p:sp>
      <p:sp>
        <p:nvSpPr>
          <p:cNvPr id="3" name="Text Placeholder 2"/>
          <p:cNvSpPr>
            <a:spLocks noGrp="1"/>
          </p:cNvSpPr>
          <p:nvPr>
            <p:ph type="body" idx="1"/>
          </p:nvPr>
        </p:nvSpPr>
        <p:spPr>
          <a:xfrm>
            <a:off x="720000" y="2541600"/>
            <a:ext cx="10728325" cy="3227375"/>
          </a:xfrm>
          <a:prstGeom prst="rect">
            <a:avLst/>
          </a:prstGeom>
        </p:spPr>
        <p:txBody>
          <a:bodyPr vert="horz" lIns="0" tIns="0" rIns="0" bIns="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31837" y="6138000"/>
            <a:ext cx="3095626" cy="720000"/>
          </a:xfrm>
          <a:prstGeom prst="rect">
            <a:avLst/>
          </a:prstGeom>
        </p:spPr>
        <p:txBody>
          <a:bodyPr vert="horz" lIns="0" tIns="180000" rIns="0" bIns="180000" rtlCol="0" anchor="ctr"/>
          <a:lstStyle>
            <a:lvl1pPr algn="l">
              <a:lnSpc>
                <a:spcPct val="120000"/>
              </a:lnSpc>
              <a:defRPr sz="1200" spc="20" baseline="0">
                <a:solidFill>
                  <a:schemeClr val="tx1"/>
                </a:solidFill>
                <a:latin typeface="+mn-lt"/>
              </a:defRPr>
            </a:lvl1pPr>
          </a:lstStyle>
          <a:p>
            <a:fld id="{8DEA2CF1-0EB2-4673-802D-3371233E4A77}" type="datetime2">
              <a:rPr lang="en-US" smtClean="0"/>
              <a:t>Wednesday, January 13, 2021</a:t>
            </a:fld>
            <a:endParaRPr lang="en-US" dirty="0"/>
          </a:p>
        </p:txBody>
      </p:sp>
      <p:sp>
        <p:nvSpPr>
          <p:cNvPr id="5" name="Footer Placeholder 4"/>
          <p:cNvSpPr>
            <a:spLocks noGrp="1"/>
          </p:cNvSpPr>
          <p:nvPr>
            <p:ph type="ftr" sz="quarter" idx="3"/>
          </p:nvPr>
        </p:nvSpPr>
        <p:spPr>
          <a:xfrm>
            <a:off x="4548188" y="6138000"/>
            <a:ext cx="5003800" cy="720000"/>
          </a:xfrm>
          <a:prstGeom prst="rect">
            <a:avLst/>
          </a:prstGeom>
        </p:spPr>
        <p:txBody>
          <a:bodyPr vert="horz" lIns="0" tIns="180000" rIns="0" bIns="180000" rtlCol="0" anchor="ctr"/>
          <a:lstStyle>
            <a:lvl1pPr algn="ctr">
              <a:lnSpc>
                <a:spcPct val="120000"/>
              </a:lnSpc>
              <a:defRPr sz="1200" spc="20" baseline="0">
                <a:solidFill>
                  <a:schemeClr val="tx1"/>
                </a:solidFill>
                <a:latin typeface="+mn-lt"/>
              </a:defRPr>
            </a:lvl1pPr>
          </a:lstStyle>
          <a:p>
            <a:pPr algn="l"/>
            <a:r>
              <a:rPr lang="en-US"/>
              <a:t>Sample Footer Text</a:t>
            </a:r>
            <a:endParaRPr lang="en-US" dirty="0"/>
          </a:p>
        </p:txBody>
      </p:sp>
      <p:sp>
        <p:nvSpPr>
          <p:cNvPr id="6" name="Slide Number Placeholder 5"/>
          <p:cNvSpPr>
            <a:spLocks noGrp="1"/>
          </p:cNvSpPr>
          <p:nvPr>
            <p:ph type="sldNum" sz="quarter" idx="4"/>
          </p:nvPr>
        </p:nvSpPr>
        <p:spPr>
          <a:xfrm>
            <a:off x="10272713" y="6138000"/>
            <a:ext cx="1187449" cy="720000"/>
          </a:xfrm>
          <a:prstGeom prst="rect">
            <a:avLst/>
          </a:prstGeom>
        </p:spPr>
        <p:txBody>
          <a:bodyPr vert="horz" lIns="0" tIns="180000" rIns="0" bIns="180000" rtlCol="0" anchor="ctr"/>
          <a:lstStyle>
            <a:lvl1pPr algn="r">
              <a:lnSpc>
                <a:spcPct val="120000"/>
              </a:lnSpc>
              <a:defRPr sz="1200" spc="20" baseline="0">
                <a:solidFill>
                  <a:schemeClr val="tx1"/>
                </a:solidFill>
                <a:latin typeface="+mn-lt"/>
              </a:defRPr>
            </a:lvl1pPr>
          </a:lstStyle>
          <a:p>
            <a:fld id="{1621B6DD-29C1-4FEA-923F-71EA1347694C}" type="slidenum">
              <a:rPr lang="en-US" smtClean="0"/>
              <a:pPr/>
              <a:t>‹#›</a:t>
            </a:fld>
            <a:endParaRPr lang="en-US" dirty="0"/>
          </a:p>
        </p:txBody>
      </p:sp>
    </p:spTree>
    <p:extLst>
      <p:ext uri="{BB962C8B-B14F-4D97-AF65-F5344CB8AC3E}">
        <p14:creationId xmlns:p14="http://schemas.microsoft.com/office/powerpoint/2010/main" val="1420834187"/>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defTabSz="914400" rtl="0" eaLnBrk="1" latinLnBrk="0" hangingPunct="1">
        <a:lnSpc>
          <a:spcPct val="100000"/>
        </a:lnSpc>
        <a:spcBef>
          <a:spcPct val="0"/>
        </a:spcBef>
        <a:buNone/>
        <a:defRPr sz="3200" kern="1200" cap="none" baseline="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4"/>
        </a:buClr>
        <a:buFont typeface="The Hand Extrablack" panose="03070A02030502020204" pitchFamily="66" charset="0"/>
        <a:buChar char="•"/>
        <a:defRPr sz="2000" kern="1200" spc="20" baseline="0">
          <a:solidFill>
            <a:schemeClr val="tx1">
              <a:alpha val="58000"/>
            </a:schemeClr>
          </a:solidFill>
          <a:latin typeface="+mn-lt"/>
          <a:ea typeface="+mn-ea"/>
          <a:cs typeface="+mn-cs"/>
        </a:defRPr>
      </a:lvl1pPr>
      <a:lvl2pPr marL="685800" indent="-228600" algn="l" defTabSz="914400" rtl="0" eaLnBrk="1" latinLnBrk="0" hangingPunct="1">
        <a:lnSpc>
          <a:spcPct val="120000"/>
        </a:lnSpc>
        <a:spcBef>
          <a:spcPts val="500"/>
        </a:spcBef>
        <a:buClr>
          <a:schemeClr val="accent4"/>
        </a:buClr>
        <a:buFont typeface="The Hand Extrablack" panose="03070A02030502020204" pitchFamily="66" charset="0"/>
        <a:buChar char="•"/>
        <a:defRPr sz="2000" kern="1200" spc="20" baseline="0">
          <a:solidFill>
            <a:schemeClr val="tx1">
              <a:alpha val="58000"/>
            </a:schemeClr>
          </a:solidFill>
          <a:latin typeface="+mn-lt"/>
          <a:ea typeface="+mn-ea"/>
          <a:cs typeface="+mn-cs"/>
        </a:defRPr>
      </a:lvl2pPr>
      <a:lvl3pPr marL="1143000" indent="-228600" algn="l" defTabSz="914400" rtl="0" eaLnBrk="1" latinLnBrk="0" hangingPunct="1">
        <a:lnSpc>
          <a:spcPct val="120000"/>
        </a:lnSpc>
        <a:spcBef>
          <a:spcPts val="500"/>
        </a:spcBef>
        <a:buClr>
          <a:schemeClr val="accent4"/>
        </a:buClr>
        <a:buFont typeface="The Hand Extrablack" panose="03070A02030502020204" pitchFamily="66" charset="0"/>
        <a:buChar char="•"/>
        <a:defRPr sz="2000" kern="1200" spc="20" baseline="0">
          <a:solidFill>
            <a:schemeClr val="tx1">
              <a:alpha val="58000"/>
            </a:schemeClr>
          </a:solidFill>
          <a:latin typeface="+mn-lt"/>
          <a:ea typeface="+mn-ea"/>
          <a:cs typeface="+mn-cs"/>
        </a:defRPr>
      </a:lvl3pPr>
      <a:lvl4pPr marL="1600200" indent="-228600" algn="l" defTabSz="914400" rtl="0" eaLnBrk="1" latinLnBrk="0" hangingPunct="1">
        <a:lnSpc>
          <a:spcPct val="120000"/>
        </a:lnSpc>
        <a:spcBef>
          <a:spcPts val="500"/>
        </a:spcBef>
        <a:buClr>
          <a:schemeClr val="accent4"/>
        </a:buClr>
        <a:buFont typeface="The Hand Extrablack" panose="03070A02030502020204" pitchFamily="66" charset="0"/>
        <a:buChar char="•"/>
        <a:defRPr sz="2000" kern="1200" spc="20" baseline="0">
          <a:solidFill>
            <a:schemeClr val="tx1">
              <a:alpha val="58000"/>
            </a:schemeClr>
          </a:solidFill>
          <a:latin typeface="+mn-lt"/>
          <a:ea typeface="+mn-ea"/>
          <a:cs typeface="+mn-cs"/>
        </a:defRPr>
      </a:lvl4pPr>
      <a:lvl5pPr marL="2057400" indent="-228600" algn="l" defTabSz="914400" rtl="0" eaLnBrk="1" latinLnBrk="0" hangingPunct="1">
        <a:lnSpc>
          <a:spcPct val="120000"/>
        </a:lnSpc>
        <a:spcBef>
          <a:spcPts val="500"/>
        </a:spcBef>
        <a:buClr>
          <a:schemeClr val="accent4"/>
        </a:buClr>
        <a:buFont typeface="The Hand Extrablack" panose="03070A02030502020204" pitchFamily="66" charset="0"/>
        <a:buChar char="•"/>
        <a:defRPr sz="2000" kern="1200" spc="20" baseline="0">
          <a:solidFill>
            <a:schemeClr val="tx1">
              <a:alpha val="58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5.jp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18.png"/><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5.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doi.org/10.1093/jamia/ocw015"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20.png"/></Relationships>
</file>

<file path=ppt/slides/_rels/slide1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4.jpeg"/></Relationships>
</file>

<file path=ppt/slides/_rels/slide20.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17.xml"/></Relationships>
</file>

<file path=ppt/slides/_rels/slide22.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0671A8AE-40A1-4631-A6B8-581AFF0654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93E5DD10-A739-405F-9CC5-25A20980537E}"/>
              </a:ext>
            </a:extLst>
          </p:cNvPr>
          <p:cNvPicPr>
            <a:picLocks noChangeAspect="1"/>
          </p:cNvPicPr>
          <p:nvPr/>
        </p:nvPicPr>
        <p:blipFill rotWithShape="1">
          <a:blip r:embed="rId2"/>
          <a:srcRect l="5516" r="-2" b="-2"/>
          <a:stretch/>
        </p:blipFill>
        <p:spPr>
          <a:xfrm>
            <a:off x="3523488" y="10"/>
            <a:ext cx="8668512" cy="6857990"/>
          </a:xfrm>
          <a:prstGeom prst="rect">
            <a:avLst/>
          </a:prstGeom>
        </p:spPr>
      </p:pic>
      <p:sp>
        <p:nvSpPr>
          <p:cNvPr id="11" name="Rectangle 10">
            <a:extLst>
              <a:ext uri="{FF2B5EF4-FFF2-40B4-BE49-F238E27FC236}">
                <a16:creationId xmlns:a16="http://schemas.microsoft.com/office/drawing/2014/main" id="{AB58EF07-17C2-48CF-ABB0-EEF1F17CB8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 y="0"/>
            <a:ext cx="9339206" cy="6858000"/>
          </a:xfrm>
          <a:prstGeom prst="rect">
            <a:avLst/>
          </a:prstGeom>
          <a:gradFill>
            <a:gsLst>
              <a:gs pos="58000">
                <a:schemeClr val="bg1"/>
              </a:gs>
              <a:gs pos="33000">
                <a:schemeClr val="bg1">
                  <a:alpha val="64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A7976603-88EE-AF4F-9DF9-074B184C9DB5}"/>
              </a:ext>
            </a:extLst>
          </p:cNvPr>
          <p:cNvSpPr>
            <a:spLocks noGrp="1"/>
          </p:cNvSpPr>
          <p:nvPr>
            <p:ph type="ctrTitle"/>
          </p:nvPr>
        </p:nvSpPr>
        <p:spPr>
          <a:xfrm>
            <a:off x="477981" y="1122363"/>
            <a:ext cx="4023360" cy="3204134"/>
          </a:xfrm>
        </p:spPr>
        <p:txBody>
          <a:bodyPr anchor="b">
            <a:normAutofit/>
          </a:bodyPr>
          <a:lstStyle/>
          <a:p>
            <a:pPr algn="l"/>
            <a:r>
              <a:rPr lang="en-US" sz="4800"/>
              <a:t>SNOMED CT in</a:t>
            </a:r>
            <a:br>
              <a:rPr lang="en-US" sz="4800"/>
            </a:br>
            <a:r>
              <a:rPr lang="en-US" sz="4800"/>
              <a:t>Genomics and Precision Medicine</a:t>
            </a:r>
          </a:p>
        </p:txBody>
      </p:sp>
      <p:sp>
        <p:nvSpPr>
          <p:cNvPr id="3" name="Subtitle 2">
            <a:extLst>
              <a:ext uri="{FF2B5EF4-FFF2-40B4-BE49-F238E27FC236}">
                <a16:creationId xmlns:a16="http://schemas.microsoft.com/office/drawing/2014/main" id="{A294A92C-F615-714C-8278-FD9A7FF8A554}"/>
              </a:ext>
            </a:extLst>
          </p:cNvPr>
          <p:cNvSpPr>
            <a:spLocks noGrp="1"/>
          </p:cNvSpPr>
          <p:nvPr>
            <p:ph type="subTitle" idx="1"/>
          </p:nvPr>
        </p:nvSpPr>
        <p:spPr>
          <a:xfrm>
            <a:off x="477980" y="4872922"/>
            <a:ext cx="4023359" cy="1208141"/>
          </a:xfrm>
        </p:spPr>
        <p:txBody>
          <a:bodyPr>
            <a:normAutofit/>
          </a:bodyPr>
          <a:lstStyle/>
          <a:p>
            <a:pPr algn="l"/>
            <a:r>
              <a:rPr lang="en-US" sz="2000"/>
              <a:t>Clinical Reference Group Seminar</a:t>
            </a:r>
          </a:p>
          <a:p>
            <a:pPr algn="l"/>
            <a:r>
              <a:rPr lang="en-US" sz="2000"/>
              <a:t>13/01/2021</a:t>
            </a:r>
          </a:p>
          <a:p>
            <a:pPr algn="l"/>
            <a:r>
              <a:rPr lang="en-US" sz="2000"/>
              <a:t>Year 2COVID19</a:t>
            </a:r>
          </a:p>
        </p:txBody>
      </p:sp>
      <p:sp>
        <p:nvSpPr>
          <p:cNvPr id="13" name="Rectangle 12">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5" name="Rectangle 14">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chemeClr val="tx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79410545"/>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3060C83-F051-4F0E-ABAD-AA0DFC48B2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reeform: Shape 9">
            <a:extLst>
              <a:ext uri="{FF2B5EF4-FFF2-40B4-BE49-F238E27FC236}">
                <a16:creationId xmlns:a16="http://schemas.microsoft.com/office/drawing/2014/main" id="{83C98ABE-055B-441F-B07E-44F97F083C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376156" y="-253670"/>
            <a:ext cx="1827638" cy="1376989"/>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29FDB030-9B49-4CED-8CCD-4D99382388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891641" y="422146"/>
            <a:ext cx="645368" cy="64536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83CA14-24A1-485C-8B30-D6A5D87987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10043482" y="655140"/>
            <a:ext cx="687472" cy="687472"/>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9A97C86A-04D6-40F7-AE84-31AB43E6A8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9356643" y="0"/>
            <a:ext cx="2835357" cy="148083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8" name="Isosceles Triangle 17">
            <a:extLst>
              <a:ext uri="{FF2B5EF4-FFF2-40B4-BE49-F238E27FC236}">
                <a16:creationId xmlns:a16="http://schemas.microsoft.com/office/drawing/2014/main" id="{FF9F2414-84E8-453E-B1F3-389FDE8192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976344" y="6115501"/>
            <a:ext cx="1494513" cy="7424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Graphical user interface, text, application, chat or text message&#10;&#10;Description automatically generated">
            <a:extLst>
              <a:ext uri="{FF2B5EF4-FFF2-40B4-BE49-F238E27FC236}">
                <a16:creationId xmlns:a16="http://schemas.microsoft.com/office/drawing/2014/main" id="{DEB4EA12-F9E3-9440-B58C-2CE87A0A902F}"/>
              </a:ext>
            </a:extLst>
          </p:cNvPr>
          <p:cNvPicPr>
            <a:picLocks noChangeAspect="1"/>
          </p:cNvPicPr>
          <p:nvPr/>
        </p:nvPicPr>
        <p:blipFill>
          <a:blip r:embed="rId2"/>
          <a:stretch>
            <a:fillRect/>
          </a:stretch>
        </p:blipFill>
        <p:spPr>
          <a:xfrm>
            <a:off x="3156124" y="643467"/>
            <a:ext cx="5879751" cy="5571065"/>
          </a:xfrm>
          <a:prstGeom prst="rect">
            <a:avLst/>
          </a:prstGeom>
          <a:ln>
            <a:noFill/>
          </a:ln>
        </p:spPr>
      </p:pic>
      <p:sp>
        <p:nvSpPr>
          <p:cNvPr id="20" name="Isosceles Triangle 19">
            <a:extLst>
              <a:ext uri="{FF2B5EF4-FFF2-40B4-BE49-F238E27FC236}">
                <a16:creationId xmlns:a16="http://schemas.microsoft.com/office/drawing/2014/main" id="{3ECA69A1-7536-43AC-85EF-C7106179F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604080" y="6453143"/>
            <a:ext cx="814903" cy="40485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036560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2BC26D8-82FB-445E-AA49-62A77D7C1E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5945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CB44330D-EA18-4254-AA95-EB49948539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Diagram&#10;&#10;Description automatically generated">
            <a:extLst>
              <a:ext uri="{FF2B5EF4-FFF2-40B4-BE49-F238E27FC236}">
                <a16:creationId xmlns:a16="http://schemas.microsoft.com/office/drawing/2014/main" id="{5BF06762-5B3A-C848-BC44-D0D77676A081}"/>
              </a:ext>
            </a:extLst>
          </p:cNvPr>
          <p:cNvPicPr>
            <a:picLocks noChangeAspect="1"/>
          </p:cNvPicPr>
          <p:nvPr/>
        </p:nvPicPr>
        <p:blipFill>
          <a:blip r:embed="rId2"/>
          <a:stretch>
            <a:fillRect/>
          </a:stretch>
        </p:blipFill>
        <p:spPr>
          <a:xfrm>
            <a:off x="643467" y="689102"/>
            <a:ext cx="10905066" cy="5479795"/>
          </a:xfrm>
          <a:prstGeom prst="rect">
            <a:avLst/>
          </a:prstGeom>
        </p:spPr>
      </p:pic>
    </p:spTree>
    <p:extLst>
      <p:ext uri="{BB962C8B-B14F-4D97-AF65-F5344CB8AC3E}">
        <p14:creationId xmlns:p14="http://schemas.microsoft.com/office/powerpoint/2010/main" val="31102237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64515A-2C18-9241-A34A-F6C9D776932C}"/>
              </a:ext>
            </a:extLst>
          </p:cNvPr>
          <p:cNvSpPr>
            <a:spLocks noGrp="1"/>
          </p:cNvSpPr>
          <p:nvPr>
            <p:ph type="title"/>
          </p:nvPr>
        </p:nvSpPr>
        <p:spPr/>
        <p:txBody>
          <a:bodyPr/>
          <a:lstStyle/>
          <a:p>
            <a:pPr algn="ctr"/>
            <a:r>
              <a:rPr lang="en-US" dirty="0"/>
              <a:t>Loss of function genes and gene targets in  severe COVID19 infections - </a:t>
            </a:r>
            <a:r>
              <a:rPr lang="en-US" dirty="0" err="1"/>
              <a:t>GenomiCC</a:t>
            </a:r>
            <a:endParaRPr lang="en-US" dirty="0"/>
          </a:p>
        </p:txBody>
      </p:sp>
      <p:pic>
        <p:nvPicPr>
          <p:cNvPr id="6" name="Content Placeholder 5" descr="Graphical user interface, text, application, email&#10;&#10;Description automatically generated">
            <a:extLst>
              <a:ext uri="{FF2B5EF4-FFF2-40B4-BE49-F238E27FC236}">
                <a16:creationId xmlns:a16="http://schemas.microsoft.com/office/drawing/2014/main" id="{EC6E7977-33A7-1842-9519-D127DF6DA56F}"/>
              </a:ext>
            </a:extLst>
          </p:cNvPr>
          <p:cNvPicPr>
            <a:picLocks noGrp="1" noChangeAspect="1"/>
          </p:cNvPicPr>
          <p:nvPr>
            <p:ph sz="half" idx="1"/>
          </p:nvPr>
        </p:nvPicPr>
        <p:blipFill>
          <a:blip r:embed="rId2"/>
          <a:stretch>
            <a:fillRect/>
          </a:stretch>
        </p:blipFill>
        <p:spPr>
          <a:xfrm>
            <a:off x="838200" y="1978652"/>
            <a:ext cx="5181600" cy="4045284"/>
          </a:xfrm>
        </p:spPr>
      </p:pic>
      <p:pic>
        <p:nvPicPr>
          <p:cNvPr id="8" name="Content Placeholder 7" descr="Graphical user interface, text, application, email&#10;&#10;Description automatically generated">
            <a:extLst>
              <a:ext uri="{FF2B5EF4-FFF2-40B4-BE49-F238E27FC236}">
                <a16:creationId xmlns:a16="http://schemas.microsoft.com/office/drawing/2014/main" id="{0F408356-BFDA-E04C-ABB8-1F479CC81ABC}"/>
              </a:ext>
            </a:extLst>
          </p:cNvPr>
          <p:cNvPicPr>
            <a:picLocks noGrp="1" noChangeAspect="1"/>
          </p:cNvPicPr>
          <p:nvPr>
            <p:ph sz="half" idx="2"/>
          </p:nvPr>
        </p:nvPicPr>
        <p:blipFill>
          <a:blip r:embed="rId3"/>
          <a:stretch>
            <a:fillRect/>
          </a:stretch>
        </p:blipFill>
        <p:spPr>
          <a:xfrm>
            <a:off x="6172200" y="2643325"/>
            <a:ext cx="5181600" cy="2715937"/>
          </a:xfrm>
        </p:spPr>
      </p:pic>
    </p:spTree>
    <p:extLst>
      <p:ext uri="{BB962C8B-B14F-4D97-AF65-F5344CB8AC3E}">
        <p14:creationId xmlns:p14="http://schemas.microsoft.com/office/powerpoint/2010/main" val="39925855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6166C6D1-23AC-49C4-BA07-238E4E9F8C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2059" y="450221"/>
            <a:ext cx="3362146" cy="3911523"/>
          </a:xfrm>
          <a:prstGeom prst="rect">
            <a:avLst/>
          </a:prstGeom>
          <a:solidFill>
            <a:srgbClr val="595959"/>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4" name="Title 3"/>
          <p:cNvSpPr>
            <a:spLocks noGrp="1"/>
          </p:cNvSpPr>
          <p:nvPr>
            <p:ph type="title"/>
          </p:nvPr>
        </p:nvSpPr>
        <p:spPr>
          <a:xfrm>
            <a:off x="774701" y="762000"/>
            <a:ext cx="2771672" cy="3230578"/>
          </a:xfrm>
        </p:spPr>
        <p:txBody>
          <a:bodyPr vert="horz" lIns="91440" tIns="45720" rIns="91440" bIns="45720" rtlCol="0" anchor="ctr">
            <a:normAutofit/>
          </a:bodyPr>
          <a:lstStyle/>
          <a:p>
            <a:r>
              <a:rPr lang="en-US" sz="3800">
                <a:solidFill>
                  <a:srgbClr val="FFFFFF"/>
                </a:solidFill>
              </a:rPr>
              <a:t>Point of care data for computation</a:t>
            </a:r>
          </a:p>
        </p:txBody>
      </p:sp>
      <p:pic>
        <p:nvPicPr>
          <p:cNvPr id="5" name="Picture 2"/>
          <p:cNvPicPr>
            <a:picLocks noGrp="1" noChangeAspect="1" noChangeArrowheads="1"/>
          </p:cNvPicPr>
          <p:nvPr>
            <p:ph sz="half" idx="1"/>
          </p:nvPr>
        </p:nvPicPr>
        <p:blipFill rotWithShape="1">
          <a:blip r:embed="rId2">
            <a:extLst>
              <a:ext uri="{28A0092B-C50C-407E-A947-70E740481C1C}">
                <a14:useLocalDpi xmlns:a14="http://schemas.microsoft.com/office/drawing/2010/main" val="0"/>
              </a:ext>
            </a:extLst>
          </a:blip>
          <a:srcRect t="3969" r="2" b="20798"/>
          <a:stretch/>
        </p:blipFill>
        <p:spPr bwMode="auto">
          <a:xfrm>
            <a:off x="3988092" y="448054"/>
            <a:ext cx="4036457" cy="5954580"/>
          </a:xfrm>
          <a:prstGeom prst="rect">
            <a:avLst/>
          </a:prstGeom>
          <a:noFill/>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12" name="Rectangle 11">
            <a:extLst>
              <a:ext uri="{FF2B5EF4-FFF2-40B4-BE49-F238E27FC236}">
                <a16:creationId xmlns:a16="http://schemas.microsoft.com/office/drawing/2014/main" id="{1C091803-41C2-48E0-9228-5148460C74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188443" y="445459"/>
            <a:ext cx="3522149" cy="5957175"/>
          </a:xfrm>
          <a:prstGeom prst="rect">
            <a:avLst/>
          </a:prstGeom>
          <a:solidFill>
            <a:schemeClr val="tx1">
              <a:lumMod val="50000"/>
              <a:lumOff val="5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sz="half" idx="2"/>
          </p:nvPr>
        </p:nvSpPr>
        <p:spPr>
          <a:xfrm>
            <a:off x="8460981" y="805294"/>
            <a:ext cx="2977071" cy="5237503"/>
          </a:xfrm>
        </p:spPr>
        <p:txBody>
          <a:bodyPr vert="horz" lIns="91440" tIns="45720" rIns="91440" bIns="45720" rtlCol="0" anchor="ctr">
            <a:normAutofit/>
          </a:bodyPr>
          <a:lstStyle/>
          <a:p>
            <a:endParaRPr lang="en-US" sz="2000"/>
          </a:p>
          <a:p>
            <a:r>
              <a:rPr lang="en-US" sz="2000"/>
              <a:t>Immediate access for care</a:t>
            </a:r>
          </a:p>
          <a:p>
            <a:r>
              <a:rPr lang="en-US" sz="2000"/>
              <a:t>Always on</a:t>
            </a:r>
          </a:p>
          <a:p>
            <a:r>
              <a:rPr lang="en-US" sz="2000"/>
              <a:t>Activity data recorded</a:t>
            </a:r>
          </a:p>
          <a:p>
            <a:r>
              <a:rPr lang="en-US" sz="2000"/>
              <a:t>Reports real time</a:t>
            </a:r>
          </a:p>
          <a:p>
            <a:r>
              <a:rPr lang="en-US" sz="2000"/>
              <a:t>Report flexibility</a:t>
            </a:r>
          </a:p>
          <a:p>
            <a:r>
              <a:rPr lang="en-US" sz="2000"/>
              <a:t>Clinically driven</a:t>
            </a:r>
          </a:p>
        </p:txBody>
      </p:sp>
      <p:sp>
        <p:nvSpPr>
          <p:cNvPr id="14" name="Rectangle 13">
            <a:extLst>
              <a:ext uri="{FF2B5EF4-FFF2-40B4-BE49-F238E27FC236}">
                <a16:creationId xmlns:a16="http://schemas.microsoft.com/office/drawing/2014/main" id="{05CC4153-3F0D-4F4C-8F12-E8FC3FA40A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2058" y="4517136"/>
            <a:ext cx="3362146" cy="1890452"/>
          </a:xfrm>
          <a:prstGeom prst="rect">
            <a:avLst/>
          </a:prstGeom>
          <a:solidFill>
            <a:srgbClr val="6C6C52">
              <a:alpha val="95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Tree>
    <p:extLst>
      <p:ext uri="{BB962C8B-B14F-4D97-AF65-F5344CB8AC3E}">
        <p14:creationId xmlns:p14="http://schemas.microsoft.com/office/powerpoint/2010/main" val="37384149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ontent Placeholder 1"/>
          <p:cNvGraphicFramePr>
            <a:graphicFrameLocks noGrp="1"/>
          </p:cNvGraphicFramePr>
          <p:nvPr>
            <p:ph sz="half" idx="1"/>
          </p:nvPr>
        </p:nvGraphicFramePr>
        <p:xfrm>
          <a:off x="620889" y="1606569"/>
          <a:ext cx="5384800" cy="372955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Content Placeholder 8"/>
          <p:cNvSpPr>
            <a:spLocks noGrp="1"/>
          </p:cNvSpPr>
          <p:nvPr>
            <p:ph sz="half" idx="2"/>
          </p:nvPr>
        </p:nvSpPr>
        <p:spPr/>
        <p:txBody>
          <a:bodyPr/>
          <a:lstStyle/>
          <a:p>
            <a:pPr marL="0" indent="0">
              <a:buNone/>
            </a:pPr>
            <a:endParaRPr lang="en-US" dirty="0"/>
          </a:p>
          <a:p>
            <a:pPr marL="0" indent="0">
              <a:buNone/>
            </a:pPr>
            <a:r>
              <a:rPr lang="en-US" dirty="0"/>
              <a:t>Show me all the </a:t>
            </a:r>
            <a:r>
              <a:rPr lang="en-US" dirty="0">
                <a:solidFill>
                  <a:srgbClr val="FF0000"/>
                </a:solidFill>
              </a:rPr>
              <a:t>GENES </a:t>
            </a:r>
            <a:r>
              <a:rPr lang="en-US" dirty="0"/>
              <a:t>with somatic mutations in </a:t>
            </a:r>
            <a:r>
              <a:rPr lang="en-US" dirty="0">
                <a:ln>
                  <a:solidFill>
                    <a:srgbClr val="FF0000"/>
                  </a:solidFill>
                </a:ln>
                <a:solidFill>
                  <a:srgbClr val="FF0000"/>
                </a:solidFill>
              </a:rPr>
              <a:t>BIOBANK</a:t>
            </a:r>
            <a:r>
              <a:rPr lang="en-US" dirty="0"/>
              <a:t> samples with the </a:t>
            </a:r>
            <a:r>
              <a:rPr lang="en-US" dirty="0">
                <a:solidFill>
                  <a:srgbClr val="FF0000"/>
                </a:solidFill>
              </a:rPr>
              <a:t>SNOMED</a:t>
            </a:r>
            <a:r>
              <a:rPr lang="en-US" dirty="0"/>
              <a:t> Clinical Term for </a:t>
            </a:r>
            <a:r>
              <a:rPr lang="en-US" dirty="0">
                <a:solidFill>
                  <a:srgbClr val="FF0000"/>
                </a:solidFill>
              </a:rPr>
              <a:t>LUNG CANCER</a:t>
            </a:r>
            <a:r>
              <a:rPr lang="en-US" dirty="0"/>
              <a:t> and reference with </a:t>
            </a:r>
            <a:r>
              <a:rPr lang="en-US" dirty="0">
                <a:solidFill>
                  <a:srgbClr val="FF0000"/>
                </a:solidFill>
              </a:rPr>
              <a:t>PHARMA</a:t>
            </a:r>
            <a:r>
              <a:rPr lang="en-US" dirty="0"/>
              <a:t> database to show me all </a:t>
            </a:r>
            <a:r>
              <a:rPr lang="en-US" dirty="0">
                <a:solidFill>
                  <a:srgbClr val="FF0000"/>
                </a:solidFill>
              </a:rPr>
              <a:t>COMPOUNDS</a:t>
            </a:r>
            <a:r>
              <a:rPr lang="en-US" dirty="0"/>
              <a:t> known to modulate those </a:t>
            </a:r>
            <a:r>
              <a:rPr lang="en-US" dirty="0">
                <a:solidFill>
                  <a:srgbClr val="FF0000"/>
                </a:solidFill>
              </a:rPr>
              <a:t>GENES</a:t>
            </a:r>
            <a:endParaRPr lang="en-US" dirty="0"/>
          </a:p>
          <a:p>
            <a:endParaRPr lang="en-US" dirty="0"/>
          </a:p>
        </p:txBody>
      </p:sp>
      <p:sp>
        <p:nvSpPr>
          <p:cNvPr id="7" name="Title 6"/>
          <p:cNvSpPr>
            <a:spLocks noGrp="1"/>
          </p:cNvSpPr>
          <p:nvPr>
            <p:ph type="title"/>
          </p:nvPr>
        </p:nvSpPr>
        <p:spPr>
          <a:xfrm>
            <a:off x="620889" y="553165"/>
            <a:ext cx="10972800" cy="1038576"/>
          </a:xfrm>
          <a:prstGeom prst="rect">
            <a:avLst/>
          </a:prstGeom>
        </p:spPr>
        <p:txBody>
          <a:bodyPr/>
          <a:lstStyle/>
          <a:p>
            <a:r>
              <a:rPr lang="en-US" dirty="0"/>
              <a:t>Patient and Clinical utility</a:t>
            </a:r>
          </a:p>
        </p:txBody>
      </p:sp>
      <p:sp>
        <p:nvSpPr>
          <p:cNvPr id="11" name="Subtitle 2"/>
          <p:cNvSpPr txBox="1">
            <a:spLocks/>
          </p:cNvSpPr>
          <p:nvPr/>
        </p:nvSpPr>
        <p:spPr>
          <a:xfrm>
            <a:off x="8923878" y="90318"/>
            <a:ext cx="3347149" cy="333023"/>
          </a:xfrm>
          <a:prstGeom prst="rect">
            <a:avLst/>
          </a:prstGeom>
        </p:spPr>
        <p:txBody>
          <a:bodyPr>
            <a:noAutofit/>
          </a:bodyPr>
          <a:lstStyle>
            <a:lvl1pPr marL="0" indent="0" algn="l" defTabSz="457200" rtl="0" eaLnBrk="1" latinLnBrk="0" hangingPunct="1">
              <a:spcBef>
                <a:spcPct val="20000"/>
              </a:spcBef>
              <a:buFont typeface="Arial"/>
              <a:buNone/>
              <a:defRPr sz="2000" kern="1200">
                <a:solidFill>
                  <a:srgbClr val="0C1A3E"/>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sz="1600" dirty="0">
                <a:solidFill>
                  <a:srgbClr val="004E95"/>
                </a:solidFill>
                <a:latin typeface="Arial"/>
                <a:cs typeface="Arial"/>
              </a:rPr>
              <a:t>@</a:t>
            </a:r>
            <a:r>
              <a:rPr lang="en-US" sz="1600" dirty="0" err="1">
                <a:solidFill>
                  <a:srgbClr val="004E95"/>
                </a:solidFill>
                <a:latin typeface="Arial"/>
                <a:cs typeface="Arial"/>
              </a:rPr>
              <a:t>gutteridgec</a:t>
            </a:r>
            <a:r>
              <a:rPr lang="en-US" sz="1600" dirty="0">
                <a:solidFill>
                  <a:srgbClr val="004E95"/>
                </a:solidFill>
                <a:latin typeface="Arial"/>
                <a:cs typeface="Arial"/>
              </a:rPr>
              <a:t> </a:t>
            </a:r>
          </a:p>
        </p:txBody>
      </p:sp>
      <p:pic>
        <p:nvPicPr>
          <p:cNvPr id="13" name="Picture 12" descr="twitter_blue.png"/>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8691050" y="167798"/>
            <a:ext cx="323143" cy="243841"/>
          </a:xfrm>
          <a:prstGeom prst="rect">
            <a:avLst/>
          </a:prstGeom>
        </p:spPr>
      </p:pic>
    </p:spTree>
    <p:extLst>
      <p:ext uri="{BB962C8B-B14F-4D97-AF65-F5344CB8AC3E}">
        <p14:creationId xmlns:p14="http://schemas.microsoft.com/office/powerpoint/2010/main" val="38642521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BEE73255-8084-4DF9-BB0B-15EAC92E2C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03938" y="640081"/>
            <a:ext cx="2608655" cy="5257799"/>
          </a:xfrm>
        </p:spPr>
        <p:txBody>
          <a:bodyPr vert="horz" lIns="91440" tIns="45720" rIns="91440" bIns="45720" rtlCol="0" anchor="ctr">
            <a:normAutofit/>
          </a:bodyPr>
          <a:lstStyle/>
          <a:p>
            <a:r>
              <a:rPr lang="en-US" sz="3600">
                <a:solidFill>
                  <a:srgbClr val="2C2C2C"/>
                </a:solidFill>
              </a:rPr>
              <a:t>Drug effects and variation</a:t>
            </a:r>
          </a:p>
        </p:txBody>
      </p:sp>
      <p:sp>
        <p:nvSpPr>
          <p:cNvPr id="11" name="Rounded Rectangle 9">
            <a:extLst>
              <a:ext uri="{FF2B5EF4-FFF2-40B4-BE49-F238E27FC236}">
                <a16:creationId xmlns:a16="http://schemas.microsoft.com/office/drawing/2014/main" id="{67048353-8981-459A-9BC6-9711CE462E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80067" y="484632"/>
            <a:ext cx="8129016" cy="5724144"/>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Content Placeholder 3" descr="2017-04-23_16-09-55.jpg"/>
          <p:cNvPicPr>
            <a:picLocks noGrp="1" noChangeAspect="1"/>
          </p:cNvPicPr>
          <p:nvPr>
            <p:ph idx="1"/>
          </p:nvPr>
        </p:nvPicPr>
        <p:blipFill rotWithShape="1">
          <a:blip r:embed="rId2">
            <a:extLst>
              <a:ext uri="{28A0092B-C50C-407E-A947-70E740481C1C}">
                <a14:useLocalDpi xmlns:a14="http://schemas.microsoft.com/office/drawing/2010/main" val="0"/>
              </a:ext>
            </a:extLst>
          </a:blip>
          <a:srcRect l="1397" r="1398" b="1"/>
          <a:stretch/>
        </p:blipFill>
        <p:spPr>
          <a:xfrm>
            <a:off x="4062964" y="942538"/>
            <a:ext cx="7163222" cy="4808332"/>
          </a:xfrm>
          <a:prstGeom prst="rect">
            <a:avLst/>
          </a:prstGeom>
          <a:effectLst/>
        </p:spPr>
      </p:pic>
    </p:spTree>
    <p:extLst>
      <p:ext uri="{BB962C8B-B14F-4D97-AF65-F5344CB8AC3E}">
        <p14:creationId xmlns:p14="http://schemas.microsoft.com/office/powerpoint/2010/main" val="35494663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Footer Placeholder 3"/>
          <p:cNvSpPr>
            <a:spLocks noGrp="1"/>
          </p:cNvSpPr>
          <p:nvPr>
            <p:ph type="ftr" idx="10"/>
          </p:nvPr>
        </p:nvSpPr>
        <p:spPr>
          <a:xfrm>
            <a:off x="1524000" y="5994400"/>
            <a:ext cx="7677150" cy="863600"/>
          </a:xfrm>
          <a:prstGeom prst="rect">
            <a:avLst/>
          </a:prstGeom>
          <a:noFill/>
          <a:ln>
            <a:noFill/>
            <a:miter lim="800000"/>
          </a:ln>
        </p:spPr>
        <p:txBody>
          <a:bodyPr vert="horz" lIns="180000" tIns="0" rIns="180000" bIns="0" rtlCol="0" anchor="ctr" anchorCtr="0">
            <a:noAutofit/>
          </a:bodyPr>
          <a:lstStyle>
            <a:lvl1pPr marL="342900" indent="-342900" algn="l" defTabSz="914400" rtl="0" eaLnBrk="0" fontAlgn="base" hangingPunct="0">
              <a:lnSpc>
                <a:spcPct val="100000"/>
              </a:lnSpc>
              <a:spcBef>
                <a:spcPct val="20000"/>
              </a:spcBef>
              <a:spcAft>
                <a:spcPct val="0"/>
              </a:spcAft>
              <a:buClrTx/>
              <a:buSzTx/>
              <a:buFont typeface="Arial" pitchFamily="34" charset="0"/>
              <a:buChar char="•"/>
              <a:defRPr kumimoji="0" lang="en-US" altLang="en-US" sz="1600" b="0" i="0" u="none" kern="1200" baseline="0">
                <a:solidFill>
                  <a:schemeClr val="tx1"/>
                </a:solidFill>
                <a:latin typeface="+mn-lt"/>
                <a:ea typeface="+mn-ea"/>
                <a:cs typeface="+mn-cs"/>
              </a:defRPr>
            </a:lvl1pPr>
            <a:lvl2pPr marL="742950" indent="-285750" algn="l" defTabSz="914400" rtl="0" eaLnBrk="0" fontAlgn="base" hangingPunct="0">
              <a:lnSpc>
                <a:spcPct val="100000"/>
              </a:lnSpc>
              <a:spcBef>
                <a:spcPct val="20000"/>
              </a:spcBef>
              <a:spcAft>
                <a:spcPct val="0"/>
              </a:spcAft>
              <a:buClrTx/>
              <a:buSzTx/>
              <a:buFont typeface="Arial" pitchFamily="34" charset="0"/>
              <a:buChar char="–"/>
              <a:defRPr kumimoji="0" lang="en-US" altLang="en-US" sz="1400" b="0" i="0" u="none" kern="1200" baseline="0">
                <a:solidFill>
                  <a:schemeClr val="tx1"/>
                </a:solidFill>
                <a:latin typeface="+mn-lt"/>
                <a:ea typeface="+mn-ea"/>
                <a:cs typeface="+mn-cs"/>
              </a:defRPr>
            </a:lvl2pPr>
            <a:lvl3pPr marL="1143000" indent="-228600" algn="l" defTabSz="914400" rtl="0" eaLnBrk="0" fontAlgn="base" hangingPunct="0">
              <a:lnSpc>
                <a:spcPct val="100000"/>
              </a:lnSpc>
              <a:spcBef>
                <a:spcPct val="20000"/>
              </a:spcBef>
              <a:spcAft>
                <a:spcPct val="0"/>
              </a:spcAft>
              <a:buClrTx/>
              <a:buSzTx/>
              <a:buFont typeface="Arial" pitchFamily="34" charset="0"/>
              <a:buChar char="•"/>
              <a:defRPr kumimoji="0" lang="en-US" altLang="en-US" sz="1200" b="0" i="0" u="none" kern="1200" baseline="0">
                <a:solidFill>
                  <a:schemeClr val="tx1"/>
                </a:solidFill>
                <a:latin typeface="+mn-lt"/>
                <a:ea typeface="+mn-ea"/>
                <a:cs typeface="+mn-cs"/>
              </a:defRPr>
            </a:lvl3pPr>
            <a:lvl4pPr marL="1600200" indent="-228600" algn="l" defTabSz="914400" rtl="0" eaLnBrk="0" fontAlgn="base" hangingPunct="0">
              <a:lnSpc>
                <a:spcPct val="100000"/>
              </a:lnSpc>
              <a:spcBef>
                <a:spcPct val="20000"/>
              </a:spcBef>
              <a:spcAft>
                <a:spcPct val="0"/>
              </a:spcAft>
              <a:buClrTx/>
              <a:buSzTx/>
              <a:buFont typeface="Arial" pitchFamily="34" charset="0"/>
              <a:buChar char="–"/>
              <a:defRPr kumimoji="0" lang="en-US" altLang="en-US" sz="1200" b="0" i="0" u="none" kern="1200" baseline="0">
                <a:solidFill>
                  <a:schemeClr val="tx1"/>
                </a:solidFill>
                <a:latin typeface="+mn-lt"/>
                <a:ea typeface="+mn-ea"/>
                <a:cs typeface="+mn-cs"/>
              </a:defRPr>
            </a:lvl4pPr>
            <a:lvl5pPr marL="2057400" indent="-228600" algn="l" defTabSz="914400" rtl="0" eaLnBrk="0" fontAlgn="base" hangingPunct="0">
              <a:lnSpc>
                <a:spcPct val="100000"/>
              </a:lnSpc>
              <a:spcBef>
                <a:spcPct val="20000"/>
              </a:spcBef>
              <a:spcAft>
                <a:spcPct val="0"/>
              </a:spcAft>
              <a:buClrTx/>
              <a:buSzTx/>
              <a:buFont typeface="Arial" pitchFamily="34" charset="0"/>
              <a:buChar char="»"/>
              <a:defRPr kumimoji="0" lang="en-US" altLang="en-US" sz="1100" b="0" i="0" u="none" kern="120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itchFamily="34" charset="0"/>
              <a:buChar char="•"/>
              <a:defRPr lang="en-US" altLang="en-US"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itchFamily="34" charset="0"/>
              <a:buChar char="•"/>
              <a:defRPr lang="en-US" altLang="en-US"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itchFamily="34" charset="0"/>
              <a:buChar char="•"/>
              <a:defRPr lang="en-US" altLang="en-US"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itchFamily="34" charset="0"/>
              <a:buChar char="•"/>
              <a:defRPr lang="en-US" altLang="en-US" sz="1800" kern="1200">
                <a:solidFill>
                  <a:schemeClr val="tx1"/>
                </a:solidFill>
                <a:latin typeface="+mn-lt"/>
                <a:ea typeface="+mn-ea"/>
                <a:cs typeface="+mn-cs"/>
              </a:defRPr>
            </a:lvl9pPr>
          </a:lstStyle>
          <a:p>
            <a:pPr marL="0" indent="0" eaLnBrk="1" hangingPunct="1">
              <a:spcBef>
                <a:spcPct val="0"/>
              </a:spcBef>
              <a:spcAft>
                <a:spcPts val="600"/>
              </a:spcAft>
              <a:buNone/>
            </a:pPr>
            <a:r>
              <a:rPr lang="en-US" altLang="en-US" sz="1000" i="1">
                <a:solidFill>
                  <a:srgbClr val="333333"/>
                </a:solidFill>
              </a:rPr>
              <a:t>J Am Med Inform Assoc</a:t>
            </a:r>
            <a:r>
              <a:rPr lang="en-US" altLang="en-US" sz="1000">
                <a:solidFill>
                  <a:srgbClr val="333333"/>
                </a:solidFill>
              </a:rPr>
              <a:t>, Volume 23, Issue 4, July 2016, Pages 701–710, </a:t>
            </a:r>
            <a:r>
              <a:rPr lang="en-US" altLang="en-US" sz="1000">
                <a:solidFill>
                  <a:srgbClr val="333333"/>
                </a:solidFill>
                <a:hlinkClick r:id="rId3"/>
              </a:rPr>
              <a:t>https://doi.org/10.1093/jamia/ocw015</a:t>
            </a:r>
            <a:endParaRPr lang="en-US" altLang="en-US" sz="1000">
              <a:solidFill>
                <a:srgbClr val="333333"/>
              </a:solidFill>
            </a:endParaRPr>
          </a:p>
          <a:p>
            <a:pPr marL="0" indent="0" eaLnBrk="1" hangingPunct="1">
              <a:spcBef>
                <a:spcPct val="0"/>
              </a:spcBef>
              <a:spcAft>
                <a:spcPts val="600"/>
              </a:spcAft>
              <a:buNone/>
            </a:pPr>
            <a:r>
              <a:rPr lang="en-US" altLang="en-US" sz="800">
                <a:solidFill>
                  <a:srgbClr val="2A2A2A"/>
                </a:solidFill>
              </a:rPr>
              <a:t>The content of this slide may be subject to copyright: please see the slide notes for details.</a:t>
            </a:r>
            <a:endParaRPr lang="en-US" altLang="en-US" sz="800">
              <a:solidFill>
                <a:srgbClr val="333333"/>
              </a:solidFill>
            </a:endParaRPr>
          </a:p>
        </p:txBody>
      </p:sp>
      <p:sp>
        <p:nvSpPr>
          <p:cNvPr id="5123" name="Title 1"/>
          <p:cNvSpPr>
            <a:spLocks noGrp="1"/>
          </p:cNvSpPr>
          <p:nvPr>
            <p:ph type="title"/>
          </p:nvPr>
        </p:nvSpPr>
        <p:spPr>
          <a:xfrm>
            <a:off x="1981200" y="425451"/>
            <a:ext cx="6108700" cy="612775"/>
          </a:xfrm>
          <a:prstGeom prst="rect">
            <a:avLst/>
          </a:prstGeom>
          <a:noFill/>
          <a:ln>
            <a:miter lim="800000"/>
          </a:ln>
        </p:spPr>
        <p:txBody>
          <a:bodyPr vert="horz" wrap="square" lIns="0" tIns="0" rIns="0" bIns="0" rtlCol="0" anchor="t" anchorCtr="0">
            <a:noAutofit/>
          </a:bodyPr>
          <a:lstStyle>
            <a:lvl1pPr marL="0" indent="0" algn="l" defTabSz="914400" rtl="0" eaLnBrk="0" fontAlgn="base" hangingPunct="0">
              <a:lnSpc>
                <a:spcPct val="100000"/>
              </a:lnSpc>
              <a:spcBef>
                <a:spcPct val="0"/>
              </a:spcBef>
              <a:spcAft>
                <a:spcPct val="0"/>
              </a:spcAft>
              <a:buClrTx/>
              <a:buSzTx/>
              <a:buFontTx/>
              <a:buNone/>
              <a:defRPr kumimoji="0" lang="en-US" altLang="en-US" sz="1600" b="1" i="0" u="none" kern="1200" baseline="0">
                <a:solidFill>
                  <a:schemeClr val="tx1"/>
                </a:solidFill>
                <a:latin typeface="Arial" pitchFamily="34" charset="0"/>
                <a:ea typeface="+mj-ea"/>
                <a:cs typeface="Arial" pitchFamily="34" charset="0"/>
              </a:defRPr>
            </a:lvl1pPr>
            <a:lvl2pPr algn="l" rtl="0" eaLnBrk="0" fontAlgn="base" hangingPunct="0">
              <a:spcBef>
                <a:spcPct val="0"/>
              </a:spcBef>
              <a:spcAft>
                <a:spcPct val="0"/>
              </a:spcAft>
              <a:defRPr lang="en-US" altLang="en-US" sz="1600" b="1">
                <a:solidFill>
                  <a:schemeClr val="tx1"/>
                </a:solidFill>
                <a:latin typeface="Arial" pitchFamily="34" charset="0"/>
                <a:ea typeface="ＭＳ Ｐゴシック" pitchFamily="34" charset="-128"/>
                <a:cs typeface="Arial" pitchFamily="34" charset="0"/>
              </a:defRPr>
            </a:lvl2pPr>
            <a:lvl3pPr algn="l" rtl="0" eaLnBrk="0" fontAlgn="base" hangingPunct="0">
              <a:spcBef>
                <a:spcPct val="0"/>
              </a:spcBef>
              <a:spcAft>
                <a:spcPct val="0"/>
              </a:spcAft>
              <a:defRPr lang="en-US" altLang="en-US" sz="1600" b="1">
                <a:solidFill>
                  <a:schemeClr val="tx1"/>
                </a:solidFill>
                <a:latin typeface="Arial" pitchFamily="34" charset="0"/>
                <a:ea typeface="ＭＳ Ｐゴシック" pitchFamily="34" charset="-128"/>
                <a:cs typeface="Arial" pitchFamily="34" charset="0"/>
              </a:defRPr>
            </a:lvl3pPr>
            <a:lvl4pPr algn="l" rtl="0" eaLnBrk="0" fontAlgn="base" hangingPunct="0">
              <a:spcBef>
                <a:spcPct val="0"/>
              </a:spcBef>
              <a:spcAft>
                <a:spcPct val="0"/>
              </a:spcAft>
              <a:defRPr lang="en-US" altLang="en-US" sz="1600" b="1">
                <a:solidFill>
                  <a:schemeClr val="tx1"/>
                </a:solidFill>
                <a:latin typeface="Arial" pitchFamily="34" charset="0"/>
                <a:ea typeface="ＭＳ Ｐゴシック" pitchFamily="34" charset="-128"/>
                <a:cs typeface="Arial" pitchFamily="34" charset="0"/>
              </a:defRPr>
            </a:lvl4pPr>
            <a:lvl5pPr algn="l" rtl="0" eaLnBrk="0" fontAlgn="base" hangingPunct="0">
              <a:spcBef>
                <a:spcPct val="0"/>
              </a:spcBef>
              <a:spcAft>
                <a:spcPct val="0"/>
              </a:spcAft>
              <a:defRPr lang="en-US" altLang="en-US" sz="1600" b="1">
                <a:solidFill>
                  <a:schemeClr val="tx1"/>
                </a:solidFill>
                <a:latin typeface="Arial" pitchFamily="34" charset="0"/>
                <a:ea typeface="ＭＳ Ｐゴシック" pitchFamily="34" charset="-128"/>
                <a:cs typeface="Arial" pitchFamily="34" charset="0"/>
              </a:defRPr>
            </a:lvl5pPr>
            <a:lvl6pPr marL="457200" algn="ctr" rtl="0" eaLnBrk="0" fontAlgn="base" hangingPunct="0">
              <a:spcBef>
                <a:spcPct val="0"/>
              </a:spcBef>
              <a:spcAft>
                <a:spcPct val="0"/>
              </a:spcAft>
              <a:defRPr lang="en-US" altLang="en-US" sz="4400">
                <a:solidFill>
                  <a:schemeClr val="tx1"/>
                </a:solidFill>
                <a:latin typeface="Times New Roman" panose="02020603050405020304" pitchFamily="18" charset="0"/>
                <a:ea typeface="ＭＳ Ｐゴシック" pitchFamily="34" charset="-128"/>
              </a:defRPr>
            </a:lvl6pPr>
            <a:lvl7pPr marL="914400" algn="ctr" rtl="0" eaLnBrk="0" fontAlgn="base" hangingPunct="0">
              <a:spcBef>
                <a:spcPct val="0"/>
              </a:spcBef>
              <a:spcAft>
                <a:spcPct val="0"/>
              </a:spcAft>
              <a:defRPr lang="en-US" altLang="en-US" sz="4400">
                <a:solidFill>
                  <a:schemeClr val="tx1"/>
                </a:solidFill>
                <a:latin typeface="Times New Roman" panose="02020603050405020304" pitchFamily="18" charset="0"/>
                <a:ea typeface="ＭＳ Ｐゴシック" pitchFamily="34" charset="-128"/>
              </a:defRPr>
            </a:lvl7pPr>
            <a:lvl8pPr marL="1371600" algn="ctr" rtl="0" eaLnBrk="0" fontAlgn="base" hangingPunct="0">
              <a:spcBef>
                <a:spcPct val="0"/>
              </a:spcBef>
              <a:spcAft>
                <a:spcPct val="0"/>
              </a:spcAft>
              <a:defRPr lang="en-US" altLang="en-US" sz="4400">
                <a:solidFill>
                  <a:schemeClr val="tx1"/>
                </a:solidFill>
                <a:latin typeface="Times New Roman" panose="02020603050405020304" pitchFamily="18" charset="0"/>
                <a:ea typeface="ＭＳ Ｐゴシック" pitchFamily="34" charset="-128"/>
              </a:defRPr>
            </a:lvl8pPr>
            <a:lvl9pPr marL="1828800" algn="ctr" rtl="0" eaLnBrk="0" fontAlgn="base" hangingPunct="0">
              <a:spcBef>
                <a:spcPct val="0"/>
              </a:spcBef>
              <a:spcAft>
                <a:spcPct val="0"/>
              </a:spcAft>
              <a:defRPr lang="en-US" altLang="en-US" sz="4400">
                <a:solidFill>
                  <a:schemeClr val="tx1"/>
                </a:solidFill>
                <a:latin typeface="Times New Roman" panose="02020603050405020304" pitchFamily="18" charset="0"/>
                <a:ea typeface="ＭＳ Ｐゴシック" pitchFamily="34" charset="-128"/>
              </a:defRPr>
            </a:lvl9pPr>
          </a:lstStyle>
          <a:p>
            <a:pPr lvl="0"/>
            <a:r>
              <a:rPr lang="en-US" altLang="en-US"/>
              <a:t>Figure 2: </a:t>
            </a:r>
            <a:r>
              <a:rPr lang="en-US" altLang="en-US" b="0"/>
              <a:t>Example output of the SMART PCM app, showing a lung cancer patient with KRAS p.G12C mutation in the context ...</a:t>
            </a:r>
          </a:p>
        </p:txBody>
      </p:sp>
      <p:pic>
        <p:nvPicPr>
          <p:cNvPr id="5124" name="Picture 4"/>
          <p:cNvPicPr>
            <a:picLocks noChangeAspect="1"/>
          </p:cNvPicPr>
          <p:nvPr/>
        </p:nvPicPr>
        <p:blipFill>
          <a:blip r:embed="rId4"/>
          <a:stretch>
            <a:fillRect/>
          </a:stretch>
        </p:blipFill>
        <p:spPr>
          <a:xfrm>
            <a:off x="9428162" y="6267450"/>
            <a:ext cx="1058862" cy="298450"/>
          </a:xfrm>
          <a:prstGeom prst="rect">
            <a:avLst/>
          </a:prstGeom>
          <a:noFill/>
          <a:ln>
            <a:noFill/>
            <a:miter lim="800000"/>
          </a:ln>
        </p:spPr>
      </p:pic>
      <p:pic>
        <p:nvPicPr>
          <p:cNvPr id="5125" name="New picture"/>
          <p:cNvPicPr/>
          <p:nvPr/>
        </p:nvPicPr>
        <p:blipFill>
          <a:blip r:embed="rId5"/>
          <a:stretch>
            <a:fillRect/>
          </a:stretch>
        </p:blipFill>
        <p:spPr>
          <a:xfrm>
            <a:off x="3251200" y="1371600"/>
            <a:ext cx="5694094" cy="4457700"/>
          </a:xfrm>
          <a:prstGeom prst="rect">
            <a:avLst/>
          </a:prstGeom>
        </p:spPr>
      </p:pic>
    </p:spTree>
    <p:extLst>
      <p:ext uri="{BB962C8B-B14F-4D97-AF65-F5344CB8AC3E}">
        <p14:creationId xmlns:p14="http://schemas.microsoft.com/office/powerpoint/2010/main" val="225283237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lstStyle/>
          <a:p>
            <a:pPr marL="0" indent="0" algn="ctr">
              <a:lnSpc>
                <a:spcPct val="100000"/>
              </a:lnSpc>
              <a:buNone/>
            </a:pPr>
            <a:r>
              <a:rPr lang="en-US" sz="3200" b="1" dirty="0">
                <a:solidFill>
                  <a:srgbClr val="217AA0"/>
                </a:solidFill>
                <a:latin typeface="Verdana"/>
                <a:cs typeface="Verdana"/>
              </a:rPr>
              <a:t>Big Data Analytics</a:t>
            </a:r>
          </a:p>
          <a:p>
            <a:pPr marL="2273243" indent="-239178" defTabSz="563019">
              <a:spcBef>
                <a:spcPts val="0"/>
              </a:spcBef>
            </a:pPr>
            <a:r>
              <a:rPr lang="en-US" dirty="0"/>
              <a:t>Epidemiology</a:t>
            </a:r>
          </a:p>
          <a:p>
            <a:pPr marL="2273243" indent="-239178" defTabSz="563019">
              <a:spcBef>
                <a:spcPts val="0"/>
              </a:spcBef>
            </a:pPr>
            <a:r>
              <a:rPr lang="en-US" dirty="0"/>
              <a:t>Population Health Needs Assessment</a:t>
            </a:r>
          </a:p>
          <a:p>
            <a:pPr marL="2273243" indent="-239178" defTabSz="563019">
              <a:spcBef>
                <a:spcPts val="0"/>
              </a:spcBef>
            </a:pPr>
            <a:r>
              <a:rPr lang="en-US" dirty="0"/>
              <a:t>Clinical Audit</a:t>
            </a:r>
          </a:p>
          <a:p>
            <a:pPr marL="2273243" indent="-239178" defTabSz="563019">
              <a:spcBef>
                <a:spcPts val="0"/>
              </a:spcBef>
            </a:pPr>
            <a:r>
              <a:rPr lang="en-US" dirty="0"/>
              <a:t>Clinical Research</a:t>
            </a:r>
          </a:p>
          <a:p>
            <a:pPr marL="2273243" indent="-239178" defTabSz="563019">
              <a:spcBef>
                <a:spcPts val="0"/>
              </a:spcBef>
            </a:pPr>
            <a:r>
              <a:rPr lang="en-US" dirty="0"/>
              <a:t>Large Clinical Trials</a:t>
            </a:r>
          </a:p>
          <a:p>
            <a:pPr marL="2273243" indent="-239178" defTabSz="563019">
              <a:spcBef>
                <a:spcPts val="0"/>
              </a:spcBef>
            </a:pPr>
            <a:r>
              <a:rPr lang="en-US" dirty="0"/>
              <a:t>Gathering Evidence for Best Practice</a:t>
            </a:r>
          </a:p>
          <a:p>
            <a:endParaRPr lang="en-US" dirty="0"/>
          </a:p>
        </p:txBody>
      </p:sp>
      <p:sp>
        <p:nvSpPr>
          <p:cNvPr id="3" name="Content Placeholder 2"/>
          <p:cNvSpPr>
            <a:spLocks noGrp="1"/>
          </p:cNvSpPr>
          <p:nvPr>
            <p:ph sz="half" idx="2"/>
          </p:nvPr>
        </p:nvSpPr>
        <p:spPr/>
        <p:txBody>
          <a:bodyPr/>
          <a:lstStyle/>
          <a:p>
            <a:pPr marL="0" indent="0">
              <a:lnSpc>
                <a:spcPct val="100000"/>
              </a:lnSpc>
              <a:buNone/>
            </a:pPr>
            <a:r>
              <a:rPr lang="en-US" sz="3200" b="1" dirty="0">
                <a:solidFill>
                  <a:srgbClr val="217AA0"/>
                </a:solidFill>
                <a:latin typeface="Verdana"/>
                <a:cs typeface="Verdana"/>
              </a:rPr>
              <a:t>Small Data Analytics</a:t>
            </a:r>
          </a:p>
          <a:p>
            <a:pPr marL="239178" indent="-239178" defTabSz="563019">
              <a:lnSpc>
                <a:spcPct val="100000"/>
              </a:lnSpc>
              <a:spcBef>
                <a:spcPts val="0"/>
              </a:spcBef>
            </a:pPr>
            <a:r>
              <a:rPr lang="en-US" dirty="0"/>
              <a:t>Patient Record Summary</a:t>
            </a:r>
          </a:p>
          <a:p>
            <a:pPr marL="239178" indent="-239178" defTabSz="563019">
              <a:lnSpc>
                <a:spcPct val="100000"/>
              </a:lnSpc>
              <a:spcBef>
                <a:spcPts val="0"/>
              </a:spcBef>
            </a:pPr>
            <a:r>
              <a:rPr lang="en-US" dirty="0"/>
              <a:t>Point of Care Reporting</a:t>
            </a:r>
          </a:p>
          <a:p>
            <a:pPr marL="239178" indent="-239178" defTabSz="563019">
              <a:lnSpc>
                <a:spcPct val="100000"/>
              </a:lnSpc>
              <a:spcBef>
                <a:spcPts val="0"/>
              </a:spcBef>
            </a:pPr>
            <a:r>
              <a:rPr lang="en-US" dirty="0"/>
              <a:t>Knowledge Linkage</a:t>
            </a:r>
          </a:p>
          <a:p>
            <a:pPr marL="239178" indent="-239178" defTabSz="563019">
              <a:lnSpc>
                <a:spcPct val="100000"/>
              </a:lnSpc>
              <a:spcBef>
                <a:spcPts val="0"/>
              </a:spcBef>
            </a:pPr>
            <a:r>
              <a:rPr lang="en-US" dirty="0"/>
              <a:t>Applying Best Practice</a:t>
            </a:r>
            <a:br>
              <a:rPr lang="en-US" dirty="0"/>
            </a:br>
            <a:r>
              <a:rPr lang="en-US" dirty="0"/>
              <a:t>Guidelines</a:t>
            </a:r>
          </a:p>
          <a:p>
            <a:pPr marL="239178" indent="-239178" defTabSz="563019">
              <a:lnSpc>
                <a:spcPct val="100000"/>
              </a:lnSpc>
              <a:spcBef>
                <a:spcPts val="0"/>
              </a:spcBef>
            </a:pPr>
            <a:r>
              <a:rPr lang="en-US" dirty="0"/>
              <a:t>Adverse Reaction Reduction</a:t>
            </a:r>
          </a:p>
          <a:p>
            <a:pPr marL="239178" indent="-239178" defTabSz="563019">
              <a:lnSpc>
                <a:spcPct val="100000"/>
              </a:lnSpc>
              <a:spcBef>
                <a:spcPts val="0"/>
              </a:spcBef>
            </a:pPr>
            <a:r>
              <a:rPr lang="en-US" dirty="0"/>
              <a:t>Decision Support</a:t>
            </a:r>
          </a:p>
          <a:p>
            <a:endParaRPr lang="en-US" dirty="0"/>
          </a:p>
        </p:txBody>
      </p:sp>
      <p:sp>
        <p:nvSpPr>
          <p:cNvPr id="4" name="Title 3"/>
          <p:cNvSpPr>
            <a:spLocks noGrp="1"/>
          </p:cNvSpPr>
          <p:nvPr>
            <p:ph type="title"/>
          </p:nvPr>
        </p:nvSpPr>
        <p:spPr/>
        <p:txBody>
          <a:bodyPr/>
          <a:lstStyle/>
          <a:p>
            <a:r>
              <a:rPr lang="en-US" dirty="0"/>
              <a:t>Precision medicine and clinical </a:t>
            </a:r>
            <a:r>
              <a:rPr lang="en-US" dirty="0" err="1"/>
              <a:t>Phenotyping</a:t>
            </a:r>
            <a:endParaRPr lang="en-US" dirty="0"/>
          </a:p>
        </p:txBody>
      </p:sp>
      <p:grpSp>
        <p:nvGrpSpPr>
          <p:cNvPr id="5" name="Group 4"/>
          <p:cNvGrpSpPr/>
          <p:nvPr/>
        </p:nvGrpSpPr>
        <p:grpSpPr>
          <a:xfrm>
            <a:off x="408599" y="2429515"/>
            <a:ext cx="2054107" cy="3588612"/>
            <a:chOff x="103249" y="2032295"/>
            <a:chExt cx="1540580" cy="2691459"/>
          </a:xfrm>
        </p:grpSpPr>
        <p:grpSp>
          <p:nvGrpSpPr>
            <p:cNvPr id="6" name="Group 5"/>
            <p:cNvGrpSpPr/>
            <p:nvPr/>
          </p:nvGrpSpPr>
          <p:grpSpPr>
            <a:xfrm>
              <a:off x="175522" y="2032295"/>
              <a:ext cx="1468307" cy="2188648"/>
              <a:chOff x="175522" y="2032295"/>
              <a:chExt cx="1468307" cy="2188648"/>
            </a:xfrm>
          </p:grpSpPr>
          <p:pic>
            <p:nvPicPr>
              <p:cNvPr id="8" name="Picture 7" descr="PopulationData.png"/>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flipH="1">
                <a:off x="175522" y="2032295"/>
                <a:ext cx="1113424" cy="1555889"/>
              </a:xfrm>
              <a:prstGeom prst="rect">
                <a:avLst/>
              </a:prstGeom>
            </p:spPr>
          </p:pic>
          <p:pic>
            <p:nvPicPr>
              <p:cNvPr id="9" name="Picture 8" descr="PopulationData.png"/>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flipH="1">
                <a:off x="541643" y="2338374"/>
                <a:ext cx="975361" cy="1555889"/>
              </a:xfrm>
              <a:prstGeom prst="rect">
                <a:avLst/>
              </a:prstGeom>
            </p:spPr>
          </p:pic>
          <p:pic>
            <p:nvPicPr>
              <p:cNvPr id="10" name="Picture 9" descr="PopulationData.png"/>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flipH="1">
                <a:off x="659961" y="2665054"/>
                <a:ext cx="983868" cy="1555889"/>
              </a:xfrm>
              <a:prstGeom prst="rect">
                <a:avLst/>
              </a:prstGeom>
            </p:spPr>
          </p:pic>
        </p:grpSp>
        <p:pic>
          <p:nvPicPr>
            <p:cNvPr id="7" name="Picture 6" descr="PopulationData.png"/>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flipH="1">
              <a:off x="103249" y="3167865"/>
              <a:ext cx="1113424" cy="1555889"/>
            </a:xfrm>
            <a:prstGeom prst="rect">
              <a:avLst/>
            </a:prstGeom>
          </p:spPr>
        </p:pic>
      </p:grpSp>
      <p:pic>
        <p:nvPicPr>
          <p:cNvPr id="11" name="Picture 10" descr="nurse_inspecting_patient_400_clr_11745.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34709" y="2457775"/>
            <a:ext cx="1857291" cy="2971664"/>
          </a:xfrm>
          <a:prstGeom prst="rect">
            <a:avLst/>
          </a:prstGeom>
        </p:spPr>
      </p:pic>
    </p:spTree>
    <p:extLst>
      <p:ext uri="{BB962C8B-B14F-4D97-AF65-F5344CB8AC3E}">
        <p14:creationId xmlns:p14="http://schemas.microsoft.com/office/powerpoint/2010/main" val="17579690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C56AE383-06A1-42D3-B1AF-CE22194F54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venir Next LT Pro"/>
              <a:ea typeface="+mn-ea"/>
              <a:cs typeface="+mn-cs"/>
            </a:endParaRPr>
          </a:p>
        </p:txBody>
      </p:sp>
      <p:sp>
        <p:nvSpPr>
          <p:cNvPr id="11" name="Rectangle 10">
            <a:extLst>
              <a:ext uri="{FF2B5EF4-FFF2-40B4-BE49-F238E27FC236}">
                <a16:creationId xmlns:a16="http://schemas.microsoft.com/office/drawing/2014/main" id="{3D70B90B-BED1-4715-9BFE-9622C47A2B2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lumMod val="90000"/>
              <a:lumOff val="1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venir Next LT Pro"/>
              <a:ea typeface="+mn-ea"/>
              <a:cs typeface="+mn-cs"/>
            </a:endParaRPr>
          </a:p>
        </p:txBody>
      </p:sp>
      <p:sp>
        <p:nvSpPr>
          <p:cNvPr id="2" name="Title 1">
            <a:extLst>
              <a:ext uri="{FF2B5EF4-FFF2-40B4-BE49-F238E27FC236}">
                <a16:creationId xmlns:a16="http://schemas.microsoft.com/office/drawing/2014/main" id="{4DD7D7D5-09AF-5847-B7E2-00571D44715E}"/>
              </a:ext>
            </a:extLst>
          </p:cNvPr>
          <p:cNvSpPr>
            <a:spLocks noGrp="1"/>
          </p:cNvSpPr>
          <p:nvPr>
            <p:ph type="ctrTitle"/>
          </p:nvPr>
        </p:nvSpPr>
        <p:spPr>
          <a:xfrm>
            <a:off x="720000" y="728663"/>
            <a:ext cx="5015638" cy="2795738"/>
          </a:xfrm>
        </p:spPr>
        <p:txBody>
          <a:bodyPr>
            <a:normAutofit/>
          </a:bodyPr>
          <a:lstStyle/>
          <a:p>
            <a:pPr>
              <a:lnSpc>
                <a:spcPct val="90000"/>
              </a:lnSpc>
            </a:pPr>
            <a:r>
              <a:rPr lang="en-US" sz="4800" dirty="0"/>
              <a:t>Use of SNOMED for Interventional Radiology</a:t>
            </a:r>
          </a:p>
        </p:txBody>
      </p:sp>
      <p:sp>
        <p:nvSpPr>
          <p:cNvPr id="3" name="Subtitle 2">
            <a:extLst>
              <a:ext uri="{FF2B5EF4-FFF2-40B4-BE49-F238E27FC236}">
                <a16:creationId xmlns:a16="http://schemas.microsoft.com/office/drawing/2014/main" id="{6F98FBCE-A4BA-8441-B393-8CDEC487503F}"/>
              </a:ext>
            </a:extLst>
          </p:cNvPr>
          <p:cNvSpPr>
            <a:spLocks noGrp="1"/>
          </p:cNvSpPr>
          <p:nvPr>
            <p:ph type="subTitle" idx="1"/>
          </p:nvPr>
        </p:nvSpPr>
        <p:spPr>
          <a:xfrm>
            <a:off x="720000" y="3830398"/>
            <a:ext cx="5015638" cy="2298939"/>
          </a:xfrm>
        </p:spPr>
        <p:txBody>
          <a:bodyPr>
            <a:normAutofit/>
          </a:bodyPr>
          <a:lstStyle/>
          <a:p>
            <a:r>
              <a:rPr lang="en-US" dirty="0" err="1"/>
              <a:t>Neurointerventions</a:t>
            </a:r>
            <a:endParaRPr lang="en-US" dirty="0"/>
          </a:p>
        </p:txBody>
      </p:sp>
      <p:pic>
        <p:nvPicPr>
          <p:cNvPr id="4" name="Picture 3">
            <a:extLst>
              <a:ext uri="{FF2B5EF4-FFF2-40B4-BE49-F238E27FC236}">
                <a16:creationId xmlns:a16="http://schemas.microsoft.com/office/drawing/2014/main" id="{952C177C-8496-4B6A-B4E9-5F251833F9D7}"/>
              </a:ext>
            </a:extLst>
          </p:cNvPr>
          <p:cNvPicPr>
            <a:picLocks noChangeAspect="1"/>
          </p:cNvPicPr>
          <p:nvPr/>
        </p:nvPicPr>
        <p:blipFill rotWithShape="1">
          <a:blip r:embed="rId2"/>
          <a:srcRect l="35436"/>
          <a:stretch/>
        </p:blipFill>
        <p:spPr>
          <a:xfrm>
            <a:off x="6288276" y="10"/>
            <a:ext cx="5903725" cy="6857990"/>
          </a:xfrm>
          <a:custGeom>
            <a:avLst/>
            <a:gdLst/>
            <a:ahLst/>
            <a:cxnLst/>
            <a:rect l="l" t="t" r="r" b="b"/>
            <a:pathLst>
              <a:path w="5903725" h="6858000">
                <a:moveTo>
                  <a:pt x="17547" y="0"/>
                </a:moveTo>
                <a:lnTo>
                  <a:pt x="5903725" y="0"/>
                </a:lnTo>
                <a:lnTo>
                  <a:pt x="5903725" y="6858000"/>
                </a:lnTo>
                <a:lnTo>
                  <a:pt x="57217" y="6858000"/>
                </a:lnTo>
                <a:lnTo>
                  <a:pt x="57185" y="6699667"/>
                </a:lnTo>
                <a:cubicBezTo>
                  <a:pt x="57923" y="6526851"/>
                  <a:pt x="61039" y="6384211"/>
                  <a:pt x="67005" y="6279216"/>
                </a:cubicBezTo>
                <a:cubicBezTo>
                  <a:pt x="108514" y="5194623"/>
                  <a:pt x="-44577" y="788432"/>
                  <a:pt x="13203" y="42009"/>
                </a:cubicBezTo>
                <a:close/>
              </a:path>
            </a:pathLst>
          </a:custGeom>
        </p:spPr>
      </p:pic>
    </p:spTree>
    <p:extLst>
      <p:ext uri="{BB962C8B-B14F-4D97-AF65-F5344CB8AC3E}">
        <p14:creationId xmlns:p14="http://schemas.microsoft.com/office/powerpoint/2010/main" val="332228816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Graphical user interface, text, application&#10;&#10;Description automatically generated">
            <a:extLst>
              <a:ext uri="{FF2B5EF4-FFF2-40B4-BE49-F238E27FC236}">
                <a16:creationId xmlns:a16="http://schemas.microsoft.com/office/drawing/2014/main" id="{E06B5818-E2F3-1842-8239-8C1EECE5EF05}"/>
              </a:ext>
            </a:extLst>
          </p:cNvPr>
          <p:cNvPicPr>
            <a:picLocks noChangeAspect="1"/>
          </p:cNvPicPr>
          <p:nvPr/>
        </p:nvPicPr>
        <p:blipFill>
          <a:blip r:embed="rId2"/>
          <a:stretch>
            <a:fillRect/>
          </a:stretch>
        </p:blipFill>
        <p:spPr>
          <a:xfrm>
            <a:off x="445008" y="0"/>
            <a:ext cx="11301984" cy="6858000"/>
          </a:xfrm>
          <a:prstGeom prst="rect">
            <a:avLst/>
          </a:prstGeom>
        </p:spPr>
      </p:pic>
    </p:spTree>
    <p:extLst>
      <p:ext uri="{BB962C8B-B14F-4D97-AF65-F5344CB8AC3E}">
        <p14:creationId xmlns:p14="http://schemas.microsoft.com/office/powerpoint/2010/main" val="15959246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a:solidFill>
                  <a:srgbClr val="FF0000"/>
                </a:solidFill>
                <a:latin typeface="Georgia" charset="0"/>
                <a:ea typeface="ＭＳ Ｐゴシック" charset="0"/>
                <a:cs typeface="ＭＳ Ｐゴシック" charset="0"/>
              </a:rPr>
              <a:t>How do humans think and act?</a:t>
            </a:r>
          </a:p>
        </p:txBody>
      </p:sp>
      <p:sp>
        <p:nvSpPr>
          <p:cNvPr id="51203" name="Footer Placeholder 3"/>
          <p:cNvSpPr>
            <a:spLocks noGrp="1"/>
          </p:cNvSpPr>
          <p:nvPr>
            <p:ph type="ftr" sz="quarter" idx="4294967295"/>
          </p:nvPr>
        </p:nvSpPr>
        <p:spPr bwMode="auto">
          <a:xfrm>
            <a:off x="4165600" y="6356351"/>
            <a:ext cx="3860800" cy="365125"/>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3200">
                <a:solidFill>
                  <a:schemeClr val="tx1"/>
                </a:solidFill>
                <a:latin typeface="Arial" charset="0"/>
                <a:ea typeface="ＭＳ Ｐゴシック" charset="0"/>
                <a:cs typeface="ＭＳ Ｐゴシック" charset="0"/>
              </a:defRPr>
            </a:lvl1pPr>
            <a:lvl2pPr marL="50574369" indent="-49964784" eaLnBrk="0" hangingPunct="0">
              <a:defRPr sz="3200">
                <a:solidFill>
                  <a:schemeClr val="tx1"/>
                </a:solidFill>
                <a:latin typeface="Arial" charset="0"/>
                <a:ea typeface="ＭＳ Ｐゴシック" charset="0"/>
              </a:defRPr>
            </a:lvl2pPr>
            <a:lvl3pPr eaLnBrk="0" hangingPunct="0">
              <a:defRPr sz="3200">
                <a:solidFill>
                  <a:schemeClr val="tx1"/>
                </a:solidFill>
                <a:latin typeface="Arial" charset="0"/>
                <a:ea typeface="ＭＳ Ｐゴシック" charset="0"/>
              </a:defRPr>
            </a:lvl3pPr>
            <a:lvl4pPr eaLnBrk="0" hangingPunct="0">
              <a:defRPr sz="3200">
                <a:solidFill>
                  <a:schemeClr val="tx1"/>
                </a:solidFill>
                <a:latin typeface="Arial" charset="0"/>
                <a:ea typeface="ＭＳ Ｐゴシック" charset="0"/>
              </a:defRPr>
            </a:lvl4pPr>
            <a:lvl5pPr eaLnBrk="0" hangingPunct="0">
              <a:defRPr sz="3200">
                <a:solidFill>
                  <a:schemeClr val="tx1"/>
                </a:solidFill>
                <a:latin typeface="Arial" charset="0"/>
                <a:ea typeface="ＭＳ Ｐゴシック" charset="0"/>
              </a:defRPr>
            </a:lvl5pPr>
            <a:lvl6pPr marL="609585" eaLnBrk="0" fontAlgn="base" hangingPunct="0">
              <a:spcBef>
                <a:spcPct val="0"/>
              </a:spcBef>
              <a:spcAft>
                <a:spcPct val="0"/>
              </a:spcAft>
              <a:defRPr sz="3200">
                <a:solidFill>
                  <a:schemeClr val="tx1"/>
                </a:solidFill>
                <a:latin typeface="Arial" charset="0"/>
                <a:ea typeface="ＭＳ Ｐゴシック" charset="0"/>
              </a:defRPr>
            </a:lvl6pPr>
            <a:lvl7pPr marL="1219170" eaLnBrk="0" fontAlgn="base" hangingPunct="0">
              <a:spcBef>
                <a:spcPct val="0"/>
              </a:spcBef>
              <a:spcAft>
                <a:spcPct val="0"/>
              </a:spcAft>
              <a:defRPr sz="3200">
                <a:solidFill>
                  <a:schemeClr val="tx1"/>
                </a:solidFill>
                <a:latin typeface="Arial" charset="0"/>
                <a:ea typeface="ＭＳ Ｐゴシック" charset="0"/>
              </a:defRPr>
            </a:lvl7pPr>
            <a:lvl8pPr marL="1828754" eaLnBrk="0" fontAlgn="base" hangingPunct="0">
              <a:spcBef>
                <a:spcPct val="0"/>
              </a:spcBef>
              <a:spcAft>
                <a:spcPct val="0"/>
              </a:spcAft>
              <a:defRPr sz="3200">
                <a:solidFill>
                  <a:schemeClr val="tx1"/>
                </a:solidFill>
                <a:latin typeface="Arial" charset="0"/>
                <a:ea typeface="ＭＳ Ｐゴシック" charset="0"/>
              </a:defRPr>
            </a:lvl8pPr>
            <a:lvl9pPr marL="2438339" eaLnBrk="0" fontAlgn="base" hangingPunct="0">
              <a:spcBef>
                <a:spcPct val="0"/>
              </a:spcBef>
              <a:spcAft>
                <a:spcPct val="0"/>
              </a:spcAft>
              <a:defRPr sz="3200">
                <a:solidFill>
                  <a:schemeClr val="tx1"/>
                </a:solidFill>
                <a:latin typeface="Arial" charset="0"/>
                <a:ea typeface="ＭＳ Ｐゴシック" charset="0"/>
              </a:defRPr>
            </a:lvl9pPr>
          </a:lstStyle>
          <a:p>
            <a:pPr eaLnBrk="1" hangingPunct="1"/>
            <a:r>
              <a:rPr lang="en-US" sz="1600">
                <a:solidFill>
                  <a:srgbClr val="FFFFFF"/>
                </a:solidFill>
                <a:latin typeface="Georgia" charset="0"/>
              </a:rPr>
              <a:t>Dr Charles Gutteridge    Clinical Informatics</a:t>
            </a:r>
            <a:endParaRPr lang="en-GB" sz="1600">
              <a:solidFill>
                <a:srgbClr val="FFFFFF"/>
              </a:solidFill>
              <a:latin typeface="Georgia" charset="0"/>
            </a:endParaRPr>
          </a:p>
        </p:txBody>
      </p:sp>
      <p:pic>
        <p:nvPicPr>
          <p:cNvPr id="51204" name="Picture 6" descr="Je sais tout.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952026" y="1896970"/>
            <a:ext cx="4366476" cy="42530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1205" name="Content Placeholder 4" descr="images.jpeg"/>
          <p:cNvPicPr>
            <a:picLocks noGrp="1" noChangeAspect="1"/>
          </p:cNvPicPr>
          <p:nvPr>
            <p:ph sz="quarter" idx="1"/>
          </p:nvPr>
        </p:nvPicPr>
        <p:blipFill>
          <a:blip r:embed="rId3">
            <a:extLst>
              <a:ext uri="{28A0092B-C50C-407E-A947-70E740481C1C}">
                <a14:useLocalDpi xmlns:a14="http://schemas.microsoft.com/office/drawing/2010/main" val="0"/>
              </a:ext>
            </a:extLst>
          </a:blip>
          <a:srcRect l="-26813" r="-26813"/>
          <a:stretch>
            <a:fillRect/>
          </a:stretch>
        </p:blipFill>
        <p:spPr>
          <a:xfrm>
            <a:off x="239184" y="1758304"/>
            <a:ext cx="3570816" cy="1439863"/>
          </a:xfrm>
        </p:spPr>
      </p:pic>
      <p:pic>
        <p:nvPicPr>
          <p:cNvPr id="51206" name="Content Placeholder 5" descr="KEL 379397.jpg"/>
          <p:cNvPicPr>
            <a:picLocks noChangeAspect="1"/>
          </p:cNvPicPr>
          <p:nvPr/>
        </p:nvPicPr>
        <p:blipFill>
          <a:blip r:embed="rId4">
            <a:extLst>
              <a:ext uri="{28A0092B-C50C-407E-A947-70E740481C1C}">
                <a14:useLocalDpi xmlns:a14="http://schemas.microsoft.com/office/drawing/2010/main" val="0"/>
              </a:ext>
            </a:extLst>
          </a:blip>
          <a:srcRect l="-71573" r="-71573"/>
          <a:stretch>
            <a:fillRect/>
          </a:stretch>
        </p:blipFill>
        <p:spPr bwMode="auto">
          <a:xfrm>
            <a:off x="-496408" y="4022079"/>
            <a:ext cx="5217584" cy="210343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1207" name="Picture 3" descr="IMG_2435.jp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9072578" y="2552393"/>
            <a:ext cx="2618316" cy="26193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1208" name="TextBox 11"/>
          <p:cNvSpPr txBox="1">
            <a:spLocks noChangeArrowheads="1"/>
          </p:cNvSpPr>
          <p:nvPr/>
        </p:nvSpPr>
        <p:spPr bwMode="auto">
          <a:xfrm>
            <a:off x="1246174" y="3198167"/>
            <a:ext cx="1556836"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GB" dirty="0"/>
              <a:t>31414400</a:t>
            </a:r>
          </a:p>
        </p:txBody>
      </p:sp>
      <p:sp>
        <p:nvSpPr>
          <p:cNvPr id="51209" name="TextBox 12"/>
          <p:cNvSpPr txBox="1">
            <a:spLocks noChangeArrowheads="1"/>
          </p:cNvSpPr>
          <p:nvPr/>
        </p:nvSpPr>
        <p:spPr bwMode="auto">
          <a:xfrm>
            <a:off x="1200152" y="6125518"/>
            <a:ext cx="1903175"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GB" dirty="0"/>
              <a:t>230063004</a:t>
            </a:r>
          </a:p>
        </p:txBody>
      </p:sp>
      <p:sp>
        <p:nvSpPr>
          <p:cNvPr id="51210" name="TextBox 13"/>
          <p:cNvSpPr txBox="1">
            <a:spLocks noChangeArrowheads="1"/>
          </p:cNvSpPr>
          <p:nvPr/>
        </p:nvSpPr>
        <p:spPr bwMode="auto">
          <a:xfrm>
            <a:off x="9603318" y="5171768"/>
            <a:ext cx="1556836"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GB" dirty="0"/>
              <a:t>16064300</a:t>
            </a:r>
          </a:p>
        </p:txBody>
      </p:sp>
    </p:spTree>
    <p:extLst>
      <p:ext uri="{BB962C8B-B14F-4D97-AF65-F5344CB8AC3E}">
        <p14:creationId xmlns:p14="http://schemas.microsoft.com/office/powerpoint/2010/main" val="123866486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D405F7EC-7AC1-5441-BC0A-6FF2A063AFE7}"/>
              </a:ext>
            </a:extLst>
          </p:cNvPr>
          <p:cNvSpPr>
            <a:spLocks noGrp="1"/>
          </p:cNvSpPr>
          <p:nvPr>
            <p:ph type="title"/>
          </p:nvPr>
        </p:nvSpPr>
        <p:spPr>
          <a:xfrm>
            <a:off x="877162" y="314324"/>
            <a:ext cx="10728322" cy="1477328"/>
          </a:xfrm>
        </p:spPr>
        <p:txBody>
          <a:bodyPr/>
          <a:lstStyle/>
          <a:p>
            <a:pPr algn="ctr"/>
            <a:r>
              <a:rPr lang="en-US" dirty="0"/>
              <a:t>The ECL query finds the following SNOMED codes</a:t>
            </a:r>
            <a:br>
              <a:rPr lang="en-US" dirty="0"/>
            </a:br>
            <a:r>
              <a:rPr lang="en-US" dirty="0"/>
              <a:t>The query starts with &lt;&lt;*</a:t>
            </a:r>
            <a:br>
              <a:rPr lang="en-US" dirty="0"/>
            </a:br>
            <a:r>
              <a:rPr lang="en-US" dirty="0"/>
              <a:t>The matches are displayed</a:t>
            </a:r>
          </a:p>
        </p:txBody>
      </p:sp>
      <p:pic>
        <p:nvPicPr>
          <p:cNvPr id="3" name="Content Placeholder 2" descr="Graphical user interface, text, application&#10;&#10;Description automatically generated">
            <a:extLst>
              <a:ext uri="{FF2B5EF4-FFF2-40B4-BE49-F238E27FC236}">
                <a16:creationId xmlns:a16="http://schemas.microsoft.com/office/drawing/2014/main" id="{71FB209F-D156-3645-B470-6E38843BD0E0}"/>
              </a:ext>
            </a:extLst>
          </p:cNvPr>
          <p:cNvPicPr>
            <a:picLocks noGrp="1" noChangeAspect="1"/>
          </p:cNvPicPr>
          <p:nvPr>
            <p:ph idx="1"/>
          </p:nvPr>
        </p:nvPicPr>
        <p:blipFill rotWithShape="1">
          <a:blip r:embed="rId2"/>
          <a:stretch/>
        </p:blipFill>
        <p:spPr>
          <a:xfrm>
            <a:off x="1257300" y="1837479"/>
            <a:ext cx="10129540" cy="4863359"/>
          </a:xfrm>
          <a:custGeom>
            <a:avLst/>
            <a:gdLst/>
            <a:ahLst/>
            <a:cxnLst/>
            <a:rect l="l" t="t" r="r" b="b"/>
            <a:pathLst>
              <a:path w="10989393" h="5682768">
                <a:moveTo>
                  <a:pt x="8876164" y="0"/>
                </a:moveTo>
                <a:cubicBezTo>
                  <a:pt x="8876164" y="0"/>
                  <a:pt x="8876164" y="0"/>
                  <a:pt x="10361638" y="73232"/>
                </a:cubicBezTo>
                <a:cubicBezTo>
                  <a:pt x="10820117" y="146463"/>
                  <a:pt x="11021848" y="439389"/>
                  <a:pt x="10985170" y="937364"/>
                </a:cubicBezTo>
                <a:cubicBezTo>
                  <a:pt x="10985170" y="937364"/>
                  <a:pt x="10985170" y="937364"/>
                  <a:pt x="10948491" y="1742911"/>
                </a:cubicBezTo>
                <a:cubicBezTo>
                  <a:pt x="10966830" y="2021191"/>
                  <a:pt x="10985170" y="2709567"/>
                  <a:pt x="10985170" y="3778748"/>
                </a:cubicBezTo>
                <a:cubicBezTo>
                  <a:pt x="10985170" y="4144906"/>
                  <a:pt x="10985170" y="4437832"/>
                  <a:pt x="10966830" y="4657527"/>
                </a:cubicBezTo>
                <a:cubicBezTo>
                  <a:pt x="10985170" y="4730758"/>
                  <a:pt x="10985170" y="4803990"/>
                  <a:pt x="10985170" y="4891868"/>
                </a:cubicBezTo>
                <a:cubicBezTo>
                  <a:pt x="10985170" y="5067623"/>
                  <a:pt x="10966830" y="5199440"/>
                  <a:pt x="10930152" y="5301964"/>
                </a:cubicBezTo>
                <a:cubicBezTo>
                  <a:pt x="10893474" y="5404488"/>
                  <a:pt x="10801778" y="5477720"/>
                  <a:pt x="10636725" y="5550951"/>
                </a:cubicBezTo>
                <a:cubicBezTo>
                  <a:pt x="10471673" y="5624183"/>
                  <a:pt x="10214924" y="5653476"/>
                  <a:pt x="9866480" y="5653476"/>
                </a:cubicBezTo>
                <a:cubicBezTo>
                  <a:pt x="9866480" y="5653476"/>
                  <a:pt x="9866480" y="5653476"/>
                  <a:pt x="3759533" y="5653476"/>
                </a:cubicBezTo>
                <a:cubicBezTo>
                  <a:pt x="3759533" y="5653476"/>
                  <a:pt x="3759533" y="5653476"/>
                  <a:pt x="2127345" y="5682768"/>
                </a:cubicBezTo>
                <a:cubicBezTo>
                  <a:pt x="2127345" y="5682768"/>
                  <a:pt x="2127345" y="5682768"/>
                  <a:pt x="623533" y="5609537"/>
                </a:cubicBezTo>
                <a:cubicBezTo>
                  <a:pt x="165053" y="5521659"/>
                  <a:pt x="-36678" y="5243379"/>
                  <a:pt x="18340" y="4745404"/>
                </a:cubicBezTo>
                <a:cubicBezTo>
                  <a:pt x="18340" y="4745404"/>
                  <a:pt x="18340" y="4745404"/>
                  <a:pt x="55018" y="3939857"/>
                </a:cubicBezTo>
                <a:cubicBezTo>
                  <a:pt x="18340" y="3661577"/>
                  <a:pt x="18340" y="2973201"/>
                  <a:pt x="18340" y="1889374"/>
                </a:cubicBezTo>
                <a:cubicBezTo>
                  <a:pt x="18340" y="1537863"/>
                  <a:pt x="18340" y="1244936"/>
                  <a:pt x="18340" y="1025242"/>
                </a:cubicBezTo>
                <a:cubicBezTo>
                  <a:pt x="18340" y="952010"/>
                  <a:pt x="0" y="878779"/>
                  <a:pt x="0" y="790901"/>
                </a:cubicBezTo>
                <a:cubicBezTo>
                  <a:pt x="0" y="615145"/>
                  <a:pt x="18340" y="468682"/>
                  <a:pt x="55018" y="380804"/>
                </a:cubicBezTo>
                <a:cubicBezTo>
                  <a:pt x="91696" y="278280"/>
                  <a:pt x="183392" y="190402"/>
                  <a:pt x="348445" y="131817"/>
                </a:cubicBezTo>
                <a:cubicBezTo>
                  <a:pt x="513497" y="58585"/>
                  <a:pt x="770246" y="29293"/>
                  <a:pt x="1118690" y="29293"/>
                </a:cubicBezTo>
                <a:cubicBezTo>
                  <a:pt x="1118690" y="29293"/>
                  <a:pt x="1118690" y="29293"/>
                  <a:pt x="7225638" y="29293"/>
                </a:cubicBezTo>
                <a:cubicBezTo>
                  <a:pt x="7225638" y="29293"/>
                  <a:pt x="7225638" y="29293"/>
                  <a:pt x="8876164" y="0"/>
                </a:cubicBezTo>
                <a:close/>
              </a:path>
            </a:pathLst>
          </a:custGeom>
        </p:spPr>
      </p:pic>
    </p:spTree>
    <p:extLst>
      <p:ext uri="{BB962C8B-B14F-4D97-AF65-F5344CB8AC3E}">
        <p14:creationId xmlns:p14="http://schemas.microsoft.com/office/powerpoint/2010/main" val="421722762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85F220B-F3BC-9A40-BA4B-987E56266BA1}"/>
              </a:ext>
            </a:extLst>
          </p:cNvPr>
          <p:cNvSpPr>
            <a:spLocks noGrp="1"/>
          </p:cNvSpPr>
          <p:nvPr>
            <p:ph type="title"/>
          </p:nvPr>
        </p:nvSpPr>
        <p:spPr/>
        <p:txBody>
          <a:bodyPr/>
          <a:lstStyle/>
          <a:p>
            <a:pPr algn="ctr"/>
            <a:r>
              <a:rPr lang="en-US" dirty="0"/>
              <a:t>Operation note using</a:t>
            </a:r>
            <a:br>
              <a:rPr lang="en-US" dirty="0"/>
            </a:br>
            <a:r>
              <a:rPr lang="en-US" dirty="0"/>
              <a:t>structured data recorded and free text</a:t>
            </a:r>
          </a:p>
        </p:txBody>
      </p:sp>
      <p:pic>
        <p:nvPicPr>
          <p:cNvPr id="6" name="Picture 5" descr="Graphical user interface, text&#10;&#10;Description automatically generated">
            <a:extLst>
              <a:ext uri="{FF2B5EF4-FFF2-40B4-BE49-F238E27FC236}">
                <a16:creationId xmlns:a16="http://schemas.microsoft.com/office/drawing/2014/main" id="{5B79F7A7-7421-7A44-BAD6-9187F3F5C4CE}"/>
              </a:ext>
            </a:extLst>
          </p:cNvPr>
          <p:cNvPicPr>
            <a:picLocks noChangeAspect="1"/>
          </p:cNvPicPr>
          <p:nvPr/>
        </p:nvPicPr>
        <p:blipFill>
          <a:blip r:embed="rId2"/>
          <a:stretch>
            <a:fillRect/>
          </a:stretch>
        </p:blipFill>
        <p:spPr>
          <a:xfrm>
            <a:off x="0" y="2530946"/>
            <a:ext cx="12192000" cy="4024957"/>
          </a:xfrm>
          <a:prstGeom prst="rect">
            <a:avLst/>
          </a:prstGeom>
        </p:spPr>
      </p:pic>
    </p:spTree>
    <p:extLst>
      <p:ext uri="{BB962C8B-B14F-4D97-AF65-F5344CB8AC3E}">
        <p14:creationId xmlns:p14="http://schemas.microsoft.com/office/powerpoint/2010/main" val="406687989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572493" y="238539"/>
            <a:ext cx="11018520" cy="1434415"/>
          </a:xfrm>
        </p:spPr>
        <p:txBody>
          <a:bodyPr anchor="b">
            <a:normAutofit/>
          </a:bodyPr>
          <a:lstStyle/>
          <a:p>
            <a:r>
              <a:rPr lang="en-US" sz="4600"/>
              <a:t>Building the platform for Precision medicine</a:t>
            </a:r>
          </a:p>
        </p:txBody>
      </p:sp>
      <p:sp>
        <p:nvSpPr>
          <p:cNvPr id="11"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572493" y="2071316"/>
            <a:ext cx="6713552" cy="4119172"/>
          </a:xfrm>
        </p:spPr>
        <p:txBody>
          <a:bodyPr anchor="t">
            <a:normAutofit/>
          </a:bodyPr>
          <a:lstStyle/>
          <a:p>
            <a:r>
              <a:rPr lang="en-US" sz="2200" dirty="0"/>
              <a:t>EHRs need to improve data recording interfaces</a:t>
            </a:r>
          </a:p>
          <a:p>
            <a:r>
              <a:rPr lang="en-US" sz="2200" dirty="0"/>
              <a:t>Health data is for patients, </a:t>
            </a:r>
            <a:r>
              <a:rPr lang="en-US" sz="2200" dirty="0" err="1"/>
              <a:t>carers</a:t>
            </a:r>
            <a:r>
              <a:rPr lang="en-US" sz="2200" dirty="0"/>
              <a:t> and families</a:t>
            </a:r>
          </a:p>
          <a:p>
            <a:r>
              <a:rPr lang="en-US" sz="2200" dirty="0"/>
              <a:t>Information connects people to their </a:t>
            </a:r>
            <a:r>
              <a:rPr lang="en-US" sz="2200" dirty="0" err="1"/>
              <a:t>carers</a:t>
            </a:r>
            <a:r>
              <a:rPr lang="en-US" sz="2200" dirty="0"/>
              <a:t> and providers</a:t>
            </a:r>
          </a:p>
          <a:p>
            <a:pPr marL="0" indent="0">
              <a:buNone/>
            </a:pPr>
            <a:endParaRPr lang="en-US" sz="2200" dirty="0"/>
          </a:p>
          <a:p>
            <a:r>
              <a:rPr lang="en-US" sz="2200" dirty="0"/>
              <a:t>Single systems must be planned to connect</a:t>
            </a:r>
          </a:p>
          <a:p>
            <a:r>
              <a:rPr lang="en-US" sz="2200" dirty="0"/>
              <a:t>Interoperability matters</a:t>
            </a:r>
          </a:p>
          <a:p>
            <a:r>
              <a:rPr lang="en-US" sz="2200" dirty="0"/>
              <a:t>Connectedness needs security</a:t>
            </a:r>
          </a:p>
          <a:p>
            <a:r>
              <a:rPr lang="en-US" sz="2200" dirty="0"/>
              <a:t>Connectedness should be a health outcome measure</a:t>
            </a:r>
          </a:p>
          <a:p>
            <a:endParaRPr lang="en-US" sz="2200" dirty="0"/>
          </a:p>
        </p:txBody>
      </p:sp>
      <p:pic>
        <p:nvPicPr>
          <p:cNvPr id="4" name="Picture 3" descr="SNOMED International-RGB-small.png"/>
          <p:cNvPicPr>
            <a:picLocks noChangeAspect="1"/>
          </p:cNvPicPr>
          <p:nvPr/>
        </p:nvPicPr>
        <p:blipFill rotWithShape="1">
          <a:blip r:embed="rId2">
            <a:extLst>
              <a:ext uri="{28A0092B-C50C-407E-A947-70E740481C1C}">
                <a14:useLocalDpi xmlns:a14="http://schemas.microsoft.com/office/drawing/2010/main" val="0"/>
              </a:ext>
            </a:extLst>
          </a:blip>
          <a:srcRect l="2527" r="1269" b="2"/>
          <a:stretch/>
        </p:blipFill>
        <p:spPr>
          <a:xfrm>
            <a:off x="7675658" y="2093976"/>
            <a:ext cx="3941064" cy="4096512"/>
          </a:xfrm>
          <a:prstGeom prst="rect">
            <a:avLst/>
          </a:prstGeom>
        </p:spPr>
      </p:pic>
    </p:spTree>
    <p:extLst>
      <p:ext uri="{BB962C8B-B14F-4D97-AF65-F5344CB8AC3E}">
        <p14:creationId xmlns:p14="http://schemas.microsoft.com/office/powerpoint/2010/main" val="42363314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014-10-26_17-22-54.jpg"/>
          <p:cNvPicPr>
            <a:picLocks noChangeAspect="1"/>
          </p:cNvPicPr>
          <p:nvPr/>
        </p:nvPicPr>
        <p:blipFill>
          <a:blip r:embed="rId2"/>
          <a:stretch>
            <a:fillRect/>
          </a:stretch>
        </p:blipFill>
        <p:spPr>
          <a:xfrm>
            <a:off x="0" y="603853"/>
            <a:ext cx="12192000" cy="5650303"/>
          </a:xfrm>
          <a:prstGeom prst="rect">
            <a:avLst/>
          </a:prstGeom>
        </p:spPr>
      </p:pic>
    </p:spTree>
    <p:extLst>
      <p:ext uri="{BB962C8B-B14F-4D97-AF65-F5344CB8AC3E}">
        <p14:creationId xmlns:p14="http://schemas.microsoft.com/office/powerpoint/2010/main" val="23606548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2BC26D8-82FB-445E-AA49-62A77D7C1E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3E55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CB44330D-EA18-4254-AA95-EB49948539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FD9584E0-4703-184E-A07A-62511D58BE35}"/>
              </a:ext>
            </a:extLst>
          </p:cNvPr>
          <p:cNvPicPr>
            <a:picLocks noChangeAspect="1"/>
          </p:cNvPicPr>
          <p:nvPr/>
        </p:nvPicPr>
        <p:blipFill>
          <a:blip r:embed="rId2"/>
          <a:stretch>
            <a:fillRect/>
          </a:stretch>
        </p:blipFill>
        <p:spPr>
          <a:xfrm>
            <a:off x="1743605" y="643467"/>
            <a:ext cx="8704790" cy="5571066"/>
          </a:xfrm>
          <a:prstGeom prst="rect">
            <a:avLst/>
          </a:prstGeom>
        </p:spPr>
      </p:pic>
    </p:spTree>
    <p:extLst>
      <p:ext uri="{BB962C8B-B14F-4D97-AF65-F5344CB8AC3E}">
        <p14:creationId xmlns:p14="http://schemas.microsoft.com/office/powerpoint/2010/main" val="19587143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2BC26D8-82FB-445E-AA49-62A77D7C1E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485D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CB44330D-EA18-4254-AA95-EB49948539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Table&#10;&#10;Description automatically generated">
            <a:extLst>
              <a:ext uri="{FF2B5EF4-FFF2-40B4-BE49-F238E27FC236}">
                <a16:creationId xmlns:a16="http://schemas.microsoft.com/office/drawing/2014/main" id="{6F6405F4-C0CC-1241-B62A-1D6D2A701AAB}"/>
              </a:ext>
            </a:extLst>
          </p:cNvPr>
          <p:cNvPicPr>
            <a:picLocks noChangeAspect="1"/>
          </p:cNvPicPr>
          <p:nvPr/>
        </p:nvPicPr>
        <p:blipFill>
          <a:blip r:embed="rId2"/>
          <a:stretch>
            <a:fillRect/>
          </a:stretch>
        </p:blipFill>
        <p:spPr>
          <a:xfrm>
            <a:off x="643467" y="934466"/>
            <a:ext cx="10905066" cy="4989067"/>
          </a:xfrm>
          <a:prstGeom prst="rect">
            <a:avLst/>
          </a:prstGeom>
        </p:spPr>
      </p:pic>
    </p:spTree>
    <p:extLst>
      <p:ext uri="{BB962C8B-B14F-4D97-AF65-F5344CB8AC3E}">
        <p14:creationId xmlns:p14="http://schemas.microsoft.com/office/powerpoint/2010/main" val="35152704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2D2B266D-3625-4584-A5C3-7D3F672CFF3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A5D2A5D1-BA0D-47D3-B051-DA7743C46E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219825"/>
          </a:xfrm>
          <a:custGeom>
            <a:avLst/>
            <a:gdLst>
              <a:gd name="connsiteX0" fmla="*/ 6789701 w 12192000"/>
              <a:gd name="connsiteY0" fmla="*/ 6151588 h 6219825"/>
              <a:gd name="connsiteX1" fmla="*/ 6788702 w 12192000"/>
              <a:gd name="connsiteY1" fmla="*/ 6151666 h 6219825"/>
              <a:gd name="connsiteX2" fmla="*/ 6788476 w 12192000"/>
              <a:gd name="connsiteY2" fmla="*/ 6152200 h 6219825"/>
              <a:gd name="connsiteX3" fmla="*/ 9834 w 12192000"/>
              <a:gd name="connsiteY3" fmla="*/ 0 h 6219825"/>
              <a:gd name="connsiteX4" fmla="*/ 12357 w 12192000"/>
              <a:gd name="connsiteY4" fmla="*/ 1 h 6219825"/>
              <a:gd name="connsiteX5" fmla="*/ 12192000 w 12192000"/>
              <a:gd name="connsiteY5" fmla="*/ 1 h 6219825"/>
              <a:gd name="connsiteX6" fmla="*/ 12192000 w 12192000"/>
              <a:gd name="connsiteY6" fmla="*/ 5105401 h 6219825"/>
              <a:gd name="connsiteX7" fmla="*/ 12191716 w 12192000"/>
              <a:gd name="connsiteY7" fmla="*/ 5105401 h 6219825"/>
              <a:gd name="connsiteX8" fmla="*/ 12192000 w 12192000"/>
              <a:gd name="connsiteY8" fmla="*/ 5256977 h 6219825"/>
              <a:gd name="connsiteX9" fmla="*/ 12061096 w 12192000"/>
              <a:gd name="connsiteY9" fmla="*/ 5296034 h 6219825"/>
              <a:gd name="connsiteX10" fmla="*/ 11676800 w 12192000"/>
              <a:gd name="connsiteY10" fmla="*/ 5399652 h 6219825"/>
              <a:gd name="connsiteX11" fmla="*/ 10425355 w 12192000"/>
              <a:gd name="connsiteY11" fmla="*/ 5683310 h 6219825"/>
              <a:gd name="connsiteX12" fmla="*/ 9424022 w 12192000"/>
              <a:gd name="connsiteY12" fmla="*/ 5858546 h 6219825"/>
              <a:gd name="connsiteX13" fmla="*/ 8458419 w 12192000"/>
              <a:gd name="connsiteY13" fmla="*/ 5992303 h 6219825"/>
              <a:gd name="connsiteX14" fmla="*/ 7715970 w 12192000"/>
              <a:gd name="connsiteY14" fmla="*/ 6072283 h 6219825"/>
              <a:gd name="connsiteX15" fmla="*/ 6951716 w 12192000"/>
              <a:gd name="connsiteY15" fmla="*/ 6138091 h 6219825"/>
              <a:gd name="connsiteX16" fmla="*/ 6936303 w 12192000"/>
              <a:gd name="connsiteY16" fmla="*/ 6140163 h 6219825"/>
              <a:gd name="connsiteX17" fmla="*/ 6790448 w 12192000"/>
              <a:gd name="connsiteY17" fmla="*/ 6151529 h 6219825"/>
              <a:gd name="connsiteX18" fmla="*/ 6799941 w 12192000"/>
              <a:gd name="connsiteY18" fmla="*/ 6153349 h 6219825"/>
              <a:gd name="connsiteX19" fmla="*/ 6835432 w 12192000"/>
              <a:gd name="connsiteY19" fmla="*/ 6151642 h 6219825"/>
              <a:gd name="connsiteX20" fmla="*/ 6884003 w 12192000"/>
              <a:gd name="connsiteY20" fmla="*/ 6148662 h 6219825"/>
              <a:gd name="connsiteX21" fmla="*/ 7578771 w 12192000"/>
              <a:gd name="connsiteY21" fmla="*/ 6116122 h 6219825"/>
              <a:gd name="connsiteX22" fmla="*/ 8623845 w 12192000"/>
              <a:gd name="connsiteY22" fmla="*/ 6029188 h 6219825"/>
              <a:gd name="connsiteX23" fmla="*/ 9479970 w 12192000"/>
              <a:gd name="connsiteY23" fmla="*/ 5925239 h 6219825"/>
              <a:gd name="connsiteX24" fmla="*/ 10629308 w 12192000"/>
              <a:gd name="connsiteY24" fmla="*/ 5731000 h 6219825"/>
              <a:gd name="connsiteX25" fmla="*/ 11998498 w 12192000"/>
              <a:gd name="connsiteY25" fmla="*/ 5404869 h 6219825"/>
              <a:gd name="connsiteX26" fmla="*/ 12192000 w 12192000"/>
              <a:gd name="connsiteY26" fmla="*/ 5347846 h 6219825"/>
              <a:gd name="connsiteX27" fmla="*/ 12192000 w 12192000"/>
              <a:gd name="connsiteY27" fmla="*/ 5402606 h 6219825"/>
              <a:gd name="connsiteX28" fmla="*/ 11829257 w 12192000"/>
              <a:gd name="connsiteY28" fmla="*/ 5507950 h 6219825"/>
              <a:gd name="connsiteX29" fmla="*/ 10939183 w 12192000"/>
              <a:gd name="connsiteY29" fmla="*/ 5722555 h 6219825"/>
              <a:gd name="connsiteX30" fmla="*/ 9985530 w 12192000"/>
              <a:gd name="connsiteY30" fmla="*/ 5902635 h 6219825"/>
              <a:gd name="connsiteX31" fmla="*/ 9186882 w 12192000"/>
              <a:gd name="connsiteY31" fmla="*/ 6018631 h 6219825"/>
              <a:gd name="connsiteX32" fmla="*/ 8578198 w 12192000"/>
              <a:gd name="connsiteY32" fmla="*/ 6088179 h 6219825"/>
              <a:gd name="connsiteX33" fmla="*/ 7864358 w 12192000"/>
              <a:gd name="connsiteY33" fmla="*/ 6149656 h 6219825"/>
              <a:gd name="connsiteX34" fmla="*/ 6935502 w 12192000"/>
              <a:gd name="connsiteY34" fmla="*/ 6201071 h 6219825"/>
              <a:gd name="connsiteX35" fmla="*/ 6477750 w 12192000"/>
              <a:gd name="connsiteY35" fmla="*/ 6214980 h 6219825"/>
              <a:gd name="connsiteX36" fmla="*/ 6362294 w 12192000"/>
              <a:gd name="connsiteY36" fmla="*/ 6219825 h 6219825"/>
              <a:gd name="connsiteX37" fmla="*/ 6057129 w 12192000"/>
              <a:gd name="connsiteY37" fmla="*/ 6219825 h 6219825"/>
              <a:gd name="connsiteX38" fmla="*/ 5977784 w 12192000"/>
              <a:gd name="connsiteY38" fmla="*/ 6215229 h 6219825"/>
              <a:gd name="connsiteX39" fmla="*/ 5265087 w 12192000"/>
              <a:gd name="connsiteY39" fmla="*/ 6178965 h 6219825"/>
              <a:gd name="connsiteX40" fmla="*/ 4346277 w 12192000"/>
              <a:gd name="connsiteY40" fmla="*/ 6116869 h 6219825"/>
              <a:gd name="connsiteX41" fmla="*/ 3373045 w 12192000"/>
              <a:gd name="connsiteY41" fmla="*/ 6018259 h 6219825"/>
              <a:gd name="connsiteX42" fmla="*/ 2362173 w 12192000"/>
              <a:gd name="connsiteY42" fmla="*/ 5899282 h 6219825"/>
              <a:gd name="connsiteX43" fmla="*/ 1233178 w 12192000"/>
              <a:gd name="connsiteY43" fmla="*/ 5726033 h 6219825"/>
              <a:gd name="connsiteX44" fmla="*/ 68500 w 12192000"/>
              <a:gd name="connsiteY44" fmla="*/ 5486226 h 6219825"/>
              <a:gd name="connsiteX45" fmla="*/ 0 w 12192000"/>
              <a:gd name="connsiteY45" fmla="*/ 5468863 h 6219825"/>
              <a:gd name="connsiteX46" fmla="*/ 0 w 12192000"/>
              <a:gd name="connsiteY46" fmla="*/ 5412351 h 6219825"/>
              <a:gd name="connsiteX47" fmla="*/ 72441 w 12192000"/>
              <a:gd name="connsiteY47" fmla="*/ 5431135 h 6219825"/>
              <a:gd name="connsiteX48" fmla="*/ 600716 w 12192000"/>
              <a:gd name="connsiteY48" fmla="*/ 5549555 h 6219825"/>
              <a:gd name="connsiteX49" fmla="*/ 1769512 w 12192000"/>
              <a:gd name="connsiteY49" fmla="*/ 5759811 h 6219825"/>
              <a:gd name="connsiteX50" fmla="*/ 2613554 w 12192000"/>
              <a:gd name="connsiteY50" fmla="*/ 5876802 h 6219825"/>
              <a:gd name="connsiteX51" fmla="*/ 2581134 w 12192000"/>
              <a:gd name="connsiteY51" fmla="*/ 5866867 h 6219825"/>
              <a:gd name="connsiteX52" fmla="*/ 1112635 w 12192000"/>
              <a:gd name="connsiteY52" fmla="*/ 5534031 h 6219825"/>
              <a:gd name="connsiteX53" fmla="*/ 420412 w 12192000"/>
              <a:gd name="connsiteY53" fmla="*/ 5334514 h 6219825"/>
              <a:gd name="connsiteX54" fmla="*/ 0 w 12192000"/>
              <a:gd name="connsiteY54" fmla="*/ 5195539 h 6219825"/>
              <a:gd name="connsiteX55" fmla="*/ 60 w 12192000"/>
              <a:gd name="connsiteY55" fmla="*/ 5105401 h 6219825"/>
              <a:gd name="connsiteX56" fmla="*/ 0 w 12192000"/>
              <a:gd name="connsiteY56" fmla="*/ 5105401 h 6219825"/>
              <a:gd name="connsiteX57" fmla="*/ 0 w 12192000"/>
              <a:gd name="connsiteY57" fmla="*/ 1 h 6219825"/>
              <a:gd name="connsiteX58" fmla="*/ 9834 w 12192000"/>
              <a:gd name="connsiteY58" fmla="*/ 1 h 6219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12192000" h="6219825">
                <a:moveTo>
                  <a:pt x="6789701" y="6151588"/>
                </a:moveTo>
                <a:lnTo>
                  <a:pt x="6788702" y="6151666"/>
                </a:lnTo>
                <a:cubicBezTo>
                  <a:pt x="6788627" y="6151844"/>
                  <a:pt x="6788551" y="6152022"/>
                  <a:pt x="6788476" y="6152200"/>
                </a:cubicBezTo>
                <a:close/>
                <a:moveTo>
                  <a:pt x="9834" y="0"/>
                </a:moveTo>
                <a:lnTo>
                  <a:pt x="12357" y="1"/>
                </a:lnTo>
                <a:lnTo>
                  <a:pt x="12192000" y="1"/>
                </a:lnTo>
                <a:lnTo>
                  <a:pt x="12192000" y="5105401"/>
                </a:lnTo>
                <a:lnTo>
                  <a:pt x="12191716" y="5105401"/>
                </a:lnTo>
                <a:lnTo>
                  <a:pt x="12192000" y="5256977"/>
                </a:lnTo>
                <a:lnTo>
                  <a:pt x="12061096" y="5296034"/>
                </a:lnTo>
                <a:cubicBezTo>
                  <a:pt x="11933500" y="5332263"/>
                  <a:pt x="11805390" y="5366806"/>
                  <a:pt x="11676800" y="5399652"/>
                </a:cubicBezTo>
                <a:cubicBezTo>
                  <a:pt x="11262789" y="5507204"/>
                  <a:pt x="10845343" y="5600846"/>
                  <a:pt x="10425355" y="5683310"/>
                </a:cubicBezTo>
                <a:cubicBezTo>
                  <a:pt x="10092810" y="5748549"/>
                  <a:pt x="9759033" y="5806970"/>
                  <a:pt x="9424022" y="5858546"/>
                </a:cubicBezTo>
                <a:cubicBezTo>
                  <a:pt x="9102997" y="5908224"/>
                  <a:pt x="8781133" y="5952809"/>
                  <a:pt x="8458419" y="5992303"/>
                </a:cubicBezTo>
                <a:cubicBezTo>
                  <a:pt x="8211360" y="6022481"/>
                  <a:pt x="7963792" y="6048065"/>
                  <a:pt x="7715970" y="6072283"/>
                </a:cubicBezTo>
                <a:lnTo>
                  <a:pt x="6951716" y="6138091"/>
                </a:lnTo>
                <a:lnTo>
                  <a:pt x="6936303" y="6140163"/>
                </a:lnTo>
                <a:lnTo>
                  <a:pt x="6790448" y="6151529"/>
                </a:lnTo>
                <a:lnTo>
                  <a:pt x="6799941" y="6153349"/>
                </a:lnTo>
                <a:cubicBezTo>
                  <a:pt x="6811623" y="6153816"/>
                  <a:pt x="6823734" y="6151642"/>
                  <a:pt x="6835432" y="6151642"/>
                </a:cubicBezTo>
                <a:cubicBezTo>
                  <a:pt x="6851580" y="6151642"/>
                  <a:pt x="6867729" y="6149034"/>
                  <a:pt x="6884003" y="6148662"/>
                </a:cubicBezTo>
                <a:cubicBezTo>
                  <a:pt x="7115805" y="6143198"/>
                  <a:pt x="7347351" y="6131026"/>
                  <a:pt x="7578771" y="6116122"/>
                </a:cubicBezTo>
                <a:cubicBezTo>
                  <a:pt x="7927552" y="6093644"/>
                  <a:pt x="8276080" y="6065453"/>
                  <a:pt x="8623845" y="6029188"/>
                </a:cubicBezTo>
                <a:cubicBezTo>
                  <a:pt x="8909939" y="5999878"/>
                  <a:pt x="9195310" y="5965228"/>
                  <a:pt x="9479970" y="5925239"/>
                </a:cubicBezTo>
                <a:cubicBezTo>
                  <a:pt x="9864901" y="5870842"/>
                  <a:pt x="10248014" y="5806101"/>
                  <a:pt x="10629308" y="5731000"/>
                </a:cubicBezTo>
                <a:cubicBezTo>
                  <a:pt x="11090114" y="5639842"/>
                  <a:pt x="11546975" y="5532291"/>
                  <a:pt x="11998498" y="5404869"/>
                </a:cubicBezTo>
                <a:lnTo>
                  <a:pt x="12192000" y="5347846"/>
                </a:lnTo>
                <a:lnTo>
                  <a:pt x="12192000" y="5402606"/>
                </a:lnTo>
                <a:lnTo>
                  <a:pt x="11829257" y="5507950"/>
                </a:lnTo>
                <a:cubicBezTo>
                  <a:pt x="11534769" y="5587680"/>
                  <a:pt x="11238120" y="5658596"/>
                  <a:pt x="10939183" y="5722555"/>
                </a:cubicBezTo>
                <a:cubicBezTo>
                  <a:pt x="10622824" y="5790365"/>
                  <a:pt x="10304941" y="5850387"/>
                  <a:pt x="9985530" y="5902635"/>
                </a:cubicBezTo>
                <a:cubicBezTo>
                  <a:pt x="9720036" y="5946102"/>
                  <a:pt x="9453814" y="5984764"/>
                  <a:pt x="9186882" y="6018631"/>
                </a:cubicBezTo>
                <a:cubicBezTo>
                  <a:pt x="8984197" y="6044216"/>
                  <a:pt x="8781514" y="6068309"/>
                  <a:pt x="8578198" y="6088179"/>
                </a:cubicBezTo>
                <a:lnTo>
                  <a:pt x="7864358" y="6149656"/>
                </a:lnTo>
                <a:cubicBezTo>
                  <a:pt x="7554994" y="6172009"/>
                  <a:pt x="7245502" y="6189895"/>
                  <a:pt x="6935502" y="6201071"/>
                </a:cubicBezTo>
                <a:lnTo>
                  <a:pt x="6477750" y="6214980"/>
                </a:lnTo>
                <a:cubicBezTo>
                  <a:pt x="6439195" y="6212895"/>
                  <a:pt x="6400529" y="6214521"/>
                  <a:pt x="6362294" y="6219825"/>
                </a:cubicBezTo>
                <a:lnTo>
                  <a:pt x="6057129" y="6219825"/>
                </a:lnTo>
                <a:lnTo>
                  <a:pt x="5977784" y="6215229"/>
                </a:lnTo>
                <a:lnTo>
                  <a:pt x="5265087" y="6178965"/>
                </a:lnTo>
                <a:cubicBezTo>
                  <a:pt x="4958267" y="6166544"/>
                  <a:pt x="4651826" y="6146055"/>
                  <a:pt x="4346277" y="6116869"/>
                </a:cubicBezTo>
                <a:lnTo>
                  <a:pt x="3373045" y="6018259"/>
                </a:lnTo>
                <a:cubicBezTo>
                  <a:pt x="3035412" y="5983982"/>
                  <a:pt x="2698456" y="5944327"/>
                  <a:pt x="2362173" y="5899282"/>
                </a:cubicBezTo>
                <a:cubicBezTo>
                  <a:pt x="1984692" y="5849108"/>
                  <a:pt x="1608364" y="5791358"/>
                  <a:pt x="1233178" y="5726033"/>
                </a:cubicBezTo>
                <a:cubicBezTo>
                  <a:pt x="842181" y="5657291"/>
                  <a:pt x="453758" y="5578770"/>
                  <a:pt x="68500" y="5486226"/>
                </a:cubicBezTo>
                <a:lnTo>
                  <a:pt x="0" y="5468863"/>
                </a:lnTo>
                <a:lnTo>
                  <a:pt x="0" y="5412351"/>
                </a:lnTo>
                <a:lnTo>
                  <a:pt x="72441" y="5431135"/>
                </a:lnTo>
                <a:cubicBezTo>
                  <a:pt x="247961" y="5473331"/>
                  <a:pt x="424164" y="5512608"/>
                  <a:pt x="600716" y="5549555"/>
                </a:cubicBezTo>
                <a:cubicBezTo>
                  <a:pt x="988279" y="5630403"/>
                  <a:pt x="1378133" y="5699330"/>
                  <a:pt x="1769512" y="5759811"/>
                </a:cubicBezTo>
                <a:cubicBezTo>
                  <a:pt x="2052426" y="5803406"/>
                  <a:pt x="2335725" y="5843519"/>
                  <a:pt x="2613554" y="5876802"/>
                </a:cubicBezTo>
                <a:cubicBezTo>
                  <a:pt x="2605544" y="5879410"/>
                  <a:pt x="2594611" y="5869350"/>
                  <a:pt x="2581134" y="5866867"/>
                </a:cubicBezTo>
                <a:cubicBezTo>
                  <a:pt x="2087178" y="5774877"/>
                  <a:pt x="1597684" y="5663937"/>
                  <a:pt x="1112635" y="5534031"/>
                </a:cubicBezTo>
                <a:cubicBezTo>
                  <a:pt x="880453" y="5471934"/>
                  <a:pt x="649713" y="5405428"/>
                  <a:pt x="420412" y="5334514"/>
                </a:cubicBezTo>
                <a:lnTo>
                  <a:pt x="0" y="5195539"/>
                </a:lnTo>
                <a:lnTo>
                  <a:pt x="60" y="5105401"/>
                </a:lnTo>
                <a:lnTo>
                  <a:pt x="0" y="5105401"/>
                </a:lnTo>
                <a:lnTo>
                  <a:pt x="0" y="1"/>
                </a:lnTo>
                <a:lnTo>
                  <a:pt x="9834" y="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3" name="Picture 2">
            <a:extLst>
              <a:ext uri="{FF2B5EF4-FFF2-40B4-BE49-F238E27FC236}">
                <a16:creationId xmlns:a16="http://schemas.microsoft.com/office/drawing/2014/main" id="{16419A1A-EDB0-E144-8C27-DEA3C5777997}"/>
              </a:ext>
            </a:extLst>
          </p:cNvPr>
          <p:cNvPicPr>
            <a:picLocks noChangeAspect="1"/>
          </p:cNvPicPr>
          <p:nvPr/>
        </p:nvPicPr>
        <p:blipFill>
          <a:blip r:embed="rId2"/>
          <a:stretch>
            <a:fillRect/>
          </a:stretch>
        </p:blipFill>
        <p:spPr>
          <a:xfrm>
            <a:off x="816630" y="228600"/>
            <a:ext cx="10482539" cy="4953000"/>
          </a:xfrm>
          <a:prstGeom prst="rect">
            <a:avLst/>
          </a:prstGeom>
        </p:spPr>
      </p:pic>
    </p:spTree>
    <p:extLst>
      <p:ext uri="{BB962C8B-B14F-4D97-AF65-F5344CB8AC3E}">
        <p14:creationId xmlns:p14="http://schemas.microsoft.com/office/powerpoint/2010/main" val="28124958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 name="Rectangle 7">
            <a:extLst>
              <a:ext uri="{FF2B5EF4-FFF2-40B4-BE49-F238E27FC236}">
                <a16:creationId xmlns:a16="http://schemas.microsoft.com/office/drawing/2014/main" id="{32BC26D8-82FB-445E-AA49-62A77D7C1E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9">
            <a:extLst>
              <a:ext uri="{FF2B5EF4-FFF2-40B4-BE49-F238E27FC236}">
                <a16:creationId xmlns:a16="http://schemas.microsoft.com/office/drawing/2014/main" id="{CB44330D-EA18-4254-AA95-EB49948539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Chart&#10;&#10;Description automatically generated">
            <a:extLst>
              <a:ext uri="{FF2B5EF4-FFF2-40B4-BE49-F238E27FC236}">
                <a16:creationId xmlns:a16="http://schemas.microsoft.com/office/drawing/2014/main" id="{5FBE63E9-31DF-1E4A-880C-9ED4867376AE}"/>
              </a:ext>
            </a:extLst>
          </p:cNvPr>
          <p:cNvPicPr>
            <a:picLocks noChangeAspect="1"/>
          </p:cNvPicPr>
          <p:nvPr/>
        </p:nvPicPr>
        <p:blipFill>
          <a:blip r:embed="rId2"/>
          <a:stretch>
            <a:fillRect/>
          </a:stretch>
        </p:blipFill>
        <p:spPr>
          <a:xfrm>
            <a:off x="3317431" y="643467"/>
            <a:ext cx="5557138" cy="5571066"/>
          </a:xfrm>
          <a:prstGeom prst="rect">
            <a:avLst/>
          </a:prstGeom>
        </p:spPr>
      </p:pic>
    </p:spTree>
    <p:extLst>
      <p:ext uri="{BB962C8B-B14F-4D97-AF65-F5344CB8AC3E}">
        <p14:creationId xmlns:p14="http://schemas.microsoft.com/office/powerpoint/2010/main" val="27372159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07568" y="764705"/>
            <a:ext cx="7772400" cy="1470025"/>
          </a:xfrm>
        </p:spPr>
        <p:txBody>
          <a:bodyPr/>
          <a:lstStyle/>
          <a:p>
            <a:r>
              <a:rPr lang="en-GB"/>
              <a:t>Wave 1 – Wave 2 inpatient demographics</a:t>
            </a:r>
            <a:endParaRPr lang="en-GB" dirty="0"/>
          </a:p>
        </p:txBody>
      </p:sp>
      <p:sp>
        <p:nvSpPr>
          <p:cNvPr id="3" name="Subtitle 2"/>
          <p:cNvSpPr>
            <a:spLocks noGrp="1"/>
          </p:cNvSpPr>
          <p:nvPr>
            <p:ph type="subTitle" idx="1"/>
          </p:nvPr>
        </p:nvSpPr>
        <p:spPr>
          <a:xfrm>
            <a:off x="2063552" y="2564904"/>
            <a:ext cx="7200800" cy="1464568"/>
          </a:xfrm>
        </p:spPr>
        <p:txBody>
          <a:bodyPr>
            <a:normAutofit/>
          </a:bodyPr>
          <a:lstStyle/>
          <a:p>
            <a:pPr algn="l"/>
            <a:r>
              <a:rPr lang="en-GB" sz="1800"/>
              <a:t>Confirmed cases only, all hospital sites</a:t>
            </a:r>
          </a:p>
          <a:p>
            <a:pPr algn="l"/>
            <a:r>
              <a:rPr lang="en-GB" sz="1800"/>
              <a:t>Wave 1: Positive SARS-CoV-2 test before 01-09-2020</a:t>
            </a:r>
          </a:p>
          <a:p>
            <a:pPr algn="l"/>
            <a:r>
              <a:rPr lang="en-GB" sz="1800"/>
              <a:t>Wave 2: Positive SARS-CoV-2 test after 01-11-2020 (up to 11-01-2021)</a:t>
            </a:r>
            <a:endParaRPr lang="en-GB" sz="1800" dirty="0"/>
          </a:p>
        </p:txBody>
      </p:sp>
      <p:graphicFrame>
        <p:nvGraphicFramePr>
          <p:cNvPr id="4" name="Table 3"/>
          <p:cNvGraphicFramePr>
            <a:graphicFrameLocks noGrp="1"/>
          </p:cNvGraphicFramePr>
          <p:nvPr>
            <p:extLst>
              <p:ext uri="{D42A27DB-BD31-4B8C-83A1-F6EECF244321}">
                <p14:modId xmlns:p14="http://schemas.microsoft.com/office/powerpoint/2010/main" val="1195772023"/>
              </p:ext>
            </p:extLst>
          </p:nvPr>
        </p:nvGraphicFramePr>
        <p:xfrm>
          <a:off x="2855640" y="4149080"/>
          <a:ext cx="6096000" cy="1483360"/>
        </p:xfrm>
        <a:graphic>
          <a:graphicData uri="http://schemas.openxmlformats.org/drawingml/2006/table">
            <a:tbl>
              <a:tblPr firstRow="1" bandRow="1">
                <a:tableStyleId>{5C22544A-7EE6-4342-B048-85BDC9FD1C3A}</a:tableStyleId>
              </a:tblPr>
              <a:tblGrid>
                <a:gridCol w="2952328">
                  <a:extLst>
                    <a:ext uri="{9D8B030D-6E8A-4147-A177-3AD203B41FA5}">
                      <a16:colId xmlns:a16="http://schemas.microsoft.com/office/drawing/2014/main" val="20000"/>
                    </a:ext>
                  </a:extLst>
                </a:gridCol>
                <a:gridCol w="1584176">
                  <a:extLst>
                    <a:ext uri="{9D8B030D-6E8A-4147-A177-3AD203B41FA5}">
                      <a16:colId xmlns:a16="http://schemas.microsoft.com/office/drawing/2014/main" val="20001"/>
                    </a:ext>
                  </a:extLst>
                </a:gridCol>
                <a:gridCol w="1559496">
                  <a:extLst>
                    <a:ext uri="{9D8B030D-6E8A-4147-A177-3AD203B41FA5}">
                      <a16:colId xmlns:a16="http://schemas.microsoft.com/office/drawing/2014/main" val="20002"/>
                    </a:ext>
                  </a:extLst>
                </a:gridCol>
              </a:tblGrid>
              <a:tr h="370840">
                <a:tc>
                  <a:txBody>
                    <a:bodyPr/>
                    <a:lstStyle/>
                    <a:p>
                      <a:endParaRPr lang="en-GB" dirty="0"/>
                    </a:p>
                  </a:txBody>
                  <a:tcPr/>
                </a:tc>
                <a:tc>
                  <a:txBody>
                    <a:bodyPr/>
                    <a:lstStyle/>
                    <a:p>
                      <a:r>
                        <a:rPr lang="en-GB"/>
                        <a:t>Wave 1</a:t>
                      </a:r>
                      <a:endParaRPr lang="en-GB" dirty="0"/>
                    </a:p>
                  </a:txBody>
                  <a:tcPr/>
                </a:tc>
                <a:tc>
                  <a:txBody>
                    <a:bodyPr/>
                    <a:lstStyle/>
                    <a:p>
                      <a:r>
                        <a:rPr lang="en-GB"/>
                        <a:t>Wave 2</a:t>
                      </a:r>
                      <a:endParaRPr lang="en-GB" dirty="0"/>
                    </a:p>
                  </a:txBody>
                  <a:tcPr/>
                </a:tc>
                <a:extLst>
                  <a:ext uri="{0D108BD9-81ED-4DB2-BD59-A6C34878D82A}">
                    <a16:rowId xmlns:a16="http://schemas.microsoft.com/office/drawing/2014/main" val="10000"/>
                  </a:ext>
                </a:extLst>
              </a:tr>
              <a:tr h="370840">
                <a:tc>
                  <a:txBody>
                    <a:bodyPr/>
                    <a:lstStyle/>
                    <a:p>
                      <a:r>
                        <a:rPr lang="en-GB"/>
                        <a:t>All</a:t>
                      </a:r>
                      <a:r>
                        <a:rPr lang="en-GB" baseline="0"/>
                        <a:t> i</a:t>
                      </a:r>
                      <a:r>
                        <a:rPr lang="en-GB"/>
                        <a:t>npatients,</a:t>
                      </a:r>
                      <a:r>
                        <a:rPr lang="en-GB" i="1"/>
                        <a:t> n patients</a:t>
                      </a:r>
                      <a:endParaRPr lang="en-GB" i="1" dirty="0"/>
                    </a:p>
                  </a:txBody>
                  <a:tcPr/>
                </a:tc>
                <a:tc>
                  <a:txBody>
                    <a:bodyPr/>
                    <a:lstStyle/>
                    <a:p>
                      <a:r>
                        <a:rPr lang="en-GB"/>
                        <a:t>2063</a:t>
                      </a:r>
                      <a:endParaRPr lang="en-GB" dirty="0"/>
                    </a:p>
                  </a:txBody>
                  <a:tcPr/>
                </a:tc>
                <a:tc>
                  <a:txBody>
                    <a:bodyPr/>
                    <a:lstStyle/>
                    <a:p>
                      <a:r>
                        <a:rPr lang="en-GB"/>
                        <a:t>3384</a:t>
                      </a:r>
                      <a:endParaRPr lang="en-GB" dirty="0"/>
                    </a:p>
                  </a:txBody>
                  <a:tcPr/>
                </a:tc>
                <a:extLst>
                  <a:ext uri="{0D108BD9-81ED-4DB2-BD59-A6C34878D82A}">
                    <a16:rowId xmlns:a16="http://schemas.microsoft.com/office/drawing/2014/main" val="10001"/>
                  </a:ext>
                </a:extLst>
              </a:tr>
              <a:tr h="370840">
                <a:tc>
                  <a:txBody>
                    <a:bodyPr/>
                    <a:lstStyle/>
                    <a:p>
                      <a:r>
                        <a:rPr lang="en-GB"/>
                        <a:t>All attending ICU*, </a:t>
                      </a:r>
                      <a:r>
                        <a:rPr lang="en-GB" i="1"/>
                        <a:t>n patients</a:t>
                      </a:r>
                      <a:endParaRPr lang="en-GB" dirty="0"/>
                    </a:p>
                  </a:txBody>
                  <a:tcPr/>
                </a:tc>
                <a:tc>
                  <a:txBody>
                    <a:bodyPr/>
                    <a:lstStyle/>
                    <a:p>
                      <a:r>
                        <a:rPr lang="en-GB"/>
                        <a:t>544</a:t>
                      </a:r>
                      <a:endParaRPr lang="en-GB" dirty="0"/>
                    </a:p>
                  </a:txBody>
                  <a:tcPr/>
                </a:tc>
                <a:tc>
                  <a:txBody>
                    <a:bodyPr/>
                    <a:lstStyle/>
                    <a:p>
                      <a:r>
                        <a:rPr lang="en-GB"/>
                        <a:t>658</a:t>
                      </a:r>
                      <a:endParaRPr lang="en-GB" dirty="0"/>
                    </a:p>
                  </a:txBody>
                  <a:tcPr/>
                </a:tc>
                <a:extLst>
                  <a:ext uri="{0D108BD9-81ED-4DB2-BD59-A6C34878D82A}">
                    <a16:rowId xmlns:a16="http://schemas.microsoft.com/office/drawing/2014/main" val="10002"/>
                  </a:ext>
                </a:extLst>
              </a:tr>
              <a:tr h="370840">
                <a:tc>
                  <a:txBody>
                    <a:bodyPr/>
                    <a:lstStyle/>
                    <a:p>
                      <a:r>
                        <a:rPr lang="en-GB"/>
                        <a:t>All</a:t>
                      </a:r>
                      <a:r>
                        <a:rPr lang="en-GB" baseline="0"/>
                        <a:t> d</a:t>
                      </a:r>
                      <a:r>
                        <a:rPr lang="en-GB"/>
                        <a:t>eceased **, </a:t>
                      </a:r>
                      <a:r>
                        <a:rPr lang="en-GB" i="1"/>
                        <a:t>n patients</a:t>
                      </a:r>
                      <a:endParaRPr lang="en-GB" dirty="0"/>
                    </a:p>
                  </a:txBody>
                  <a:tcPr/>
                </a:tc>
                <a:tc>
                  <a:txBody>
                    <a:bodyPr/>
                    <a:lstStyle/>
                    <a:p>
                      <a:r>
                        <a:rPr lang="en-GB"/>
                        <a:t>560</a:t>
                      </a:r>
                      <a:endParaRPr lang="en-GB" dirty="0"/>
                    </a:p>
                  </a:txBody>
                  <a:tcPr/>
                </a:tc>
                <a:tc>
                  <a:txBody>
                    <a:bodyPr/>
                    <a:lstStyle/>
                    <a:p>
                      <a:r>
                        <a:rPr lang="en-GB"/>
                        <a:t>467</a:t>
                      </a:r>
                      <a:endParaRPr lang="en-GB" dirty="0"/>
                    </a:p>
                  </a:txBody>
                  <a:tcPr/>
                </a:tc>
                <a:extLst>
                  <a:ext uri="{0D108BD9-81ED-4DB2-BD59-A6C34878D82A}">
                    <a16:rowId xmlns:a16="http://schemas.microsoft.com/office/drawing/2014/main" val="10003"/>
                  </a:ext>
                </a:extLst>
              </a:tr>
            </a:tbl>
          </a:graphicData>
        </a:graphic>
      </p:graphicFrame>
      <p:sp>
        <p:nvSpPr>
          <p:cNvPr id="5" name="TextBox 4"/>
          <p:cNvSpPr txBox="1"/>
          <p:nvPr/>
        </p:nvSpPr>
        <p:spPr>
          <a:xfrm>
            <a:off x="2135560" y="5837525"/>
            <a:ext cx="4463914" cy="646331"/>
          </a:xfrm>
          <a:prstGeom prst="rect">
            <a:avLst/>
          </a:prstGeom>
          <a:noFill/>
        </p:spPr>
        <p:txBody>
          <a:bodyPr wrap="none" rtlCol="0">
            <a:spAutoFit/>
          </a:bodyPr>
          <a:lstStyle/>
          <a:p>
            <a:r>
              <a:rPr lang="en-GB"/>
              <a:t>*   underestimate</a:t>
            </a:r>
          </a:p>
          <a:p>
            <a:r>
              <a:rPr lang="en-GB"/>
              <a:t>** within 28days of positive SARS-CoV-2  test </a:t>
            </a:r>
            <a:endParaRPr lang="en-GB" dirty="0"/>
          </a:p>
        </p:txBody>
      </p:sp>
    </p:spTree>
    <p:extLst>
      <p:ext uri="{BB962C8B-B14F-4D97-AF65-F5344CB8AC3E}">
        <p14:creationId xmlns:p14="http://schemas.microsoft.com/office/powerpoint/2010/main" val="4539898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cxnSp>
        <p:nvCxnSpPr>
          <p:cNvPr id="72" name="Straight Connector 71">
            <a:extLst>
              <a:ext uri="{FF2B5EF4-FFF2-40B4-BE49-F238E27FC236}">
                <a16:creationId xmlns:a16="http://schemas.microsoft.com/office/drawing/2014/main" id="{29A9ABB9-3FE5-49D5-B8B3-4489C4CE4F5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24300" y="2395983"/>
            <a:ext cx="0" cy="2228850"/>
          </a:xfrm>
          <a:prstGeom prst="line">
            <a:avLst/>
          </a:prstGeom>
          <a:ln w="19050">
            <a:solidFill>
              <a:schemeClr val="tx1">
                <a:alpha val="60000"/>
              </a:schemeClr>
            </a:solidFill>
          </a:ln>
        </p:spPr>
        <p:style>
          <a:lnRef idx="1">
            <a:schemeClr val="accent1"/>
          </a:lnRef>
          <a:fillRef idx="0">
            <a:schemeClr val="accent1"/>
          </a:fillRef>
          <a:effectRef idx="0">
            <a:schemeClr val="accent1"/>
          </a:effectRef>
          <a:fontRef idx="minor">
            <a:schemeClr val="tx1"/>
          </a:fontRef>
        </p:style>
      </p:cxnSp>
      <p:pic>
        <p:nvPicPr>
          <p:cNvPr id="921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35000" y="1473200"/>
            <a:ext cx="3594100" cy="40386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21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79900" y="1473200"/>
            <a:ext cx="3594100" cy="40386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a:xfrm>
            <a:off x="8540496" y="1282700"/>
            <a:ext cx="2799907" cy="4455416"/>
          </a:xfrm>
        </p:spPr>
        <p:txBody>
          <a:bodyPr anchor="ctr">
            <a:normAutofit/>
          </a:bodyPr>
          <a:lstStyle/>
          <a:p>
            <a:r>
              <a:rPr lang="en-GB" sz="4000"/>
              <a:t>Mortality</a:t>
            </a:r>
          </a:p>
        </p:txBody>
      </p:sp>
    </p:spTree>
    <p:extLst>
      <p:ext uri="{BB962C8B-B14F-4D97-AF65-F5344CB8AC3E}">
        <p14:creationId xmlns:p14="http://schemas.microsoft.com/office/powerpoint/2010/main" val="1115308832"/>
      </p:ext>
    </p:extLst>
  </p:cSld>
  <p:clrMapOvr>
    <a:overrideClrMapping bg1="dk1" tx1="lt1" bg2="dk2" tx2="lt2" accent1="accent1" accent2="accent2" accent3="accent3" accent4="accent4" accent5="accent5" accent6="accent6" hlink="hlink" folHlink="folHlink"/>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BlobVTI">
  <a:themeElements>
    <a:clrScheme name="AnalogousFromDarkSeedLeftStep">
      <a:dk1>
        <a:srgbClr val="000000"/>
      </a:dk1>
      <a:lt1>
        <a:srgbClr val="FFFFFF"/>
      </a:lt1>
      <a:dk2>
        <a:srgbClr val="241B2F"/>
      </a:dk2>
      <a:lt2>
        <a:srgbClr val="F0F3F2"/>
      </a:lt2>
      <a:accent1>
        <a:srgbClr val="C34D8C"/>
      </a:accent1>
      <a:accent2>
        <a:srgbClr val="B13BAC"/>
      </a:accent2>
      <a:accent3>
        <a:srgbClr val="974DC3"/>
      </a:accent3>
      <a:accent4>
        <a:srgbClr val="543BB1"/>
      </a:accent4>
      <a:accent5>
        <a:srgbClr val="4D65C3"/>
      </a:accent5>
      <a:accent6>
        <a:srgbClr val="3B84B1"/>
      </a:accent6>
      <a:hlink>
        <a:srgbClr val="5B5FC8"/>
      </a:hlink>
      <a:folHlink>
        <a:srgbClr val="7F7F7F"/>
      </a:folHlink>
    </a:clrScheme>
    <a:fontScheme name="Blob">
      <a:majorFont>
        <a:latin typeface="Rockwell Nova Light"/>
        <a:ea typeface=""/>
        <a:cs typeface=""/>
      </a:majorFont>
      <a:minorFont>
        <a:latin typeface="Avenir Next LT Pro"/>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lobVTI" id="{06D3AACF-B619-4265-899F-5E2FB3A445D5}" vid="{F5918863-BA1A-4735-81A8-3E7BFBDA8478}"/>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615</Words>
  <Application>Microsoft Macintosh PowerPoint</Application>
  <PresentationFormat>Widescreen</PresentationFormat>
  <Paragraphs>81</Paragraphs>
  <Slides>22</Slides>
  <Notes>1</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22</vt:i4>
      </vt:variant>
    </vt:vector>
  </HeadingPairs>
  <TitlesOfParts>
    <vt:vector size="32" baseType="lpstr">
      <vt:lpstr>Arial</vt:lpstr>
      <vt:lpstr>Avenir Next LT Pro</vt:lpstr>
      <vt:lpstr>Calibri</vt:lpstr>
      <vt:lpstr>Calibri Light</vt:lpstr>
      <vt:lpstr>Georgia</vt:lpstr>
      <vt:lpstr>Rockwell Nova Light</vt:lpstr>
      <vt:lpstr>The Hand Extrablack</vt:lpstr>
      <vt:lpstr>Verdana</vt:lpstr>
      <vt:lpstr>Office Theme</vt:lpstr>
      <vt:lpstr>BlobVTI</vt:lpstr>
      <vt:lpstr>SNOMED CT in Genomics and Precision Medicine</vt:lpstr>
      <vt:lpstr>How do humans think and act?</vt:lpstr>
      <vt:lpstr>PowerPoint Presentation</vt:lpstr>
      <vt:lpstr>PowerPoint Presentation</vt:lpstr>
      <vt:lpstr>PowerPoint Presentation</vt:lpstr>
      <vt:lpstr>PowerPoint Presentation</vt:lpstr>
      <vt:lpstr>PowerPoint Presentation</vt:lpstr>
      <vt:lpstr>Wave 1 – Wave 2 inpatient demographics</vt:lpstr>
      <vt:lpstr>Mortality</vt:lpstr>
      <vt:lpstr>PowerPoint Presentation</vt:lpstr>
      <vt:lpstr>PowerPoint Presentation</vt:lpstr>
      <vt:lpstr>Loss of function genes and gene targets in  severe COVID19 infections - GenomiCC</vt:lpstr>
      <vt:lpstr>Point of care data for computation</vt:lpstr>
      <vt:lpstr>Patient and Clinical utility</vt:lpstr>
      <vt:lpstr>Drug effects and variation</vt:lpstr>
      <vt:lpstr>Figure 2: Example output of the SMART PCM app, showing a lung cancer patient with KRAS p.G12C mutation in the context ...</vt:lpstr>
      <vt:lpstr>Precision medicine and clinical Phenotyping</vt:lpstr>
      <vt:lpstr>Use of SNOMED for Interventional Radiology</vt:lpstr>
      <vt:lpstr>PowerPoint Presentation</vt:lpstr>
      <vt:lpstr>The ECL query finds the following SNOMED codes The query starts with &lt;&lt;* The matches are displayed</vt:lpstr>
      <vt:lpstr>Operation note using structured data recorded and free text</vt:lpstr>
      <vt:lpstr>Building the platform for Precision medicine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SNOMED CT in Genomics and Precision Medicine</dc:title>
  <dc:creator>Charles Gutteridge</dc:creator>
  <cp:lastModifiedBy>Charles Gutteridge</cp:lastModifiedBy>
  <cp:revision>1</cp:revision>
  <dcterms:created xsi:type="dcterms:W3CDTF">2021-01-13T15:20:39Z</dcterms:created>
  <dcterms:modified xsi:type="dcterms:W3CDTF">2021-01-13T15:21:06Z</dcterms:modified>
</cp:coreProperties>
</file>