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8" r:id="rId2"/>
  </p:sldMasterIdLst>
  <p:notesMasterIdLst>
    <p:notesMasterId r:id="rId21"/>
  </p:notesMasterIdLst>
  <p:sldIdLst>
    <p:sldId id="256" r:id="rId3"/>
    <p:sldId id="283" r:id="rId4"/>
    <p:sldId id="266" r:id="rId5"/>
    <p:sldId id="284" r:id="rId6"/>
    <p:sldId id="285" r:id="rId7"/>
    <p:sldId id="287" r:id="rId8"/>
    <p:sldId id="257" r:id="rId9"/>
    <p:sldId id="258" r:id="rId10"/>
    <p:sldId id="259" r:id="rId11"/>
    <p:sldId id="279" r:id="rId12"/>
    <p:sldId id="280" r:id="rId13"/>
    <p:sldId id="269" r:id="rId14"/>
    <p:sldId id="270" r:id="rId15"/>
    <p:sldId id="271" r:id="rId16"/>
    <p:sldId id="281" r:id="rId17"/>
    <p:sldId id="282" r:id="rId18"/>
    <p:sldId id="286" r:id="rId19"/>
    <p:sldId id="267" r:id="rId20"/>
  </p:sldIdLst>
  <p:sldSz cx="12192000" cy="6858000"/>
  <p:notesSz cx="6858000" cy="9144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1pPr>
    <a:lvl2pPr marL="0" marR="0" indent="4572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2pPr>
    <a:lvl3pPr marL="0" marR="0" indent="9144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3pPr>
    <a:lvl4pPr marL="0" marR="0" indent="13716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4pPr>
    <a:lvl5pPr marL="0" marR="0" indent="18288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5pPr>
    <a:lvl6pPr marL="0" marR="0" indent="22860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6pPr>
    <a:lvl7pPr marL="0" marR="0" indent="27432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7pPr>
    <a:lvl8pPr marL="0" marR="0" indent="32004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8pPr>
    <a:lvl9pPr marL="0" marR="0" indent="36576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smNativeData">
      <pr:smAppRevision xmlns="" xmlns:p14="http://schemas.microsoft.com/office/powerpoint/2010/main" xmlns:pr="smNativeData" dt="1586229683" val="976" rev64="64" revOS="1"/>
      <pr:smFileRevision xmlns="" xmlns:p14="http://schemas.microsoft.com/office/powerpoint/2010/main" xmlns:pr="smNativeData" dt="1586229683" val="101"/>
      <pr:guideOptions xmlns="" xmlns:p14="http://schemas.microsoft.com/office/powerpoint/2010/main" xmlns:pr="smNativeData" dt="1586229683" snapToBorders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1A331E-F964-754E-AA2A-F3F81ADB9B67}" v="4" dt="2020-04-07T22:08:36.1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66"/>
  </p:normalViewPr>
  <p:slideViewPr>
    <p:cSldViewPr snapToGrid="0">
      <p:cViewPr>
        <p:scale>
          <a:sx n="100" d="100"/>
          <a:sy n="100" d="100"/>
        </p:scale>
        <p:origin x="464" y="216"/>
      </p:cViewPr>
      <p:guideLst/>
    </p:cSldViewPr>
  </p:slideViewPr>
  <p:outlineViewPr>
    <p:cViewPr>
      <p:scale>
        <a:sx n="303" d="100"/>
        <a:sy n="30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>
        <p:scale>
          <a:sx n="114" d="100"/>
          <a:sy n="114" d="100"/>
        </p:scale>
        <p:origin x="382" y="26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ce J Goldberg" userId="929c9dc6-a6dc-407d-a9bb-3979b4f82f0b" providerId="ADAL" clId="{881A331E-F964-754E-AA2A-F3F81ADB9B67}"/>
    <pc:docChg chg="addSld modSld">
      <pc:chgData name="Bruce J Goldberg" userId="929c9dc6-a6dc-407d-a9bb-3979b4f82f0b" providerId="ADAL" clId="{881A331E-F964-754E-AA2A-F3F81ADB9B67}" dt="2020-04-07T22:08:47.603" v="9" actId="14100"/>
      <pc:docMkLst>
        <pc:docMk/>
      </pc:docMkLst>
      <pc:sldChg chg="addSp delSp modSp add">
        <pc:chgData name="Bruce J Goldberg" userId="929c9dc6-a6dc-407d-a9bb-3979b4f82f0b" providerId="ADAL" clId="{881A331E-F964-754E-AA2A-F3F81ADB9B67}" dt="2020-04-07T22:08:47.603" v="9" actId="14100"/>
        <pc:sldMkLst>
          <pc:docMk/>
          <pc:sldMk cId="242426933" sldId="282"/>
        </pc:sldMkLst>
        <pc:spChg chg="mod">
          <ac:chgData name="Bruce J Goldberg" userId="929c9dc6-a6dc-407d-a9bb-3979b4f82f0b" providerId="ADAL" clId="{881A331E-F964-754E-AA2A-F3F81ADB9B67}" dt="2020-04-07T22:08:47.603" v="9" actId="14100"/>
          <ac:spMkLst>
            <pc:docMk/>
            <pc:sldMk cId="242426933" sldId="282"/>
            <ac:spMk id="2" creationId="{E48DAFE1-EA2D-F649-A0A1-4A699F26AB1C}"/>
          </ac:spMkLst>
        </pc:spChg>
        <pc:spChg chg="del mod">
          <ac:chgData name="Bruce J Goldberg" userId="929c9dc6-a6dc-407d-a9bb-3979b4f82f0b" providerId="ADAL" clId="{881A331E-F964-754E-AA2A-F3F81ADB9B67}" dt="2020-04-07T22:07:12.248" v="3"/>
          <ac:spMkLst>
            <pc:docMk/>
            <pc:sldMk cId="242426933" sldId="282"/>
            <ac:spMk id="3" creationId="{1D71761D-ADAC-2A4B-B47A-CE3C463BA5AD}"/>
          </ac:spMkLst>
        </pc:spChg>
        <pc:picChg chg="add mod">
          <ac:chgData name="Bruce J Goldberg" userId="929c9dc6-a6dc-407d-a9bb-3979b4f82f0b" providerId="ADAL" clId="{881A331E-F964-754E-AA2A-F3F81ADB9B67}" dt="2020-04-07T22:07:26.319" v="6" actId="1076"/>
          <ac:picMkLst>
            <pc:docMk/>
            <pc:sldMk cId="242426933" sldId="282"/>
            <ac:picMk id="5" creationId="{F47556ED-EA99-E248-814B-AA4A1FC360B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1"/>
          <p:cNvSpPr>
            <a:spLocks noGrp="1" noRot="1" noChangeAspect="1" noChangeArrowheads="1"/>
            <a:extLst>
              <a:ext uri="smNativeData">
                <pr:smNativeData xmlns="" xmlns:p14="http://schemas.microsoft.com/office/powerpoint/2010/main" xmlns:pr="smNativeData" val="SMDATA_13_s/GLXhMAAAAlAAAAZA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BwAAOAQAACgjAABQGQAAEAAAACYAAAAIAAAAAQ8AAAAAAAA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Shape 9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HpEXDI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gBQAAuBoAAJAkAAAINAAAEAAAACYAAAAIAAAAAQ8AAAAAAAA="/>
              </a:ext>
            </a:extLst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1pPr>
    <a:lvl2pPr marL="0" marR="0" indent="2286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2pPr>
    <a:lvl3pPr marL="0" marR="0" indent="4572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3pPr>
    <a:lvl4pPr marL="0" marR="0" indent="6858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4pPr>
    <a:lvl5pPr marL="0" marR="0" indent="9144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5pPr>
    <a:lvl6pPr marL="0" marR="0" indent="11430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6pPr>
    <a:lvl7pPr marL="0" marR="0" indent="13716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7pPr>
    <a:lvl8pPr marL="0" marR="0" indent="16002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8pPr>
    <a:lvl9pPr marL="0" marR="0" indent="18288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gCQAA5wYAAKBBAACYFQAAEAAAACYAAAAIAAAAgYAAAAAAAAA="/>
              </a:ext>
            </a:extLst>
          </p:cNvSpPr>
          <p:nvPr>
            <p:ph type="title"/>
          </p:nvPr>
        </p:nvSpPr>
        <p:spPr>
          <a:xfrm>
            <a:off x="1524000" y="1122045"/>
            <a:ext cx="9144000" cy="2388235"/>
          </a:xfrm>
        </p:spPr>
        <p:txBody>
          <a:bodyPr vert="horz" wrap="square" lIns="45720" tIns="45720" rIns="45720" bIns="45720" numCol="1" spcCol="215900" anchor="b">
            <a:prstTxWarp prst="textNoShape">
              <a:avLst/>
            </a:prstTxWarp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gCQAAKBYAAKBBAABYIAAAEAAAACYAAAAIAAAAAYAAAAAAAAA="/>
              </a:ext>
            </a:extLst>
          </p:cNvSpPr>
          <p:nvPr>
            <p:ph idx="1"/>
          </p:nvPr>
        </p:nvSpPr>
        <p:spPr>
          <a:xfrm>
            <a:off x="1524000" y="3601720"/>
            <a:ext cx="9144000" cy="1656080"/>
          </a:xfrm>
        </p:spPr>
        <p:txBody>
          <a:bodyPr/>
          <a:lstStyle>
            <a:lvl1pPr marL="0" indent="0" algn="ctr">
              <a:buNone/>
              <a:defRPr sz="2400"/>
            </a:lvl1pPr>
            <a:lvl2pPr marL="0" indent="457200" algn="ctr">
              <a:buNone/>
              <a:defRPr sz="2400"/>
            </a:lvl2pPr>
            <a:lvl3pPr marL="0" indent="914400" algn="ctr">
              <a:buNone/>
              <a:defRPr sz="2400"/>
            </a:lvl3pPr>
            <a:lvl4pPr marL="0" indent="1371600" algn="ctr">
              <a:buNone/>
              <a:defRPr sz="2400"/>
            </a:lvl4pPr>
            <a:lvl5pPr marL="0" indent="1828800" algn="ctr"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FYF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F2BB-05A3-F5E8-04F61BA6035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gCQAA6AYAAKBBAACYFQAAEAAAACYAAAAIAAAAgYAAAAAAAAA="/>
              </a:ext>
            </a:extLst>
          </p:cNvSpPr>
          <p:nvPr>
            <p:ph type="ctrTitle"/>
          </p:nvPr>
        </p:nvSpPr>
        <p:spPr>
          <a:xfrm>
            <a:off x="1524000" y="1122680"/>
            <a:ext cx="9144000" cy="238760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ctr">
              <a:defRPr lang="en-us" sz="6000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Subtitl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gCQAAKRYAAKBBAABYIAAAEAAAACYAAAAIAAAAAYAAAAAAAAA="/>
              </a:ext>
            </a:extLst>
          </p:cNvSpPr>
          <p:nvPr>
            <p:ph type="subTitle" idx="1"/>
          </p:nvPr>
        </p:nvSpPr>
        <p:spPr>
          <a:xfrm>
            <a:off x="1524000" y="3602355"/>
            <a:ext cx="9144000" cy="1655445"/>
          </a:xfrm>
        </p:spPr>
        <p:txBody>
          <a:bodyPr/>
          <a:lstStyle>
            <a:lvl1pPr marL="0" indent="0" algn="ctr">
              <a:buNone/>
              <a:defRPr lang="en-us" sz="2400"/>
            </a:lvl1pPr>
            <a:lvl2pPr marL="457200" indent="0" algn="ctr">
              <a:buNone/>
              <a:defRPr lang="en-us" sz="2000"/>
            </a:lvl2pPr>
            <a:lvl3pPr marL="914400" indent="0" algn="ctr">
              <a:buNone/>
              <a:defRPr lang="en-us" sz="1800"/>
            </a:lvl3pPr>
            <a:lvl4pPr marL="1371600" indent="0" algn="ctr">
              <a:buNone/>
              <a:defRPr lang="en-us" sz="1600"/>
            </a:lvl4pPr>
            <a:lvl5pPr marL="1828800" indent="0" algn="ctr">
              <a:buNone/>
              <a:defRPr lang="en-us" sz="1600"/>
            </a:lvl5pPr>
            <a:lvl6pPr marL="2286000" indent="0" algn="ctr">
              <a:buNone/>
              <a:defRPr lang="en-us" sz="1600"/>
            </a:lvl6pPr>
            <a:lvl7pPr marL="2743200" indent="0" algn="ctr">
              <a:buNone/>
              <a:defRPr lang="en-us" sz="1600"/>
            </a:lvl7pPr>
            <a:lvl8pPr marL="3200400" indent="0" algn="ctr">
              <a:buNone/>
              <a:defRPr lang="en-us" sz="1600"/>
            </a:lvl8pPr>
            <a:lvl9pPr marL="3657600" indent="0" algn="ctr">
              <a:buNone/>
              <a:defRPr lang="en-us" sz="1600"/>
            </a:lvl9pPr>
          </a:lstStyle>
          <a:p>
            <a:pPr>
              <a:defRPr lang="en-us"/>
            </a:pPr>
            <a:r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cB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C095632D-7EBD-95CC-F378-8899743605DD}" type="datetime1">
              <a:t>8/20/20</a:t>
            </a:fld>
            <a:endParaRPr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AqrQE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C095632D-72A7-C8AE-E925-84FB166B1FD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IQAAE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Conten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OwsAANhFAAAAJgAAEAAAACYAAAAIAAAAAA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BAAEAE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C095632D-E280-F28C-CE1F-14D934513841}" type="datetime1">
              <a:t>8/20/20</a:t>
            </a:fld>
            <a:endParaRPr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C095632D-E2C9-85FE-8768-14AB4626714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eBQAAhQoAAM5FAAARHAAAEAAAACYAAAAIAAAAgYAAAAAAAAA="/>
              </a:ext>
            </a:extLst>
          </p:cNvSpPr>
          <p:nvPr>
            <p:ph type="title"/>
          </p:nvPr>
        </p:nvSpPr>
        <p:spPr>
          <a:xfrm>
            <a:off x="831850" y="1710055"/>
            <a:ext cx="10515600" cy="285242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>
              <a:defRPr lang="en-us" sz="6000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Tex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wF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eBQAAPBwAAM5FAAB2JQAAEAAAACYAAAAIAAAAAYAAAAAAAAA="/>
              </a:ext>
            </a:extLst>
          </p:cNvSpPr>
          <p:nvPr>
            <p:ph idx="1"/>
          </p:nvPr>
        </p:nvSpPr>
        <p:spPr>
          <a:xfrm>
            <a:off x="831850" y="4589780"/>
            <a:ext cx="10515600" cy="1499870"/>
          </a:xfrm>
        </p:spPr>
        <p:txBody>
          <a:bodyPr/>
          <a:lstStyle>
            <a:lvl1pPr marL="0" indent="0">
              <a:buNone/>
              <a:defRPr lang="en-us" sz="2400">
                <a:solidFill>
                  <a:srgbClr val="8C8C8C"/>
                </a:solidFill>
              </a:defRPr>
            </a:lvl1pPr>
            <a:lvl2pPr marL="457200" indent="0">
              <a:buNone/>
              <a:defRPr lang="en-us" sz="2000">
                <a:solidFill>
                  <a:srgbClr val="8C8C8C"/>
                </a:solidFill>
              </a:defRPr>
            </a:lvl2pPr>
            <a:lvl3pPr marL="914400" indent="0">
              <a:buNone/>
              <a:defRPr lang="en-us" sz="1800">
                <a:solidFill>
                  <a:srgbClr val="8C8C8C"/>
                </a:solidFill>
              </a:defRPr>
            </a:lvl3pPr>
            <a:lvl4pPr marL="1371600" indent="0">
              <a:buNone/>
              <a:defRPr lang="en-us" sz="1600">
                <a:solidFill>
                  <a:srgbClr val="8C8C8C"/>
                </a:solidFill>
              </a:defRPr>
            </a:lvl4pPr>
            <a:lvl5pPr marL="1828800" indent="0">
              <a:buNone/>
              <a:defRPr lang="en-us" sz="1600">
                <a:solidFill>
                  <a:srgbClr val="8C8C8C"/>
                </a:solidFill>
              </a:defRPr>
            </a:lvl5pPr>
            <a:lvl6pPr marL="2286000" indent="0">
              <a:buNone/>
              <a:defRPr lang="en-us" sz="1600">
                <a:solidFill>
                  <a:srgbClr val="8C8C8C"/>
                </a:solidFill>
              </a:defRPr>
            </a:lvl6pPr>
            <a:lvl7pPr marL="2743200" indent="0">
              <a:buNone/>
              <a:defRPr lang="en-us" sz="1600">
                <a:solidFill>
                  <a:srgbClr val="8C8C8C"/>
                </a:solidFill>
              </a:defRPr>
            </a:lvl7pPr>
            <a:lvl8pPr marL="3200400" indent="0">
              <a:buNone/>
              <a:defRPr lang="en-us" sz="1600">
                <a:solidFill>
                  <a:srgbClr val="8C8C8C"/>
                </a:solidFill>
              </a:defRPr>
            </a:lvl8pPr>
            <a:lvl9pPr marL="3657600" indent="0">
              <a:buNone/>
              <a:defRPr lang="en-us" sz="1600">
                <a:solidFill>
                  <a:srgbClr val="8C8C8C"/>
                </a:solidFill>
              </a:defRPr>
            </a:lvl9pPr>
          </a:lstStyle>
          <a:p>
            <a:pPr>
              <a:defRPr lang="en-us"/>
            </a:pPr>
            <a:r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C095632D-499A-D69B-D43B-BFCE237522EA}" type="datetime1">
              <a:t>8/20/20</a:t>
            </a:fld>
            <a:endParaRPr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Q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BBAB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C095632D-5B93-09C4-DDE4-AD917CAA2BF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cf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Conten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OwsAAAglAAAAJgAAEAAAACYAAAAIAAAAAQAAAAAAAAA="/>
              </a:ext>
            </a:extLst>
          </p:cNvSpPr>
          <p:nvPr>
            <p:ph idx="1"/>
          </p:nvPr>
        </p:nvSpPr>
        <p:spPr>
          <a:xfrm>
            <a:off x="838200" y="1825625"/>
            <a:ext cx="5181600" cy="4351655"/>
          </a:xfrm>
        </p:spPr>
        <p:txBody>
          <a:bodyPr/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</a:p>
        </p:txBody>
      </p:sp>
      <p:sp>
        <p:nvSpPr>
          <p:cNvPr id="4" name="Content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JQAAOwsAANhFAAAAJgAAEAAAACYAAAAIAAAAAQAAAAAAAAA="/>
              </a:ext>
            </a:extLst>
          </p:cNvSpPr>
          <p:nvPr>
            <p:ph idx="2"/>
          </p:nvPr>
        </p:nvSpPr>
        <p:spPr>
          <a:xfrm>
            <a:off x="6172200" y="1825625"/>
            <a:ext cx="5181600" cy="4351655"/>
          </a:xfrm>
        </p:spPr>
        <p:txBody>
          <a:bodyPr/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JI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C095632D-2982-F085-CC1D-DFD03D533A8A}" type="datetime1">
              <a:t>8/20/20</a:t>
            </a:fld>
            <a:endParaRPr/>
          </a:p>
        </p:txBody>
      </p:sp>
      <p:sp>
        <p:nvSpPr>
          <p:cNvPr id="6" name="Foot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QD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7" name="Slide Number Placeholder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NB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C095632D-789E-75B6-D098-8EE30ED626D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PwIAANtFAABnCgAAEAAAACYAAAAIAAAAAQAAAAAAAAA="/>
              </a:ext>
            </a:extLst>
          </p:cNvSpPr>
          <p:nvPr>
            <p:ph type="title"/>
          </p:nvPr>
        </p:nvSpPr>
        <p:spPr>
          <a:xfrm>
            <a:off x="840105" y="365125"/>
            <a:ext cx="10515600" cy="1325880"/>
          </a:xfrm>
        </p:spPr>
        <p:txBody>
          <a:bodyPr/>
          <a:lstStyle/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Tex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oG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WAoAAOUkAABpDwAAEAAAACYAAAAIAAAAgYAAAAAAAAA="/>
              </a:ext>
            </a:extLst>
          </p:cNvSpPr>
          <p:nvPr>
            <p:ph idx="1"/>
          </p:nvPr>
        </p:nvSpPr>
        <p:spPr>
          <a:xfrm>
            <a:off x="840105" y="1681480"/>
            <a:ext cx="5157470" cy="82359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lang="en-us" sz="2400" b="1"/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>
              <a:defRPr lang="en-us"/>
            </a:pPr>
            <a:r>
              <a:t>Click to edit Master text styles</a:t>
            </a:r>
          </a:p>
        </p:txBody>
      </p:sp>
      <p:sp>
        <p:nvSpPr>
          <p:cNvPr id="4" name="Content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aQ8AAOUkAAAUJgAAEAAAACYAAAAIAAAAAQAAAAAAAAA="/>
              </a:ext>
            </a:extLst>
          </p:cNvSpPr>
          <p:nvPr>
            <p:ph idx="2"/>
          </p:nvPr>
        </p:nvSpPr>
        <p:spPr>
          <a:xfrm>
            <a:off x="840105" y="2505075"/>
            <a:ext cx="5157470" cy="3684905"/>
          </a:xfrm>
        </p:spPr>
        <p:txBody>
          <a:bodyPr/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</a:p>
        </p:txBody>
      </p:sp>
      <p:sp>
        <p:nvSpPr>
          <p:cNvPr id="5" name="Text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BAAEAE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JQAAWAoAANtFAABpDwAAEAAAACYAAAAIAAAAgYAAAAAAAAA="/>
              </a:ext>
            </a:extLst>
          </p:cNvSpPr>
          <p:nvPr>
            <p:ph idx="3"/>
          </p:nvPr>
        </p:nvSpPr>
        <p:spPr>
          <a:xfrm>
            <a:off x="6172200" y="1681480"/>
            <a:ext cx="5183505" cy="82359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lang="en-us" sz="2400" b="1"/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>
              <a:defRPr lang="en-us"/>
            </a:pPr>
            <a:r>
              <a:t>Click to edit Master text styles</a:t>
            </a:r>
          </a:p>
        </p:txBody>
      </p:sp>
      <p:sp>
        <p:nvSpPr>
          <p:cNvPr id="6" name="Content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o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JQAAaQ8AANtFAAAUJgAAEAAAACYAAAAIAAAAAQAAAAAAAAA="/>
              </a:ext>
            </a:extLst>
          </p:cNvSpPr>
          <p:nvPr>
            <p:ph idx="4"/>
          </p:nvPr>
        </p:nvSpPr>
        <p:spPr>
          <a:xfrm>
            <a:off x="6172200" y="2505075"/>
            <a:ext cx="5183505" cy="3684905"/>
          </a:xfrm>
        </p:spPr>
        <p:txBody>
          <a:bodyPr/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</a:p>
        </p:txBody>
      </p:sp>
      <p:sp>
        <p:nvSpPr>
          <p:cNvPr id="7" name="Date Placeholder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MAF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C095632D-B1CB-44CC-85A9-479974E77312}" type="datetime1">
              <a:t>8/20/20</a:t>
            </a:fld>
            <a:endParaRPr/>
          </a:p>
        </p:txBody>
      </p:sp>
      <p:sp>
        <p:nvSpPr>
          <p:cNvPr id="8" name="Footer Placeholder 7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9" name="Slide Number Placeholder 8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C095632D-299C-2A2B-D2C7-DF7E9389248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Date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C095632D-7BC6-4EE7-88A3-8DB25FED7ED8}" type="datetime1">
              <a:t>8/20/20</a:t>
            </a:fld>
            <a:endParaRPr/>
          </a:p>
        </p:txBody>
      </p:sp>
      <p:sp>
        <p:nvSpPr>
          <p:cNvPr id="4" name="Footer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5" name="Slide Numb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n/7v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C095632D-CAF4-69A7-BA84-3CF21FCA4C6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FiAWI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C095632D-CFD3-55BF-9DB8-39EA07F66B6C}" type="datetime1">
              <a:t>8/20/20</a:t>
            </a:fld>
            <a:endParaRPr/>
          </a:p>
        </p:txBody>
      </p:sp>
      <p:sp>
        <p:nvSpPr>
          <p:cNvPr id="3" name="Foot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4" name="Slide Number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MB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C095632D-F48C-E0B1-C20D-02E40943345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0AIAAFsdAACoDAAAEAAAACYAAAAIAAAAgYAAAAAAAAA="/>
              </a:ext>
            </a:extLst>
          </p:cNvSpPr>
          <p:nvPr>
            <p:ph type="title"/>
          </p:nvPr>
        </p:nvSpPr>
        <p:spPr>
          <a:xfrm>
            <a:off x="840105" y="457200"/>
            <a:ext cx="3931920" cy="160020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>
              <a:defRPr lang="en-us" sz="3200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Conten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CBwg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jHwAAEwYAANtFAAAOJAAAEAAAACYAAAAIAAAAAYAAAAAAAAA="/>
              </a:ext>
            </a:extLst>
          </p:cNvSpPr>
          <p:nvPr>
            <p:ph idx="1"/>
          </p:nvPr>
        </p:nvSpPr>
        <p:spPr>
          <a:xfrm>
            <a:off x="5183505" y="987425"/>
            <a:ext cx="6172200" cy="4873625"/>
          </a:xfrm>
        </p:spPr>
        <p:txBody>
          <a:bodyPr/>
          <a:lstStyle>
            <a:lvl1pPr>
              <a:defRPr lang="en-us" sz="3200"/>
            </a:lvl1pPr>
            <a:lvl2pPr>
              <a:defRPr lang="en-us" sz="2800"/>
            </a:lvl2pPr>
            <a:lvl3pPr>
              <a:defRPr lang="en-us" sz="2400"/>
            </a:lvl3pPr>
            <a:lvl4pPr>
              <a:defRPr lang="en-us" sz="2000"/>
            </a:lvl4pPr>
            <a:lvl5pPr>
              <a:defRPr lang="en-us" sz="2000"/>
            </a:lvl5pPr>
            <a:lvl6pPr>
              <a:defRPr lang="en-us" sz="2000"/>
            </a:lvl6pPr>
            <a:lvl7pPr>
              <a:defRPr lang="en-us" sz="2000"/>
            </a:lvl7pPr>
            <a:lvl8pPr>
              <a:defRPr lang="en-us" sz="2000"/>
            </a:lvl8pPr>
            <a:lvl9pPr>
              <a:defRPr lang="en-us" sz="2000"/>
            </a:lvl9pPr>
          </a:lstStyle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</a:p>
        </p:txBody>
      </p:sp>
      <p:sp>
        <p:nvSpPr>
          <p:cNvPr id="4" name="Text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qAwAAFsdAAAbJAAAEAAAACYAAAAIAAAAAYAAAAAAAAA="/>
              </a:ext>
            </a:extLst>
          </p:cNvSpPr>
          <p:nvPr>
            <p:ph idx="2"/>
          </p:nvPr>
        </p:nvSpPr>
        <p:spPr>
          <a:xfrm>
            <a:off x="840105" y="2057400"/>
            <a:ext cx="3931920" cy="3811905"/>
          </a:xfrm>
        </p:spPr>
        <p:txBody>
          <a:bodyPr/>
          <a:lstStyle>
            <a:lvl1pPr marL="0" indent="0">
              <a:buNone/>
              <a:defRPr lang="en-us" sz="1600"/>
            </a:lvl1pPr>
            <a:lvl2pPr marL="457200" indent="0">
              <a:buNone/>
              <a:defRPr lang="en-us" sz="1400"/>
            </a:lvl2pPr>
            <a:lvl3pPr marL="914400" indent="0">
              <a:buNone/>
              <a:defRPr lang="en-us" sz="1200"/>
            </a:lvl3pPr>
            <a:lvl4pPr marL="1371600" indent="0">
              <a:buNone/>
              <a:defRPr lang="en-us" sz="1000"/>
            </a:lvl4pPr>
            <a:lvl5pPr marL="1828800" indent="0">
              <a:buNone/>
              <a:defRPr lang="en-us" sz="1000"/>
            </a:lvl5pPr>
            <a:lvl6pPr marL="2286000" indent="0">
              <a:buNone/>
              <a:defRPr lang="en-us" sz="1000"/>
            </a:lvl6pPr>
            <a:lvl7pPr marL="2743200" indent="0">
              <a:buNone/>
              <a:defRPr lang="en-us" sz="1000"/>
            </a:lvl7pPr>
            <a:lvl8pPr marL="3200400" indent="0">
              <a:buNone/>
              <a:defRPr lang="en-us" sz="1000"/>
            </a:lvl8pPr>
            <a:lvl9pPr marL="3657600" indent="0">
              <a:buNone/>
              <a:defRPr lang="en-us" sz="1000"/>
            </a:lvl9pPr>
          </a:lstStyle>
          <a:p>
            <a:pPr>
              <a:defRPr lang="en-us"/>
            </a:pPr>
            <a:r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C095632D-20DF-8DC6-9160-D6937E2E6783}" type="datetime1">
              <a:t>8/20/20</a:t>
            </a:fld>
            <a:endParaRPr/>
          </a:p>
        </p:txBody>
      </p:sp>
      <p:sp>
        <p:nvSpPr>
          <p:cNvPr id="6" name="Foot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IAlg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7" name="Slide Number Placeholder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C095632D-71E0-2978-AEC4-872DC08A58D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0AIAAFsdAACoDAAAEAAAACYAAAAIAAAAgYAAAAAAAAA="/>
              </a:ext>
            </a:extLst>
          </p:cNvSpPr>
          <p:nvPr>
            <p:ph type="title"/>
          </p:nvPr>
        </p:nvSpPr>
        <p:spPr>
          <a:xfrm>
            <a:off x="840105" y="457200"/>
            <a:ext cx="3931920" cy="160020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>
              <a:defRPr lang="en-us" sz="3200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jHwAAEwYAANtFAAAOJAAAEAAAACYAAAAIAAAAAYAAAAAAAAA="/>
              </a:ext>
            </a:extLst>
          </p:cNvSpPr>
          <p:nvPr>
            <p:ph type="pic" idx="1"/>
          </p:nvPr>
        </p:nvSpPr>
        <p:spPr>
          <a:xfrm>
            <a:off x="5183505" y="987425"/>
            <a:ext cx="6172200" cy="4873625"/>
          </a:xfrm>
        </p:spPr>
        <p:txBody>
          <a:bodyPr/>
          <a:lstStyle>
            <a:lvl1pPr marL="0" indent="0">
              <a:buNone/>
              <a:defRPr lang="en-us" sz="3200"/>
            </a:lvl1pPr>
            <a:lvl2pPr marL="457200" indent="0">
              <a:buNone/>
              <a:defRPr lang="en-us" sz="2800"/>
            </a:lvl2pPr>
            <a:lvl3pPr marL="914400" indent="0">
              <a:buNone/>
              <a:defRPr lang="en-us" sz="2400"/>
            </a:lvl3pPr>
            <a:lvl4pPr marL="1371600" indent="0">
              <a:buNone/>
              <a:defRPr lang="en-us" sz="2000"/>
            </a:lvl4pPr>
            <a:lvl5pPr marL="1828800" indent="0">
              <a:buNone/>
              <a:defRPr lang="en-us" sz="2000"/>
            </a:lvl5pPr>
            <a:lvl6pPr marL="2286000" indent="0">
              <a:buNone/>
              <a:defRPr lang="en-us" sz="2000"/>
            </a:lvl6pPr>
            <a:lvl7pPr marL="2743200" indent="0">
              <a:buNone/>
              <a:defRPr lang="en-us" sz="2000"/>
            </a:lvl7pPr>
            <a:lvl8pPr marL="3200400" indent="0">
              <a:buNone/>
              <a:defRPr lang="en-us" sz="2000"/>
            </a:lvl8pPr>
            <a:lvl9pPr marL="3657600" indent="0">
              <a:buNone/>
              <a:defRPr lang="en-us" sz="2000"/>
            </a:lvl9pPr>
          </a:lstStyle>
          <a:p>
            <a:pPr>
              <a:defRPr lang="en-us"/>
            </a:pPr>
            <a:endParaRPr/>
          </a:p>
        </p:txBody>
      </p:sp>
      <p:sp>
        <p:nvSpPr>
          <p:cNvPr id="4" name="Text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rBQAAqAwAAFsdAAAbJAAAEAAAACYAAAAIAAAAAYAAAAAAAAA="/>
              </a:ext>
            </a:extLst>
          </p:cNvSpPr>
          <p:nvPr>
            <p:ph idx="2"/>
          </p:nvPr>
        </p:nvSpPr>
        <p:spPr>
          <a:xfrm>
            <a:off x="840105" y="2057400"/>
            <a:ext cx="3931920" cy="3811905"/>
          </a:xfrm>
        </p:spPr>
        <p:txBody>
          <a:bodyPr/>
          <a:lstStyle>
            <a:lvl1pPr marL="0" indent="0">
              <a:buNone/>
              <a:defRPr lang="en-us" sz="1600"/>
            </a:lvl1pPr>
            <a:lvl2pPr marL="457200" indent="0">
              <a:buNone/>
              <a:defRPr lang="en-us" sz="1400"/>
            </a:lvl2pPr>
            <a:lvl3pPr marL="914400" indent="0">
              <a:buNone/>
              <a:defRPr lang="en-us" sz="1200"/>
            </a:lvl3pPr>
            <a:lvl4pPr marL="1371600" indent="0">
              <a:buNone/>
              <a:defRPr lang="en-us" sz="1000"/>
            </a:lvl4pPr>
            <a:lvl5pPr marL="1828800" indent="0">
              <a:buNone/>
              <a:defRPr lang="en-us" sz="1000"/>
            </a:lvl5pPr>
            <a:lvl6pPr marL="2286000" indent="0">
              <a:buNone/>
              <a:defRPr lang="en-us" sz="1000"/>
            </a:lvl6pPr>
            <a:lvl7pPr marL="2743200" indent="0">
              <a:buNone/>
              <a:defRPr lang="en-us" sz="1000"/>
            </a:lvl7pPr>
            <a:lvl8pPr marL="3200400" indent="0">
              <a:buNone/>
              <a:defRPr lang="en-us" sz="1000"/>
            </a:lvl8pPr>
            <a:lvl9pPr marL="3657600" indent="0">
              <a:buNone/>
              <a:defRPr lang="en-us" sz="1000"/>
            </a:lvl9pPr>
          </a:lstStyle>
          <a:p>
            <a:pPr>
              <a:defRPr lang="en-us"/>
            </a:pPr>
            <a:r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C095632D-D3A4-FC92-EA11-25C72A5F1C70}" type="datetime1">
              <a:t>8/20/20</a:t>
            </a:fld>
            <a:endParaRPr/>
          </a:p>
        </p:txBody>
      </p:sp>
      <p:sp>
        <p:nvSpPr>
          <p:cNvPr id="6" name="Foot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7" name="Slide Number Placeholder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BPAD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C095632D-12C8-4826-86A5-E4739EEB70B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AAAAAAQ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OwsAANhFAAAAJgAAEAAAACYAAAAIAAAAAgAAAAAAAAA="/>
              </a:ext>
            </a:extLst>
          </p:cNvSpPr>
          <p:nvPr>
            <p:ph idx="1"/>
          </p:nvPr>
        </p:nvSpPr>
        <p:spPr/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C095632D-0297-2376-D9CE-F423CE802FA1}" type="datetime1">
              <a:t>8/20/20</a:t>
            </a:fld>
            <a:endParaRPr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IQAAE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C095632D-B681-5071-CFBD-4024C9F3391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N99Aw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oBQAAOwsAANhFAAAAJgAAEAAAACYAAAAIAAAAAA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69BC-8AB2-F267-9FE70A2904C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Q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sNQAAPwIAANhFAAAAJgAAEAAAACYAAAAIAAAAAwAAAAAAAAA="/>
              </a:ext>
            </a:extLst>
          </p:cNvSpPr>
          <p:nvPr>
            <p:ph type="title"/>
          </p:nvPr>
        </p:nvSpPr>
        <p:spPr>
          <a:xfrm>
            <a:off x="8724900" y="365125"/>
            <a:ext cx="2628900" cy="5812155"/>
          </a:xfrm>
        </p:spPr>
        <p:txBody>
          <a:bodyPr vert="vert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AAAAAAQ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PwIAALw0AAAAJgAAEAAAACYAAAAIAAAAAwAAAAAAAAA="/>
              </a:ext>
            </a:extLst>
          </p:cNvSpPr>
          <p:nvPr>
            <p:ph idx="1"/>
          </p:nvPr>
        </p:nvSpPr>
        <p:spPr>
          <a:xfrm>
            <a:off x="838200" y="365125"/>
            <a:ext cx="7734300" cy="5812155"/>
          </a:xfrm>
        </p:spPr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GicAAAgW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C095632D-40EA-34B6-A4D9-B6E30E9752E3}" type="datetime1">
              <a:t>8/20/20</a:t>
            </a:fld>
            <a:endParaRPr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FwM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YGAAAGicAACgy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FiAWI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4NAAAGicAANhF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C095632D-D5B7-6CD0-F981-238568CF0F7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eBQAAhQoAAM5FAAARHAAAEAAAACYAAAAIAAAAgYAAAAAAAAA="/>
              </a:ext>
            </a:extLst>
          </p:cNvSpPr>
          <p:nvPr>
            <p:ph type="title"/>
          </p:nvPr>
        </p:nvSpPr>
        <p:spPr>
          <a:xfrm>
            <a:off x="831850" y="1710055"/>
            <a:ext cx="10515600" cy="2852420"/>
          </a:xfrm>
        </p:spPr>
        <p:txBody>
          <a:bodyPr vert="horz" wrap="square" lIns="45720" tIns="45720" rIns="45720" bIns="45720" numCol="1" spcCol="215900" anchor="b">
            <a:prstTxWarp prst="textNoShape">
              <a:avLst/>
            </a:prstTxWarp>
          </a:bodyPr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eBQAAOxwAAM5FAAB2JQAAEAAAACYAAAAIAAAAAYAAAAAAAAA="/>
              </a:ext>
            </a:extLst>
          </p:cNvSpPr>
          <p:nvPr>
            <p:ph idx="1"/>
          </p:nvPr>
        </p:nvSpPr>
        <p:spPr>
          <a:xfrm>
            <a:off x="831850" y="4589145"/>
            <a:ext cx="10515600" cy="1500505"/>
          </a:xfrm>
        </p:spPr>
        <p:txBody>
          <a:bodyPr/>
          <a:lstStyle>
            <a:lvl1pPr marL="0" indent="0"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BF88-7F4A-C692-491FF2DC301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HhtbC4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oBQAAOwsAAAglAAAAJgAAEAAAACYAAAAIAAAAAQAAAAAAAAA="/>
              </a:ext>
            </a:extLst>
          </p:cNvSpPr>
          <p:nvPr>
            <p:ph idx="1"/>
          </p:nvPr>
        </p:nvSpPr>
        <p:spPr>
          <a:xfrm>
            <a:off x="838200" y="1825625"/>
            <a:ext cx="5181600" cy="4351655"/>
          </a:xfr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4885-3B0D-CBD6-BE58B5983DE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qBQAAPwIAANtFAABnCgAAEAAAACYAAAAIAAAAAQAAAAAAAAA="/>
              </a:ext>
            </a:extLst>
          </p:cNvSpPr>
          <p:nvPr>
            <p:ph type="title"/>
          </p:nvPr>
        </p:nvSpPr>
        <p:spPr>
          <a:xfrm>
            <a:off x="839470" y="365125"/>
            <a:ext cx="10516235" cy="1325880"/>
          </a:xfr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qBQAAWAoAAOUkAABpDwAAEAAAACYAAAAIAAAAgYAAAAAAAAA="/>
              </a:ext>
            </a:extLst>
          </p:cNvSpPr>
          <p:nvPr>
            <p:ph idx="1"/>
          </p:nvPr>
        </p:nvSpPr>
        <p:spPr>
          <a:xfrm>
            <a:off x="839470" y="1681480"/>
            <a:ext cx="5158105" cy="823595"/>
          </a:xfrm>
        </p:spPr>
        <p:txBody>
          <a:bodyPr vert="horz" wrap="square" lIns="45720" tIns="45720" rIns="4572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/>
            </a:lvl1pPr>
            <a:lvl2pPr marL="0" indent="457200">
              <a:buNone/>
              <a:defRPr sz="2400" b="1"/>
            </a:lvl2pPr>
            <a:lvl3pPr marL="0" indent="914400">
              <a:buNone/>
              <a:defRPr sz="2400" b="1"/>
            </a:lvl3pPr>
            <a:lvl4pPr marL="0" indent="1371600">
              <a:buNone/>
              <a:defRPr sz="2400" b="1"/>
            </a:lvl4pPr>
            <a:lvl5pPr marL="0" indent="1828800"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Text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4JQAAWAoAANtFAABpDwAAEAAAACYAAAAIAAAAgYAAAAAAAAA="/>
              </a:ext>
            </a:extLst>
          </p:cNvSpPr>
          <p:nvPr>
            <p:ph idx="13"/>
          </p:nvPr>
        </p:nvSpPr>
        <p:spPr>
          <a:xfrm>
            <a:off x="6172200" y="1681480"/>
            <a:ext cx="5183505" cy="823595"/>
          </a:xfrm>
        </p:spPr>
        <p:txBody>
          <a:bodyPr vert="horz" wrap="square" lIns="45720" tIns="45720" rIns="4572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/>
            </a:lvl1pPr>
          </a:lstStyle>
          <a:p>
            <a:endParaRPr/>
          </a:p>
        </p:txBody>
      </p:sp>
      <p:sp>
        <p:nvSpPr>
          <p:cNvPr id="5" name="Slide Number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3EDF-9BF0-9176-C8A54838679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Title Text</a:t>
            </a:r>
          </a:p>
        </p:txBody>
      </p:sp>
      <p:sp>
        <p:nvSpPr>
          <p:cNvPr id="3" name="Slide Number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84F4-098A-BAE4-72DF32AA4C2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C691-41CB-DFAC-309E73E2296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qBQAA0AIAAFsdAACoDAAAEAAAACYAAAAIAAAAgYAAAAAAAAA="/>
              </a:ext>
            </a:extLst>
          </p:cNvSpPr>
          <p:nvPr>
            <p:ph type="title"/>
          </p:nvPr>
        </p:nvSpPr>
        <p:spPr>
          <a:xfrm>
            <a:off x="839470" y="457200"/>
            <a:ext cx="3932555" cy="1600200"/>
          </a:xfrm>
        </p:spPr>
        <p:txBody>
          <a:bodyPr vert="horz" wrap="square" lIns="45720" tIns="45720" rIns="45720" bIns="45720" numCol="1" spcCol="215900" anchor="b">
            <a:prstTxWarp prst="textNoShape">
              <a:avLst/>
            </a:prstTxWarp>
          </a:bodyPr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iHwAAEwYAANtFAAAOJAAAEAAAACYAAAAIAAAAAYAAAAAAAAA="/>
              </a:ext>
            </a:extLst>
          </p:cNvSpPr>
          <p:nvPr>
            <p:ph idx="1"/>
          </p:nvPr>
        </p:nvSpPr>
        <p:spPr>
          <a:xfrm>
            <a:off x="5182870" y="987425"/>
            <a:ext cx="6172835" cy="4873625"/>
          </a:xfrm>
        </p:spPr>
        <p:txBody>
          <a:bodyPr/>
          <a:lstStyle>
            <a:lvl1pPr>
              <a:defRPr sz="3200"/>
            </a:lvl1pPr>
            <a:lvl2pPr marL="718185" indent="-260985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Text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qBQAAqAwAAFsdAAAbJAAAEAAAACYAAAAIAAAAAYAAAAAAAAA="/>
              </a:ext>
            </a:extLst>
          </p:cNvSpPr>
          <p:nvPr>
            <p:ph idx="13"/>
          </p:nvPr>
        </p:nvSpPr>
        <p:spPr>
          <a:xfrm>
            <a:off x="839470" y="2057400"/>
            <a:ext cx="3932555" cy="3811905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/>
          </a:p>
        </p:txBody>
      </p:sp>
      <p:sp>
        <p:nvSpPr>
          <p:cNvPr id="5" name="Slide Number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C8A8-5476-E6B9-3E23CEF7106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qBQAA0AIAAFsdAACoDAAAEAAAACYAAAAIAAAAgYAAAAAAAAA="/>
              </a:ext>
            </a:extLst>
          </p:cNvSpPr>
          <p:nvPr>
            <p:ph type="title"/>
          </p:nvPr>
        </p:nvSpPr>
        <p:spPr>
          <a:xfrm>
            <a:off x="839470" y="457200"/>
            <a:ext cx="3932555" cy="1600200"/>
          </a:xfrm>
        </p:spPr>
        <p:txBody>
          <a:bodyPr vert="horz" wrap="square" lIns="45720" tIns="45720" rIns="45720" bIns="45720" numCol="1" spcCol="215900" anchor="b">
            <a:prstTxWarp prst="textNoShape">
              <a:avLst/>
            </a:prstTxWarp>
          </a:bodyPr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3" name="Picture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iHwAAEwYAANtFAAAOJAAAEAAAACYAAAAIAAAADaAAAAAAAAA="/>
              </a:ext>
            </a:extLst>
          </p:cNvSpPr>
          <p:nvPr>
            <p:ph type="pic" sz="half" idx="13"/>
          </p:nvPr>
        </p:nvSpPr>
        <p:spPr>
          <a:xfrm>
            <a:off x="5182870" y="987425"/>
            <a:ext cx="6172835" cy="4873625"/>
          </a:xfr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4" name="Body Level One…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qBQAAqAwAAFsdAAAbJAAAEAAAACYAAAAIAAAAAYAAAAAAAAA="/>
              </a:ext>
            </a:extLst>
          </p:cNvSpPr>
          <p:nvPr>
            <p:ph idx="1"/>
          </p:nvPr>
        </p:nvSpPr>
        <p:spPr>
          <a:xfrm>
            <a:off x="839470" y="2057400"/>
            <a:ext cx="3932555" cy="3811905"/>
          </a:xfrm>
        </p:spPr>
        <p:txBody>
          <a:bodyPr/>
          <a:lstStyle>
            <a:lvl1pPr marL="0" indent="0">
              <a:buNone/>
              <a:defRPr sz="1600"/>
            </a:lvl1pPr>
            <a:lvl2pPr marL="0" indent="457200">
              <a:buNone/>
              <a:defRPr sz="1600"/>
            </a:lvl2pPr>
            <a:lvl3pPr marL="0" indent="914400">
              <a:buNone/>
              <a:defRPr sz="1600"/>
            </a:lvl3pPr>
            <a:lvl4pPr marL="0" indent="1371600">
              <a:buNone/>
              <a:defRPr sz="1600"/>
            </a:lvl4pPr>
            <a:lvl5pPr marL="0" indent="1828800"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86F0-0056-BEED-7003EEA3482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jS8AAIAfAAA="/>
              </a:ext>
            </a:extLst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  <a:ln>
            <a:noFill/>
          </a:ln>
        </p:spPr>
        <p:txBody>
          <a:bodyPr vert="horz" wrap="square" lIns="45720" tIns="45720" rIns="45720" bIns="45720" numCol="1" spcCol="215900" anchor="ctr">
            <a:prstTxWarp prst="textNoShape">
              <a:avLst/>
            </a:prstTxWarp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OwsAANhFAAAAJgAAEAAAACYAAAAIAAAADS8AAIAfAAA="/>
              </a:ext>
            </a:extLst>
          </p:cNvSpPr>
          <p:nvPr>
            <p:ph type="body" idx="1"/>
          </p:nvPr>
        </p:nvSpPr>
        <p:spPr>
          <a:xfrm>
            <a:off x="838200" y="1825625"/>
            <a:ext cx="10515600" cy="4351655"/>
          </a:xfrm>
          <a:prstGeom prst="rect">
            <a:avLst/>
          </a:prstGeom>
          <a:ln>
            <a:noFill/>
          </a:ln>
        </p:spPr>
        <p:txBody>
          <a:bodyPr vert="horz" wrap="square" lIns="45720" tIns="45720" rIns="45720" bIns="45720" numCol="1" spcCol="215900" anchor="t">
            <a:prstTxWarp prst="textNoShape">
              <a:avLst/>
            </a:prstTxWarp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E0AAAAASAAAAEgAAABI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BRAAAZScAANhFAAAOKQAAECAAACYAAAAIAAAAjb8AAIAfAAA="/>
              </a:ext>
            </a:extLst>
          </p:cNvSpPr>
          <p:nvPr>
            <p:ph type="sldNum" sz="quarter" idx="2"/>
          </p:nvPr>
        </p:nvSpPr>
        <p:spPr>
          <a:xfrm>
            <a:off x="11095355" y="6403975"/>
            <a:ext cx="258445" cy="269875"/>
          </a:xfrm>
          <a:prstGeom prst="rect">
            <a:avLst/>
          </a:prstGeom>
          <a:ln>
            <a:noFill/>
          </a:ln>
        </p:spPr>
        <p:txBody>
          <a:bodyPr vert="horz" wrap="none" lIns="45720" tIns="45720" rIns="45720" bIns="45720" numCol="1" spcCol="215900" anchor="ctr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C095632D-F29F-2DC4-D1C0-04917C8E2751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1pPr>
      <a:lvl2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2pPr>
      <a:lvl3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3pPr>
      <a:lvl4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4pPr>
      <a:lvl5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5pPr>
      <a:lvl6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6pPr>
      <a:lvl7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7pPr>
      <a:lvl8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8pPr>
      <a:lvl9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9pPr>
    </p:titleStyle>
    <p:bodyStyle>
      <a:lvl1pPr marL="228600" marR="0" indent="-228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1pPr>
      <a:lvl2pPr marL="723900" marR="0" indent="-2667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2pPr>
      <a:lvl3pPr marL="1234440" marR="0" indent="-32004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3pPr>
      <a:lvl4pPr marL="1727200" marR="0" indent="-355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4pPr>
      <a:lvl5pPr marL="2184400" marR="0" indent="-355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5pPr>
      <a:lvl6pPr marL="2641600" marR="0" indent="-355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6pPr>
      <a:lvl7pPr marL="3098800" marR="0" indent="-355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7pPr>
      <a:lvl8pPr marL="3556000" marR="0" indent="-355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8pPr>
      <a:lvl9pPr marL="4013200" marR="0" indent="-355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9pPr>
    </p:bodyStyle>
    <p:otherStyle>
      <a:lvl1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1pPr>
      <a:lvl2pPr marL="0" marR="0" indent="45720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2pPr>
      <a:lvl3pPr marL="0" marR="0" indent="91440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3pPr>
      <a:lvl4pPr marL="0" marR="0" indent="137160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4pPr>
      <a:lvl5pPr marL="0" marR="0" indent="182880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5pPr>
      <a:lvl6pPr marL="0" marR="0" indent="228600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6pPr>
      <a:lvl7pPr marL="0" marR="0" indent="274320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7pPr>
      <a:lvl8pPr marL="0" marR="0" indent="320040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8pPr>
      <a:lvl9pPr marL="0" marR="0" indent="365760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MB0PIQ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vy8AAAAAAAA="/>
              </a:ext>
            </a:extLst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Tex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OwsAANhFAAAAJgAAEAAAACYAAAAIAAAAPy8AAAAAAAA="/>
              </a:ext>
            </a:extLst>
          </p:cNvSpPr>
          <p:nvPr>
            <p:ph type="body" idx="1"/>
          </p:nvPr>
        </p:nvSpPr>
        <p:spPr>
          <a:xfrm>
            <a:off x="838200" y="1825625"/>
            <a:ext cx="10515600" cy="4351655"/>
          </a:xfrm>
          <a:prstGeom prst="rect">
            <a:avLst/>
          </a:prstGeo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en-us"/>
            </a:pPr>
            <a:r>
              <a:t>Click to edit Master text styles</a:t>
            </a:r>
          </a:p>
          <a:p>
            <a:pPr lvl="1">
              <a:defRPr lang="en-us"/>
            </a:pPr>
            <a:r>
              <a:t>Second level</a:t>
            </a:r>
          </a:p>
          <a:p>
            <a:pPr lvl="2">
              <a:defRPr lang="en-us"/>
            </a:pPr>
            <a:r>
              <a:t>Third level</a:t>
            </a:r>
          </a:p>
          <a:p>
            <a:pPr lvl="3">
              <a:defRPr lang="en-us"/>
            </a:pPr>
            <a:r>
              <a:t>Fourth level</a:t>
            </a:r>
          </a:p>
          <a:p>
            <a:pPr lvl="4">
              <a:defRPr lang="en-us"/>
            </a:pPr>
            <a:r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ICoAo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EAAAACYAAAAIAAAAv48AAAAAAAA="/>
              </a:ext>
            </a:extLst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l">
              <a:defRPr lang="en-us" sz="1200">
                <a:solidFill>
                  <a:srgbClr val="8C8C8C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C095632D-0CBB-0D63-F5E0-FA36DBAE03AF}" type="datetime1">
              <a:t>8/20/20</a:t>
            </a:fld>
            <a:endParaRPr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EAAAACYAAAAIAAAAv48AAAAAAAA="/>
              </a:ext>
            </a:extLst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ctr">
              <a:defRPr lang="en-us" sz="1200">
                <a:solidFill>
                  <a:srgbClr val="8C8C8C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EAAAACYAAAAIAAAAv48AAAAAAAA="/>
              </a:ext>
            </a:extLst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en-us" sz="1200">
                <a:solidFill>
                  <a:srgbClr val="8C8C8C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C095632D-22DE-5010-90BD-D445A8F36681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" spc="0" baseline="0">
          <a:solidFill>
            <a:schemeClr val="tx1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9pPr>
    </p:titleStyle>
    <p:bodyStyle>
      <a:lvl1pPr marL="228600" marR="0" indent="-228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lang="en-us" sz="2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1pPr>
      <a:lvl2pPr marL="6858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1" charset="0"/>
        <a:buChar char="•"/>
        <a:tabLst/>
        <a:defRPr lang="en-us" sz="24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2pPr>
      <a:lvl3pPr marL="11430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1" charset="0"/>
        <a:buChar char="•"/>
        <a:tabLst/>
        <a:defRPr lang="en-us" sz="20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3pPr>
      <a:lvl4pPr marL="16002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1" charset="0"/>
        <a:buChar char="•"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4pPr>
      <a:lvl5pPr marL="20574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1" charset="0"/>
        <a:buChar char="•"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5pPr>
      <a:lvl6pPr marL="25146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1" charset="0"/>
        <a:buChar char="•"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6pPr>
      <a:lvl7pPr marL="29718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1" charset="0"/>
        <a:buChar char="•"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7pPr>
      <a:lvl8pPr marL="34290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1" charset="0"/>
        <a:buChar char="•"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8pPr>
      <a:lvl9pPr marL="38862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1" charset="0"/>
        <a:buChar char="•"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>
          <a:xfrm>
            <a:off x="838200" y="1952624"/>
            <a:ext cx="10515600" cy="1971675"/>
          </a:xfrm>
        </p:spPr>
        <p:txBody>
          <a:bodyPr/>
          <a:lstStyle/>
          <a:p>
            <a:pPr algn="ctr"/>
            <a:r>
              <a:rPr dirty="0"/>
              <a:t>Disorder due to disorder - due to vs </a:t>
            </a:r>
            <a:r>
              <a:rPr dirty="0" err="1"/>
              <a:t>explict</a:t>
            </a:r>
            <a:r>
              <a:rPr dirty="0"/>
              <a:t> statem</a:t>
            </a:r>
            <a:r>
              <a:rPr lang="en-US" dirty="0"/>
              <a:t>en</a:t>
            </a:r>
            <a:r>
              <a:rPr dirty="0"/>
              <a:t>ts in an axiom</a:t>
            </a:r>
            <a:r>
              <a:rPr lang="en-US" dirty="0"/>
              <a:t> (aka due to vs. co-occurrent)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FiAWIAMAAAAEAAAAAAAAAAAAAAAAAAAAAAAAAAeAAAAaAAAAAAAAAAAAAAAAAAAAAAAAAAAAAAAECcAABAnAAAAAAAAAAAAAAAAAAAAAAAAAAAAAAAAAAAAAAAAAAAAABQAAAAAAAAAwMD/AAAAAABkAAAAMgAAAAAAAABkAAAAAAAAAH9/fwAKAAAAHwAAAFQAAABEcsQF////AQAAAAAAAAAAAAAAAAAAAAAAAAAAAAAAAAAAAAAAAAAAAAAAAn9/fwDn5uY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en-us"/>
            </a:pPr>
            <a:r>
              <a:t>240312009 |Cerebral injury due to birth trauma (disorder)|</a:t>
            </a:r>
          </a:p>
        </p:txBody>
      </p:sp>
      <p:pic>
        <p:nvPicPr>
          <p:cNvPr id="3" name="Content Placeholder 5"/>
          <p:cNvPicPr>
            <a:picLocks noGrp="1" noChangeAspect="1" noChangeArrowheads="1"/>
            <a:extLst>
              <a:ext uri="smNativeData">
                <pr:smNativeData xmlns="" xmlns:p14="http://schemas.microsoft.com/office/powerpoint/2010/main" xmlns:pr="smNativeData" val="SMDATA_15_s/GLXhMAAAAlAAAAEQAAAC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RHLEBf///wEAAAAAAAAAAAAAAAAAAAAAAAAAAAAAAAAAAAAAAAAAAAAAAAJ/f38A5+bmA8zMzADAwP8Af39/AAAAAAAAAAAAAAAAAP///wAAAAAAIQAAABgAAAAUAAAAKAUAAE8RAADYRQAA7B8AABAAAAAmAAAACAAAAAGBAAAA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838200" y="2813685"/>
            <a:ext cx="10515600" cy="237553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EcsQF////AQAAAAAAAAAAAAAAAAAAAAAAAAAAAAAAAAAAAAAAAAAAAAAAAn9/fwDn5uYDzMzMAMDA/wB/f38AAAAAAAAAAAAAAAAAAAAAAAAAAAAhAAAAGAAAABQAAAAoBQAAPwIAANhFAABnCgAAEAAAACYAAAAIAAAAACAAAAAAAAA="/>
              </a:ext>
            </a:extLst>
          </p:cNvSpPr>
          <p:nvPr>
            <p:ph type="title"/>
          </p:nvPr>
        </p:nvSpPr>
        <p:spPr/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defRPr lang="en-us" sz="3960"/>
            </a:pPr>
            <a:r>
              <a:t>206238001 |Cerebral edema due to birth injury (disorder)| - proposed model using 2 role groups</a:t>
            </a:r>
          </a:p>
        </p:txBody>
      </p:sp>
      <p:pic>
        <p:nvPicPr>
          <p:cNvPr id="3" name="Content Placeholder 5"/>
          <p:cNvPicPr>
            <a:picLocks noGrp="1" noChangeAspect="1" noChangeArrowheads="1"/>
            <a:extLst>
              <a:ext uri="smNativeData">
                <pr:smNativeData xmlns="" xmlns:p14="http://schemas.microsoft.com/office/powerpoint/2010/main" xmlns:pr="smNativeData" val="SMDATA_15_s/GLXhMAAAAlAAAAEQAAAC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RHLEBf///wEAAAAAAAAAAAAAAAAAAAAAAAAAAAAAAAAAAAAAAAAAAAAAAAJ/f38A5+bmA8zMzADAwP8Af39/AAAAAAAAAAAAAAAAAP///wAAAAAAIQAAABgAAAAUAAAAAwEAAFsLAAALSQAAKCMAABAAAAAmAAAACAAAAAGBAAAA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164465" y="1845945"/>
            <a:ext cx="11709400" cy="386905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8B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870526002 |Abnormal uterine bleeding due to endometrial polyp 2 (disorder)|</a:t>
            </a:r>
          </a:p>
        </p:txBody>
      </p:sp>
      <p:pic>
        <p:nvPicPr>
          <p:cNvPr id="3" name="Picture1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s/GLXhMAAAAlAAAAEQAAAC8B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RHLEBf///wEAAAAAAAAAAAAAAAAAAAAAAAAAAAAAAAAAAAAAAAAAAAAAAAJ/f38AU1NTA8zMzADAwP8Af39/AAAAAAAAAAAAAAAAAP///wAAAAAAIQAAABgAAAAUAAAAogcAAPUKAAD4QgAAIi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240790" y="1781175"/>
            <a:ext cx="9645650" cy="490537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Textbox1"/>
          <p:cNvSpPr txBox="1">
            <a:extLst>
              <a:ext uri="smNativeData">
                <pr:smNativeData xmlns="" xmlns:p14="http://schemas.microsoft.com/office/powerpoint/2010/main" xmlns:pr="smNativeData" val="SMDATA_13_s/GLXhMAAAAlAAAAEgAAAE8BAAAAkAAAAEgAAACQAAAASAAAAAAAAAAAAAAAAAAAAAEAAABQAAAAAAAAAAAA4D8AAAAAAADgPwAAAAAAAOA/AAAAAAAA4D8AAAAAAADgPwAAAAAAAOA/AAAAAAAA4D8AAAAAAADgPwAAAAAAAOA/AAAAAAAA4D8CAAAAjAAAAAAAAAAAAAAAAAAAAP///wgAAAAAAAAAAAAAAAAAAAAAAAAAAAAAAAAAAAAAZAAAAAEAAABAAAAAAAAAAAAAAAAAAAAAAAAAAAAAAAAAAAAAAAAAAAAAAAAAAAAAAAAAAAAAAAAAAAAAAAAAAAAAAAAAAAAAAAAAAAAAAAAAAAAAAAAAAAAAAAAAAAAAFAAAADwAAAAAAAAAAAAAAERyxA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AAAAAA////AQAAAAAAAAAAAAAAAAAAAAAAAAAAAAAAAAAAAAAAAAAARHLEAH9/fwBTU1MDzMzMAMDA/wB/f38AAAAAAAAAAAAAAAAAAAAAAAAAAAAhAAAAGAAAABQAAADtKwAAyxgAAF9AAAALGwAAECAAACYAAAAIAAAA//////////8="/>
              </a:ext>
            </a:extLst>
          </p:cNvSpPr>
          <p:nvPr/>
        </p:nvSpPr>
        <p:spPr>
          <a:xfrm>
            <a:off x="7140575" y="4030345"/>
            <a:ext cx="3323590" cy="36576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/>
          <a:lstStyle/>
          <a:p>
            <a:r>
              <a:t>A bleeding endometrial polyp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8B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MAd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128971000119101 |Cryoglobulinemia due to chronic hepatitis C (disorder)|</a:t>
            </a:r>
          </a:p>
        </p:txBody>
      </p:sp>
      <p:pic>
        <p:nvPicPr>
          <p:cNvPr id="3" name="Picture1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s/GLXhMAAAAlAAAAEQAAAC8B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RHLEBf///wEAAAAAAAAAAAAAAAAAAAAAAAAAAAAAAAAAAAAAAAAAAAAAAAJ/f38AU1NTA8zMzADAwP8Af39/AAAAAAAAAAAAAAAAAP///wAAAAAAIQAAABgAAAAUAAAAmwsAAAILAABsQQAA9yg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886585" y="1789430"/>
            <a:ext cx="8748395" cy="486981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8B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PwIAANhFAABnCgAAAAAAACYAAAAIAAAAAQAAAAAAAAA="/>
              </a:ext>
            </a:extLst>
          </p:cNvSpPr>
          <p:nvPr>
            <p:ph type="title"/>
          </p:nvPr>
        </p:nvSpPr>
        <p:spPr>
          <a:xfrm>
            <a:off x="838200" y="365125"/>
            <a:ext cx="10515600" cy="1325880"/>
          </a:xfrm>
        </p:spPr>
        <p:txBody>
          <a:bodyPr/>
          <a:lstStyle/>
          <a:p>
            <a:r>
              <a:t>314033007 |Uveitic glaucoma (disorder)|</a:t>
            </a:r>
          </a:p>
        </p:txBody>
      </p:sp>
      <p:pic>
        <p:nvPicPr>
          <p:cNvPr id="3" name="Picture1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s/GLXhMAAAAlAAAAEQAAAC8B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RHLEBf///wEAAAAAAAAAAAAAAAAAAAAAAAAAAAAAAAAAAAAAAAAAAAAAAAJ/f38AU1NTA8zMzADAwP8Af39/AAAAAAAAAAAAAAAAAP///wAAAAAAIQAAABgAAAAUAAAANAUAALkMAABQRQAAUR0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845820" y="2068195"/>
            <a:ext cx="10421620" cy="269748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8B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zn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PwIAANhFAABnCgAAAAAAACYAAAAIAAAAAQAAAAAAAAA="/>
              </a:ext>
            </a:extLst>
          </p:cNvSpPr>
          <p:nvPr>
            <p:ph type="title"/>
          </p:nvPr>
        </p:nvSpPr>
        <p:spPr>
          <a:xfrm>
            <a:off x="838200" y="365125"/>
            <a:ext cx="10515600" cy="1325880"/>
          </a:xfrm>
        </p:spPr>
        <p:txBody>
          <a:bodyPr/>
          <a:lstStyle/>
          <a:p>
            <a:r>
              <a:t>314033007 |Uveitic glaucoma (disorder)|- alternate models</a:t>
            </a:r>
          </a:p>
        </p:txBody>
      </p:sp>
      <p:pic>
        <p:nvPicPr>
          <p:cNvPr id="3" name="Picture1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s/GLXhMAAAAlAAAAEQAAAC8B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RHLEBf///wEAAAAAAAAAAAAAAAAAAAAAAAAAAAAAAAAAAAAAAAAAAAAAAAJ/f38AU1NTA8zMzADAwP8Af39/AAAAAAAAAAAAAAAAAP///wAAAAAAIQAAABgAAAAUAAAAIgUAAIwLAACDRwAA6ic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834390" y="1877060"/>
            <a:ext cx="10790555" cy="461137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DAFE1-EA2D-F649-A0A1-4A699F26A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1148365"/>
          </a:xfrm>
        </p:spPr>
        <p:txBody>
          <a:bodyPr/>
          <a:lstStyle/>
          <a:p>
            <a:r>
              <a:rPr lang="en-US" dirty="0"/>
              <a:t>304026004 |Varicose ulcer of lower extremity (disorder)|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47556ED-EA99-E248-814B-AA4A1FC360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491" y="1691005"/>
            <a:ext cx="8577095" cy="4917384"/>
          </a:xfrm>
        </p:spPr>
      </p:pic>
    </p:spTree>
    <p:extLst>
      <p:ext uri="{BB962C8B-B14F-4D97-AF65-F5344CB8AC3E}">
        <p14:creationId xmlns:p14="http://schemas.microsoft.com/office/powerpoint/2010/main" val="2424269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9156B-1550-D94E-A3B4-16E6FCC9E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consistency for due to vs. co-occurrent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CEE4ED39-4B9A-4243-9FE8-43E37FAF1C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994127"/>
              </p:ext>
            </p:extLst>
          </p:nvPr>
        </p:nvGraphicFramePr>
        <p:xfrm>
          <a:off x="838200" y="2073922"/>
          <a:ext cx="10515599" cy="38547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9218">
                  <a:extLst>
                    <a:ext uri="{9D8B030D-6E8A-4147-A177-3AD203B41FA5}">
                      <a16:colId xmlns:a16="http://schemas.microsoft.com/office/drawing/2014/main" val="1826475327"/>
                    </a:ext>
                  </a:extLst>
                </a:gridCol>
                <a:gridCol w="3883088">
                  <a:extLst>
                    <a:ext uri="{9D8B030D-6E8A-4147-A177-3AD203B41FA5}">
                      <a16:colId xmlns:a16="http://schemas.microsoft.com/office/drawing/2014/main" val="1319443111"/>
                    </a:ext>
                  </a:extLst>
                </a:gridCol>
                <a:gridCol w="1869959">
                  <a:extLst>
                    <a:ext uri="{9D8B030D-6E8A-4147-A177-3AD203B41FA5}">
                      <a16:colId xmlns:a16="http://schemas.microsoft.com/office/drawing/2014/main" val="3460779882"/>
                    </a:ext>
                  </a:extLst>
                </a:gridCol>
                <a:gridCol w="1814445">
                  <a:extLst>
                    <a:ext uri="{9D8B030D-6E8A-4147-A177-3AD203B41FA5}">
                      <a16:colId xmlns:a16="http://schemas.microsoft.com/office/drawing/2014/main" val="4020313156"/>
                    </a:ext>
                  </a:extLst>
                </a:gridCol>
                <a:gridCol w="1498889">
                  <a:extLst>
                    <a:ext uri="{9D8B030D-6E8A-4147-A177-3AD203B41FA5}">
                      <a16:colId xmlns:a16="http://schemas.microsoft.com/office/drawing/2014/main" val="3103535958"/>
                    </a:ext>
                  </a:extLst>
                </a:gridCol>
              </a:tblGrid>
              <a:tr h="34564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id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err="1">
                          <a:effectLst/>
                        </a:rPr>
                        <a:t>fsn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JTC - DUE TO/CO-OCCURRENT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BGO - DUE TO/CO-OCCURRENT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Monica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899291"/>
                  </a:ext>
                </a:extLst>
              </a:tr>
              <a:tr h="18715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402469004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Tophus co-occurrent and due to gout (disorder)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CO-OCCURENT.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CO-OCCURRENT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3843040"/>
                  </a:ext>
                </a:extLst>
              </a:tr>
              <a:tr h="18715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83850008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Acidosis co-occurrent and due to uremia (disorder)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901383"/>
                  </a:ext>
                </a:extLst>
              </a:tr>
              <a:tr h="18715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735173007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Shock co-occurrent and due to anaphylaxis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BGO: No cause and effect?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4544038"/>
                  </a:ext>
                </a:extLst>
              </a:tr>
              <a:tr h="780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724992007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Epilepsy co-occurrent and due to dementia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Pending review by Epilepsy CRG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TO. Needed for directionality as dementia may result in epilepsy and vice versa. See Cognition and dementia in older patients with epilepsy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7460745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195900001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Pneumonia co-occurrent and due to measles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CAUSED BY Organism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CAUSED BY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Agree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0638363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19431000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Arthritis co-occurrent and due to rubella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CAUSED BY Organism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CAUSED BY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Agree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5851097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367171000119100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Hematuria co-occurrent and due to cystitis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373307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719680009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Tophus of toe co-occurrent and due to gout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DUE TO BGO: Why co-occurrent?)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050858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14763005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Tophus of ear co-occurrent and due to gout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DUE TO BGO: Why co-occurrent?)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6805429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80119007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Pericarditis co-occurrent and due to uremia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438402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190842000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Tophus of hand co-occurrent and due to gout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DUE TO BGO: Why co-occurrent?)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0711152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368371000119102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Hematuria co-occurrent and due to trigonitis (disorder)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DUE TO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7379037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281362006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Tophus of bursa co-occurrent and due to gout (disorder)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DUE TO BGO: Why co-occurrent?)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CO-OCCURENT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5428245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402470003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Tophus of digit co-occurrent and due to gout (disorder)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 BGO: Why co-occurrent?)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CO-OCCURENT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3415519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27277001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Tophus of heart co-occurrent and due to gout (disorder)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 BGO: Why co-occurrent?)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CO-OCCURENT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546380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281363001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Tophus of tendon co-occurrent and due to gout (disorder)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DUE TO BGO: Why co-occurrent?)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CO-OCCURENT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CO-OCCURENT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415315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724766009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Chorea co-occurrent and due to Wilson disease (disorder)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DUE TO BGO: Why co-occurrent?)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CO-OCCURENT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CO-OCCURENT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49061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404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Eb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PwIAANhFAABnCgAAAAAAACYAAAAIAAAAAQAAAAAAAAA="/>
              </a:ext>
            </a:extLst>
          </p:cNvSpPr>
          <p:nvPr>
            <p:ph type="title"/>
          </p:nvPr>
        </p:nvSpPr>
        <p:spPr>
          <a:xfrm>
            <a:off x="838200" y="365125"/>
            <a:ext cx="10515600" cy="1325880"/>
          </a:xfrm>
        </p:spPr>
        <p:txBody>
          <a:bodyPr/>
          <a:lstStyle/>
          <a:p>
            <a:r>
              <a:t>Questions</a:t>
            </a:r>
          </a:p>
        </p:txBody>
      </p:sp>
      <p:sp>
        <p:nvSpPr>
          <p:cNvPr id="3" name="Tex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s1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OwsAANhFAAAAJgAAEAAAACYAAAAIAAAAAAAAAAAAAAA="/>
              </a:ext>
            </a:extLst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Main result of adding additional relationships to an axiom instead of using a due to relationship appears to be to assert co-occurrence with the causative disorder</a:t>
            </a:r>
          </a:p>
          <a:p>
            <a:r>
              <a:rPr lang="en-us"/>
              <a:t>Would adding additional relationships to an axiom replace all due to disorder relationships?</a:t>
            </a:r>
          </a:p>
          <a:p>
            <a:pPr lvl="1"/>
            <a:r>
              <a:rPr lang="en-us"/>
              <a:t>If not, this resurfaces the issue we had with the co-occurrent and due to pattern in terms of maintaining modeling consistency and was the main reason we retired this modeling pattern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A31666-3272-DB4D-AECB-E86D39729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patterns for combined disorders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AEDF14D-5262-184B-8CE1-F734AC98D5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1917692"/>
              </p:ext>
            </p:extLst>
          </p:nvPr>
        </p:nvGraphicFramePr>
        <p:xfrm>
          <a:off x="838200" y="1825625"/>
          <a:ext cx="10515596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899">
                  <a:extLst>
                    <a:ext uri="{9D8B030D-6E8A-4147-A177-3AD203B41FA5}">
                      <a16:colId xmlns:a16="http://schemas.microsoft.com/office/drawing/2014/main" val="1321956692"/>
                    </a:ext>
                  </a:extLst>
                </a:gridCol>
                <a:gridCol w="2628899">
                  <a:extLst>
                    <a:ext uri="{9D8B030D-6E8A-4147-A177-3AD203B41FA5}">
                      <a16:colId xmlns:a16="http://schemas.microsoft.com/office/drawing/2014/main" val="1410646046"/>
                    </a:ext>
                  </a:extLst>
                </a:gridCol>
                <a:gridCol w="2628899">
                  <a:extLst>
                    <a:ext uri="{9D8B030D-6E8A-4147-A177-3AD203B41FA5}">
                      <a16:colId xmlns:a16="http://schemas.microsoft.com/office/drawing/2014/main" val="1514452205"/>
                    </a:ext>
                  </a:extLst>
                </a:gridCol>
                <a:gridCol w="2628899">
                  <a:extLst>
                    <a:ext uri="{9D8B030D-6E8A-4147-A177-3AD203B41FA5}">
                      <a16:colId xmlns:a16="http://schemas.microsoft.com/office/drawing/2014/main" val="26756403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Pattern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u="none" strike="noStrike" kern="1" spc="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</a:t>
                      </a:r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u="none" strike="noStrike" kern="1" spc="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Used for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1" i="0" u="none" strike="noStrike" kern="1" spc="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462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Simple co-</a:t>
                      </a:r>
                      <a:r>
                        <a:rPr lang="en-US" dirty="0" err="1"/>
                        <a:t>occurence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isA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X+isA</a:t>
                      </a:r>
                      <a:r>
                        <a:rPr lang="en-US" dirty="0"/>
                        <a:t> 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 algn="l">
                        <a:buFont typeface="+mj-lt"/>
                        <a:buAutoNum type="arabicPeriod"/>
                      </a:pPr>
                      <a:r>
                        <a:rPr lang="en-US" dirty="0"/>
                        <a:t>Multi component syndromes</a:t>
                      </a:r>
                    </a:p>
                    <a:p>
                      <a:pPr marL="228600" indent="-228600" algn="l">
                        <a:buFont typeface="+mj-lt"/>
                        <a:buAutoNum type="arabicPeriod"/>
                      </a:pPr>
                      <a:r>
                        <a:rPr lang="en-US" dirty="0"/>
                        <a:t>Manifestations of multisystem diseases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507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US" dirty="0"/>
                        <a:t>Due 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isA</a:t>
                      </a:r>
                      <a:r>
                        <a:rPr lang="en-US" dirty="0"/>
                        <a:t> X due to 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 algn="l">
                        <a:buFont typeface="+mj-lt"/>
                        <a:buAutoNum type="arabicPeriod"/>
                      </a:pPr>
                      <a:r>
                        <a:rPr lang="en-US" dirty="0"/>
                        <a:t>A causal relationship between 2 disorders </a:t>
                      </a:r>
                    </a:p>
                    <a:p>
                      <a:pPr marL="228600" indent="-228600" algn="l">
                        <a:buFont typeface="+mj-lt"/>
                        <a:buAutoNum type="arabicPeriod"/>
                      </a:pPr>
                      <a:r>
                        <a:rPr lang="en-US" dirty="0"/>
                        <a:t>Causality is interpreted as any point on a causal chain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May be combined with a temporal relationship when specified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1460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Co-occurrent and due 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isA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X+isA</a:t>
                      </a:r>
                      <a:r>
                        <a:rPr lang="en-US" dirty="0"/>
                        <a:t> Y due to 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 causal relationship between 2 disorders in which both disorders are necessarily present at the same time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Recommended to retire due to difficulty applying consistently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062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Temporal relationships</a:t>
                      </a:r>
                    </a:p>
                    <a:p>
                      <a:pPr algn="l"/>
                      <a:endParaRPr lang="en-US" dirty="0"/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X temporally related to Y</a:t>
                      </a:r>
                    </a:p>
                    <a:p>
                      <a:pPr algn="l"/>
                      <a:r>
                        <a:rPr lang="en-US" dirty="0"/>
                        <a:t>X before Y</a:t>
                      </a:r>
                    </a:p>
                    <a:p>
                      <a:pPr algn="l"/>
                      <a:r>
                        <a:rPr lang="en-US" dirty="0"/>
                        <a:t>X during Y</a:t>
                      </a:r>
                    </a:p>
                    <a:p>
                      <a:pPr algn="l"/>
                      <a:r>
                        <a:rPr lang="en-US" dirty="0"/>
                        <a:t>X after 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US" dirty="0"/>
                        <a:t>When used by itself, a temporal relationship between 2 disorders that are not causally related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Can be combined with due to if bot a causal and temporal relationship are specified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9091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8401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Issue as stated</a:t>
            </a:r>
            <a:r>
              <a:rPr lang="en-US" dirty="0"/>
              <a:t> (by JCA)</a:t>
            </a:r>
            <a:endParaRPr dirty="0"/>
          </a:p>
        </p:txBody>
      </p:sp>
      <p:sp>
        <p:nvSpPr>
          <p:cNvPr id="3" name="Tex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OwsAANhFAAAAJgAAEAAAACYAAAAIAAAAAAAAAAAAAAA="/>
              </a:ext>
            </a:extLst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“As you are probably aware, I have an aversion to disorder DUE TO disorder concepts”</a:t>
            </a:r>
          </a:p>
          <a:p>
            <a:r>
              <a:rPr lang="en-us" sz="2000" dirty="0"/>
              <a:t>“One of the reasons I don't like using disorder in the DUE TO relationship is because it often hides many relevant relationships from the classifier that would be better explicitly stated in an axiom”.</a:t>
            </a:r>
            <a:r>
              <a:rPr lang="en-US" sz="2000" dirty="0"/>
              <a:t> 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This has the effect of creating co-occurrence between 2 disorders - BG</a:t>
            </a:r>
          </a:p>
          <a:p>
            <a:r>
              <a:rPr lang="en-US" sz="2000" dirty="0"/>
              <a:t>It is my impression that we are not trying to represent the natural history of a condition in our concepts.</a:t>
            </a:r>
          </a:p>
          <a:p>
            <a:r>
              <a:rPr lang="en-US" sz="2000" dirty="0"/>
              <a:t>The focus should be the presentation of the clinical condition at the time the assessment is made and a statement related to that instance of the condition.</a:t>
            </a:r>
          </a:p>
          <a:p>
            <a:r>
              <a:rPr lang="en-US" sz="2000" dirty="0"/>
              <a:t>In that sense, we need to identify the actionable focal meaning of the concept.</a:t>
            </a:r>
          </a:p>
          <a:p>
            <a:r>
              <a:rPr lang="en-US" sz="2000" dirty="0"/>
              <a:t>In the case of simple co-occurrence, there are two (or more) focal meanings, which hopefully have the same actionable resolution of the disposition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57BF2-E3BB-4247-B31E-74B60FB6D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Concerns voiced by BGO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E8AA7-8D46-A042-9F06-ACFE71C11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4325"/>
            <a:ext cx="10515600" cy="4908550"/>
          </a:xfrm>
        </p:spPr>
        <p:txBody>
          <a:bodyPr/>
          <a:lstStyle/>
          <a:p>
            <a:pPr marL="0" indent="0">
              <a:buNone/>
            </a:pPr>
            <a:endParaRPr lang="en-US" sz="1800" dirty="0"/>
          </a:p>
          <a:p>
            <a:pPr fontAlgn="base"/>
            <a:r>
              <a:rPr lang="en-US" sz="1600" dirty="0"/>
              <a:t>If the idea to model most of the combined disorders with a causal relationship as co-occurrent but with some exceptions, I think we are going back to square one which is why we decided to not use co-occurrent and due to, i.e. it places the decision when to use the exception on the author which will invariably lead to inconsistency. </a:t>
            </a:r>
          </a:p>
          <a:p>
            <a:pPr fontAlgn="base"/>
            <a:r>
              <a:rPr lang="en-US" sz="1600" dirty="0"/>
              <a:t>I have had difficulty trying to decide exactly what the exceptions are that </a:t>
            </a:r>
            <a:r>
              <a:rPr lang="en-US" sz="1600" dirty="0" err="1"/>
              <a:t>woced</a:t>
            </a:r>
            <a:r>
              <a:rPr lang="en-US" sz="1600" dirty="0"/>
              <a:t> by </a:t>
            </a:r>
            <a:r>
              <a:rPr lang="en-US" sz="1600" dirty="0" err="1"/>
              <a:t>uld</a:t>
            </a:r>
            <a:r>
              <a:rPr lang="en-US" sz="1600" dirty="0"/>
              <a:t> require due to rather than co-occurrence. </a:t>
            </a:r>
          </a:p>
          <a:p>
            <a:pPr fontAlgn="base"/>
            <a:r>
              <a:rPr lang="en-US" sz="1600" dirty="0"/>
              <a:t>Possible solutions all directed to maintaining a consistent approach to authoring.</a:t>
            </a:r>
          </a:p>
          <a:p>
            <a:pPr lvl="1" fontAlgn="base"/>
            <a:r>
              <a:rPr lang="en-US" sz="1600" dirty="0"/>
              <a:t>Model all combined disorders with a causal relationship as co-occurrent with the implied meaning that co-occurrence signifies a causal relationship. This has several drawbacks. </a:t>
            </a:r>
          </a:p>
          <a:p>
            <a:pPr lvl="2" fontAlgn="base"/>
            <a:r>
              <a:rPr lang="en-US" sz="1600" dirty="0"/>
              <a:t>It does not mesh with the WHO view of causality</a:t>
            </a:r>
          </a:p>
          <a:p>
            <a:pPr lvl="3" fontAlgn="base"/>
            <a:r>
              <a:rPr lang="en-US" sz="1600" dirty="0"/>
              <a:t>2,252 ICD-10 terms contain “due to”</a:t>
            </a:r>
          </a:p>
          <a:p>
            <a:pPr lvl="2" fontAlgn="base"/>
            <a:r>
              <a:rPr lang="en-US" sz="1600" dirty="0"/>
              <a:t>It will impact how we model syndromes and manifestations of systemic disorders</a:t>
            </a:r>
          </a:p>
          <a:p>
            <a:pPr lvl="2" fontAlgn="base"/>
            <a:r>
              <a:rPr lang="en-US" sz="1600" dirty="0"/>
              <a:t>How would we name these?</a:t>
            </a:r>
          </a:p>
          <a:p>
            <a:pPr lvl="1" fontAlgn="base"/>
            <a:r>
              <a:rPr lang="en-US" sz="1600" dirty="0"/>
              <a:t>Model all combined disorders with a causal relationship as co-occurrent and due to. </a:t>
            </a:r>
          </a:p>
          <a:p>
            <a:pPr lvl="1" fontAlgn="base"/>
            <a:r>
              <a:rPr lang="en-US" sz="1600" dirty="0"/>
              <a:t>Model all combined disorders with a causal relationship as due to. The causal condition can be retrieved using ECL queries.</a:t>
            </a:r>
          </a:p>
          <a:p>
            <a:pPr fontAlgn="base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362309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928C5-3A00-334D-A643-78915897C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- causality 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3E1FFF6-48AD-1F4D-8162-ED49F59B79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6700" y="1843405"/>
            <a:ext cx="5981700" cy="437631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92739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34D207-227E-1241-AC85-9F2CEA8DF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examples</a:t>
            </a:r>
          </a:p>
        </p:txBody>
      </p:sp>
    </p:spTree>
    <p:extLst>
      <p:ext uri="{BB962C8B-B14F-4D97-AF65-F5344CB8AC3E}">
        <p14:creationId xmlns:p14="http://schemas.microsoft.com/office/powerpoint/2010/main" val="1618484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784289008 |Nerve palsy (disorder)|</a:t>
            </a:r>
          </a:p>
        </p:txBody>
      </p:sp>
      <p:pic>
        <p:nvPicPr>
          <p:cNvPr id="3" name="Content Placeholder 3" descr="Content Placeholder 3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s/GLXhMAAAAlAAAAEQAAAC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RHLEBf///wEAAAAAAAAAAAAAAAAAAAAAAAAAAAAAAAAAAAAAAAAAAAAAAAJ/f38AU1NTA8zMzADAwP8Af39/AAAAAAAAAAAAAAAAAP///wAAAAAAIQAAABgAAAAUAAAAKAUAADsNAADYRQAASxo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50745"/>
            <a:ext cx="10515600" cy="212344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TextBox 4"/>
          <p:cNvSpPr>
            <a:extLst>
              <a:ext uri="smNativeData">
                <pr:smNativeData xmlns="" xmlns:p14="http://schemas.microsoft.com/office/powerpoint/2010/main" xmlns:pr="smNativeData" val="SMDATA_13_s/GLXhMAAAAlAAAAZAAAAE0AAAAASAAAAEgAAABI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BTU1MDzMzMAMDA/wB/f38AAAAAAAAAAAAAAAAAAAAAAAAAAAAhAAAAGAAAABQAAABfBgAAkCAAAMJBAADYIgAAECAAACYAAAAIAAAA//////////8="/>
              </a:ext>
            </a:extLst>
          </p:cNvSpPr>
          <p:nvPr/>
        </p:nvSpPr>
        <p:spPr>
          <a:xfrm>
            <a:off x="1035685" y="5293360"/>
            <a:ext cx="9653905" cy="3708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45720" tIns="45720" rIns="45720" bIns="45720" numCol="1" spcCol="215900" anchor="t"/>
          <a:lstStyle/>
          <a:p>
            <a:r>
              <a:t>If palsy is a synonym of paralysis, then a nerve palsy is just muscle paralysis due to a disorder of a nerve</a:t>
            </a:r>
          </a:p>
        </p:txBody>
      </p:sp>
      <p:sp>
        <p:nvSpPr>
          <p:cNvPr id="5" name="Textbox1"/>
          <p:cNvSpPr txBox="1">
            <a:extLst>
              <a:ext uri="smNativeData">
                <pr:smNativeData xmlns="" xmlns:p14="http://schemas.microsoft.com/office/powerpoint/2010/main" xmlns:pr="smNativeData" val="SMDATA_13_s/GLXhMAAAAlAAAAEgAAAE8BAAAAkAAAAEgAAACQAAAASAAAAAAAAAAAAAAAAAAAAAEAAABQAAAAAAAAAAAA4D8AAAAAAADgPwAAAAAAAOA/AAAAAAAA4D8AAAAAAADgPwAAAAAAAOA/AAAAAAAA4D8AAAAAAADgPwAAAAAAAOA/AAAAAAAA4D8CAAAAjAAAAAAAAAAAAAAAAAAAAP///wgAAAAAAAAAAAAAAAAAAAAAAAAAAAAAAAAAAAAAZAAAAAEAAABAAAAAAAAAAAAAAAAAAAAAAAAAAAAAAAAAAAAAAAAAAAAAAAAAAAAAAAAAAAAAAAAAAAAAAAAAAAAAAAAAAAAAAAAAAAAAAAAAAAAAAAAAAAAAAAAAAAAAFAAAADwAAAAAAAAAAAAAAERyxA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AAAAAA////AQAAAAAAAAAAAAAAAAAAAAAAAAAAAAAAAAAAAAAAAAAARHLEAH9/fwBTU1MDzMzMAMDA/wB/f38AAAAAAAAAAAAAAAAAAAAAAAAAAAAhAAAAGAAAABQAAABWHAAAPRwAAOctAAB9HgAAECAAACYAAAAIAAAA//////////8="/>
              </a:ext>
            </a:extLst>
          </p:cNvSpPr>
          <p:nvPr/>
        </p:nvSpPr>
        <p:spPr>
          <a:xfrm>
            <a:off x="4606290" y="4590415"/>
            <a:ext cx="2855595" cy="36576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/>
          <a:lstStyle/>
          <a:p>
            <a:r>
              <a:t>Current model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CSAg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784289008 |Nerve palsy (disorder)| - alternate model 1</a:t>
            </a:r>
          </a:p>
        </p:txBody>
      </p:sp>
      <p:pic>
        <p:nvPicPr>
          <p:cNvPr id="3" name="Content Placeholder 3" descr="Content Placeholder 3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s/GLXhMAAAAlAAAAEQAAAC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RHLEBf///wEAAAAAAAAAAAAAAAAAAAAAAAAAAAAAAAAAAAAAAAAAAAAAAAJ/f38AU1NTA8zMzADAwP8Af39/AAAAAAAAAAAAAAAAAP///wAAAAAAIQAAABgAAAAUAAAA8wYAADsLAAANRAAAACY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129665" y="1825625"/>
            <a:ext cx="9932670" cy="43516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JoJ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784289008 |Nerve palsy (disorder)| - alternate model 2</a:t>
            </a:r>
          </a:p>
        </p:txBody>
      </p:sp>
      <p:pic>
        <p:nvPicPr>
          <p:cNvPr id="3" name="Picture 13" descr="Picture 13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s/GLXhMAAAAlAAAAEQAAAC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C+4AAADAAAABAAAAAAAAAAAAAAAAAAAAAAAAAAHgAAAGgAAAAAAAAAAAAAAAAAAAAAAAAAAAAAABAnAAAQJwAAAAAAAAAAAAAAAAAAAAAAAAAAAAAAAAAAAAAAAAAAAAAUAAAAAAAAAMDA/wAAAAAAZAAAADIAAAAAAAAAZAAAAAAAAAB/f38ACgAAAB8AAABUAAAARHLEBf///wEAAAAAAAAAAAAAAAAAAAAAAAAAAAAAAAAAAAAAAAAAAAAAAAJ/f38AU1NTA8zMzADAwP8Af39/AAAAAAAAAAAAAAAAAP///wAAAAAAIQAAABgAAAAUAAAAKAUAAEwNAABpSAAA7iU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61540"/>
            <a:ext cx="10932795" cy="400431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>
          <a:noFill/>
        </a:ln>
      </a:spPr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A7A7A7"/>
        </a:dk2>
        <a:lt2>
          <a:srgbClr val="535353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000FF"/>
        </a:hlink>
        <a:folHlink>
          <a:srgbClr val="FF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A7A7A7"/>
        </a:dk2>
        <a:lt2>
          <a:srgbClr val="535353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000FF"/>
        </a:hlink>
        <a:folHlink>
          <a:srgbClr val="FF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>
          <a:noFill/>
        </a:ln>
      </a:spPr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>
          <a:noFill/>
        </a:ln>
      </a:spPr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A7A7A7"/>
        </a:dk2>
        <a:lt2>
          <a:srgbClr val="535353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000FF"/>
        </a:hlink>
        <a:folHlink>
          <a:srgbClr val="FF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A7A7A7"/>
        </a:dk2>
        <a:lt2>
          <a:srgbClr val="535353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000FF"/>
        </a:hlink>
        <a:folHlink>
          <a:srgbClr val="FF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1106</Words>
  <Application>Microsoft Macintosh PowerPoint</Application>
  <PresentationFormat>Widescreen</PresentationFormat>
  <Paragraphs>155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Presentation</vt:lpstr>
      <vt:lpstr>Presentation</vt:lpstr>
      <vt:lpstr>Disorder due to disorder - due to vs explict statements in an axiom (aka due to vs. co-occurrent)</vt:lpstr>
      <vt:lpstr>Modeling patterns for combined disorders</vt:lpstr>
      <vt:lpstr>Issue as stated (by JCA)</vt:lpstr>
      <vt:lpstr>Concerns voiced by BGO</vt:lpstr>
      <vt:lpstr>WHO - causality </vt:lpstr>
      <vt:lpstr>Modeling examples</vt:lpstr>
      <vt:lpstr>784289008 |Nerve palsy (disorder)|</vt:lpstr>
      <vt:lpstr>784289008 |Nerve palsy (disorder)| - alternate model 1</vt:lpstr>
      <vt:lpstr>784289008 |Nerve palsy (disorder)| - alternate model 2</vt:lpstr>
      <vt:lpstr>240312009 |Cerebral injury due to birth trauma (disorder)|</vt:lpstr>
      <vt:lpstr>206238001 |Cerebral edema due to birth injury (disorder)| - proposed model using 2 role groups</vt:lpstr>
      <vt:lpstr>870526002 |Abnormal uterine bleeding due to endometrial polyp 2 (disorder)|</vt:lpstr>
      <vt:lpstr>128971000119101 |Cryoglobulinemia due to chronic hepatitis C (disorder)|</vt:lpstr>
      <vt:lpstr>314033007 |Uveitic glaucoma (disorder)|</vt:lpstr>
      <vt:lpstr>314033007 |Uveitic glaucoma (disorder)|- alternate models</vt:lpstr>
      <vt:lpstr>304026004 |Varicose ulcer of lower extremity (disorder)|</vt:lpstr>
      <vt:lpstr>Modeling consistency for due to vs. co-occurrent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Injuries</dc:title>
  <dc:subject/>
  <dc:creator>Bruce J Goldberg</dc:creator>
  <cp:keywords/>
  <dc:description/>
  <cp:lastModifiedBy>Bruce J. Goldberg</cp:lastModifiedBy>
  <cp:revision>6</cp:revision>
  <dcterms:created xsi:type="dcterms:W3CDTF">2020-01-07T08:08:19Z</dcterms:created>
  <dcterms:modified xsi:type="dcterms:W3CDTF">2020-08-21T04:16:40Z</dcterms:modified>
</cp:coreProperties>
</file>