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77" r:id="rId5"/>
    <p:sldId id="325" r:id="rId6"/>
    <p:sldId id="299" r:id="rId7"/>
    <p:sldId id="326" r:id="rId8"/>
    <p:sldId id="300" r:id="rId9"/>
    <p:sldId id="327" r:id="rId10"/>
    <p:sldId id="328" r:id="rId11"/>
    <p:sldId id="319" r:id="rId12"/>
    <p:sldId id="315" r:id="rId13"/>
    <p:sldId id="260" r:id="rId14"/>
    <p:sldId id="322" r:id="rId15"/>
    <p:sldId id="324" r:id="rId16"/>
    <p:sldId id="329" r:id="rId17"/>
    <p:sldId id="270" r:id="rId18"/>
  </p:sldIdLst>
  <p:sldSz cx="12192000" cy="6858000"/>
  <p:notesSz cx="6781800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6" userDrawn="1">
          <p15:clr>
            <a:srgbClr val="A4A3A4"/>
          </p15:clr>
        </p15:guide>
        <p15:guide id="2" orient="horz" pos="3908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orient="horz" pos="1341" userDrawn="1">
          <p15:clr>
            <a:srgbClr val="A4A3A4"/>
          </p15:clr>
        </p15:guide>
        <p15:guide id="5" orient="horz" pos="443" userDrawn="1">
          <p15:clr>
            <a:srgbClr val="A4A3A4"/>
          </p15:clr>
        </p15:guide>
        <p15:guide id="6" pos="681" userDrawn="1">
          <p15:clr>
            <a:srgbClr val="A4A3A4"/>
          </p15:clr>
        </p15:guide>
        <p15:guide id="7" pos="6519" userDrawn="1">
          <p15:clr>
            <a:srgbClr val="A4A3A4"/>
          </p15:clr>
        </p15:guide>
        <p15:guide id="8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58555-86EF-4C63-EA27-7701DC4F191E}" v="4" dt="2020-09-02T14:59:12.606"/>
    <p1510:client id="{417EF066-E6EA-4F7B-8306-E43ADF7F4FEE}" v="16" dt="2020-08-31T13:01:05.770"/>
    <p1510:client id="{7485B1EA-CCF3-491B-B37A-6AC9CF1D6A98}" v="113" dt="2020-09-01T15:02:05.896"/>
    <p1510:client id="{7FB13668-8C0B-464A-5FDE-A6C1E90A4670}" v="47" dt="2020-09-02T12:57:44.408"/>
    <p1510:client id="{8E7C39ED-3C2F-445C-AEF4-D7A6E6D89A62}" v="1" dt="2020-08-28T12:27:14.648"/>
    <p1510:client id="{9CBE0CBD-ACE5-4DF2-E327-B30E9CBCE122}" v="3" dt="2020-08-31T09:37:47.881"/>
    <p1510:client id="{A4886152-74EB-4DA7-82AB-1D8761885D40}" v="280" dt="2020-08-31T07:48:46.303"/>
    <p1510:client id="{D075E1E7-5D71-42F5-72AA-17611F27C512}" v="301" dt="2020-09-02T14:47:59.662"/>
    <p1510:client id="{E07E7FB6-4127-4CFE-178D-A2B18C9CC980}" v="436" dt="2020-09-02T13:27:21.637"/>
    <p1510:client id="{E9358AD6-FA66-40F9-3D08-AFA514B23A45}" v="421" dt="2020-09-02T07:14:56.875"/>
  </p1510:revLst>
</p1510:revInfo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9631B5-78F2-41C9-869B-9F39066F8104}" styleName="Mellanmörkt format 3 - Dekorfärg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115" autoAdjust="0"/>
  </p:normalViewPr>
  <p:slideViewPr>
    <p:cSldViewPr snapToGrid="0">
      <p:cViewPr varScale="1">
        <p:scale>
          <a:sx n="82" d="100"/>
          <a:sy n="82" d="100"/>
        </p:scale>
        <p:origin x="1572" y="102"/>
      </p:cViewPr>
      <p:guideLst>
        <p:guide orient="horz" pos="1256"/>
        <p:guide orient="horz" pos="3908"/>
        <p:guide orient="horz" pos="3566"/>
        <p:guide orient="horz" pos="1341"/>
        <p:guide orient="horz" pos="443"/>
        <p:guide pos="681"/>
        <p:guide pos="6519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6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llin, Keng-Ling" userId="S::keng-ling.wallin@socialstyrelsen.se::95655b37-d9eb-4c6e-8ab1-03250185c456" providerId="AD" clId="Web-{7FB13668-8C0B-464A-5FDE-A6C1E90A4670}"/>
    <pc:docChg chg="modSld">
      <pc:chgData name="Wallin, Keng-Ling" userId="S::keng-ling.wallin@socialstyrelsen.se::95655b37-d9eb-4c6e-8ab1-03250185c456" providerId="AD" clId="Web-{7FB13668-8C0B-464A-5FDE-A6C1E90A4670}" dt="2020-09-02T12:57:44.408" v="43" actId="14100"/>
      <pc:docMkLst>
        <pc:docMk/>
      </pc:docMkLst>
      <pc:sldChg chg="modSp">
        <pc:chgData name="Wallin, Keng-Ling" userId="S::keng-ling.wallin@socialstyrelsen.se::95655b37-d9eb-4c6e-8ab1-03250185c456" providerId="AD" clId="Web-{7FB13668-8C0B-464A-5FDE-A6C1E90A4670}" dt="2020-09-02T12:51:21.075" v="11" actId="1076"/>
        <pc:sldMkLst>
          <pc:docMk/>
          <pc:sldMk cId="3248606753" sldId="277"/>
        </pc:sldMkLst>
        <pc:spChg chg="mod">
          <ac:chgData name="Wallin, Keng-Ling" userId="S::keng-ling.wallin@socialstyrelsen.se::95655b37-d9eb-4c6e-8ab1-03250185c456" providerId="AD" clId="Web-{7FB13668-8C0B-464A-5FDE-A6C1E90A4670}" dt="2020-09-02T12:51:12.278" v="10" actId="20577"/>
          <ac:spMkLst>
            <pc:docMk/>
            <pc:sldMk cId="3248606753" sldId="277"/>
            <ac:spMk id="28" creationId="{00000000-0000-0000-0000-000000000000}"/>
          </ac:spMkLst>
        </pc:spChg>
        <pc:picChg chg="mod">
          <ac:chgData name="Wallin, Keng-Ling" userId="S::keng-ling.wallin@socialstyrelsen.se::95655b37-d9eb-4c6e-8ab1-03250185c456" providerId="AD" clId="Web-{7FB13668-8C0B-464A-5FDE-A6C1E90A4670}" dt="2020-09-02T12:51:21.075" v="11" actId="1076"/>
          <ac:picMkLst>
            <pc:docMk/>
            <pc:sldMk cId="3248606753" sldId="277"/>
            <ac:picMk id="10" creationId="{00000000-0000-0000-0000-000000000000}"/>
          </ac:picMkLst>
        </pc:picChg>
      </pc:sldChg>
      <pc:sldChg chg="modSp">
        <pc:chgData name="Wallin, Keng-Ling" userId="S::keng-ling.wallin@socialstyrelsen.se::95655b37-d9eb-4c6e-8ab1-03250185c456" providerId="AD" clId="Web-{7FB13668-8C0B-464A-5FDE-A6C1E90A4670}" dt="2020-09-02T12:53:34.327" v="20" actId="20577"/>
        <pc:sldMkLst>
          <pc:docMk/>
          <pc:sldMk cId="3438692469" sldId="299"/>
        </pc:sldMkLst>
        <pc:spChg chg="mod">
          <ac:chgData name="Wallin, Keng-Ling" userId="S::keng-ling.wallin@socialstyrelsen.se::95655b37-d9eb-4c6e-8ab1-03250185c456" providerId="AD" clId="Web-{7FB13668-8C0B-464A-5FDE-A6C1E90A4670}" dt="2020-09-02T12:53:34.327" v="20" actId="20577"/>
          <ac:spMkLst>
            <pc:docMk/>
            <pc:sldMk cId="3438692469" sldId="299"/>
            <ac:spMk id="4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7FB13668-8C0B-464A-5FDE-A6C1E90A4670}" dt="2020-09-02T12:57:44.408" v="43" actId="14100"/>
        <pc:sldMkLst>
          <pc:docMk/>
          <pc:sldMk cId="1758053515" sldId="317"/>
        </pc:sldMkLst>
        <pc:spChg chg="mod">
          <ac:chgData name="Wallin, Keng-Ling" userId="S::keng-ling.wallin@socialstyrelsen.se::95655b37-d9eb-4c6e-8ab1-03250185c456" providerId="AD" clId="Web-{7FB13668-8C0B-464A-5FDE-A6C1E90A4670}" dt="2020-09-02T12:56:58.939" v="39" actId="1076"/>
          <ac:spMkLst>
            <pc:docMk/>
            <pc:sldMk cId="1758053515" sldId="317"/>
            <ac:spMk id="2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7FB13668-8C0B-464A-5FDE-A6C1E90A4670}" dt="2020-09-02T12:57:09.392" v="41" actId="1076"/>
          <ac:spMkLst>
            <pc:docMk/>
            <pc:sldMk cId="1758053515" sldId="317"/>
            <ac:spMk id="9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7FB13668-8C0B-464A-5FDE-A6C1E90A4670}" dt="2020-09-02T12:57:02.939" v="40" actId="1076"/>
          <ac:spMkLst>
            <pc:docMk/>
            <pc:sldMk cId="1758053515" sldId="317"/>
            <ac:spMk id="27" creationId="{00000000-0000-0000-0000-000000000000}"/>
          </ac:spMkLst>
        </pc:spChg>
        <pc:grpChg chg="mod">
          <ac:chgData name="Wallin, Keng-Ling" userId="S::keng-ling.wallin@socialstyrelsen.se::95655b37-d9eb-4c6e-8ab1-03250185c456" providerId="AD" clId="Web-{7FB13668-8C0B-464A-5FDE-A6C1E90A4670}" dt="2020-09-02T12:57:44.408" v="43" actId="14100"/>
          <ac:grpSpMkLst>
            <pc:docMk/>
            <pc:sldMk cId="1758053515" sldId="317"/>
            <ac:grpSpMk id="29" creationId="{00000000-0000-0000-0000-000000000000}"/>
          </ac:grpSpMkLst>
        </pc:grpChg>
        <pc:picChg chg="mod">
          <ac:chgData name="Wallin, Keng-Ling" userId="S::keng-ling.wallin@socialstyrelsen.se::95655b37-d9eb-4c6e-8ab1-03250185c456" providerId="AD" clId="Web-{7FB13668-8C0B-464A-5FDE-A6C1E90A4670}" dt="2020-09-02T12:57:13.689" v="42" actId="1076"/>
          <ac:picMkLst>
            <pc:docMk/>
            <pc:sldMk cId="1758053515" sldId="317"/>
            <ac:picMk id="7" creationId="{00000000-0000-0000-0000-000000000000}"/>
          </ac:picMkLst>
        </pc:picChg>
      </pc:sldChg>
      <pc:sldChg chg="modSp">
        <pc:chgData name="Wallin, Keng-Ling" userId="S::keng-ling.wallin@socialstyrelsen.se::95655b37-d9eb-4c6e-8ab1-03250185c456" providerId="AD" clId="Web-{7FB13668-8C0B-464A-5FDE-A6C1E90A4670}" dt="2020-09-02T12:54:56.625" v="31" actId="14100"/>
        <pc:sldMkLst>
          <pc:docMk/>
          <pc:sldMk cId="2196163306" sldId="326"/>
        </pc:sldMkLst>
        <pc:spChg chg="mod">
          <ac:chgData name="Wallin, Keng-Ling" userId="S::keng-ling.wallin@socialstyrelsen.se::95655b37-d9eb-4c6e-8ab1-03250185c456" providerId="AD" clId="Web-{7FB13668-8C0B-464A-5FDE-A6C1E90A4670}" dt="2020-09-02T12:54:30.703" v="26" actId="14100"/>
          <ac:spMkLst>
            <pc:docMk/>
            <pc:sldMk cId="2196163306" sldId="326"/>
            <ac:spMk id="2" creationId="{65A7BB5E-FDBA-4E9E-8263-E05E467E1805}"/>
          </ac:spMkLst>
        </pc:spChg>
        <pc:spChg chg="mod">
          <ac:chgData name="Wallin, Keng-Ling" userId="S::keng-ling.wallin@socialstyrelsen.se::95655b37-d9eb-4c6e-8ab1-03250185c456" providerId="AD" clId="Web-{7FB13668-8C0B-464A-5FDE-A6C1E90A4670}" dt="2020-09-02T12:54:56.625" v="31" actId="14100"/>
          <ac:spMkLst>
            <pc:docMk/>
            <pc:sldMk cId="2196163306" sldId="326"/>
            <ac:spMk id="5" creationId="{17BA8DA5-03F9-49EC-9E60-BF33DC151B23}"/>
          </ac:spMkLst>
        </pc:spChg>
      </pc:sldChg>
    </pc:docChg>
  </pc:docChgLst>
  <pc:docChgLst>
    <pc:chgData name="Karlsson, Daniel" userId="S::daniel.karlsson@socialstyrelsen.se::9217fe8a-bba4-4bd0-91e8-d86e6cfaa45b" providerId="AD" clId="Web-{D075E1E7-5D71-42F5-72AA-17611F27C512}"/>
    <pc:docChg chg="modSld">
      <pc:chgData name="Karlsson, Daniel" userId="S::daniel.karlsson@socialstyrelsen.se::9217fe8a-bba4-4bd0-91e8-d86e6cfaa45b" providerId="AD" clId="Web-{D075E1E7-5D71-42F5-72AA-17611F27C512}" dt="2020-09-02T14:47:59.662" v="341" actId="20577"/>
      <pc:docMkLst>
        <pc:docMk/>
      </pc:docMkLst>
      <pc:sldChg chg="modNotes">
        <pc:chgData name="Karlsson, Daniel" userId="S::daniel.karlsson@socialstyrelsen.se::9217fe8a-bba4-4bd0-91e8-d86e6cfaa45b" providerId="AD" clId="Web-{D075E1E7-5D71-42F5-72AA-17611F27C512}" dt="2020-09-02T14:38:48.596" v="230"/>
        <pc:sldMkLst>
          <pc:docMk/>
          <pc:sldMk cId="187536470" sldId="260"/>
        </pc:sldMkLst>
      </pc:sldChg>
      <pc:sldChg chg="modNotes">
        <pc:chgData name="Karlsson, Daniel" userId="S::daniel.karlsson@socialstyrelsen.se::9217fe8a-bba4-4bd0-91e8-d86e6cfaa45b" providerId="AD" clId="Web-{D075E1E7-5D71-42F5-72AA-17611F27C512}" dt="2020-09-02T14:35:58.798" v="191"/>
        <pc:sldMkLst>
          <pc:docMk/>
          <pc:sldMk cId="3438692469" sldId="299"/>
        </pc:sldMkLst>
      </pc:sldChg>
      <pc:sldChg chg="modSp modNotes">
        <pc:chgData name="Karlsson, Daniel" userId="S::daniel.karlsson@socialstyrelsen.se::9217fe8a-bba4-4bd0-91e8-d86e6cfaa45b" providerId="AD" clId="Web-{D075E1E7-5D71-42F5-72AA-17611F27C512}" dt="2020-09-02T14:36:10.908" v="195"/>
        <pc:sldMkLst>
          <pc:docMk/>
          <pc:sldMk cId="3827250325" sldId="300"/>
        </pc:sldMkLst>
        <pc:spChg chg="mod">
          <ac:chgData name="Karlsson, Daniel" userId="S::daniel.karlsson@socialstyrelsen.se::9217fe8a-bba4-4bd0-91e8-d86e6cfaa45b" providerId="AD" clId="Web-{D075E1E7-5D71-42F5-72AA-17611F27C512}" dt="2020-09-02T14:28:06.530" v="133" actId="20577"/>
          <ac:spMkLst>
            <pc:docMk/>
            <pc:sldMk cId="3827250325" sldId="300"/>
            <ac:spMk id="4" creationId="{00000000-0000-0000-0000-000000000000}"/>
          </ac:spMkLst>
        </pc:spChg>
      </pc:sldChg>
      <pc:sldChg chg="modSp modNotes">
        <pc:chgData name="Karlsson, Daniel" userId="S::daniel.karlsson@socialstyrelsen.se::9217fe8a-bba4-4bd0-91e8-d86e6cfaa45b" providerId="AD" clId="Web-{D075E1E7-5D71-42F5-72AA-17611F27C512}" dt="2020-09-02T14:37:03.783" v="222"/>
        <pc:sldMkLst>
          <pc:docMk/>
          <pc:sldMk cId="3905293649" sldId="315"/>
        </pc:sldMkLst>
        <pc:spChg chg="mod">
          <ac:chgData name="Karlsson, Daniel" userId="S::daniel.karlsson@socialstyrelsen.se::9217fe8a-bba4-4bd0-91e8-d86e6cfaa45b" providerId="AD" clId="Web-{D075E1E7-5D71-42F5-72AA-17611F27C512}" dt="2020-09-02T14:34:55.360" v="184" actId="20577"/>
          <ac:spMkLst>
            <pc:docMk/>
            <pc:sldMk cId="3905293649" sldId="315"/>
            <ac:spMk id="5" creationId="{00000000-0000-0000-0000-000000000000}"/>
          </ac:spMkLst>
        </pc:spChg>
      </pc:sldChg>
      <pc:sldChg chg="mod modShow">
        <pc:chgData name="Karlsson, Daniel" userId="S::daniel.karlsson@socialstyrelsen.se::9217fe8a-bba4-4bd0-91e8-d86e6cfaa45b" providerId="AD" clId="Web-{D075E1E7-5D71-42F5-72AA-17611F27C512}" dt="2020-09-02T14:15:13.916" v="20"/>
        <pc:sldMkLst>
          <pc:docMk/>
          <pc:sldMk cId="133558259" sldId="316"/>
        </pc:sldMkLst>
      </pc:sldChg>
      <pc:sldChg chg="mod modShow">
        <pc:chgData name="Karlsson, Daniel" userId="S::daniel.karlsson@socialstyrelsen.se::9217fe8a-bba4-4bd0-91e8-d86e6cfaa45b" providerId="AD" clId="Web-{D075E1E7-5D71-42F5-72AA-17611F27C512}" dt="2020-09-02T14:14:52.744" v="19"/>
        <pc:sldMkLst>
          <pc:docMk/>
          <pc:sldMk cId="1758053515" sldId="317"/>
        </pc:sldMkLst>
      </pc:sldChg>
      <pc:sldChg chg="mod modShow">
        <pc:chgData name="Karlsson, Daniel" userId="S::daniel.karlsson@socialstyrelsen.se::9217fe8a-bba4-4bd0-91e8-d86e6cfaa45b" providerId="AD" clId="Web-{D075E1E7-5D71-42F5-72AA-17611F27C512}" dt="2020-09-02T14:14:52.322" v="18"/>
        <pc:sldMkLst>
          <pc:docMk/>
          <pc:sldMk cId="2751618464" sldId="318"/>
        </pc:sldMkLst>
      </pc:sldChg>
      <pc:sldChg chg="modSp">
        <pc:chgData name="Karlsson, Daniel" userId="S::daniel.karlsson@socialstyrelsen.se::9217fe8a-bba4-4bd0-91e8-d86e6cfaa45b" providerId="AD" clId="Web-{D075E1E7-5D71-42F5-72AA-17611F27C512}" dt="2020-09-02T14:30:09.828" v="134" actId="20577"/>
        <pc:sldMkLst>
          <pc:docMk/>
          <pc:sldMk cId="1355977481" sldId="319"/>
        </pc:sldMkLst>
        <pc:spChg chg="mod">
          <ac:chgData name="Karlsson, Daniel" userId="S::daniel.karlsson@socialstyrelsen.se::9217fe8a-bba4-4bd0-91e8-d86e6cfaa45b" providerId="AD" clId="Web-{D075E1E7-5D71-42F5-72AA-17611F27C512}" dt="2020-09-02T14:30:09.828" v="134" actId="20577"/>
          <ac:spMkLst>
            <pc:docMk/>
            <pc:sldMk cId="1355977481" sldId="319"/>
            <ac:spMk id="10" creationId="{00000000-0000-0000-0000-000000000000}"/>
          </ac:spMkLst>
        </pc:spChg>
      </pc:sldChg>
      <pc:sldChg chg="modSp modNotes">
        <pc:chgData name="Karlsson, Daniel" userId="S::daniel.karlsson@socialstyrelsen.se::9217fe8a-bba4-4bd0-91e8-d86e6cfaa45b" providerId="AD" clId="Web-{D075E1E7-5D71-42F5-72AA-17611F27C512}" dt="2020-09-02T14:42:54.941" v="330" actId="20577"/>
        <pc:sldMkLst>
          <pc:docMk/>
          <pc:sldMk cId="403172250" sldId="322"/>
        </pc:sldMkLst>
        <pc:spChg chg="mod">
          <ac:chgData name="Karlsson, Daniel" userId="S::daniel.karlsson@socialstyrelsen.se::9217fe8a-bba4-4bd0-91e8-d86e6cfaa45b" providerId="AD" clId="Web-{D075E1E7-5D71-42F5-72AA-17611F27C512}" dt="2020-09-02T14:42:54.941" v="330" actId="20577"/>
          <ac:spMkLst>
            <pc:docMk/>
            <pc:sldMk cId="403172250" sldId="322"/>
            <ac:spMk id="3" creationId="{00000000-0000-0000-0000-000000000000}"/>
          </ac:spMkLst>
        </pc:spChg>
      </pc:sldChg>
      <pc:sldChg chg="mod modShow">
        <pc:chgData name="Karlsson, Daniel" userId="S::daniel.karlsson@socialstyrelsen.se::9217fe8a-bba4-4bd0-91e8-d86e6cfaa45b" providerId="AD" clId="Web-{D075E1E7-5D71-42F5-72AA-17611F27C512}" dt="2020-09-02T14:45:06.458" v="331"/>
        <pc:sldMkLst>
          <pc:docMk/>
          <pc:sldMk cId="2323486881" sldId="323"/>
        </pc:sldMkLst>
      </pc:sldChg>
      <pc:sldChg chg="modNotes">
        <pc:chgData name="Karlsson, Daniel" userId="S::daniel.karlsson@socialstyrelsen.se::9217fe8a-bba4-4bd0-91e8-d86e6cfaa45b" providerId="AD" clId="Web-{D075E1E7-5D71-42F5-72AA-17611F27C512}" dt="2020-09-02T14:45:19.177" v="335"/>
        <pc:sldMkLst>
          <pc:docMk/>
          <pc:sldMk cId="866798539" sldId="324"/>
        </pc:sldMkLst>
      </pc:sldChg>
      <pc:sldChg chg="modSp">
        <pc:chgData name="Karlsson, Daniel" userId="S::daniel.karlsson@socialstyrelsen.se::9217fe8a-bba4-4bd0-91e8-d86e6cfaa45b" providerId="AD" clId="Web-{D075E1E7-5D71-42F5-72AA-17611F27C512}" dt="2020-09-02T14:18:06.886" v="91" actId="20577"/>
        <pc:sldMkLst>
          <pc:docMk/>
          <pc:sldMk cId="2660845387" sldId="325"/>
        </pc:sldMkLst>
        <pc:spChg chg="mod">
          <ac:chgData name="Karlsson, Daniel" userId="S::daniel.karlsson@socialstyrelsen.se::9217fe8a-bba4-4bd0-91e8-d86e6cfaa45b" providerId="AD" clId="Web-{D075E1E7-5D71-42F5-72AA-17611F27C512}" dt="2020-09-02T14:18:06.886" v="91" actId="20577"/>
          <ac:spMkLst>
            <pc:docMk/>
            <pc:sldMk cId="2660845387" sldId="325"/>
            <ac:spMk id="2" creationId="{47A32885-58A4-4EEB-95DB-D9C9651910E5}"/>
          </ac:spMkLst>
        </pc:spChg>
      </pc:sldChg>
      <pc:sldChg chg="modSp modNotes">
        <pc:chgData name="Karlsson, Daniel" userId="S::daniel.karlsson@socialstyrelsen.se::9217fe8a-bba4-4bd0-91e8-d86e6cfaa45b" providerId="AD" clId="Web-{D075E1E7-5D71-42F5-72AA-17611F27C512}" dt="2020-09-02T14:36:04.705" v="193"/>
        <pc:sldMkLst>
          <pc:docMk/>
          <pc:sldMk cId="2196163306" sldId="326"/>
        </pc:sldMkLst>
        <pc:spChg chg="mod">
          <ac:chgData name="Karlsson, Daniel" userId="S::daniel.karlsson@socialstyrelsen.se::9217fe8a-bba4-4bd0-91e8-d86e6cfaa45b" providerId="AD" clId="Web-{D075E1E7-5D71-42F5-72AA-17611F27C512}" dt="2020-09-02T14:02:39.974" v="10" actId="20577"/>
          <ac:spMkLst>
            <pc:docMk/>
            <pc:sldMk cId="2196163306" sldId="326"/>
            <ac:spMk id="5" creationId="{17BA8DA5-03F9-49EC-9E60-BF33DC151B23}"/>
          </ac:spMkLst>
        </pc:spChg>
        <pc:picChg chg="mod">
          <ac:chgData name="Karlsson, Daniel" userId="S::daniel.karlsson@socialstyrelsen.se::9217fe8a-bba4-4bd0-91e8-d86e6cfaa45b" providerId="AD" clId="Web-{D075E1E7-5D71-42F5-72AA-17611F27C512}" dt="2020-09-02T14:03:17.537" v="16" actId="1076"/>
          <ac:picMkLst>
            <pc:docMk/>
            <pc:sldMk cId="2196163306" sldId="326"/>
            <ac:picMk id="7" creationId="{1D3BA125-A308-44FE-9BDA-452750262F0A}"/>
          </ac:picMkLst>
        </pc:picChg>
        <pc:picChg chg="mod">
          <ac:chgData name="Karlsson, Daniel" userId="S::daniel.karlsson@socialstyrelsen.se::9217fe8a-bba4-4bd0-91e8-d86e6cfaa45b" providerId="AD" clId="Web-{D075E1E7-5D71-42F5-72AA-17611F27C512}" dt="2020-09-02T14:03:28.755" v="17" actId="1076"/>
          <ac:picMkLst>
            <pc:docMk/>
            <pc:sldMk cId="2196163306" sldId="326"/>
            <ac:picMk id="8" creationId="{D20654FB-6E17-439C-937E-A16E5B65A0C3}"/>
          </ac:picMkLst>
        </pc:picChg>
        <pc:picChg chg="mod">
          <ac:chgData name="Karlsson, Daniel" userId="S::daniel.karlsson@socialstyrelsen.se::9217fe8a-bba4-4bd0-91e8-d86e6cfaa45b" providerId="AD" clId="Web-{D075E1E7-5D71-42F5-72AA-17611F27C512}" dt="2020-09-02T14:03:11.036" v="14" actId="1076"/>
          <ac:picMkLst>
            <pc:docMk/>
            <pc:sldMk cId="2196163306" sldId="326"/>
            <ac:picMk id="9" creationId="{BCC73C62-7553-4548-B831-A6A839D9D460}"/>
          </ac:picMkLst>
        </pc:picChg>
      </pc:sldChg>
      <pc:sldChg chg="modNotes">
        <pc:chgData name="Karlsson, Daniel" userId="S::daniel.karlsson@socialstyrelsen.se::9217fe8a-bba4-4bd0-91e8-d86e6cfaa45b" providerId="AD" clId="Web-{D075E1E7-5D71-42F5-72AA-17611F27C512}" dt="2020-09-02T14:36:15.486" v="197"/>
        <pc:sldMkLst>
          <pc:docMk/>
          <pc:sldMk cId="634776983" sldId="327"/>
        </pc:sldMkLst>
      </pc:sldChg>
      <pc:sldChg chg="modSp modNotes">
        <pc:chgData name="Karlsson, Daniel" userId="S::daniel.karlsson@socialstyrelsen.se::9217fe8a-bba4-4bd0-91e8-d86e6cfaa45b" providerId="AD" clId="Web-{D075E1E7-5D71-42F5-72AA-17611F27C512}" dt="2020-09-02T14:36:18.877" v="198"/>
        <pc:sldMkLst>
          <pc:docMk/>
          <pc:sldMk cId="1526631616" sldId="328"/>
        </pc:sldMkLst>
        <pc:spChg chg="mod">
          <ac:chgData name="Karlsson, Daniel" userId="S::daniel.karlsson@socialstyrelsen.se::9217fe8a-bba4-4bd0-91e8-d86e6cfaa45b" providerId="AD" clId="Web-{D075E1E7-5D71-42F5-72AA-17611F27C512}" dt="2020-09-02T14:21:39.715" v="97" actId="20577"/>
          <ac:spMkLst>
            <pc:docMk/>
            <pc:sldMk cId="1526631616" sldId="328"/>
            <ac:spMk id="5" creationId="{FDF96732-F243-4B80-84BB-8F3350EA3F1A}"/>
          </ac:spMkLst>
        </pc:spChg>
      </pc:sldChg>
      <pc:sldChg chg="modSp modNotes">
        <pc:chgData name="Karlsson, Daniel" userId="S::daniel.karlsson@socialstyrelsen.se::9217fe8a-bba4-4bd0-91e8-d86e6cfaa45b" providerId="AD" clId="Web-{D075E1E7-5D71-42F5-72AA-17611F27C512}" dt="2020-09-02T14:47:59.662" v="341" actId="20577"/>
        <pc:sldMkLst>
          <pc:docMk/>
          <pc:sldMk cId="3331347810" sldId="329"/>
        </pc:sldMkLst>
        <pc:spChg chg="mod">
          <ac:chgData name="Karlsson, Daniel" userId="S::daniel.karlsson@socialstyrelsen.se::9217fe8a-bba4-4bd0-91e8-d86e6cfaa45b" providerId="AD" clId="Web-{D075E1E7-5D71-42F5-72AA-17611F27C512}" dt="2020-09-02T14:47:59.662" v="341" actId="20577"/>
          <ac:spMkLst>
            <pc:docMk/>
            <pc:sldMk cId="3331347810" sldId="329"/>
            <ac:spMk id="7" creationId="{92A80B13-3B09-4F2A-9C3C-9B7209CD1B11}"/>
          </ac:spMkLst>
        </pc:spChg>
      </pc:sldChg>
    </pc:docChg>
  </pc:docChgLst>
  <pc:docChgLst>
    <pc:chgData name="Wallin, Keng-Ling" userId="S::keng-ling.wallin@socialstyrelsen.se::95655b37-d9eb-4c6e-8ab1-03250185c456" providerId="AD" clId="Web-{9CBE0CBD-ACE5-4DF2-E327-B30E9CBCE122}"/>
    <pc:docChg chg="modSld">
      <pc:chgData name="Wallin, Keng-Ling" userId="S::keng-ling.wallin@socialstyrelsen.se::95655b37-d9eb-4c6e-8ab1-03250185c456" providerId="AD" clId="Web-{9CBE0CBD-ACE5-4DF2-E327-B30E9CBCE122}" dt="2020-08-31T09:37:47.881" v="2" actId="20577"/>
      <pc:docMkLst>
        <pc:docMk/>
      </pc:docMkLst>
      <pc:sldChg chg="modSp">
        <pc:chgData name="Wallin, Keng-Ling" userId="S::keng-ling.wallin@socialstyrelsen.se::95655b37-d9eb-4c6e-8ab1-03250185c456" providerId="AD" clId="Web-{9CBE0CBD-ACE5-4DF2-E327-B30E9CBCE122}" dt="2020-08-31T09:36:36.192" v="1" actId="20577"/>
        <pc:sldMkLst>
          <pc:docMk/>
          <pc:sldMk cId="3248606753" sldId="277"/>
        </pc:sldMkLst>
        <pc:spChg chg="mod">
          <ac:chgData name="Wallin, Keng-Ling" userId="S::keng-ling.wallin@socialstyrelsen.se::95655b37-d9eb-4c6e-8ab1-03250185c456" providerId="AD" clId="Web-{9CBE0CBD-ACE5-4DF2-E327-B30E9CBCE122}" dt="2020-08-31T09:36:36.192" v="1" actId="20577"/>
          <ac:spMkLst>
            <pc:docMk/>
            <pc:sldMk cId="3248606753" sldId="277"/>
            <ac:spMk id="7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9CBE0CBD-ACE5-4DF2-E327-B30E9CBCE122}" dt="2020-08-31T09:37:47.881" v="2" actId="20577"/>
        <pc:sldMkLst>
          <pc:docMk/>
          <pc:sldMk cId="3438692469" sldId="299"/>
        </pc:sldMkLst>
        <pc:spChg chg="mod">
          <ac:chgData name="Wallin, Keng-Ling" userId="S::keng-ling.wallin@socialstyrelsen.se::95655b37-d9eb-4c6e-8ab1-03250185c456" providerId="AD" clId="Web-{9CBE0CBD-ACE5-4DF2-E327-B30E9CBCE122}" dt="2020-08-31T09:37:47.881" v="2" actId="20577"/>
          <ac:spMkLst>
            <pc:docMk/>
            <pc:sldMk cId="3438692469" sldId="299"/>
            <ac:spMk id="2" creationId="{00000000-0000-0000-0000-000000000000}"/>
          </ac:spMkLst>
        </pc:spChg>
      </pc:sldChg>
    </pc:docChg>
  </pc:docChgLst>
  <pc:docChgLst>
    <pc:chgData name="Wallin, Keng-Ling" userId="S::keng-ling.wallin@socialstyrelsen.se::95655b37-d9eb-4c6e-8ab1-03250185c456" providerId="AD" clId="Web-{8E7C39ED-3C2F-445C-AEF4-D7A6E6D89A62}"/>
    <pc:docChg chg="modSld">
      <pc:chgData name="Wallin, Keng-Ling" userId="S::keng-ling.wallin@socialstyrelsen.se::95655b37-d9eb-4c6e-8ab1-03250185c456" providerId="AD" clId="Web-{8E7C39ED-3C2F-445C-AEF4-D7A6E6D89A62}" dt="2020-08-28T12:27:14.648" v="0"/>
      <pc:docMkLst>
        <pc:docMk/>
      </pc:docMkLst>
      <pc:sldChg chg="delAnim">
        <pc:chgData name="Wallin, Keng-Ling" userId="S::keng-ling.wallin@socialstyrelsen.se::95655b37-d9eb-4c6e-8ab1-03250185c456" providerId="AD" clId="Web-{8E7C39ED-3C2F-445C-AEF4-D7A6E6D89A62}" dt="2020-08-28T12:27:14.648" v="0"/>
        <pc:sldMkLst>
          <pc:docMk/>
          <pc:sldMk cId="1355977481" sldId="319"/>
        </pc:sldMkLst>
      </pc:sldChg>
    </pc:docChg>
  </pc:docChgLst>
  <pc:docChgLst>
    <pc:chgData name="Wallin, Keng-Ling" userId="S::keng-ling.wallin@socialstyrelsen.se::95655b37-d9eb-4c6e-8ab1-03250185c456" providerId="AD" clId="Web-{417EF066-E6EA-4F7B-8306-E43ADF7F4FEE}"/>
    <pc:docChg chg="modSld">
      <pc:chgData name="Wallin, Keng-Ling" userId="S::keng-ling.wallin@socialstyrelsen.se::95655b37-d9eb-4c6e-8ab1-03250185c456" providerId="AD" clId="Web-{417EF066-E6EA-4F7B-8306-E43ADF7F4FEE}" dt="2020-08-31T13:01:05.770" v="13" actId="20577"/>
      <pc:docMkLst>
        <pc:docMk/>
      </pc:docMkLst>
      <pc:sldChg chg="modSp">
        <pc:chgData name="Wallin, Keng-Ling" userId="S::keng-ling.wallin@socialstyrelsen.se::95655b37-d9eb-4c6e-8ab1-03250185c456" providerId="AD" clId="Web-{417EF066-E6EA-4F7B-8306-E43ADF7F4FEE}" dt="2020-08-31T12:59:26.080" v="10" actId="1076"/>
        <pc:sldMkLst>
          <pc:docMk/>
          <pc:sldMk cId="3248606753" sldId="277"/>
        </pc:sldMkLst>
        <pc:spChg chg="mod">
          <ac:chgData name="Wallin, Keng-Ling" userId="S::keng-ling.wallin@socialstyrelsen.se::95655b37-d9eb-4c6e-8ab1-03250185c456" providerId="AD" clId="Web-{417EF066-E6EA-4F7B-8306-E43ADF7F4FEE}" dt="2020-08-31T12:59:18.971" v="9" actId="20577"/>
          <ac:spMkLst>
            <pc:docMk/>
            <pc:sldMk cId="3248606753" sldId="277"/>
            <ac:spMk id="28" creationId="{00000000-0000-0000-0000-000000000000}"/>
          </ac:spMkLst>
        </pc:spChg>
        <pc:picChg chg="mod">
          <ac:chgData name="Wallin, Keng-Ling" userId="S::keng-ling.wallin@socialstyrelsen.se::95655b37-d9eb-4c6e-8ab1-03250185c456" providerId="AD" clId="Web-{417EF066-E6EA-4F7B-8306-E43ADF7F4FEE}" dt="2020-08-31T12:59:26.080" v="10" actId="1076"/>
          <ac:picMkLst>
            <pc:docMk/>
            <pc:sldMk cId="3248606753" sldId="277"/>
            <ac:picMk id="10" creationId="{00000000-0000-0000-0000-000000000000}"/>
          </ac:picMkLst>
        </pc:picChg>
      </pc:sldChg>
      <pc:sldChg chg="modSp">
        <pc:chgData name="Wallin, Keng-Ling" userId="S::keng-ling.wallin@socialstyrelsen.se::95655b37-d9eb-4c6e-8ab1-03250185c456" providerId="AD" clId="Web-{417EF066-E6EA-4F7B-8306-E43ADF7F4FEE}" dt="2020-08-31T13:01:05.770" v="13" actId="20577"/>
        <pc:sldMkLst>
          <pc:docMk/>
          <pc:sldMk cId="3438692469" sldId="299"/>
        </pc:sldMkLst>
        <pc:spChg chg="mod">
          <ac:chgData name="Wallin, Keng-Ling" userId="S::keng-ling.wallin@socialstyrelsen.se::95655b37-d9eb-4c6e-8ab1-03250185c456" providerId="AD" clId="Web-{417EF066-E6EA-4F7B-8306-E43ADF7F4FEE}" dt="2020-08-31T13:01:05.770" v="13" actId="20577"/>
          <ac:spMkLst>
            <pc:docMk/>
            <pc:sldMk cId="3438692469" sldId="299"/>
            <ac:spMk id="4" creationId="{00000000-0000-0000-0000-000000000000}"/>
          </ac:spMkLst>
        </pc:spChg>
      </pc:sldChg>
    </pc:docChg>
  </pc:docChgLst>
  <pc:docChgLst>
    <pc:chgData name="Karlsson, Daniel" userId="S::daniel.karlsson@socialstyrelsen.se::9217fe8a-bba4-4bd0-91e8-d86e6cfaa45b" providerId="AD" clId="Web-{A4886152-74EB-4DA7-82AB-1D8761885D40}"/>
    <pc:docChg chg="addSld modSld">
      <pc:chgData name="Karlsson, Daniel" userId="S::daniel.karlsson@socialstyrelsen.se::9217fe8a-bba4-4bd0-91e8-d86e6cfaa45b" providerId="AD" clId="Web-{A4886152-74EB-4DA7-82AB-1D8761885D40}" dt="2020-08-31T07:48:46.303" v="342" actId="20577"/>
      <pc:docMkLst>
        <pc:docMk/>
      </pc:docMkLst>
      <pc:sldChg chg="modSp modNotes">
        <pc:chgData name="Karlsson, Daniel" userId="S::daniel.karlsson@socialstyrelsen.se::9217fe8a-bba4-4bd0-91e8-d86e6cfaa45b" providerId="AD" clId="Web-{A4886152-74EB-4DA7-82AB-1D8761885D40}" dt="2020-08-31T07:35:47.276" v="204" actId="20577"/>
        <pc:sldMkLst>
          <pc:docMk/>
          <pc:sldMk cId="3438692469" sldId="299"/>
        </pc:sldMkLst>
        <pc:spChg chg="mod">
          <ac:chgData name="Karlsson, Daniel" userId="S::daniel.karlsson@socialstyrelsen.se::9217fe8a-bba4-4bd0-91e8-d86e6cfaa45b" providerId="AD" clId="Web-{A4886152-74EB-4DA7-82AB-1D8761885D40}" dt="2020-08-31T07:35:47.276" v="204" actId="20577"/>
          <ac:spMkLst>
            <pc:docMk/>
            <pc:sldMk cId="3438692469" sldId="299"/>
            <ac:spMk id="4" creationId="{00000000-0000-0000-0000-000000000000}"/>
          </ac:spMkLst>
        </pc:spChg>
        <pc:picChg chg="mod">
          <ac:chgData name="Karlsson, Daniel" userId="S::daniel.karlsson@socialstyrelsen.se::9217fe8a-bba4-4bd0-91e8-d86e6cfaa45b" providerId="AD" clId="Web-{A4886152-74EB-4DA7-82AB-1D8761885D40}" dt="2020-08-31T06:56:30.755" v="11" actId="1076"/>
          <ac:picMkLst>
            <pc:docMk/>
            <pc:sldMk cId="3438692469" sldId="299"/>
            <ac:picMk id="1026" creationId="{00000000-0000-0000-0000-000000000000}"/>
          </ac:picMkLst>
        </pc:picChg>
      </pc:sldChg>
      <pc:sldChg chg="modSp new mod modClrScheme chgLayout">
        <pc:chgData name="Karlsson, Daniel" userId="S::daniel.karlsson@socialstyrelsen.se::9217fe8a-bba4-4bd0-91e8-d86e6cfaa45b" providerId="AD" clId="Web-{A4886152-74EB-4DA7-82AB-1D8761885D40}" dt="2020-08-31T06:56:14.067" v="10" actId="20577"/>
        <pc:sldMkLst>
          <pc:docMk/>
          <pc:sldMk cId="2660845387" sldId="325"/>
        </pc:sldMkLst>
        <pc:spChg chg="mod ord">
          <ac:chgData name="Karlsson, Daniel" userId="S::daniel.karlsson@socialstyrelsen.se::9217fe8a-bba4-4bd0-91e8-d86e6cfaa45b" providerId="AD" clId="Web-{A4886152-74EB-4DA7-82AB-1D8761885D40}" dt="2020-08-31T06:56:14.067" v="10" actId="20577"/>
          <ac:spMkLst>
            <pc:docMk/>
            <pc:sldMk cId="2660845387" sldId="325"/>
            <ac:spMk id="2" creationId="{47A32885-58A4-4EEB-95DB-D9C9651910E5}"/>
          </ac:spMkLst>
        </pc:spChg>
        <pc:spChg chg="mod ord">
          <ac:chgData name="Karlsson, Daniel" userId="S::daniel.karlsson@socialstyrelsen.se::9217fe8a-bba4-4bd0-91e8-d86e6cfaa45b" providerId="AD" clId="Web-{A4886152-74EB-4DA7-82AB-1D8761885D40}" dt="2020-08-31T06:55:58.802" v="1"/>
          <ac:spMkLst>
            <pc:docMk/>
            <pc:sldMk cId="2660845387" sldId="325"/>
            <ac:spMk id="3" creationId="{F512DA7E-9913-42B9-8A77-BF71CB824187}"/>
          </ac:spMkLst>
        </pc:spChg>
      </pc:sldChg>
      <pc:sldChg chg="addSp modSp new">
        <pc:chgData name="Karlsson, Daniel" userId="S::daniel.karlsson@socialstyrelsen.se::9217fe8a-bba4-4bd0-91e8-d86e6cfaa45b" providerId="AD" clId="Web-{A4886152-74EB-4DA7-82AB-1D8761885D40}" dt="2020-08-31T07:42:44.336" v="289" actId="1076"/>
        <pc:sldMkLst>
          <pc:docMk/>
          <pc:sldMk cId="2196163306" sldId="326"/>
        </pc:sldMkLst>
        <pc:spChg chg="mod ord">
          <ac:chgData name="Karlsson, Daniel" userId="S::daniel.karlsson@socialstyrelsen.se::9217fe8a-bba4-4bd0-91e8-d86e6cfaa45b" providerId="AD" clId="Web-{A4886152-74EB-4DA7-82AB-1D8761885D40}" dt="2020-08-31T07:41:53.399" v="277"/>
          <ac:spMkLst>
            <pc:docMk/>
            <pc:sldMk cId="2196163306" sldId="326"/>
            <ac:spMk id="2" creationId="{65A7BB5E-FDBA-4E9E-8263-E05E467E1805}"/>
          </ac:spMkLst>
        </pc:spChg>
        <pc:spChg chg="ord">
          <ac:chgData name="Karlsson, Daniel" userId="S::daniel.karlsson@socialstyrelsen.se::9217fe8a-bba4-4bd0-91e8-d86e6cfaa45b" providerId="AD" clId="Web-{A4886152-74EB-4DA7-82AB-1D8761885D40}" dt="2020-08-31T07:41:56.024" v="279"/>
          <ac:spMkLst>
            <pc:docMk/>
            <pc:sldMk cId="2196163306" sldId="326"/>
            <ac:spMk id="4" creationId="{54763513-AEDC-49CF-A38F-A47E4AB3705C}"/>
          </ac:spMkLst>
        </pc:spChg>
        <pc:spChg chg="mod">
          <ac:chgData name="Karlsson, Daniel" userId="S::daniel.karlsson@socialstyrelsen.se::9217fe8a-bba4-4bd0-91e8-d86e6cfaa45b" providerId="AD" clId="Web-{A4886152-74EB-4DA7-82AB-1D8761885D40}" dt="2020-08-31T07:37:54.526" v="258" actId="20577"/>
          <ac:spMkLst>
            <pc:docMk/>
            <pc:sldMk cId="2196163306" sldId="326"/>
            <ac:spMk id="5" creationId="{17BA8DA5-03F9-49EC-9E60-BF33DC151B23}"/>
          </ac:spMkLst>
        </pc:spChg>
        <pc:picChg chg="add mod ord">
          <ac:chgData name="Karlsson, Daniel" userId="S::daniel.karlsson@socialstyrelsen.se::9217fe8a-bba4-4bd0-91e8-d86e6cfaa45b" providerId="AD" clId="Web-{A4886152-74EB-4DA7-82AB-1D8761885D40}" dt="2020-08-31T07:42:12.274" v="285" actId="1076"/>
          <ac:picMkLst>
            <pc:docMk/>
            <pc:sldMk cId="2196163306" sldId="326"/>
            <ac:picMk id="7" creationId="{1D3BA125-A308-44FE-9BDA-452750262F0A}"/>
          </ac:picMkLst>
        </pc:picChg>
        <pc:picChg chg="add mod ord">
          <ac:chgData name="Karlsson, Daniel" userId="S::daniel.karlsson@socialstyrelsen.se::9217fe8a-bba4-4bd0-91e8-d86e6cfaa45b" providerId="AD" clId="Web-{A4886152-74EB-4DA7-82AB-1D8761885D40}" dt="2020-08-31T07:42:23.430" v="288" actId="1076"/>
          <ac:picMkLst>
            <pc:docMk/>
            <pc:sldMk cId="2196163306" sldId="326"/>
            <ac:picMk id="8" creationId="{D20654FB-6E17-439C-937E-A16E5B65A0C3}"/>
          </ac:picMkLst>
        </pc:picChg>
        <pc:picChg chg="add mod">
          <ac:chgData name="Karlsson, Daniel" userId="S::daniel.karlsson@socialstyrelsen.se::9217fe8a-bba4-4bd0-91e8-d86e6cfaa45b" providerId="AD" clId="Web-{A4886152-74EB-4DA7-82AB-1D8761885D40}" dt="2020-08-31T07:42:44.336" v="289" actId="1076"/>
          <ac:picMkLst>
            <pc:docMk/>
            <pc:sldMk cId="2196163306" sldId="326"/>
            <ac:picMk id="9" creationId="{BCC73C62-7553-4548-B831-A6A839D9D460}"/>
          </ac:picMkLst>
        </pc:picChg>
      </pc:sldChg>
      <pc:sldChg chg="modSp new">
        <pc:chgData name="Karlsson, Daniel" userId="S::daniel.karlsson@socialstyrelsen.se::9217fe8a-bba4-4bd0-91e8-d86e6cfaa45b" providerId="AD" clId="Web-{A4886152-74EB-4DA7-82AB-1D8761885D40}" dt="2020-08-31T07:48:46.303" v="342" actId="20577"/>
        <pc:sldMkLst>
          <pc:docMk/>
          <pc:sldMk cId="634776983" sldId="327"/>
        </pc:sldMkLst>
        <pc:spChg chg="mod">
          <ac:chgData name="Karlsson, Daniel" userId="S::daniel.karlsson@socialstyrelsen.se::9217fe8a-bba4-4bd0-91e8-d86e6cfaa45b" providerId="AD" clId="Web-{A4886152-74EB-4DA7-82AB-1D8761885D40}" dt="2020-08-31T07:43:49.977" v="295" actId="20577"/>
          <ac:spMkLst>
            <pc:docMk/>
            <pc:sldMk cId="634776983" sldId="327"/>
            <ac:spMk id="2" creationId="{0725B585-3F06-44BD-8B7A-6076D6E5976C}"/>
          </ac:spMkLst>
        </pc:spChg>
        <pc:spChg chg="mod">
          <ac:chgData name="Karlsson, Daniel" userId="S::daniel.karlsson@socialstyrelsen.se::9217fe8a-bba4-4bd0-91e8-d86e6cfaa45b" providerId="AD" clId="Web-{A4886152-74EB-4DA7-82AB-1D8761885D40}" dt="2020-08-31T07:48:46.303" v="342" actId="20577"/>
          <ac:spMkLst>
            <pc:docMk/>
            <pc:sldMk cId="634776983" sldId="327"/>
            <ac:spMk id="5" creationId="{7293C602-E25C-49A7-B0DA-5236A5EB521E}"/>
          </ac:spMkLst>
        </pc:spChg>
      </pc:sldChg>
    </pc:docChg>
  </pc:docChgLst>
  <pc:docChgLst>
    <pc:chgData name="Karlsson, Daniel" userId="S::daniel.karlsson@socialstyrelsen.se::9217fe8a-bba4-4bd0-91e8-d86e6cfaa45b" providerId="AD" clId="Web-{E9358AD6-FA66-40F9-3D08-AFA514B23A45}"/>
    <pc:docChg chg="addSld modSld sldOrd">
      <pc:chgData name="Karlsson, Daniel" userId="S::daniel.karlsson@socialstyrelsen.se::9217fe8a-bba4-4bd0-91e8-d86e6cfaa45b" providerId="AD" clId="Web-{E9358AD6-FA66-40F9-3D08-AFA514B23A45}" dt="2020-09-02T07:14:56.875" v="409" actId="20577"/>
      <pc:docMkLst>
        <pc:docMk/>
      </pc:docMkLst>
      <pc:sldChg chg="modSp">
        <pc:chgData name="Karlsson, Daniel" userId="S::daniel.karlsson@socialstyrelsen.se::9217fe8a-bba4-4bd0-91e8-d86e6cfaa45b" providerId="AD" clId="Web-{E9358AD6-FA66-40F9-3D08-AFA514B23A45}" dt="2020-09-02T07:14:05.734" v="405" actId="20577"/>
        <pc:sldMkLst>
          <pc:docMk/>
          <pc:sldMk cId="187536470" sldId="260"/>
        </pc:sldMkLst>
        <pc:spChg chg="mod">
          <ac:chgData name="Karlsson, Daniel" userId="S::daniel.karlsson@socialstyrelsen.se::9217fe8a-bba4-4bd0-91e8-d86e6cfaa45b" providerId="AD" clId="Web-{E9358AD6-FA66-40F9-3D08-AFA514B23A45}" dt="2020-09-02T07:14:05.734" v="405" actId="20577"/>
          <ac:spMkLst>
            <pc:docMk/>
            <pc:sldMk cId="187536470" sldId="260"/>
            <ac:spMk id="3" creationId="{00000000-0000-0000-0000-000000000000}"/>
          </ac:spMkLst>
        </pc:spChg>
      </pc:sldChg>
      <pc:sldChg chg="modSp">
        <pc:chgData name="Karlsson, Daniel" userId="S::daniel.karlsson@socialstyrelsen.se::9217fe8a-bba4-4bd0-91e8-d86e6cfaa45b" providerId="AD" clId="Web-{E9358AD6-FA66-40F9-3D08-AFA514B23A45}" dt="2020-09-02T06:50:24.408" v="232" actId="20577"/>
        <pc:sldMkLst>
          <pc:docMk/>
          <pc:sldMk cId="3905293649" sldId="315"/>
        </pc:sldMkLst>
        <pc:spChg chg="mod">
          <ac:chgData name="Karlsson, Daniel" userId="S::daniel.karlsson@socialstyrelsen.se::9217fe8a-bba4-4bd0-91e8-d86e6cfaa45b" providerId="AD" clId="Web-{E9358AD6-FA66-40F9-3D08-AFA514B23A45}" dt="2020-09-02T06:50:24.408" v="232" actId="20577"/>
          <ac:spMkLst>
            <pc:docMk/>
            <pc:sldMk cId="3905293649" sldId="315"/>
            <ac:spMk id="5" creationId="{00000000-0000-0000-0000-000000000000}"/>
          </ac:spMkLst>
        </pc:spChg>
      </pc:sldChg>
      <pc:sldChg chg="addSp delSp modSp">
        <pc:chgData name="Karlsson, Daniel" userId="S::daniel.karlsson@socialstyrelsen.se::9217fe8a-bba4-4bd0-91e8-d86e6cfaa45b" providerId="AD" clId="Web-{E9358AD6-FA66-40F9-3D08-AFA514B23A45}" dt="2020-09-02T07:12:57.124" v="380" actId="20577"/>
        <pc:sldMkLst>
          <pc:docMk/>
          <pc:sldMk cId="1355977481" sldId="319"/>
        </pc:sldMkLst>
        <pc:spChg chg="mod">
          <ac:chgData name="Karlsson, Daniel" userId="S::daniel.karlsson@socialstyrelsen.se::9217fe8a-bba4-4bd0-91e8-d86e6cfaa45b" providerId="AD" clId="Web-{E9358AD6-FA66-40F9-3D08-AFA514B23A45}" dt="2020-09-02T06:50:51.392" v="233" actId="14100"/>
          <ac:spMkLst>
            <pc:docMk/>
            <pc:sldMk cId="1355977481" sldId="319"/>
            <ac:spMk id="5" creationId="{00000000-0000-0000-0000-000000000000}"/>
          </ac:spMkLst>
        </pc:spChg>
        <pc:spChg chg="mod">
          <ac:chgData name="Karlsson, Daniel" userId="S::daniel.karlsson@socialstyrelsen.se::9217fe8a-bba4-4bd0-91e8-d86e6cfaa45b" providerId="AD" clId="Web-{E9358AD6-FA66-40F9-3D08-AFA514B23A45}" dt="2020-09-02T07:11:53.420" v="339" actId="14100"/>
          <ac:spMkLst>
            <pc:docMk/>
            <pc:sldMk cId="1355977481" sldId="319"/>
            <ac:spMk id="6" creationId="{00000000-0000-0000-0000-000000000000}"/>
          </ac:spMkLst>
        </pc:spChg>
        <pc:spChg chg="mod">
          <ac:chgData name="Karlsson, Daniel" userId="S::daniel.karlsson@socialstyrelsen.se::9217fe8a-bba4-4bd0-91e8-d86e6cfaa45b" providerId="AD" clId="Web-{E9358AD6-FA66-40F9-3D08-AFA514B23A45}" dt="2020-09-02T07:12:57.124" v="380" actId="20577"/>
          <ac:spMkLst>
            <pc:docMk/>
            <pc:sldMk cId="1355977481" sldId="319"/>
            <ac:spMk id="10" creationId="{00000000-0000-0000-0000-000000000000}"/>
          </ac:spMkLst>
        </pc:spChg>
        <pc:spChg chg="add mod">
          <ac:chgData name="Karlsson, Daniel" userId="S::daniel.karlsson@socialstyrelsen.se::9217fe8a-bba4-4bd0-91e8-d86e6cfaa45b" providerId="AD" clId="Web-{E9358AD6-FA66-40F9-3D08-AFA514B23A45}" dt="2020-09-02T07:11:21.436" v="324" actId="20577"/>
          <ac:spMkLst>
            <pc:docMk/>
            <pc:sldMk cId="1355977481" sldId="319"/>
            <ac:spMk id="12" creationId="{107B09DD-6B22-4A41-BC6B-9CC542653007}"/>
          </ac:spMkLst>
        </pc:spChg>
        <pc:spChg chg="add mod">
          <ac:chgData name="Karlsson, Daniel" userId="S::daniel.karlsson@socialstyrelsen.se::9217fe8a-bba4-4bd0-91e8-d86e6cfaa45b" providerId="AD" clId="Web-{E9358AD6-FA66-40F9-3D08-AFA514B23A45}" dt="2020-09-02T06:54:05.983" v="315" actId="14100"/>
          <ac:spMkLst>
            <pc:docMk/>
            <pc:sldMk cId="1355977481" sldId="319"/>
            <ac:spMk id="13" creationId="{D7D4078D-DE7C-4CAD-A9A2-C7DF1C6BB444}"/>
          </ac:spMkLst>
        </pc:spChg>
        <pc:spChg chg="add mod">
          <ac:chgData name="Karlsson, Daniel" userId="S::daniel.karlsson@socialstyrelsen.se::9217fe8a-bba4-4bd0-91e8-d86e6cfaa45b" providerId="AD" clId="Web-{E9358AD6-FA66-40F9-3D08-AFA514B23A45}" dt="2020-09-02T06:54:12.311" v="318" actId="20577"/>
          <ac:spMkLst>
            <pc:docMk/>
            <pc:sldMk cId="1355977481" sldId="319"/>
            <ac:spMk id="14" creationId="{07A578BC-438F-4181-A943-2E78B1FC26B6}"/>
          </ac:spMkLst>
        </pc:spChg>
        <pc:spChg chg="add del">
          <ac:chgData name="Karlsson, Daniel" userId="S::daniel.karlsson@socialstyrelsen.se::9217fe8a-bba4-4bd0-91e8-d86e6cfaa45b" providerId="AD" clId="Web-{E9358AD6-FA66-40F9-3D08-AFA514B23A45}" dt="2020-09-02T06:52:27.281" v="258"/>
          <ac:spMkLst>
            <pc:docMk/>
            <pc:sldMk cId="1355977481" sldId="319"/>
            <ac:spMk id="15" creationId="{BB957810-5DC1-4912-AEEA-2F202E9B96B1}"/>
          </ac:spMkLst>
        </pc:spChg>
        <pc:spChg chg="add del">
          <ac:chgData name="Karlsson, Daniel" userId="S::daniel.karlsson@socialstyrelsen.se::9217fe8a-bba4-4bd0-91e8-d86e6cfaa45b" providerId="AD" clId="Web-{E9358AD6-FA66-40F9-3D08-AFA514B23A45}" dt="2020-09-02T06:52:33.312" v="260"/>
          <ac:spMkLst>
            <pc:docMk/>
            <pc:sldMk cId="1355977481" sldId="319"/>
            <ac:spMk id="16" creationId="{777A89D9-77F6-45F0-81F3-8EF3D57D2D8C}"/>
          </ac:spMkLst>
        </pc:spChg>
        <pc:spChg chg="add mod">
          <ac:chgData name="Karlsson, Daniel" userId="S::daniel.karlsson@socialstyrelsen.se::9217fe8a-bba4-4bd0-91e8-d86e6cfaa45b" providerId="AD" clId="Web-{E9358AD6-FA66-40F9-3D08-AFA514B23A45}" dt="2020-09-02T06:54:16.483" v="321" actId="20577"/>
          <ac:spMkLst>
            <pc:docMk/>
            <pc:sldMk cId="1355977481" sldId="319"/>
            <ac:spMk id="17" creationId="{2A306A71-AF62-42DB-9CA4-0C23F154894C}"/>
          </ac:spMkLst>
        </pc:spChg>
        <pc:spChg chg="add mod">
          <ac:chgData name="Karlsson, Daniel" userId="S::daniel.karlsson@socialstyrelsen.se::9217fe8a-bba4-4bd0-91e8-d86e6cfaa45b" providerId="AD" clId="Web-{E9358AD6-FA66-40F9-3D08-AFA514B23A45}" dt="2020-09-02T06:53:40.936" v="287" actId="20577"/>
          <ac:spMkLst>
            <pc:docMk/>
            <pc:sldMk cId="1355977481" sldId="319"/>
            <ac:spMk id="18" creationId="{54C457F4-4A63-4FFA-BABD-C4E0F958F488}"/>
          </ac:spMkLst>
        </pc:spChg>
      </pc:sldChg>
      <pc:sldChg chg="modSp">
        <pc:chgData name="Karlsson, Daniel" userId="S::daniel.karlsson@socialstyrelsen.se::9217fe8a-bba4-4bd0-91e8-d86e6cfaa45b" providerId="AD" clId="Web-{E9358AD6-FA66-40F9-3D08-AFA514B23A45}" dt="2020-09-02T07:14:56.875" v="409" actId="20577"/>
        <pc:sldMkLst>
          <pc:docMk/>
          <pc:sldMk cId="2323486881" sldId="323"/>
        </pc:sldMkLst>
        <pc:spChg chg="mod">
          <ac:chgData name="Karlsson, Daniel" userId="S::daniel.karlsson@socialstyrelsen.se::9217fe8a-bba4-4bd0-91e8-d86e6cfaa45b" providerId="AD" clId="Web-{E9358AD6-FA66-40F9-3D08-AFA514B23A45}" dt="2020-09-02T07:14:56.875" v="409" actId="20577"/>
          <ac:spMkLst>
            <pc:docMk/>
            <pc:sldMk cId="2323486881" sldId="323"/>
            <ac:spMk id="3" creationId="{00000000-0000-0000-0000-000000000000}"/>
          </ac:spMkLst>
        </pc:spChg>
      </pc:sldChg>
      <pc:sldChg chg="modSp">
        <pc:chgData name="Karlsson, Daniel" userId="S::daniel.karlsson@socialstyrelsen.se::9217fe8a-bba4-4bd0-91e8-d86e6cfaa45b" providerId="AD" clId="Web-{E9358AD6-FA66-40F9-3D08-AFA514B23A45}" dt="2020-09-02T06:28:34.657" v="36" actId="20577"/>
        <pc:sldMkLst>
          <pc:docMk/>
          <pc:sldMk cId="2660845387" sldId="325"/>
        </pc:sldMkLst>
        <pc:spChg chg="mod">
          <ac:chgData name="Karlsson, Daniel" userId="S::daniel.karlsson@socialstyrelsen.se::9217fe8a-bba4-4bd0-91e8-d86e6cfaa45b" providerId="AD" clId="Web-{E9358AD6-FA66-40F9-3D08-AFA514B23A45}" dt="2020-09-02T06:28:34.657" v="36" actId="20577"/>
          <ac:spMkLst>
            <pc:docMk/>
            <pc:sldMk cId="2660845387" sldId="325"/>
            <ac:spMk id="2" creationId="{47A32885-58A4-4EEB-95DB-D9C9651910E5}"/>
          </ac:spMkLst>
        </pc:spChg>
        <pc:spChg chg="mod">
          <ac:chgData name="Karlsson, Daniel" userId="S::daniel.karlsson@socialstyrelsen.se::9217fe8a-bba4-4bd0-91e8-d86e6cfaa45b" providerId="AD" clId="Web-{E9358AD6-FA66-40F9-3D08-AFA514B23A45}" dt="2020-09-02T06:27:39.611" v="13" actId="20577"/>
          <ac:spMkLst>
            <pc:docMk/>
            <pc:sldMk cId="2660845387" sldId="325"/>
            <ac:spMk id="3" creationId="{F512DA7E-9913-42B9-8A77-BF71CB824187}"/>
          </ac:spMkLst>
        </pc:spChg>
      </pc:sldChg>
      <pc:sldChg chg="addSp modSp">
        <pc:chgData name="Karlsson, Daniel" userId="S::daniel.karlsson@socialstyrelsen.se::9217fe8a-bba4-4bd0-91e8-d86e6cfaa45b" providerId="AD" clId="Web-{E9358AD6-FA66-40F9-3D08-AFA514B23A45}" dt="2020-09-02T06:42:32.273" v="204" actId="1076"/>
        <pc:sldMkLst>
          <pc:docMk/>
          <pc:sldMk cId="634776983" sldId="327"/>
        </pc:sldMkLst>
        <pc:spChg chg="mod">
          <ac:chgData name="Karlsson, Daniel" userId="S::daniel.karlsson@socialstyrelsen.se::9217fe8a-bba4-4bd0-91e8-d86e6cfaa45b" providerId="AD" clId="Web-{E9358AD6-FA66-40F9-3D08-AFA514B23A45}" dt="2020-09-02T06:30:02.688" v="37" actId="1076"/>
          <ac:spMkLst>
            <pc:docMk/>
            <pc:sldMk cId="634776983" sldId="327"/>
            <ac:spMk id="5" creationId="{7293C602-E25C-49A7-B0DA-5236A5EB521E}"/>
          </ac:spMkLst>
        </pc:spChg>
        <pc:picChg chg="add mod">
          <ac:chgData name="Karlsson, Daniel" userId="S::daniel.karlsson@socialstyrelsen.se::9217fe8a-bba4-4bd0-91e8-d86e6cfaa45b" providerId="AD" clId="Web-{E9358AD6-FA66-40F9-3D08-AFA514B23A45}" dt="2020-09-02T06:42:32.273" v="204" actId="1076"/>
          <ac:picMkLst>
            <pc:docMk/>
            <pc:sldMk cId="634776983" sldId="327"/>
            <ac:picMk id="6" creationId="{9E888BD8-5410-4B6B-9612-1767DB6927F1}"/>
          </ac:picMkLst>
        </pc:picChg>
      </pc:sldChg>
      <pc:sldChg chg="addSp modSp new ord">
        <pc:chgData name="Karlsson, Daniel" userId="S::daniel.karlsson@socialstyrelsen.se::9217fe8a-bba4-4bd0-91e8-d86e6cfaa45b" providerId="AD" clId="Web-{E9358AD6-FA66-40F9-3D08-AFA514B23A45}" dt="2020-09-02T06:39:54.852" v="202" actId="1076"/>
        <pc:sldMkLst>
          <pc:docMk/>
          <pc:sldMk cId="1526631616" sldId="328"/>
        </pc:sldMkLst>
        <pc:spChg chg="mod">
          <ac:chgData name="Karlsson, Daniel" userId="S::daniel.karlsson@socialstyrelsen.se::9217fe8a-bba4-4bd0-91e8-d86e6cfaa45b" providerId="AD" clId="Web-{E9358AD6-FA66-40F9-3D08-AFA514B23A45}" dt="2020-09-02T06:31:03.015" v="56" actId="20577"/>
          <ac:spMkLst>
            <pc:docMk/>
            <pc:sldMk cId="1526631616" sldId="328"/>
            <ac:spMk id="2" creationId="{B58B938F-F049-4903-A656-F9B71AC7B4B5}"/>
          </ac:spMkLst>
        </pc:spChg>
        <pc:spChg chg="mod">
          <ac:chgData name="Karlsson, Daniel" userId="S::daniel.karlsson@socialstyrelsen.se::9217fe8a-bba4-4bd0-91e8-d86e6cfaa45b" providerId="AD" clId="Web-{E9358AD6-FA66-40F9-3D08-AFA514B23A45}" dt="2020-09-02T06:39:26.103" v="194" actId="20577"/>
          <ac:spMkLst>
            <pc:docMk/>
            <pc:sldMk cId="1526631616" sldId="328"/>
            <ac:spMk id="5" creationId="{FDF96732-F243-4B80-84BB-8F3350EA3F1A}"/>
          </ac:spMkLst>
        </pc:spChg>
        <pc:picChg chg="add mod">
          <ac:chgData name="Karlsson, Daniel" userId="S::daniel.karlsson@socialstyrelsen.se::9217fe8a-bba4-4bd0-91e8-d86e6cfaa45b" providerId="AD" clId="Web-{E9358AD6-FA66-40F9-3D08-AFA514B23A45}" dt="2020-09-02T06:39:54.852" v="202" actId="1076"/>
          <ac:picMkLst>
            <pc:docMk/>
            <pc:sldMk cId="1526631616" sldId="328"/>
            <ac:picMk id="6" creationId="{415C1893-876B-48A9-B292-071F8029E0E1}"/>
          </ac:picMkLst>
        </pc:picChg>
      </pc:sldChg>
    </pc:docChg>
  </pc:docChgLst>
  <pc:docChgLst>
    <pc:chgData name="Wallin, Keng-Ling" userId="S::keng-ling.wallin@socialstyrelsen.se::95655b37-d9eb-4c6e-8ab1-03250185c456" providerId="AD" clId="Web-{0C058555-86EF-4C63-EA27-7701DC4F191E}"/>
    <pc:docChg chg="modSld">
      <pc:chgData name="Wallin, Keng-Ling" userId="S::keng-ling.wallin@socialstyrelsen.se::95655b37-d9eb-4c6e-8ab1-03250185c456" providerId="AD" clId="Web-{0C058555-86EF-4C63-EA27-7701DC4F191E}" dt="2020-09-02T14:59:12.606" v="3" actId="20577"/>
      <pc:docMkLst>
        <pc:docMk/>
      </pc:docMkLst>
      <pc:sldChg chg="modSp">
        <pc:chgData name="Wallin, Keng-Ling" userId="S::keng-ling.wallin@socialstyrelsen.se::95655b37-d9eb-4c6e-8ab1-03250185c456" providerId="AD" clId="Web-{0C058555-86EF-4C63-EA27-7701DC4F191E}" dt="2020-09-02T14:59:12.606" v="2" actId="20577"/>
        <pc:sldMkLst>
          <pc:docMk/>
          <pc:sldMk cId="866798539" sldId="324"/>
        </pc:sldMkLst>
        <pc:spChg chg="mod">
          <ac:chgData name="Wallin, Keng-Ling" userId="S::keng-ling.wallin@socialstyrelsen.se::95655b37-d9eb-4c6e-8ab1-03250185c456" providerId="AD" clId="Web-{0C058555-86EF-4C63-EA27-7701DC4F191E}" dt="2020-09-02T14:59:12.606" v="2" actId="20577"/>
          <ac:spMkLst>
            <pc:docMk/>
            <pc:sldMk cId="866798539" sldId="324"/>
            <ac:spMk id="11" creationId="{00000000-0000-0000-0000-000000000000}"/>
          </ac:spMkLst>
        </pc:spChg>
      </pc:sldChg>
    </pc:docChg>
  </pc:docChgLst>
  <pc:docChgLst>
    <pc:chgData name="Karlsson, Daniel" userId="S::daniel.karlsson@socialstyrelsen.se::9217fe8a-bba4-4bd0-91e8-d86e6cfaa45b" providerId="AD" clId="Web-{7485B1EA-CCF3-491B-B37A-6AC9CF1D6A98}"/>
    <pc:docChg chg="modSld">
      <pc:chgData name="Karlsson, Daniel" userId="S::daniel.karlsson@socialstyrelsen.se::9217fe8a-bba4-4bd0-91e8-d86e6cfaa45b" providerId="AD" clId="Web-{7485B1EA-CCF3-491B-B37A-6AC9CF1D6A98}" dt="2020-09-01T15:02:05.896" v="111" actId="20577"/>
      <pc:docMkLst>
        <pc:docMk/>
      </pc:docMkLst>
      <pc:sldChg chg="modSp">
        <pc:chgData name="Karlsson, Daniel" userId="S::daniel.karlsson@socialstyrelsen.se::9217fe8a-bba4-4bd0-91e8-d86e6cfaa45b" providerId="AD" clId="Web-{7485B1EA-CCF3-491B-B37A-6AC9CF1D6A98}" dt="2020-09-01T14:58:25.173" v="11" actId="20577"/>
        <pc:sldMkLst>
          <pc:docMk/>
          <pc:sldMk cId="3438692469" sldId="299"/>
        </pc:sldMkLst>
        <pc:spChg chg="mod">
          <ac:chgData name="Karlsson, Daniel" userId="S::daniel.karlsson@socialstyrelsen.se::9217fe8a-bba4-4bd0-91e8-d86e6cfaa45b" providerId="AD" clId="Web-{7485B1EA-CCF3-491B-B37A-6AC9CF1D6A98}" dt="2020-09-01T14:58:25.173" v="11" actId="20577"/>
          <ac:spMkLst>
            <pc:docMk/>
            <pc:sldMk cId="3438692469" sldId="299"/>
            <ac:spMk id="4" creationId="{00000000-0000-0000-0000-000000000000}"/>
          </ac:spMkLst>
        </pc:spChg>
      </pc:sldChg>
      <pc:sldChg chg="modSp">
        <pc:chgData name="Karlsson, Daniel" userId="S::daniel.karlsson@socialstyrelsen.se::9217fe8a-bba4-4bd0-91e8-d86e6cfaa45b" providerId="AD" clId="Web-{7485B1EA-CCF3-491B-B37A-6AC9CF1D6A98}" dt="2020-09-01T15:02:05.896" v="111" actId="20577"/>
        <pc:sldMkLst>
          <pc:docMk/>
          <pc:sldMk cId="634776983" sldId="327"/>
        </pc:sldMkLst>
        <pc:spChg chg="mod">
          <ac:chgData name="Karlsson, Daniel" userId="S::daniel.karlsson@socialstyrelsen.se::9217fe8a-bba4-4bd0-91e8-d86e6cfaa45b" providerId="AD" clId="Web-{7485B1EA-CCF3-491B-B37A-6AC9CF1D6A98}" dt="2020-09-01T15:02:05.896" v="111" actId="20577"/>
          <ac:spMkLst>
            <pc:docMk/>
            <pc:sldMk cId="634776983" sldId="327"/>
            <ac:spMk id="5" creationId="{7293C602-E25C-49A7-B0DA-5236A5EB521E}"/>
          </ac:spMkLst>
        </pc:spChg>
      </pc:sldChg>
    </pc:docChg>
  </pc:docChgLst>
  <pc:docChgLst>
    <pc:chgData name="Wallin, Keng-Ling" userId="S::keng-ling.wallin@socialstyrelsen.se::95655b37-d9eb-4c6e-8ab1-03250185c456" providerId="AD" clId="Web-{E07E7FB6-4127-4CFE-178D-A2B18C9CC980}"/>
    <pc:docChg chg="addSld delSld modSld sldOrd">
      <pc:chgData name="Wallin, Keng-Ling" userId="S::keng-ling.wallin@socialstyrelsen.se::95655b37-d9eb-4c6e-8ab1-03250185c456" providerId="AD" clId="Web-{E07E7FB6-4127-4CFE-178D-A2B18C9CC980}" dt="2020-09-02T13:27:21.621" v="424" actId="1076"/>
      <pc:docMkLst>
        <pc:docMk/>
      </pc:docMkLst>
      <pc:sldChg chg="modSp">
        <pc:chgData name="Wallin, Keng-Ling" userId="S::keng-ling.wallin@socialstyrelsen.se::95655b37-d9eb-4c6e-8ab1-03250185c456" providerId="AD" clId="Web-{E07E7FB6-4127-4CFE-178D-A2B18C9CC980}" dt="2020-09-02T13:25:01.009" v="382" actId="1076"/>
        <pc:sldMkLst>
          <pc:docMk/>
          <pc:sldMk cId="187536470" sldId="260"/>
        </pc:sldMkLst>
        <pc:spChg chg="mod">
          <ac:chgData name="Wallin, Keng-Ling" userId="S::keng-ling.wallin@socialstyrelsen.se::95655b37-d9eb-4c6e-8ab1-03250185c456" providerId="AD" clId="Web-{E07E7FB6-4127-4CFE-178D-A2B18C9CC980}" dt="2020-09-02T13:25:01.009" v="382" actId="1076"/>
          <ac:spMkLst>
            <pc:docMk/>
            <pc:sldMk cId="187536470" sldId="260"/>
            <ac:spMk id="3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03:41.173" v="111" actId="20577"/>
          <ac:spMkLst>
            <pc:docMk/>
            <pc:sldMk cId="187536470" sldId="260"/>
            <ac:spMk id="8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19:00.315" v="337" actId="20577"/>
        <pc:sldMkLst>
          <pc:docMk/>
          <pc:sldMk cId="3438692469" sldId="299"/>
        </pc:sldMkLst>
        <pc:spChg chg="mod">
          <ac:chgData name="Wallin, Keng-Ling" userId="S::keng-ling.wallin@socialstyrelsen.se::95655b37-d9eb-4c6e-8ab1-03250185c456" providerId="AD" clId="Web-{E07E7FB6-4127-4CFE-178D-A2B18C9CC980}" dt="2020-09-02T13:19:00.315" v="337" actId="20577"/>
          <ac:spMkLst>
            <pc:docMk/>
            <pc:sldMk cId="3438692469" sldId="299"/>
            <ac:spMk id="4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01:21.452" v="76" actId="1076"/>
        <pc:sldMkLst>
          <pc:docMk/>
          <pc:sldMk cId="3827250325" sldId="300"/>
        </pc:sldMkLst>
        <pc:spChg chg="mod">
          <ac:chgData name="Wallin, Keng-Ling" userId="S::keng-ling.wallin@socialstyrelsen.se::95655b37-d9eb-4c6e-8ab1-03250185c456" providerId="AD" clId="Web-{E07E7FB6-4127-4CFE-178D-A2B18C9CC980}" dt="2020-09-02T13:00:06.544" v="9" actId="20577"/>
          <ac:spMkLst>
            <pc:docMk/>
            <pc:sldMk cId="3827250325" sldId="300"/>
            <ac:spMk id="2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01:21.452" v="76" actId="1076"/>
          <ac:spMkLst>
            <pc:docMk/>
            <pc:sldMk cId="3827250325" sldId="300"/>
            <ac:spMk id="4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02:47.188" v="85" actId="20577"/>
        <pc:sldMkLst>
          <pc:docMk/>
          <pc:sldMk cId="1355977481" sldId="319"/>
        </pc:sldMkLst>
        <pc:spChg chg="mod">
          <ac:chgData name="Wallin, Keng-Ling" userId="S::keng-ling.wallin@socialstyrelsen.se::95655b37-d9eb-4c6e-8ab1-03250185c456" providerId="AD" clId="Web-{E07E7FB6-4127-4CFE-178D-A2B18C9CC980}" dt="2020-09-02T13:02:47.188" v="85" actId="20577"/>
          <ac:spMkLst>
            <pc:docMk/>
            <pc:sldMk cId="1355977481" sldId="319"/>
            <ac:spMk id="7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25:29.525" v="395" actId="20577"/>
        <pc:sldMkLst>
          <pc:docMk/>
          <pc:sldMk cId="403172250" sldId="322"/>
        </pc:sldMkLst>
        <pc:spChg chg="mod">
          <ac:chgData name="Wallin, Keng-Ling" userId="S::keng-ling.wallin@socialstyrelsen.se::95655b37-d9eb-4c6e-8ab1-03250185c456" providerId="AD" clId="Web-{E07E7FB6-4127-4CFE-178D-A2B18C9CC980}" dt="2020-09-02T13:25:29.525" v="395" actId="20577"/>
          <ac:spMkLst>
            <pc:docMk/>
            <pc:sldMk cId="403172250" sldId="322"/>
            <ac:spMk id="3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04:19.642" v="115"/>
          <ac:spMkLst>
            <pc:docMk/>
            <pc:sldMk cId="403172250" sldId="322"/>
            <ac:spMk id="8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26:08.760" v="399" actId="20577"/>
        <pc:sldMkLst>
          <pc:docMk/>
          <pc:sldMk cId="2323486881" sldId="323"/>
        </pc:sldMkLst>
        <pc:spChg chg="mod">
          <ac:chgData name="Wallin, Keng-Ling" userId="S::keng-ling.wallin@socialstyrelsen.se::95655b37-d9eb-4c6e-8ab1-03250185c456" providerId="AD" clId="Web-{E07E7FB6-4127-4CFE-178D-A2B18C9CC980}" dt="2020-09-02T13:25:55.823" v="398" actId="1076"/>
          <ac:spMkLst>
            <pc:docMk/>
            <pc:sldMk cId="2323486881" sldId="323"/>
            <ac:spMk id="3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06:59.817" v="137" actId="20577"/>
          <ac:spMkLst>
            <pc:docMk/>
            <pc:sldMk cId="2323486881" sldId="323"/>
            <ac:spMk id="5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26:08.760" v="399" actId="20577"/>
          <ac:spMkLst>
            <pc:docMk/>
            <pc:sldMk cId="2323486881" sldId="323"/>
            <ac:spMk id="8" creationId="{00000000-0000-0000-0000-000000000000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26:23.776" v="400" actId="20577"/>
        <pc:sldMkLst>
          <pc:docMk/>
          <pc:sldMk cId="866798539" sldId="324"/>
        </pc:sldMkLst>
        <pc:spChg chg="mod">
          <ac:chgData name="Wallin, Keng-Ling" userId="S::keng-ling.wallin@socialstyrelsen.se::95655b37-d9eb-4c6e-8ab1-03250185c456" providerId="AD" clId="Web-{E07E7FB6-4127-4CFE-178D-A2B18C9CC980}" dt="2020-09-02T13:26:23.776" v="400" actId="20577"/>
          <ac:spMkLst>
            <pc:docMk/>
            <pc:sldMk cId="866798539" sldId="324"/>
            <ac:spMk id="8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07:45.334" v="149" actId="20577"/>
          <ac:spMkLst>
            <pc:docMk/>
            <pc:sldMk cId="866798539" sldId="324"/>
            <ac:spMk id="11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15:48.780" v="297" actId="20577"/>
          <ac:spMkLst>
            <pc:docMk/>
            <pc:sldMk cId="866798539" sldId="324"/>
            <ac:spMk id="13" creationId="{00000000-0000-0000-0000-000000000000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16:06.280" v="305" actId="20577"/>
          <ac:spMkLst>
            <pc:docMk/>
            <pc:sldMk cId="866798539" sldId="324"/>
            <ac:spMk id="16" creationId="{00000000-0000-0000-0000-000000000000}"/>
          </ac:spMkLst>
        </pc:spChg>
        <pc:grpChg chg="mod">
          <ac:chgData name="Wallin, Keng-Ling" userId="S::keng-ling.wallin@socialstyrelsen.se::95655b37-d9eb-4c6e-8ab1-03250185c456" providerId="AD" clId="Web-{E07E7FB6-4127-4CFE-178D-A2B18C9CC980}" dt="2020-09-02T13:17:14.610" v="318" actId="14100"/>
          <ac:grpSpMkLst>
            <pc:docMk/>
            <pc:sldMk cId="866798539" sldId="324"/>
            <ac:grpSpMk id="9" creationId="{00000000-0000-0000-0000-000000000000}"/>
          </ac:grpSpMkLst>
        </pc:grpChg>
      </pc:sldChg>
      <pc:sldChg chg="modSp">
        <pc:chgData name="Wallin, Keng-Ling" userId="S::keng-ling.wallin@socialstyrelsen.se::95655b37-d9eb-4c6e-8ab1-03250185c456" providerId="AD" clId="Web-{E07E7FB6-4127-4CFE-178D-A2B18C9CC980}" dt="2020-09-02T13:23:31.429" v="380" actId="20577"/>
        <pc:sldMkLst>
          <pc:docMk/>
          <pc:sldMk cId="2660845387" sldId="325"/>
        </pc:sldMkLst>
        <pc:spChg chg="mod">
          <ac:chgData name="Wallin, Keng-Ling" userId="S::keng-ling.wallin@socialstyrelsen.se::95655b37-d9eb-4c6e-8ab1-03250185c456" providerId="AD" clId="Web-{E07E7FB6-4127-4CFE-178D-A2B18C9CC980}" dt="2020-09-02T13:23:31.429" v="380" actId="20577"/>
          <ac:spMkLst>
            <pc:docMk/>
            <pc:sldMk cId="2660845387" sldId="325"/>
            <ac:spMk id="2" creationId="{47A32885-58A4-4EEB-95DB-D9C9651910E5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24:47.681" v="381" actId="1076"/>
        <pc:sldMkLst>
          <pc:docMk/>
          <pc:sldMk cId="634776983" sldId="327"/>
        </pc:sldMkLst>
        <pc:spChg chg="mod">
          <ac:chgData name="Wallin, Keng-Ling" userId="S::keng-ling.wallin@socialstyrelsen.se::95655b37-d9eb-4c6e-8ab1-03250185c456" providerId="AD" clId="Web-{E07E7FB6-4127-4CFE-178D-A2B18C9CC980}" dt="2020-09-02T13:24:47.681" v="381" actId="1076"/>
          <ac:spMkLst>
            <pc:docMk/>
            <pc:sldMk cId="634776983" sldId="327"/>
            <ac:spMk id="5" creationId="{7293C602-E25C-49A7-B0DA-5236A5EB521E}"/>
          </ac:spMkLst>
        </pc:spChg>
      </pc:sldChg>
      <pc:sldChg chg="modSp">
        <pc:chgData name="Wallin, Keng-Ling" userId="S::keng-ling.wallin@socialstyrelsen.se::95655b37-d9eb-4c6e-8ab1-03250185c456" providerId="AD" clId="Web-{E07E7FB6-4127-4CFE-178D-A2B18C9CC980}" dt="2020-09-02T13:02:00.046" v="82" actId="1076"/>
        <pc:sldMkLst>
          <pc:docMk/>
          <pc:sldMk cId="1526631616" sldId="328"/>
        </pc:sldMkLst>
        <pc:spChg chg="mod">
          <ac:chgData name="Wallin, Keng-Ling" userId="S::keng-ling.wallin@socialstyrelsen.se::95655b37-d9eb-4c6e-8ab1-03250185c456" providerId="AD" clId="Web-{E07E7FB6-4127-4CFE-178D-A2B18C9CC980}" dt="2020-09-02T13:02:00.046" v="82" actId="1076"/>
          <ac:spMkLst>
            <pc:docMk/>
            <pc:sldMk cId="1526631616" sldId="328"/>
            <ac:spMk id="5" creationId="{FDF96732-F243-4B80-84BB-8F3350EA3F1A}"/>
          </ac:spMkLst>
        </pc:spChg>
      </pc:sldChg>
      <pc:sldChg chg="modSp new del ord">
        <pc:chgData name="Wallin, Keng-Ling" userId="S::keng-ling.wallin@socialstyrelsen.se::95655b37-d9eb-4c6e-8ab1-03250185c456" providerId="AD" clId="Web-{E07E7FB6-4127-4CFE-178D-A2B18C9CC980}" dt="2020-09-02T13:09:55.352" v="170"/>
        <pc:sldMkLst>
          <pc:docMk/>
          <pc:sldMk cId="364220039" sldId="329"/>
        </pc:sldMkLst>
        <pc:spChg chg="mod">
          <ac:chgData name="Wallin, Keng-Ling" userId="S::keng-ling.wallin@socialstyrelsen.se::95655b37-d9eb-4c6e-8ab1-03250185c456" providerId="AD" clId="Web-{E07E7FB6-4127-4CFE-178D-A2B18C9CC980}" dt="2020-09-02T13:09:42.070" v="169" actId="20577"/>
          <ac:spMkLst>
            <pc:docMk/>
            <pc:sldMk cId="364220039" sldId="329"/>
            <ac:spMk id="2" creationId="{4FECACD7-AFB7-409D-AFEC-B3132415694E}"/>
          </ac:spMkLst>
        </pc:spChg>
      </pc:sldChg>
      <pc:sldChg chg="delSp modSp new ord">
        <pc:chgData name="Wallin, Keng-Ling" userId="S::keng-ling.wallin@socialstyrelsen.se::95655b37-d9eb-4c6e-8ab1-03250185c456" providerId="AD" clId="Web-{E07E7FB6-4127-4CFE-178D-A2B18C9CC980}" dt="2020-09-02T13:27:21.621" v="424" actId="1076"/>
        <pc:sldMkLst>
          <pc:docMk/>
          <pc:sldMk cId="3331347810" sldId="329"/>
        </pc:sldMkLst>
        <pc:spChg chg="mod">
          <ac:chgData name="Wallin, Keng-Ling" userId="S::keng-ling.wallin@socialstyrelsen.se::95655b37-d9eb-4c6e-8ab1-03250185c456" providerId="AD" clId="Web-{E07E7FB6-4127-4CFE-178D-A2B18C9CC980}" dt="2020-09-02T13:27:14.340" v="422" actId="1076"/>
          <ac:spMkLst>
            <pc:docMk/>
            <pc:sldMk cId="3331347810" sldId="329"/>
            <ac:spMk id="2" creationId="{D241E513-6728-4622-B7E7-A425A341A86E}"/>
          </ac:spMkLst>
        </pc:spChg>
        <pc:spChg chg="del">
          <ac:chgData name="Wallin, Keng-Ling" userId="S::keng-ling.wallin@socialstyrelsen.se::95655b37-d9eb-4c6e-8ab1-03250185c456" providerId="AD" clId="Web-{E07E7FB6-4127-4CFE-178D-A2B18C9CC980}" dt="2020-09-02T13:11:38.979" v="177"/>
          <ac:spMkLst>
            <pc:docMk/>
            <pc:sldMk cId="3331347810" sldId="329"/>
            <ac:spMk id="5" creationId="{1122BEA7-225B-4816-B267-122886A15D68}"/>
          </ac:spMkLst>
        </pc:spChg>
        <pc:spChg chg="mod">
          <ac:chgData name="Wallin, Keng-Ling" userId="S::keng-ling.wallin@socialstyrelsen.se::95655b37-d9eb-4c6e-8ab1-03250185c456" providerId="AD" clId="Web-{E07E7FB6-4127-4CFE-178D-A2B18C9CC980}" dt="2020-09-02T13:27:21.621" v="424" actId="1076"/>
          <ac:spMkLst>
            <pc:docMk/>
            <pc:sldMk cId="3331347810" sldId="329"/>
            <ac:spMk id="7" creationId="{92A80B13-3B09-4F2A-9C3C-9B7209CD1B1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6941D-6ED6-4480-B48D-D720ADA45BFB}" type="datetimeFigureOut">
              <a:rPr lang="sv-SE" smtClean="0"/>
              <a:t>2020-09-02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D1ED4-416D-4DD7-8370-109B0FEA21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7464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8780" cy="496332"/>
          </a:xfrm>
          <a:prstGeom prst="rect">
            <a:avLst/>
          </a:prstGeom>
        </p:spPr>
        <p:txBody>
          <a:bodyPr vert="horz" lIns="95470" tIns="47736" rIns="95470" bIns="47736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1451" y="1"/>
            <a:ext cx="2938780" cy="496332"/>
          </a:xfrm>
          <a:prstGeom prst="rect">
            <a:avLst/>
          </a:prstGeom>
        </p:spPr>
        <p:txBody>
          <a:bodyPr vert="horz" lIns="95470" tIns="47736" rIns="95470" bIns="47736" rtlCol="0"/>
          <a:lstStyle>
            <a:lvl1pPr algn="r">
              <a:defRPr sz="1200"/>
            </a:lvl1pPr>
          </a:lstStyle>
          <a:p>
            <a:fld id="{00F28322-9E50-4BFC-ADA5-24FE44B8EB92}" type="datetimeFigureOut">
              <a:rPr lang="sv-SE" smtClean="0"/>
              <a:t>2020-09-02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85725" y="746125"/>
            <a:ext cx="6610350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70" tIns="47736" rIns="95470" bIns="47736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5470" tIns="47736" rIns="95470" bIns="47736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38780" cy="496332"/>
          </a:xfrm>
          <a:prstGeom prst="rect">
            <a:avLst/>
          </a:prstGeom>
        </p:spPr>
        <p:txBody>
          <a:bodyPr vert="horz" lIns="95470" tIns="47736" rIns="95470" bIns="47736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1451" y="9428584"/>
            <a:ext cx="2938780" cy="496332"/>
          </a:xfrm>
          <a:prstGeom prst="rect">
            <a:avLst/>
          </a:prstGeom>
        </p:spPr>
        <p:txBody>
          <a:bodyPr vert="horz" lIns="95470" tIns="47736" rIns="95470" bIns="47736" rtlCol="0" anchor="b"/>
          <a:lstStyle>
            <a:lvl1pPr algn="r">
              <a:defRPr sz="1200"/>
            </a:lvl1pPr>
          </a:lstStyle>
          <a:p>
            <a:fld id="{D4045FB0-5EAC-49C2-A7A1-C763FDD8135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8237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DK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50074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>
                <a:cs typeface="Arial"/>
              </a:rPr>
              <a:t>KW ICNP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2214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>
                <a:cs typeface="Arial"/>
              </a:rPr>
              <a:t>KW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63766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>
                <a:cs typeface="Arial"/>
              </a:rPr>
              <a:t>DK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40224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KW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0033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0297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DK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0260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>
                <a:cs typeface="Arial"/>
              </a:rPr>
              <a:t>10.35 M </a:t>
            </a:r>
            <a:r>
              <a:rPr lang="sv-SE" err="1">
                <a:cs typeface="Arial"/>
              </a:rPr>
              <a:t>citizens</a:t>
            </a:r>
            <a:r>
              <a:rPr lang="sv-SE">
                <a:cs typeface="Arial"/>
              </a:rPr>
              <a:t> (</a:t>
            </a:r>
            <a:r>
              <a:rPr lang="sv-SE" err="1">
                <a:cs typeface="Arial"/>
              </a:rPr>
              <a:t>june</a:t>
            </a:r>
            <a:r>
              <a:rPr lang="sv-SE">
                <a:cs typeface="Arial"/>
              </a:rPr>
              <a:t> 2020)</a:t>
            </a:r>
          </a:p>
          <a:p>
            <a:r>
              <a:rPr lang="sv-SE">
                <a:cs typeface="Arial"/>
              </a:rPr>
              <a:t>Region, </a:t>
            </a:r>
            <a:r>
              <a:rPr lang="sv-SE" err="1">
                <a:cs typeface="Arial"/>
              </a:rPr>
              <a:t>largest</a:t>
            </a:r>
            <a:r>
              <a:rPr lang="sv-SE">
                <a:cs typeface="Arial"/>
              </a:rPr>
              <a:t> Stockholm 2.3 M, </a:t>
            </a:r>
            <a:r>
              <a:rPr lang="sv-SE" err="1">
                <a:cs typeface="Arial"/>
              </a:rPr>
              <a:t>smallest</a:t>
            </a:r>
            <a:r>
              <a:rPr lang="sv-SE">
                <a:cs typeface="Arial"/>
              </a:rPr>
              <a:t> Gotland 60 k</a:t>
            </a:r>
          </a:p>
          <a:p>
            <a:r>
              <a:rPr lang="sv-SE" err="1">
                <a:cs typeface="Arial"/>
              </a:rPr>
              <a:t>Municipality</a:t>
            </a:r>
            <a:r>
              <a:rPr lang="sv-SE">
                <a:cs typeface="Arial"/>
              </a:rPr>
              <a:t>, </a:t>
            </a:r>
            <a:r>
              <a:rPr lang="sv-SE" err="1">
                <a:cs typeface="Arial"/>
              </a:rPr>
              <a:t>largest</a:t>
            </a:r>
            <a:r>
              <a:rPr lang="sv-SE">
                <a:cs typeface="Arial"/>
              </a:rPr>
              <a:t> Stockholm 1 M, </a:t>
            </a:r>
            <a:r>
              <a:rPr lang="sv-SE" err="1">
                <a:cs typeface="Arial"/>
              </a:rPr>
              <a:t>smallest</a:t>
            </a:r>
            <a:r>
              <a:rPr lang="sv-SE">
                <a:cs typeface="Arial"/>
              </a:rPr>
              <a:t> Bjurholm 2.4 k</a:t>
            </a:r>
          </a:p>
          <a:p>
            <a:r>
              <a:rPr lang="sv-SE">
                <a:cs typeface="Arial"/>
              </a:rPr>
              <a:t>DK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067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DK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8633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>
                <a:cs typeface="Arial"/>
              </a:rPr>
              <a:t>KW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37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DK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929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DK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167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DK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1237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DK </a:t>
            </a:r>
            <a:r>
              <a:rPr lang="en-US" dirty="0">
                <a:latin typeface="Calibri"/>
                <a:cs typeface="Calibri"/>
              </a:rPr>
              <a:t>(NLL</a:t>
            </a:r>
            <a:r>
              <a:rPr lang="en-US" dirty="0" smtClean="0">
                <a:latin typeface="Calibri"/>
                <a:cs typeface="Calibri"/>
              </a:rPr>
              <a:t>) + KW (</a:t>
            </a:r>
            <a:r>
              <a:rPr lang="en-US" dirty="0" err="1" smtClean="0">
                <a:latin typeface="Calibri"/>
                <a:cs typeface="Calibri"/>
              </a:rPr>
              <a:t>patologi</a:t>
            </a:r>
            <a:r>
              <a:rPr lang="en-US" baseline="0" dirty="0" smtClean="0">
                <a:latin typeface="Calibri"/>
                <a:cs typeface="Calibri"/>
              </a:rPr>
              <a:t> + lite om </a:t>
            </a:r>
            <a:r>
              <a:rPr lang="en-US" baseline="0" dirty="0" err="1" smtClean="0">
                <a:latin typeface="Calibri"/>
                <a:cs typeface="Calibri"/>
              </a:rPr>
              <a:t>resten</a:t>
            </a:r>
            <a:r>
              <a:rPr lang="en-US" baseline="0" dirty="0" smtClean="0">
                <a:latin typeface="Calibri"/>
                <a:cs typeface="Calibri"/>
              </a:rPr>
              <a:t>)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45FB0-5EAC-49C2-A7A1-C763FDD81356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261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ktangel 1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4173580"/>
            <a:ext cx="12196800" cy="2684421"/>
          </a:xfrm>
          <a:custGeom>
            <a:avLst/>
            <a:gdLst>
              <a:gd name="connsiteX0" fmla="*/ 0 w 9147600"/>
              <a:gd name="connsiteY0" fmla="*/ 0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0 w 9147600"/>
              <a:gd name="connsiteY4" fmla="*/ 0 h 2708275"/>
              <a:gd name="connsiteX0" fmla="*/ 15903 w 9147600"/>
              <a:gd name="connsiteY0" fmla="*/ 2313829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15903 w 9147600"/>
              <a:gd name="connsiteY4" fmla="*/ 2313829 h 2708275"/>
              <a:gd name="connsiteX0" fmla="*/ 0 w 9155551"/>
              <a:gd name="connsiteY0" fmla="*/ 2313829 h 2708275"/>
              <a:gd name="connsiteX1" fmla="*/ 9155551 w 9155551"/>
              <a:gd name="connsiteY1" fmla="*/ 0 h 2708275"/>
              <a:gd name="connsiteX2" fmla="*/ 9155551 w 9155551"/>
              <a:gd name="connsiteY2" fmla="*/ 2708275 h 2708275"/>
              <a:gd name="connsiteX3" fmla="*/ 7951 w 9155551"/>
              <a:gd name="connsiteY3" fmla="*/ 2708275 h 2708275"/>
              <a:gd name="connsiteX4" fmla="*/ 0 w 9155551"/>
              <a:gd name="connsiteY4" fmla="*/ 2313829 h 2708275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1 w 9147600"/>
              <a:gd name="connsiteY0" fmla="*/ 2337683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2337683 h 268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7600" h="2684421">
                <a:moveTo>
                  <a:pt x="1" y="2337683"/>
                </a:moveTo>
                <a:lnTo>
                  <a:pt x="9131698" y="0"/>
                </a:lnTo>
                <a:cubicBezTo>
                  <a:pt x="9136999" y="894807"/>
                  <a:pt x="9142299" y="1789614"/>
                  <a:pt x="9147600" y="2684421"/>
                </a:cubicBezTo>
                <a:lnTo>
                  <a:pt x="0" y="2684421"/>
                </a:lnTo>
                <a:cubicBezTo>
                  <a:pt x="0" y="2568842"/>
                  <a:pt x="1" y="2453262"/>
                  <a:pt x="1" y="2337683"/>
                </a:cubicBezTo>
                <a:close/>
              </a:path>
            </a:pathLst>
          </a:custGeom>
          <a:solidFill>
            <a:srgbClr val="A5ACAF"/>
          </a:solidFill>
        </p:spPr>
        <p:txBody>
          <a:bodyPr anchor="b" anchorCtr="0"/>
          <a:lstStyle>
            <a:lvl1pPr marL="0" indent="0" algn="r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045789" y="2059055"/>
            <a:ext cx="10363200" cy="1104900"/>
          </a:xfrm>
        </p:spPr>
        <p:txBody>
          <a:bodyPr/>
          <a:lstStyle>
            <a:lvl1pPr>
              <a:defRPr sz="3400">
                <a:solidFill>
                  <a:srgbClr val="E98300"/>
                </a:solidFill>
              </a:defRPr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068918" y="4266502"/>
            <a:ext cx="7811357" cy="232375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om du vill redigera mall för underrubrikformat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090120" y="5380363"/>
            <a:ext cx="1536171" cy="267235"/>
          </a:xfrm>
        </p:spPr>
        <p:txBody>
          <a:bodyPr/>
          <a:lstStyle>
            <a:lvl1pPr>
              <a:defRPr sz="900" b="1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14" name="Platshållare för text 13"/>
          <p:cNvSpPr>
            <a:spLocks noGrp="1"/>
          </p:cNvSpPr>
          <p:nvPr>
            <p:ph type="body" sz="quarter" idx="14"/>
          </p:nvPr>
        </p:nvSpPr>
        <p:spPr>
          <a:xfrm>
            <a:off x="1068917" y="4475023"/>
            <a:ext cx="7811392" cy="72231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 b="0">
                <a:solidFill>
                  <a:srgbClr val="FFFFFF"/>
                </a:solidFill>
              </a:defRPr>
            </a:lvl1pPr>
            <a:lvl2pPr marL="285750" indent="0">
              <a:buNone/>
              <a:defRPr sz="1400">
                <a:solidFill>
                  <a:schemeClr val="bg2"/>
                </a:solidFill>
              </a:defRPr>
            </a:lvl2pPr>
            <a:lvl3pPr marL="539750" indent="0">
              <a:buNone/>
              <a:defRPr sz="1400">
                <a:solidFill>
                  <a:schemeClr val="bg2"/>
                </a:solidFill>
              </a:defRPr>
            </a:lvl3pPr>
            <a:lvl4pPr marL="723900" indent="0">
              <a:buNone/>
              <a:defRPr sz="1400">
                <a:solidFill>
                  <a:schemeClr val="bg2"/>
                </a:solidFill>
              </a:defRPr>
            </a:lvl4pPr>
            <a:lvl5pPr marL="927100" indent="0"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pic>
        <p:nvPicPr>
          <p:cNvPr id="11" name="Bildobjekt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509" y="800438"/>
            <a:ext cx="2592000" cy="54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236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 och bild hög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68917" y="687600"/>
            <a:ext cx="9268800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8872"/>
            <a:ext cx="4399721" cy="3095625"/>
          </a:xfrm>
        </p:spPr>
        <p:txBody>
          <a:bodyPr/>
          <a:lstStyle>
            <a:lvl1pPr marL="0" indent="0">
              <a:buNone/>
              <a:defRPr sz="1400" b="0" baseline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64964" y="5299365"/>
            <a:ext cx="4416293" cy="471487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7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1068918" y="2139951"/>
            <a:ext cx="4451988" cy="3648075"/>
          </a:xfrm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000"/>
            </a:lvl2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258768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 och stor bild hög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8" y="2139351"/>
            <a:ext cx="4547029" cy="3632799"/>
          </a:xfrm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000"/>
            </a:lvl2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7600"/>
            <a:ext cx="6424655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840319" y="5221275"/>
            <a:ext cx="4562981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335446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hög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7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8" y="2139351"/>
            <a:ext cx="4547029" cy="363279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 sz="2600"/>
            </a:lvl1pPr>
            <a:lvl2pPr>
              <a:defRPr sz="200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Redigera format för bakgrundstext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Nivå två</a:t>
            </a:r>
          </a:p>
        </p:txBody>
      </p:sp>
      <p:sp>
        <p:nvSpPr>
          <p:cNvPr id="8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7600"/>
            <a:ext cx="4641863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840319" y="5221275"/>
            <a:ext cx="4562981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968046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hög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7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8" y="2139351"/>
            <a:ext cx="4547029" cy="363279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 sz="2000"/>
            </a:lvl1pPr>
            <a:lvl2pPr>
              <a:defRPr sz="200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Redigera format för bakgrundstext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Nivå två</a:t>
            </a:r>
          </a:p>
        </p:txBody>
      </p:sp>
      <p:sp>
        <p:nvSpPr>
          <p:cNvPr id="8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7600"/>
            <a:ext cx="4641863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840319" y="5221275"/>
            <a:ext cx="4562981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325388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stor bild hög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7600"/>
            <a:ext cx="6424655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840319" y="5221275"/>
            <a:ext cx="4562981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7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1068918" y="2130425"/>
            <a:ext cx="4336969" cy="3054050"/>
          </a:xfrm>
        </p:spPr>
        <p:txBody>
          <a:bodyPr/>
          <a:lstStyle>
            <a:lvl1pPr marL="0" indent="0">
              <a:buNone/>
              <a:defRPr sz="2600" b="1"/>
            </a:lvl1pPr>
            <a:lvl2pPr marL="285750" indent="0">
              <a:buNone/>
              <a:defRPr/>
            </a:lvl2pPr>
            <a:lvl3pPr marL="539750" indent="0">
              <a:buNone/>
              <a:defRPr/>
            </a:lvl3pPr>
            <a:lvl4pPr marL="723900" indent="0">
              <a:buNone/>
              <a:defRPr/>
            </a:lvl4pPr>
            <a:lvl5pPr marL="927100" indent="0">
              <a:buNone/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719816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stor bild hög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5767346" y="2127600"/>
            <a:ext cx="6424655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840319" y="5221275"/>
            <a:ext cx="4562981" cy="367200"/>
          </a:xfrm>
        </p:spPr>
        <p:txBody>
          <a:bodyPr anchor="b" anchorCtr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0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8" y="2139351"/>
            <a:ext cx="4547029" cy="363279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 sz="2000"/>
            </a:lvl1pPr>
            <a:lvl2pPr>
              <a:defRPr sz="200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Redigera format för bakgrundstext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Pct val="115000"/>
              <a:buFont typeface="Century Gothic" pitchFamily="34" charset="0"/>
              <a:buNone/>
              <a:tabLst/>
              <a:defRPr/>
            </a:pPr>
            <a:r>
              <a:rPr lang="sv-SE"/>
              <a:t>Nivå två</a:t>
            </a:r>
          </a:p>
        </p:txBody>
      </p:sp>
    </p:spTree>
    <p:extLst>
      <p:ext uri="{BB962C8B-B14F-4D97-AF65-F5344CB8AC3E}">
        <p14:creationId xmlns:p14="http://schemas.microsoft.com/office/powerpoint/2010/main" val="2587608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 och bild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276592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068918" y="2127601"/>
            <a:ext cx="4399721" cy="3441117"/>
          </a:xfrm>
        </p:spPr>
        <p:txBody>
          <a:bodyPr/>
          <a:lstStyle>
            <a:lvl1pPr marL="0" indent="0">
              <a:buNone/>
              <a:defRPr sz="1400"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5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16437" y="5221275"/>
            <a:ext cx="4658265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0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15457" y="2139951"/>
            <a:ext cx="4451988" cy="3648075"/>
          </a:xfrm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000"/>
            </a:lvl2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490163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punktlista och stor bild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302909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" y="2127600"/>
            <a:ext cx="5458940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04936" y="5221275"/>
            <a:ext cx="4704272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3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15457" y="2139951"/>
            <a:ext cx="4451988" cy="3648075"/>
          </a:xfrm>
        </p:spPr>
        <p:txBody>
          <a:bodyPr/>
          <a:lstStyle>
            <a:lvl1pPr>
              <a:spcBef>
                <a:spcPts val="0"/>
              </a:spcBef>
              <a:defRPr sz="2600"/>
            </a:lvl1pPr>
            <a:lvl2pPr>
              <a:defRPr sz="2000"/>
            </a:lvl2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2210588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vänst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276592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068918" y="2127601"/>
            <a:ext cx="4399721" cy="3441117"/>
          </a:xfrm>
        </p:spPr>
        <p:txBody>
          <a:bodyPr/>
          <a:lstStyle>
            <a:lvl1pPr marL="0" indent="0">
              <a:buNone/>
              <a:defRPr sz="1400"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5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16437" y="5221275"/>
            <a:ext cx="4658265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0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04936" y="2130426"/>
            <a:ext cx="4668848" cy="2976412"/>
          </a:xfrm>
        </p:spPr>
        <p:txBody>
          <a:bodyPr/>
          <a:lstStyle>
            <a:lvl1pPr marL="0" indent="0">
              <a:buNone/>
              <a:defRPr sz="2600"/>
            </a:lvl1pPr>
            <a:lvl2pPr marL="285750" indent="0">
              <a:buNone/>
              <a:defRPr sz="2000"/>
            </a:lvl2pPr>
            <a:lvl3pPr marL="539750" indent="0">
              <a:buNone/>
              <a:defRPr/>
            </a:lvl3pPr>
            <a:lvl4pPr marL="723900" indent="0">
              <a:buNone/>
              <a:defRPr/>
            </a:lvl4pPr>
            <a:lvl5pPr marL="927100" indent="0">
              <a:buNone/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930349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bild vänst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276592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068918" y="2127601"/>
            <a:ext cx="4399721" cy="3441117"/>
          </a:xfrm>
        </p:spPr>
        <p:txBody>
          <a:bodyPr/>
          <a:lstStyle>
            <a:lvl1pPr marL="0" indent="0">
              <a:buNone/>
              <a:defRPr sz="1400"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5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16437" y="5221275"/>
            <a:ext cx="4658265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7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04936" y="2130426"/>
            <a:ext cx="4668848" cy="2976412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93034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med plats fö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3"/>
          </p:nvPr>
        </p:nvSpPr>
        <p:spPr>
          <a:xfrm>
            <a:off x="0" y="1548842"/>
            <a:ext cx="12196800" cy="5309159"/>
          </a:xfrm>
          <a:custGeom>
            <a:avLst/>
            <a:gdLst>
              <a:gd name="connsiteX0" fmla="*/ 0 w 9147600"/>
              <a:gd name="connsiteY0" fmla="*/ 0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0 w 9147600"/>
              <a:gd name="connsiteY4" fmla="*/ 0 h 2708275"/>
              <a:gd name="connsiteX0" fmla="*/ 15903 w 9147600"/>
              <a:gd name="connsiteY0" fmla="*/ 2313829 h 2708275"/>
              <a:gd name="connsiteX1" fmla="*/ 9147600 w 9147600"/>
              <a:gd name="connsiteY1" fmla="*/ 0 h 2708275"/>
              <a:gd name="connsiteX2" fmla="*/ 9147600 w 9147600"/>
              <a:gd name="connsiteY2" fmla="*/ 2708275 h 2708275"/>
              <a:gd name="connsiteX3" fmla="*/ 0 w 9147600"/>
              <a:gd name="connsiteY3" fmla="*/ 2708275 h 2708275"/>
              <a:gd name="connsiteX4" fmla="*/ 15903 w 9147600"/>
              <a:gd name="connsiteY4" fmla="*/ 2313829 h 2708275"/>
              <a:gd name="connsiteX0" fmla="*/ 0 w 9155551"/>
              <a:gd name="connsiteY0" fmla="*/ 2313829 h 2708275"/>
              <a:gd name="connsiteX1" fmla="*/ 9155551 w 9155551"/>
              <a:gd name="connsiteY1" fmla="*/ 0 h 2708275"/>
              <a:gd name="connsiteX2" fmla="*/ 9155551 w 9155551"/>
              <a:gd name="connsiteY2" fmla="*/ 2708275 h 2708275"/>
              <a:gd name="connsiteX3" fmla="*/ 7951 w 9155551"/>
              <a:gd name="connsiteY3" fmla="*/ 2708275 h 2708275"/>
              <a:gd name="connsiteX4" fmla="*/ 0 w 9155551"/>
              <a:gd name="connsiteY4" fmla="*/ 2313829 h 2708275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0 w 9155551"/>
              <a:gd name="connsiteY0" fmla="*/ 2289975 h 2684421"/>
              <a:gd name="connsiteX1" fmla="*/ 9139649 w 9155551"/>
              <a:gd name="connsiteY1" fmla="*/ 0 h 2684421"/>
              <a:gd name="connsiteX2" fmla="*/ 9155551 w 9155551"/>
              <a:gd name="connsiteY2" fmla="*/ 2684421 h 2684421"/>
              <a:gd name="connsiteX3" fmla="*/ 7951 w 9155551"/>
              <a:gd name="connsiteY3" fmla="*/ 2684421 h 2684421"/>
              <a:gd name="connsiteX4" fmla="*/ 0 w 9155551"/>
              <a:gd name="connsiteY4" fmla="*/ 2289975 h 2684421"/>
              <a:gd name="connsiteX0" fmla="*/ 1 w 9147600"/>
              <a:gd name="connsiteY0" fmla="*/ 2337683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2337683 h 2684421"/>
              <a:gd name="connsiteX0" fmla="*/ 1 w 9147600"/>
              <a:gd name="connsiteY0" fmla="*/ 1182114 h 2684421"/>
              <a:gd name="connsiteX1" fmla="*/ 9131698 w 9147600"/>
              <a:gd name="connsiteY1" fmla="*/ 0 h 2684421"/>
              <a:gd name="connsiteX2" fmla="*/ 9147600 w 9147600"/>
              <a:gd name="connsiteY2" fmla="*/ 2684421 h 2684421"/>
              <a:gd name="connsiteX3" fmla="*/ 0 w 9147600"/>
              <a:gd name="connsiteY3" fmla="*/ 2684421 h 2684421"/>
              <a:gd name="connsiteX4" fmla="*/ 1 w 9147600"/>
              <a:gd name="connsiteY4" fmla="*/ 1182114 h 2684421"/>
              <a:gd name="connsiteX0" fmla="*/ 1 w 9147600"/>
              <a:gd name="connsiteY0" fmla="*/ 1186140 h 2688447"/>
              <a:gd name="connsiteX1" fmla="*/ 9139649 w 9147600"/>
              <a:gd name="connsiteY1" fmla="*/ 0 h 2688447"/>
              <a:gd name="connsiteX2" fmla="*/ 9147600 w 9147600"/>
              <a:gd name="connsiteY2" fmla="*/ 2688447 h 2688447"/>
              <a:gd name="connsiteX3" fmla="*/ 0 w 9147600"/>
              <a:gd name="connsiteY3" fmla="*/ 2688447 h 2688447"/>
              <a:gd name="connsiteX4" fmla="*/ 1 w 9147600"/>
              <a:gd name="connsiteY4" fmla="*/ 1186140 h 268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7600" h="2688447">
                <a:moveTo>
                  <a:pt x="1" y="1186140"/>
                </a:moveTo>
                <a:lnTo>
                  <a:pt x="9139649" y="0"/>
                </a:lnTo>
                <a:cubicBezTo>
                  <a:pt x="9144950" y="894807"/>
                  <a:pt x="9142299" y="1793640"/>
                  <a:pt x="9147600" y="2688447"/>
                </a:cubicBezTo>
                <a:lnTo>
                  <a:pt x="0" y="2688447"/>
                </a:lnTo>
                <a:cubicBezTo>
                  <a:pt x="0" y="2572868"/>
                  <a:pt x="1" y="1301719"/>
                  <a:pt x="1" y="1186140"/>
                </a:cubicBezTo>
                <a:close/>
              </a:path>
            </a:pathLst>
          </a:custGeom>
          <a:solidFill>
            <a:srgbClr val="A5ACAF"/>
          </a:solidFill>
        </p:spPr>
        <p:txBody>
          <a:bodyPr anchor="b" anchorCtr="0"/>
          <a:lstStyle>
            <a:lvl1pPr marL="0" indent="0" algn="r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045789" y="725701"/>
            <a:ext cx="10363200" cy="1408385"/>
          </a:xfrm>
        </p:spPr>
        <p:txBody>
          <a:bodyPr/>
          <a:lstStyle>
            <a:lvl1pPr>
              <a:defRPr sz="340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format</a:t>
            </a:r>
          </a:p>
        </p:txBody>
      </p:sp>
    </p:spTree>
    <p:extLst>
      <p:ext uri="{BB962C8B-B14F-4D97-AF65-F5344CB8AC3E}">
        <p14:creationId xmlns:p14="http://schemas.microsoft.com/office/powerpoint/2010/main" val="2703339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stor bild vänster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302909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" y="2127600"/>
            <a:ext cx="5458940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04936" y="5221275"/>
            <a:ext cx="4704272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2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04936" y="2130426"/>
            <a:ext cx="4668848" cy="2976412"/>
          </a:xfrm>
        </p:spPr>
        <p:txBody>
          <a:bodyPr/>
          <a:lstStyle>
            <a:lvl1pPr marL="0" indent="0">
              <a:buNone/>
              <a:defRPr sz="2600"/>
            </a:lvl1pPr>
            <a:lvl2pPr marL="285750" indent="0">
              <a:buNone/>
              <a:defRPr sz="2000"/>
            </a:lvl2pPr>
            <a:lvl3pPr marL="539750" indent="0">
              <a:buNone/>
              <a:defRPr/>
            </a:lvl3pPr>
            <a:lvl4pPr marL="723900" indent="0">
              <a:buNone/>
              <a:defRPr/>
            </a:lvl4pPr>
            <a:lvl5pPr marL="927100" indent="0">
              <a:buNone/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803616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, text och stor bild vänster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302909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bild 8"/>
          <p:cNvSpPr>
            <a:spLocks noGrp="1"/>
          </p:cNvSpPr>
          <p:nvPr>
            <p:ph type="pic" sz="quarter" idx="14"/>
          </p:nvPr>
        </p:nvSpPr>
        <p:spPr>
          <a:xfrm>
            <a:off x="1" y="2127600"/>
            <a:ext cx="5458940" cy="3439984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1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04936" y="5221275"/>
            <a:ext cx="4704272" cy="367200"/>
          </a:xfrm>
        </p:spPr>
        <p:txBody>
          <a:bodyPr anchor="b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2" name="Platshållare för text 6"/>
          <p:cNvSpPr>
            <a:spLocks noGrp="1"/>
          </p:cNvSpPr>
          <p:nvPr>
            <p:ph type="body" sz="quarter" idx="16"/>
          </p:nvPr>
        </p:nvSpPr>
        <p:spPr>
          <a:xfrm>
            <a:off x="5704936" y="2130426"/>
            <a:ext cx="4668848" cy="2976412"/>
          </a:xfrm>
        </p:spPr>
        <p:txBody>
          <a:bodyPr/>
          <a:lstStyle>
            <a:lvl1pPr marL="0" indent="0">
              <a:buNone/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1803616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1068918" y="2074073"/>
            <a:ext cx="9110133" cy="3438525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9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66571" y="5612278"/>
            <a:ext cx="4416293" cy="153853"/>
          </a:xfrm>
        </p:spPr>
        <p:txBody>
          <a:bodyPr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569715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 utfalland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3" y="687600"/>
            <a:ext cx="9104716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0" y="2066926"/>
            <a:ext cx="12192000" cy="3438525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text 11"/>
          <p:cNvSpPr>
            <a:spLocks noGrp="1"/>
          </p:cNvSpPr>
          <p:nvPr>
            <p:ph type="body" sz="quarter" idx="15"/>
          </p:nvPr>
        </p:nvSpPr>
        <p:spPr>
          <a:xfrm>
            <a:off x="5766571" y="5612278"/>
            <a:ext cx="4416293" cy="153853"/>
          </a:xfrm>
        </p:spPr>
        <p:txBody>
          <a:bodyPr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900" b="0" i="1"/>
            </a:lvl1pPr>
            <a:lvl2pPr marL="285750" indent="0">
              <a:buNone/>
              <a:defRPr sz="900"/>
            </a:lvl2pPr>
            <a:lvl3pPr marL="539750" indent="0">
              <a:buNone/>
              <a:defRPr sz="900"/>
            </a:lvl3pPr>
            <a:lvl4pPr marL="723900" indent="0">
              <a:buNone/>
              <a:defRPr sz="900"/>
            </a:lvl4pPr>
            <a:lvl5pPr marL="927100" indent="0">
              <a:buNone/>
              <a:defRPr sz="9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</p:spTree>
    <p:extLst>
      <p:ext uri="{BB962C8B-B14F-4D97-AF65-F5344CB8AC3E}">
        <p14:creationId xmlns:p14="http://schemas.microsoft.com/office/powerpoint/2010/main" val="2792280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tfallande bild utan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5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0" y="664235"/>
            <a:ext cx="12192000" cy="5003320"/>
          </a:xfrm>
        </p:spPr>
        <p:txBody>
          <a:bodyPr/>
          <a:lstStyle>
            <a:lvl1pPr marL="0" indent="0">
              <a:buNone/>
              <a:defRPr b="0"/>
            </a:lvl1pPr>
          </a:lstStyle>
          <a:p>
            <a:r>
              <a:rPr lang="sv-SE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37554186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1792" y="687600"/>
            <a:ext cx="9276592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56317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u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8" name="Rektangel 2"/>
          <p:cNvSpPr/>
          <p:nvPr userDrawn="1"/>
        </p:nvSpPr>
        <p:spPr>
          <a:xfrm>
            <a:off x="0" y="1543050"/>
            <a:ext cx="12192000" cy="5314950"/>
          </a:xfrm>
          <a:custGeom>
            <a:avLst/>
            <a:gdLst>
              <a:gd name="connsiteX0" fmla="*/ 0 w 9144000"/>
              <a:gd name="connsiteY0" fmla="*/ 0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0 h 5314950"/>
              <a:gd name="connsiteX0" fmla="*/ 0 w 9144000"/>
              <a:gd name="connsiteY0" fmla="*/ 27717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771775 h 5314950"/>
              <a:gd name="connsiteX0" fmla="*/ 0 w 9144000"/>
              <a:gd name="connsiteY0" fmla="*/ 23526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352675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314950">
                <a:moveTo>
                  <a:pt x="0" y="2352675"/>
                </a:moveTo>
                <a:lnTo>
                  <a:pt x="9144000" y="0"/>
                </a:lnTo>
                <a:lnTo>
                  <a:pt x="9144000" y="5314950"/>
                </a:lnTo>
                <a:lnTo>
                  <a:pt x="0" y="5314950"/>
                </a:lnTo>
                <a:lnTo>
                  <a:pt x="0" y="2352675"/>
                </a:lnTo>
                <a:close/>
              </a:path>
            </a:pathLst>
          </a:custGeom>
          <a:solidFill>
            <a:srgbClr val="A5A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900">
              <a:solidFill>
                <a:schemeClr val="tx1"/>
              </a:solidFill>
            </a:endParaRPr>
          </a:p>
        </p:txBody>
      </p:sp>
      <p:pic>
        <p:nvPicPr>
          <p:cNvPr id="6" name="Bildobjekt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97" y="6210000"/>
            <a:ext cx="1396800" cy="293233"/>
          </a:xfrm>
          <a:prstGeom prst="rect">
            <a:avLst/>
          </a:prstGeom>
        </p:spPr>
      </p:pic>
      <p:sp>
        <p:nvSpPr>
          <p:cNvPr id="7" name="textruta 6">
            <a:extLst>
              <a:ext uri="{FF2B5EF4-FFF2-40B4-BE49-F238E27FC236}">
                <a16:creationId xmlns:a16="http://schemas.microsoft.com/office/drawing/2014/main" id="{86EA4738-985C-42D4-BF4F-360677E82956}"/>
              </a:ext>
            </a:extLst>
          </p:cNvPr>
          <p:cNvSpPr txBox="1"/>
          <p:nvPr userDrawn="1"/>
        </p:nvSpPr>
        <p:spPr>
          <a:xfrm>
            <a:off x="6048702" y="4927392"/>
            <a:ext cx="3970284" cy="10792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sv-SE" sz="2600" b="1">
                <a:solidFill>
                  <a:schemeClr val="accent4"/>
                </a:solidFill>
              </a:rPr>
              <a:t>Mer information finns på:</a:t>
            </a:r>
          </a:p>
          <a:p>
            <a:pPr algn="r"/>
            <a:r>
              <a:rPr lang="sv-SE" sz="2600" b="1">
                <a:solidFill>
                  <a:schemeClr val="accent4"/>
                </a:solidFill>
              </a:rPr>
              <a:t>www.socialstyrelsen.se</a:t>
            </a:r>
          </a:p>
        </p:txBody>
      </p:sp>
    </p:spTree>
    <p:extLst>
      <p:ext uri="{BB962C8B-B14F-4D97-AF65-F5344CB8AC3E}">
        <p14:creationId xmlns:p14="http://schemas.microsoft.com/office/powerpoint/2010/main" val="43635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ida uta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8" name="Rektangel 2"/>
          <p:cNvSpPr/>
          <p:nvPr userDrawn="1"/>
        </p:nvSpPr>
        <p:spPr>
          <a:xfrm>
            <a:off x="0" y="1543050"/>
            <a:ext cx="12192000" cy="5314950"/>
          </a:xfrm>
          <a:custGeom>
            <a:avLst/>
            <a:gdLst>
              <a:gd name="connsiteX0" fmla="*/ 0 w 9144000"/>
              <a:gd name="connsiteY0" fmla="*/ 0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0 h 5314950"/>
              <a:gd name="connsiteX0" fmla="*/ 0 w 9144000"/>
              <a:gd name="connsiteY0" fmla="*/ 27717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771775 h 5314950"/>
              <a:gd name="connsiteX0" fmla="*/ 0 w 9144000"/>
              <a:gd name="connsiteY0" fmla="*/ 2352675 h 5314950"/>
              <a:gd name="connsiteX1" fmla="*/ 9144000 w 9144000"/>
              <a:gd name="connsiteY1" fmla="*/ 0 h 5314950"/>
              <a:gd name="connsiteX2" fmla="*/ 9144000 w 9144000"/>
              <a:gd name="connsiteY2" fmla="*/ 5314950 h 5314950"/>
              <a:gd name="connsiteX3" fmla="*/ 0 w 9144000"/>
              <a:gd name="connsiteY3" fmla="*/ 5314950 h 5314950"/>
              <a:gd name="connsiteX4" fmla="*/ 0 w 9144000"/>
              <a:gd name="connsiteY4" fmla="*/ 2352675 h 53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314950">
                <a:moveTo>
                  <a:pt x="0" y="2352675"/>
                </a:moveTo>
                <a:lnTo>
                  <a:pt x="9144000" y="0"/>
                </a:lnTo>
                <a:lnTo>
                  <a:pt x="9144000" y="5314950"/>
                </a:lnTo>
                <a:lnTo>
                  <a:pt x="0" y="5314950"/>
                </a:lnTo>
                <a:lnTo>
                  <a:pt x="0" y="2352675"/>
                </a:lnTo>
                <a:close/>
              </a:path>
            </a:pathLst>
          </a:custGeom>
          <a:solidFill>
            <a:srgbClr val="A5A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900">
              <a:solidFill>
                <a:schemeClr val="tx1"/>
              </a:solidFill>
            </a:endParaRPr>
          </a:p>
        </p:txBody>
      </p:sp>
      <p:sp>
        <p:nvSpPr>
          <p:cNvPr id="9" name="Rubrik 1"/>
          <p:cNvSpPr>
            <a:spLocks noGrp="1"/>
          </p:cNvSpPr>
          <p:nvPr>
            <p:ph type="ctrTitle"/>
          </p:nvPr>
        </p:nvSpPr>
        <p:spPr>
          <a:xfrm>
            <a:off x="1045789" y="725701"/>
            <a:ext cx="10363200" cy="1408385"/>
          </a:xfrm>
        </p:spPr>
        <p:txBody>
          <a:bodyPr/>
          <a:lstStyle>
            <a:lvl1pPr>
              <a:defRPr sz="340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format</a:t>
            </a:r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97" y="6210000"/>
            <a:ext cx="1396800" cy="29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3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 – enstaka 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7" y="2059200"/>
            <a:ext cx="9279467" cy="3708400"/>
          </a:xfrm>
        </p:spPr>
        <p:txBody>
          <a:bodyPr/>
          <a:lstStyle>
            <a:lvl1pPr>
              <a:spcBef>
                <a:spcPts val="0"/>
              </a:spcBef>
              <a:defRPr sz="2600" b="1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56222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punktlista – mening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7" y="2059200"/>
            <a:ext cx="9279467" cy="3708400"/>
          </a:xfrm>
        </p:spPr>
        <p:txBody>
          <a:bodyPr/>
          <a:lstStyle>
            <a:lvl1pPr>
              <a:spcBef>
                <a:spcPts val="0"/>
              </a:spcBef>
              <a:defRPr sz="2600" b="0"/>
            </a:lvl1pPr>
            <a:lvl2pPr>
              <a:defRPr sz="2000"/>
            </a:lvl2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1405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68917" y="687600"/>
            <a:ext cx="9268800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3"/>
          </p:nvPr>
        </p:nvSpPr>
        <p:spPr>
          <a:xfrm>
            <a:off x="1068917" y="2059200"/>
            <a:ext cx="9279467" cy="3708400"/>
          </a:xfrm>
        </p:spPr>
        <p:txBody>
          <a:bodyPr/>
          <a:lstStyle>
            <a:lvl1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2600"/>
            </a:lvl1pPr>
            <a:lvl2pPr marL="0" indent="0">
              <a:buFontTx/>
              <a:buNone/>
              <a:defRPr sz="2000"/>
            </a:lvl2pPr>
            <a:lvl3pPr marL="0" indent="0">
              <a:spcAft>
                <a:spcPts val="0"/>
              </a:spcAft>
              <a:buFontTx/>
              <a:buNone/>
              <a:defRPr sz="1900" b="1"/>
            </a:lvl3pPr>
            <a:lvl4pPr marL="0" indent="0">
              <a:spcAft>
                <a:spcPts val="0"/>
              </a:spcAft>
              <a:buFontTx/>
              <a:buNone/>
              <a:defRPr sz="1600"/>
            </a:lvl4pPr>
            <a:lvl5pPr marL="0" indent="0">
              <a:spcAft>
                <a:spcPts val="0"/>
              </a:spcAft>
              <a:buFontTx/>
              <a:buNone/>
              <a:defRPr sz="1600"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</p:txBody>
      </p:sp>
    </p:spTree>
    <p:extLst>
      <p:ext uri="{BB962C8B-B14F-4D97-AF65-F5344CB8AC3E}">
        <p14:creationId xmlns:p14="http://schemas.microsoft.com/office/powerpoint/2010/main" val="102684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801505"/>
            <a:ext cx="12196800" cy="479284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7" y="1353267"/>
            <a:ext cx="9279467" cy="3708400"/>
          </a:xfrm>
        </p:spPr>
        <p:txBody>
          <a:bodyPr/>
          <a:lstStyle>
            <a:lvl1pPr marL="373063" indent="-373063">
              <a:spcBef>
                <a:spcPts val="1000"/>
              </a:spcBef>
              <a:buSzPct val="115000"/>
              <a:buFont typeface="Arial" pitchFamily="34" charset="0"/>
              <a:buChar char="•"/>
              <a:defRPr sz="26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41411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ast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801505"/>
            <a:ext cx="12196800" cy="47928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80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1068917" y="1353267"/>
            <a:ext cx="9279467" cy="3708400"/>
          </a:xfrm>
        </p:spPr>
        <p:txBody>
          <a:bodyPr/>
          <a:lstStyle>
            <a:lvl1pPr marL="373063" indent="-373063">
              <a:spcBef>
                <a:spcPts val="1000"/>
              </a:spcBef>
              <a:buSzPct val="115000"/>
              <a:buFont typeface="Arial" pitchFamily="34" charset="0"/>
              <a:buChar char="•"/>
              <a:defRPr sz="2600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4446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68917" y="687600"/>
            <a:ext cx="9268800" cy="1296144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1DABF-CD59-47A1-8187-10F3203EF599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3"/>
          </p:nvPr>
        </p:nvSpPr>
        <p:spPr>
          <a:xfrm>
            <a:off x="5807968" y="2060206"/>
            <a:ext cx="4540416" cy="3708400"/>
          </a:xfrm>
        </p:spPr>
        <p:txBody>
          <a:bodyPr/>
          <a:lstStyle>
            <a:lvl1pPr>
              <a:spcBef>
                <a:spcPts val="800"/>
              </a:spcBef>
              <a:defRPr sz="2600" b="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 marL="927100" indent="0">
              <a:buNone/>
              <a:defRPr/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113906"/>
            <a:ext cx="5422900" cy="3455988"/>
          </a:xfrm>
          <a:solidFill>
            <a:schemeClr val="accent4"/>
          </a:solidFill>
          <a:ln>
            <a:noFill/>
          </a:ln>
        </p:spPr>
        <p:txBody>
          <a:bodyPr lIns="180000" tIns="180000" rIns="180000" bIns="180000" anchor="ctr" anchorCtr="1"/>
          <a:lstStyle>
            <a:lvl1pPr marL="0" indent="0" algn="ctr">
              <a:buNone/>
              <a:defRPr sz="2600" b="0" i="1">
                <a:solidFill>
                  <a:srgbClr val="FFFFFF"/>
                </a:solidFill>
              </a:defRPr>
            </a:lvl1pPr>
            <a:lvl2pPr>
              <a:defRPr sz="3000" b="0" i="1">
                <a:solidFill>
                  <a:srgbClr val="E6C99B"/>
                </a:solidFill>
              </a:defRPr>
            </a:lvl2pPr>
            <a:lvl3pPr>
              <a:defRPr sz="3000" b="0" i="1">
                <a:solidFill>
                  <a:srgbClr val="E6C99B"/>
                </a:solidFill>
              </a:defRPr>
            </a:lvl3pPr>
            <a:lvl4pPr>
              <a:defRPr sz="3000" b="0" i="1">
                <a:solidFill>
                  <a:srgbClr val="E6C99B"/>
                </a:solidFill>
              </a:defRPr>
            </a:lvl4pPr>
            <a:lvl5pPr>
              <a:defRPr sz="3000" b="0" i="1">
                <a:solidFill>
                  <a:srgbClr val="E6C99B"/>
                </a:solidFill>
              </a:defRPr>
            </a:lvl5pPr>
          </a:lstStyle>
          <a:p>
            <a:pPr lvl="0"/>
            <a:r>
              <a:rPr lang="sv-SE"/>
              <a:t>Klicka här för att </a:t>
            </a:r>
            <a:br>
              <a:rPr lang="sv-SE"/>
            </a:br>
            <a:r>
              <a:rPr lang="sv-SE"/>
              <a:t>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06351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071792" y="686594"/>
            <a:ext cx="9268800" cy="12961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068918" y="2057400"/>
            <a:ext cx="9268485" cy="36951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9896121" y="6295896"/>
            <a:ext cx="1536170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753728" y="6295894"/>
            <a:ext cx="5400000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11211984" y="6295895"/>
            <a:ext cx="576725" cy="26723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3A1DABF-CD59-47A1-8187-10F3203EF599}" type="slidenum">
              <a:rPr lang="sv-SE" smtClean="0"/>
              <a:pPr/>
              <a:t>‹#›</a:t>
            </a:fld>
            <a:endParaRPr lang="sv-SE"/>
          </a:p>
        </p:txBody>
      </p:sp>
      <p:cxnSp>
        <p:nvCxnSpPr>
          <p:cNvPr id="9" name="Rak 8"/>
          <p:cNvCxnSpPr/>
          <p:nvPr/>
        </p:nvCxnSpPr>
        <p:spPr>
          <a:xfrm>
            <a:off x="-483079" y="5652398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k 10"/>
          <p:cNvCxnSpPr/>
          <p:nvPr/>
        </p:nvCxnSpPr>
        <p:spPr>
          <a:xfrm>
            <a:off x="-483079" y="6195324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k 11"/>
          <p:cNvCxnSpPr/>
          <p:nvPr/>
        </p:nvCxnSpPr>
        <p:spPr>
          <a:xfrm>
            <a:off x="-483079" y="2120322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12"/>
          <p:cNvCxnSpPr/>
          <p:nvPr/>
        </p:nvCxnSpPr>
        <p:spPr>
          <a:xfrm>
            <a:off x="-483079" y="702175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ak 13"/>
          <p:cNvCxnSpPr/>
          <p:nvPr/>
        </p:nvCxnSpPr>
        <p:spPr>
          <a:xfrm>
            <a:off x="12353029" y="5652398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k 14"/>
          <p:cNvCxnSpPr/>
          <p:nvPr/>
        </p:nvCxnSpPr>
        <p:spPr>
          <a:xfrm>
            <a:off x="12353029" y="6195324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15"/>
          <p:cNvCxnSpPr/>
          <p:nvPr/>
        </p:nvCxnSpPr>
        <p:spPr>
          <a:xfrm>
            <a:off x="12353029" y="2120322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16"/>
          <p:cNvCxnSpPr/>
          <p:nvPr/>
        </p:nvCxnSpPr>
        <p:spPr>
          <a:xfrm>
            <a:off x="12353029" y="702175"/>
            <a:ext cx="333555" cy="0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k 17"/>
          <p:cNvCxnSpPr/>
          <p:nvPr/>
        </p:nvCxnSpPr>
        <p:spPr>
          <a:xfrm flipV="1">
            <a:off x="1070115" y="-229676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k 18"/>
          <p:cNvCxnSpPr/>
          <p:nvPr/>
        </p:nvCxnSpPr>
        <p:spPr>
          <a:xfrm flipV="1">
            <a:off x="10335684" y="-229676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19"/>
          <p:cNvCxnSpPr/>
          <p:nvPr/>
        </p:nvCxnSpPr>
        <p:spPr>
          <a:xfrm flipV="1">
            <a:off x="1070115" y="6923599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ak 20"/>
          <p:cNvCxnSpPr/>
          <p:nvPr/>
        </p:nvCxnSpPr>
        <p:spPr>
          <a:xfrm flipV="1">
            <a:off x="10335684" y="6923599"/>
            <a:ext cx="0" cy="138022"/>
          </a:xfrm>
          <a:prstGeom prst="line">
            <a:avLst/>
          </a:prstGeom>
          <a:ln>
            <a:solidFill>
              <a:srgbClr val="0026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Bildobjekt 22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97" y="6210000"/>
            <a:ext cx="1396800" cy="29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0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99" r:id="rId3"/>
    <p:sldLayoutId id="2147483650" r:id="rId4"/>
    <p:sldLayoutId id="2147483665" r:id="rId5"/>
    <p:sldLayoutId id="2147483661" r:id="rId6"/>
    <p:sldLayoutId id="2147483662" r:id="rId7"/>
    <p:sldLayoutId id="2147483700" r:id="rId8"/>
    <p:sldLayoutId id="2147483663" r:id="rId9"/>
    <p:sldLayoutId id="2147483664" r:id="rId10"/>
    <p:sldLayoutId id="2147483703" r:id="rId11"/>
    <p:sldLayoutId id="2147483702" r:id="rId12"/>
    <p:sldLayoutId id="2147483704" r:id="rId13"/>
    <p:sldLayoutId id="2147483667" r:id="rId14"/>
    <p:sldLayoutId id="2147483705" r:id="rId15"/>
    <p:sldLayoutId id="2147483670" r:id="rId16"/>
    <p:sldLayoutId id="2147483668" r:id="rId17"/>
    <p:sldLayoutId id="2147483707" r:id="rId18"/>
    <p:sldLayoutId id="2147483706" r:id="rId19"/>
    <p:sldLayoutId id="2147483708" r:id="rId20"/>
    <p:sldLayoutId id="2147483709" r:id="rId21"/>
    <p:sldLayoutId id="2147483666" r:id="rId22"/>
    <p:sldLayoutId id="2147483669" r:id="rId23"/>
    <p:sldLayoutId id="2147483655" r:id="rId24"/>
    <p:sldLayoutId id="2147483654" r:id="rId25"/>
    <p:sldLayoutId id="2147483698" r:id="rId26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1463" indent="-271463" algn="l" defTabSz="914400" rtl="0" eaLnBrk="1" latinLnBrk="0" hangingPunct="1">
        <a:spcBef>
          <a:spcPts val="1900"/>
        </a:spcBef>
        <a:spcAft>
          <a:spcPts val="800"/>
        </a:spcAft>
        <a:buSzPct val="115000"/>
        <a:buFont typeface="Century Gothic" pitchFamily="34" charset="0"/>
        <a:buChar char="•"/>
        <a:defRPr sz="1900" b="1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20700" indent="-2349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–"/>
        <a:defRPr sz="1900" b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11200" indent="-1714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•"/>
        <a:defRPr sz="1600" b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20750" indent="-1968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–"/>
        <a:defRPr sz="1400" b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73150" indent="-146050" algn="l" defTabSz="914400" rtl="0" eaLnBrk="1" latinLnBrk="0" hangingPunct="1">
        <a:spcBef>
          <a:spcPts val="0"/>
        </a:spcBef>
        <a:spcAft>
          <a:spcPts val="800"/>
        </a:spcAft>
        <a:buFont typeface="Arial" pitchFamily="34" charset="0"/>
        <a:buChar char="•"/>
        <a:defRPr sz="1200" b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>
                <a:latin typeface="Arial"/>
                <a:cs typeface="Arial"/>
              </a:rPr>
              <a:t>Clinical </a:t>
            </a:r>
            <a:r>
              <a:rPr lang="sv-SE" err="1">
                <a:latin typeface="Arial"/>
                <a:cs typeface="Arial"/>
              </a:rPr>
              <a:t>Engagement</a:t>
            </a:r>
            <a:r>
              <a:rPr lang="sv-SE">
                <a:latin typeface="Arial"/>
                <a:cs typeface="Arial"/>
              </a:rPr>
              <a:t> in Sweden</a:t>
            </a:r>
          </a:p>
        </p:txBody>
      </p:sp>
      <p:sp>
        <p:nvSpPr>
          <p:cNvPr id="8" name="Underrubrik 7"/>
          <p:cNvSpPr>
            <a:spLocks noGrp="1"/>
          </p:cNvSpPr>
          <p:nvPr>
            <p:ph type="subTitle" idx="1"/>
          </p:nvPr>
        </p:nvSpPr>
        <p:spPr>
          <a:xfrm>
            <a:off x="1090120" y="3971507"/>
            <a:ext cx="7811357" cy="232375"/>
          </a:xfrm>
        </p:spPr>
        <p:txBody>
          <a:bodyPr>
            <a:noAutofit/>
          </a:bodyPr>
          <a:lstStyle/>
          <a:p>
            <a:r>
              <a:rPr lang="sv-SE" sz="2400" b="0"/>
              <a:t>Daniel Karlsson and Keng-Ling Wallin</a:t>
            </a:r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z="1600">
                <a:latin typeface="Arial" panose="020B0604020202020204" pitchFamily="34" charset="0"/>
                <a:cs typeface="Arial" panose="020B0604020202020204" pitchFamily="34" charset="0"/>
              </a:rPr>
              <a:t>2020-09-02</a:t>
            </a:r>
          </a:p>
        </p:txBody>
      </p:sp>
      <p:sp>
        <p:nvSpPr>
          <p:cNvPr id="28" name="Platshållare för text 2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v-SE" sz="2000">
                <a:latin typeface="Arial"/>
                <a:cs typeface="Arial"/>
              </a:rPr>
              <a:t>The National Board </a:t>
            </a:r>
            <a:r>
              <a:rPr lang="sv-SE" sz="2000" err="1">
                <a:latin typeface="Arial"/>
                <a:cs typeface="Arial"/>
              </a:rPr>
              <a:t>of</a:t>
            </a:r>
            <a:r>
              <a:rPr lang="sv-SE" sz="2000">
                <a:latin typeface="Arial"/>
                <a:cs typeface="Arial"/>
              </a:rPr>
              <a:t> Health and Welfare (Socialstyrelsen)</a:t>
            </a:r>
          </a:p>
          <a:p>
            <a:r>
              <a:rPr lang="sv-SE" sz="2000"/>
              <a:t>Sweden</a:t>
            </a:r>
            <a:endParaRPr lang="sv-SE" sz="2000" b="0"/>
          </a:p>
          <a:p>
            <a:endParaRPr lang="sv-SE" sz="2000"/>
          </a:p>
        </p:txBody>
      </p:sp>
      <p:pic>
        <p:nvPicPr>
          <p:cNvPr id="4" name="Platshållare för bild 3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84" b="340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8606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/>
                <a:cs typeface="Arial"/>
              </a:rPr>
              <a:t>Clinical Specialty Organization Engagement: Ongoing Work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E5C69E-EFEF-4E83-BE7A-6CDE6E0C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3"/>
          </p:nvPr>
        </p:nvSpPr>
        <p:spPr>
          <a:xfrm>
            <a:off x="1361017" y="1843300"/>
            <a:ext cx="9279467" cy="3708400"/>
          </a:xfrm>
        </p:spPr>
        <p:txBody>
          <a:bodyPr/>
          <a:lstStyle/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 Arial fet 26 pkt</a:t>
            </a:r>
            <a:endParaRPr lang="sv-SE"/>
          </a:p>
          <a:p>
            <a:pPr marL="271145" indent="-271145" fontAlgn="base"/>
            <a:r>
              <a:rPr lang="en-GB" b="0">
                <a:latin typeface="Arial"/>
                <a:cs typeface="Arial"/>
              </a:rPr>
              <a:t>Swedish Society of Pathology – </a:t>
            </a:r>
            <a:r>
              <a:rPr lang="sv-SE" b="0">
                <a:latin typeface="Arial"/>
                <a:cs typeface="Arial"/>
              </a:rPr>
              <a:t>synoptic reports</a:t>
            </a:r>
          </a:p>
          <a:p>
            <a:pPr marL="271145" indent="-271145" fontAlgn="base"/>
            <a:r>
              <a:rPr lang="en-GB" b="0"/>
              <a:t>Swedish Nursing association – translation (implementation)</a:t>
            </a:r>
            <a:r>
              <a:rPr lang="sv-SE" b="0"/>
              <a:t> </a:t>
            </a:r>
          </a:p>
          <a:p>
            <a:pPr marL="271145" indent="-271145" fontAlgn="base"/>
            <a:r>
              <a:rPr lang="en-GB" b="0"/>
              <a:t>Swedish Society for Dieticians – translation (implementation)</a:t>
            </a:r>
            <a:r>
              <a:rPr lang="sv-SE" b="0"/>
              <a:t> </a:t>
            </a:r>
          </a:p>
          <a:p>
            <a:pPr marL="271145" indent="-271145"/>
            <a:endParaRPr lang="sv-SE">
              <a:solidFill>
                <a:srgbClr val="FFFFFF"/>
              </a:solidFill>
            </a:endParaRPr>
          </a:p>
          <a:p>
            <a:pPr marL="285750" lvl="1" indent="0">
              <a:buNone/>
            </a:pPr>
            <a:endParaRPr lang="sv-SE">
              <a:solidFill>
                <a:srgbClr val="FFFFFF"/>
              </a:solidFill>
            </a:endParaRPr>
          </a:p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</a:t>
            </a:r>
          </a:p>
        </p:txBody>
      </p:sp>
    </p:spTree>
    <p:extLst>
      <p:ext uri="{BB962C8B-B14F-4D97-AF65-F5344CB8AC3E}">
        <p14:creationId xmlns:p14="http://schemas.microsoft.com/office/powerpoint/2010/main" val="187536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/>
          <p:cNvSpPr>
            <a:spLocks noGrp="1"/>
          </p:cNvSpPr>
          <p:nvPr>
            <p:ph type="title"/>
          </p:nvPr>
        </p:nvSpPr>
        <p:spPr>
          <a:xfrm>
            <a:off x="1071792" y="763056"/>
            <a:ext cx="9268800" cy="1296144"/>
          </a:xfrm>
        </p:spPr>
        <p:txBody>
          <a:bodyPr/>
          <a:lstStyle/>
          <a:p>
            <a:r>
              <a:rPr lang="en-GB">
                <a:latin typeface="Arial"/>
                <a:cs typeface="Arial"/>
              </a:rPr>
              <a:t>Clinical Specialty Area Engagement: Initiation Phase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E5C69E-EFEF-4E83-BE7A-6CDE6E0C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3"/>
          </p:nvPr>
        </p:nvSpPr>
        <p:spPr>
          <a:xfrm>
            <a:off x="1667309" y="1919500"/>
            <a:ext cx="9279467" cy="3708400"/>
          </a:xfrm>
        </p:spPr>
        <p:txBody>
          <a:bodyPr/>
          <a:lstStyle/>
          <a:p>
            <a:pPr marL="271145" indent="-271145"/>
            <a:r>
              <a:rPr lang="sv-SE">
                <a:solidFill>
                  <a:srgbClr val="FFFFFF"/>
                </a:solidFill>
              </a:rPr>
              <a:t>Punktlista Arial fet 26 pkt</a:t>
            </a:r>
            <a:endParaRPr lang="sv-SE"/>
          </a:p>
          <a:p>
            <a:pPr marL="271145" indent="-271145" fontAlgn="base"/>
            <a:r>
              <a:rPr lang="en-GB" b="0">
                <a:latin typeface="Arial"/>
                <a:cs typeface="Arial"/>
              </a:rPr>
              <a:t>Radiology</a:t>
            </a:r>
            <a:r>
              <a:rPr lang="sv-SE" b="0">
                <a:latin typeface="Arial"/>
                <a:cs typeface="Arial"/>
              </a:rPr>
              <a:t> </a:t>
            </a:r>
          </a:p>
          <a:p>
            <a:pPr marL="271145" indent="-271145" fontAlgn="base"/>
            <a:r>
              <a:rPr lang="en-GB" b="0">
                <a:latin typeface="Arial"/>
                <a:cs typeface="Arial"/>
              </a:rPr>
              <a:t>Action against obesity</a:t>
            </a:r>
            <a:r>
              <a:rPr lang="sv-SE" b="0">
                <a:latin typeface="Arial"/>
                <a:cs typeface="Arial"/>
              </a:rPr>
              <a:t> in </a:t>
            </a:r>
            <a:r>
              <a:rPr lang="sv-SE" b="0" err="1">
                <a:latin typeface="Arial"/>
                <a:cs typeface="Arial"/>
              </a:rPr>
              <a:t>children</a:t>
            </a:r>
            <a:endParaRPr lang="sv-SE" b="0">
              <a:latin typeface="Arial"/>
              <a:cs typeface="Arial"/>
            </a:endParaRPr>
          </a:p>
          <a:p>
            <a:pPr marL="271145" indent="-271145"/>
            <a:r>
              <a:rPr lang="sv-SE" b="0">
                <a:latin typeface="Arial"/>
                <a:cs typeface="Arial"/>
              </a:rPr>
              <a:t>Cancer</a:t>
            </a:r>
          </a:p>
          <a:p>
            <a:pPr marL="271145" indent="-271145"/>
            <a:r>
              <a:rPr lang="sv-SE" b="0">
                <a:latin typeface="Arial"/>
                <a:cs typeface="Arial"/>
              </a:rPr>
              <a:t>Care </a:t>
            </a:r>
            <a:r>
              <a:rPr lang="sv-SE" b="0" err="1">
                <a:latin typeface="Arial"/>
                <a:cs typeface="Arial"/>
              </a:rPr>
              <a:t>protocols</a:t>
            </a:r>
            <a:r>
              <a:rPr lang="sv-SE" b="0">
                <a:latin typeface="Arial"/>
                <a:cs typeface="Arial"/>
              </a:rPr>
              <a:t> for </a:t>
            </a:r>
            <a:r>
              <a:rPr lang="sv-SE" b="0" err="1">
                <a:latin typeface="Arial"/>
                <a:cs typeface="Arial"/>
              </a:rPr>
              <a:t>schizophrenia</a:t>
            </a:r>
            <a:r>
              <a:rPr lang="sv-SE" b="0">
                <a:latin typeface="Arial"/>
                <a:cs typeface="Arial"/>
              </a:rPr>
              <a:t>, stroke, </a:t>
            </a:r>
            <a:r>
              <a:rPr lang="sv-SE" b="0" err="1">
                <a:latin typeface="Arial"/>
                <a:cs typeface="Arial"/>
              </a:rPr>
              <a:t>heart</a:t>
            </a:r>
            <a:r>
              <a:rPr lang="sv-SE" b="0">
                <a:latin typeface="Arial"/>
                <a:cs typeface="Arial"/>
              </a:rPr>
              <a:t> </a:t>
            </a:r>
            <a:r>
              <a:rPr lang="sv-SE" b="0" err="1">
                <a:latin typeface="Arial"/>
                <a:cs typeface="Arial"/>
              </a:rPr>
              <a:t>failure</a:t>
            </a:r>
            <a:r>
              <a:rPr lang="sv-SE" b="0">
                <a:latin typeface="Arial"/>
                <a:cs typeface="Arial"/>
              </a:rPr>
              <a:t>, sepsis </a:t>
            </a:r>
          </a:p>
          <a:p>
            <a:pPr marL="271145" indent="-271145"/>
            <a:r>
              <a:rPr lang="sv-SE" b="0" err="1">
                <a:latin typeface="Arial"/>
                <a:cs typeface="Arial"/>
              </a:rPr>
              <a:t>Genomic</a:t>
            </a:r>
            <a:r>
              <a:rPr lang="sv-SE" b="0">
                <a:latin typeface="Arial"/>
                <a:cs typeface="Arial"/>
              </a:rPr>
              <a:t> Medicine</a:t>
            </a:r>
            <a:endParaRPr lang="sv-SE" b="0"/>
          </a:p>
          <a:p>
            <a:pPr marL="271145" indent="-271145" fontAlgn="base"/>
            <a:endParaRPr lang="sv-SE" b="0">
              <a:solidFill>
                <a:srgbClr val="002B45"/>
              </a:solidFill>
            </a:endParaRPr>
          </a:p>
          <a:p>
            <a:pPr marL="271145" indent="-271145"/>
            <a:endParaRPr lang="sv-SE">
              <a:solidFill>
                <a:srgbClr val="FFFFFF"/>
              </a:solidFill>
            </a:endParaRPr>
          </a:p>
          <a:p>
            <a:pPr marL="285750" lvl="1" indent="0">
              <a:buNone/>
            </a:pPr>
            <a:endParaRPr lang="sv-SE">
              <a:solidFill>
                <a:srgbClr val="FFFFFF"/>
              </a:solidFill>
            </a:endParaRPr>
          </a:p>
          <a:p>
            <a:pPr marL="271145" indent="-271145"/>
            <a:r>
              <a:rPr lang="sv-SE" err="1">
                <a:solidFill>
                  <a:srgbClr val="FFFFFF"/>
                </a:solidFill>
                <a:latin typeface="Arial"/>
                <a:cs typeface="Arial"/>
              </a:rPr>
              <a:t>Punktlis</a:t>
            </a:r>
            <a:endParaRPr lang="sv-SE" err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72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7"/>
          <p:cNvSpPr>
            <a:spLocks noGrp="1"/>
          </p:cNvSpPr>
          <p:nvPr>
            <p:ph type="title"/>
          </p:nvPr>
        </p:nvSpPr>
        <p:spPr>
          <a:xfrm>
            <a:off x="466615" y="158875"/>
            <a:ext cx="9963351" cy="1296144"/>
          </a:xfrm>
        </p:spPr>
        <p:txBody>
          <a:bodyPr/>
          <a:lstStyle/>
          <a:p>
            <a:r>
              <a:rPr lang="en-GB">
                <a:latin typeface="Arial"/>
                <a:cs typeface="Arial"/>
              </a:rPr>
              <a:t>Swedish Association of Local Authorities and Regions - </a:t>
            </a:r>
            <a:r>
              <a:rPr lang="sv-SE" b="0" err="1">
                <a:latin typeface="Arial"/>
                <a:cs typeface="Arial"/>
              </a:rPr>
              <a:t>Professional</a:t>
            </a:r>
            <a:r>
              <a:rPr lang="sv-SE" b="0">
                <a:latin typeface="Arial"/>
                <a:cs typeface="Arial"/>
              </a:rPr>
              <a:t> </a:t>
            </a:r>
            <a:r>
              <a:rPr lang="sv-SE" b="0" err="1">
                <a:latin typeface="Arial"/>
                <a:cs typeface="Arial"/>
              </a:rPr>
              <a:t>advisory</a:t>
            </a:r>
            <a:r>
              <a:rPr lang="sv-SE" b="0">
                <a:latin typeface="Arial"/>
                <a:cs typeface="Arial"/>
              </a:rPr>
              <a:t> </a:t>
            </a:r>
            <a:r>
              <a:rPr lang="sv-SE" b="0" err="1">
                <a:latin typeface="Arial"/>
                <a:cs typeface="Arial"/>
              </a:rPr>
              <a:t>groups</a:t>
            </a:r>
            <a:r>
              <a:rPr lang="sv-SE" b="0">
                <a:latin typeface="Arial"/>
                <a:cs typeface="Arial"/>
              </a:rPr>
              <a:t> (Sv. NPO)</a:t>
            </a:r>
            <a:endParaRPr lang="sv-SE">
              <a:latin typeface="Arial"/>
              <a:cs typeface="Arial"/>
            </a:endParaRP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E5C69E-EFEF-4E83-BE7A-6CDE6E0C0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quarter" idx="13"/>
          </p:nvPr>
        </p:nvSpPr>
        <p:spPr>
          <a:xfrm>
            <a:off x="420630" y="2081795"/>
            <a:ext cx="9279467" cy="3708400"/>
          </a:xfrm>
        </p:spPr>
        <p:txBody>
          <a:bodyPr/>
          <a:lstStyle/>
          <a:p>
            <a:r>
              <a:rPr lang="sv-SE">
                <a:solidFill>
                  <a:srgbClr val="FFFFFF"/>
                </a:solidFill>
              </a:rPr>
              <a:t>Punktlista Arial fet 26 pkt</a:t>
            </a:r>
          </a:p>
          <a:p>
            <a:pPr fontAlgn="base"/>
            <a:endParaRPr lang="sv-SE" b="0"/>
          </a:p>
          <a:p>
            <a:endParaRPr lang="sv-SE">
              <a:solidFill>
                <a:srgbClr val="FFFFFF"/>
              </a:solidFill>
            </a:endParaRPr>
          </a:p>
          <a:p>
            <a:pPr marL="285750" lvl="1" indent="0">
              <a:buNone/>
            </a:pPr>
            <a:endParaRPr lang="sv-SE">
              <a:solidFill>
                <a:srgbClr val="FFFFFF"/>
              </a:solidFill>
            </a:endParaRPr>
          </a:p>
          <a:p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r>
              <a:rPr lang="sv-SE">
                <a:solidFill>
                  <a:srgbClr val="FFFFFF"/>
                </a:solidFill>
              </a:rPr>
              <a:t>Punktlista</a:t>
            </a:r>
          </a:p>
          <a:p>
            <a:r>
              <a:rPr lang="sv-SE">
                <a:solidFill>
                  <a:srgbClr val="FFFFFF"/>
                </a:solidFill>
              </a:rPr>
              <a:t>Punktlista</a:t>
            </a:r>
          </a:p>
        </p:txBody>
      </p:sp>
      <p:pic>
        <p:nvPicPr>
          <p:cNvPr id="6" name="Picture 2" descr="Counties of Sweden - FamilySearch Wi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190" y="1213028"/>
            <a:ext cx="2474274" cy="508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 8"/>
          <p:cNvGrpSpPr/>
          <p:nvPr/>
        </p:nvGrpSpPr>
        <p:grpSpPr>
          <a:xfrm>
            <a:off x="801887" y="1361261"/>
            <a:ext cx="8422830" cy="5294399"/>
            <a:chOff x="4616032" y="3745458"/>
            <a:chExt cx="4592101" cy="3155771"/>
          </a:xfrm>
        </p:grpSpPr>
        <p:pic>
          <p:nvPicPr>
            <p:cNvPr id="10" name="Bildobjekt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16032" y="4232297"/>
              <a:ext cx="4447545" cy="2668932"/>
            </a:xfrm>
            <a:prstGeom prst="rect">
              <a:avLst/>
            </a:prstGeom>
          </p:spPr>
        </p:pic>
        <p:sp>
          <p:nvSpPr>
            <p:cNvPr id="11" name="textruta 10"/>
            <p:cNvSpPr txBox="1"/>
            <p:nvPr/>
          </p:nvSpPr>
          <p:spPr>
            <a:xfrm>
              <a:off x="4616032" y="3745458"/>
              <a:ext cx="4324089" cy="42194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sv-SE" sz="2000" err="1">
                  <a:latin typeface="Arial"/>
                  <a:cs typeface="Arial"/>
                </a:rPr>
                <a:t>Professional</a:t>
              </a:r>
              <a:r>
                <a:rPr lang="sv-SE" sz="2000">
                  <a:latin typeface="Arial"/>
                  <a:cs typeface="Arial"/>
                </a:rPr>
                <a:t> </a:t>
              </a:r>
              <a:r>
                <a:rPr lang="sv-SE" sz="2000" err="1">
                  <a:latin typeface="Arial"/>
                  <a:cs typeface="Arial"/>
                </a:rPr>
                <a:t>advisory</a:t>
              </a:r>
              <a:r>
                <a:rPr lang="sv-SE" sz="2000">
                  <a:latin typeface="Arial"/>
                  <a:cs typeface="Arial"/>
                </a:rPr>
                <a:t> </a:t>
              </a:r>
              <a:r>
                <a:rPr lang="sv-SE" sz="2000" err="1">
                  <a:latin typeface="Arial"/>
                  <a:cs typeface="Arial"/>
                </a:rPr>
                <a:t>groups</a:t>
              </a:r>
              <a:r>
                <a:rPr lang="sv-SE" sz="2000">
                  <a:latin typeface="Arial"/>
                  <a:cs typeface="Arial"/>
                </a:rPr>
                <a:t> for implementation of the new </a:t>
              </a:r>
              <a:r>
                <a:rPr lang="sv-SE" sz="2000" err="1">
                  <a:ea typeface="+mn-lt"/>
                  <a:cs typeface="+mn-lt"/>
                </a:rPr>
                <a:t>healthcare</a:t>
              </a:r>
              <a:r>
                <a:rPr lang="sv-SE" sz="2000">
                  <a:ea typeface="+mn-lt"/>
                  <a:cs typeface="+mn-lt"/>
                </a:rPr>
                <a:t> systems</a:t>
              </a:r>
              <a:r>
                <a:rPr lang="sv-SE" sz="2000">
                  <a:latin typeface="Arial"/>
                  <a:cs typeface="Arial"/>
                </a:rPr>
                <a:t>. </a:t>
              </a:r>
              <a:endParaRPr lang="sv-SE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upp 11"/>
            <p:cNvGrpSpPr/>
            <p:nvPr/>
          </p:nvGrpSpPr>
          <p:grpSpPr>
            <a:xfrm>
              <a:off x="5485099" y="6416169"/>
              <a:ext cx="3578478" cy="202924"/>
              <a:chOff x="5537678" y="6262280"/>
              <a:chExt cx="3578478" cy="202924"/>
            </a:xfrm>
          </p:grpSpPr>
          <p:cxnSp>
            <p:nvCxnSpPr>
              <p:cNvPr id="15" name="Rak pilkoppling 14"/>
              <p:cNvCxnSpPr/>
              <p:nvPr/>
            </p:nvCxnSpPr>
            <p:spPr>
              <a:xfrm>
                <a:off x="5537678" y="6386417"/>
                <a:ext cx="360254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ruta 15"/>
              <p:cNvSpPr txBox="1"/>
              <p:nvPr/>
            </p:nvSpPr>
            <p:spPr>
              <a:xfrm>
                <a:off x="5916703" y="6262280"/>
                <a:ext cx="3199453" cy="2029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r>
                  <a:rPr lang="sv-SE" sz="1400" b="1">
                    <a:latin typeface="Arial"/>
                    <a:cs typeface="Arial"/>
                  </a:rPr>
                  <a:t>NSG  for </a:t>
                </a:r>
                <a:r>
                  <a:rPr lang="sv-SE" sz="1400" b="1" err="1">
                    <a:latin typeface="Arial"/>
                    <a:cs typeface="Arial"/>
                  </a:rPr>
                  <a:t>Structured</a:t>
                </a:r>
                <a:r>
                  <a:rPr lang="sv-SE" sz="1400" b="1">
                    <a:latin typeface="Arial"/>
                    <a:cs typeface="Arial"/>
                  </a:rPr>
                  <a:t> dokumentation </a:t>
                </a:r>
                <a:r>
                  <a:rPr lang="sv-SE" sz="1400" b="1" err="1">
                    <a:latin typeface="Arial"/>
                    <a:cs typeface="Arial"/>
                  </a:rPr>
                  <a:t>of</a:t>
                </a:r>
                <a:r>
                  <a:rPr lang="sv-SE" sz="1400" b="1">
                    <a:latin typeface="Arial"/>
                    <a:cs typeface="Arial"/>
                  </a:rPr>
                  <a:t> </a:t>
                </a:r>
                <a:r>
                  <a:rPr lang="sv-SE" sz="1400" b="1" err="1">
                    <a:latin typeface="Arial"/>
                    <a:cs typeface="Arial"/>
                  </a:rPr>
                  <a:t>health</a:t>
                </a:r>
                <a:r>
                  <a:rPr lang="sv-SE" sz="1400" b="1">
                    <a:latin typeface="Arial"/>
                    <a:cs typeface="Arial"/>
                  </a:rPr>
                  <a:t> information</a:t>
                </a:r>
              </a:p>
            </p:txBody>
          </p:sp>
        </p:grpSp>
        <p:sp>
          <p:nvSpPr>
            <p:cNvPr id="13" name="textruta 12"/>
            <p:cNvSpPr txBox="1"/>
            <p:nvPr/>
          </p:nvSpPr>
          <p:spPr>
            <a:xfrm>
              <a:off x="5862504" y="5550000"/>
              <a:ext cx="3345629" cy="2029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sv-SE" sz="1400" b="1">
                  <a:latin typeface="Arial"/>
                  <a:cs typeface="Arial"/>
                </a:rPr>
                <a:t>Nationella Samverkansgrupper (NSG)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6798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241E513-6728-4622-B7E7-A425A341A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792" y="420900"/>
            <a:ext cx="9276592" cy="1296144"/>
          </a:xfrm>
        </p:spPr>
        <p:txBody>
          <a:bodyPr/>
          <a:lstStyle/>
          <a:p>
            <a:r>
              <a:rPr lang="sv-SE">
                <a:latin typeface="Arial"/>
                <a:cs typeface="Arial"/>
              </a:rPr>
              <a:t>Challenges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8CFF116-1F55-41D8-AC1C-60916F5F7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0A56168-2ABB-4523-8808-55E856D0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4A203E6-D861-4C5B-81A6-EBAFFE064A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92A80B13-3B09-4F2A-9C3C-9B7209CD1B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07536" y="1457326"/>
            <a:ext cx="8097848" cy="297641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sv-SE" sz="2400" err="1">
                <a:latin typeface="Arial"/>
                <a:cs typeface="Arial"/>
              </a:rPr>
              <a:t>Decentralised</a:t>
            </a:r>
            <a:r>
              <a:rPr lang="sv-SE" sz="2400">
                <a:latin typeface="Arial"/>
                <a:cs typeface="Arial"/>
              </a:rPr>
              <a:t> </a:t>
            </a:r>
            <a:r>
              <a:rPr lang="sv-SE" sz="2400" err="1">
                <a:latin typeface="Arial"/>
                <a:cs typeface="Arial"/>
              </a:rPr>
              <a:t>mandate</a:t>
            </a:r>
            <a:r>
              <a:rPr lang="sv-SE" sz="2400">
                <a:latin typeface="Arial"/>
                <a:cs typeface="Arial"/>
              </a:rPr>
              <a:t> – </a:t>
            </a:r>
            <a:r>
              <a:rPr lang="sv-SE" sz="2400" b="0" err="1">
                <a:latin typeface="Arial"/>
                <a:cs typeface="Arial"/>
              </a:rPr>
              <a:t>responsibility</a:t>
            </a:r>
            <a:r>
              <a:rPr lang="sv-SE" sz="2400" b="0">
                <a:latin typeface="Arial"/>
                <a:cs typeface="Arial"/>
              </a:rPr>
              <a:t> for </a:t>
            </a:r>
            <a:r>
              <a:rPr lang="sv-SE" sz="2400" b="0" err="1">
                <a:latin typeface="Arial"/>
                <a:cs typeface="Arial"/>
              </a:rPr>
              <a:t>healthcare</a:t>
            </a:r>
            <a:r>
              <a:rPr lang="sv-SE" sz="2400" b="0">
                <a:latin typeface="Arial"/>
                <a:cs typeface="Arial"/>
              </a:rPr>
              <a:t> lies </a:t>
            </a:r>
            <a:r>
              <a:rPr lang="sv-SE" sz="2400" b="0" err="1">
                <a:latin typeface="Arial"/>
                <a:cs typeface="Arial"/>
              </a:rPr>
              <a:t>with</a:t>
            </a:r>
            <a:r>
              <a:rPr lang="sv-SE" sz="2400" b="0">
                <a:latin typeface="Arial"/>
                <a:cs typeface="Arial"/>
              </a:rPr>
              <a:t> the regional </a:t>
            </a:r>
            <a:r>
              <a:rPr lang="sv-SE" sz="2400" b="0" err="1">
                <a:latin typeface="Arial"/>
                <a:cs typeface="Arial"/>
              </a:rPr>
              <a:t>councils</a:t>
            </a:r>
            <a:r>
              <a:rPr lang="sv-SE" sz="2400" b="0">
                <a:latin typeface="Arial"/>
                <a:cs typeface="Arial"/>
              </a:rPr>
              <a:t> and in </a:t>
            </a:r>
            <a:r>
              <a:rPr lang="sv-SE" sz="2400" b="0" err="1">
                <a:latin typeface="Arial"/>
                <a:cs typeface="Arial"/>
              </a:rPr>
              <a:t>some</a:t>
            </a:r>
            <a:r>
              <a:rPr lang="sv-SE" sz="2400" b="0">
                <a:latin typeface="Arial"/>
                <a:cs typeface="Arial"/>
              </a:rPr>
              <a:t> </a:t>
            </a:r>
            <a:r>
              <a:rPr lang="sv-SE" sz="2400" b="0" err="1">
                <a:latin typeface="Arial"/>
                <a:cs typeface="Arial"/>
              </a:rPr>
              <a:t>cases</a:t>
            </a:r>
            <a:r>
              <a:rPr lang="sv-SE" sz="2400" b="0">
                <a:latin typeface="Arial"/>
                <a:cs typeface="Arial"/>
              </a:rPr>
              <a:t>, </a:t>
            </a:r>
            <a:r>
              <a:rPr lang="sv-SE" sz="2400" b="0" err="1">
                <a:latin typeface="Arial"/>
                <a:cs typeface="Arial"/>
              </a:rPr>
              <a:t>with</a:t>
            </a:r>
            <a:r>
              <a:rPr lang="sv-SE" sz="2400" b="0">
                <a:latin typeface="Arial"/>
                <a:cs typeface="Arial"/>
              </a:rPr>
              <a:t> the </a:t>
            </a:r>
            <a:r>
              <a:rPr lang="sv-SE" sz="2400" b="0" err="1">
                <a:latin typeface="Arial"/>
                <a:cs typeface="Arial"/>
              </a:rPr>
              <a:t>local</a:t>
            </a:r>
            <a:r>
              <a:rPr lang="sv-SE" sz="2400" b="0">
                <a:latin typeface="Arial"/>
                <a:cs typeface="Arial"/>
              </a:rPr>
              <a:t> </a:t>
            </a:r>
            <a:r>
              <a:rPr lang="sv-SE" sz="2400" b="0" err="1">
                <a:latin typeface="Arial"/>
                <a:cs typeface="Arial"/>
              </a:rPr>
              <a:t>councils</a:t>
            </a:r>
            <a:r>
              <a:rPr lang="sv-SE" sz="2400" b="0">
                <a:latin typeface="Arial"/>
                <a:cs typeface="Arial"/>
              </a:rPr>
              <a:t> or municipal </a:t>
            </a:r>
            <a:r>
              <a:rPr lang="sv-SE" sz="2400" b="0" err="1">
                <a:latin typeface="Arial"/>
                <a:cs typeface="Arial"/>
              </a:rPr>
              <a:t>governments</a:t>
            </a:r>
            <a:endParaRPr lang="sv-SE" sz="2400" b="0" err="1"/>
          </a:p>
          <a:p>
            <a:pPr>
              <a:spcAft>
                <a:spcPts val="0"/>
              </a:spcAft>
            </a:pPr>
            <a:r>
              <a:rPr lang="sv-SE" sz="2400">
                <a:latin typeface="Arial"/>
                <a:cs typeface="Arial"/>
              </a:rPr>
              <a:t>In a paradigm </a:t>
            </a:r>
            <a:r>
              <a:rPr lang="sv-SE" sz="2400" err="1">
                <a:latin typeface="Arial"/>
                <a:cs typeface="Arial"/>
              </a:rPr>
              <a:t>shift</a:t>
            </a:r>
            <a:r>
              <a:rPr lang="sv-SE" sz="2400">
                <a:latin typeface="Arial"/>
                <a:cs typeface="Arial"/>
              </a:rPr>
              <a:t> –</a:t>
            </a:r>
            <a:r>
              <a:rPr lang="sv-SE" sz="2400" b="0">
                <a:latin typeface="Arial"/>
                <a:cs typeface="Arial"/>
              </a:rPr>
              <a:t> </a:t>
            </a:r>
            <a:r>
              <a:rPr lang="sv-SE" sz="2400" b="0" err="1">
                <a:latin typeface="Arial"/>
                <a:cs typeface="Arial"/>
              </a:rPr>
              <a:t>procurement</a:t>
            </a:r>
            <a:r>
              <a:rPr lang="sv-SE" sz="2400" b="0">
                <a:latin typeface="Arial"/>
                <a:cs typeface="Arial"/>
              </a:rPr>
              <a:t> </a:t>
            </a:r>
            <a:r>
              <a:rPr lang="sv-SE" sz="2400" b="0" err="1">
                <a:latin typeface="Arial"/>
                <a:cs typeface="Arial"/>
              </a:rPr>
              <a:t>of</a:t>
            </a:r>
            <a:r>
              <a:rPr lang="sv-SE" sz="2400" b="0">
                <a:latin typeface="Arial"/>
                <a:cs typeface="Arial"/>
              </a:rPr>
              <a:t> new </a:t>
            </a:r>
            <a:r>
              <a:rPr lang="sv-SE" sz="2400" b="0" err="1">
                <a:latin typeface="Arial"/>
                <a:cs typeface="Arial"/>
              </a:rPr>
              <a:t>healthcare</a:t>
            </a:r>
            <a:r>
              <a:rPr lang="sv-SE" sz="2400" b="0">
                <a:latin typeface="Arial"/>
                <a:cs typeface="Arial"/>
              </a:rPr>
              <a:t> systems </a:t>
            </a:r>
            <a:r>
              <a:rPr lang="sv-SE" sz="2400">
                <a:latin typeface="Arial"/>
                <a:cs typeface="Arial"/>
              </a:rPr>
              <a:t> </a:t>
            </a:r>
            <a:endParaRPr lang="sv-SE" sz="2400"/>
          </a:p>
          <a:p>
            <a:pPr>
              <a:spcAft>
                <a:spcPts val="0"/>
              </a:spcAft>
            </a:pPr>
            <a:r>
              <a:rPr lang="sv-SE" sz="2400" err="1">
                <a:latin typeface="Arial"/>
                <a:cs typeface="Arial"/>
              </a:rPr>
              <a:t>Knowledge</a:t>
            </a:r>
            <a:r>
              <a:rPr lang="sv-SE" sz="2400">
                <a:latin typeface="Arial"/>
                <a:cs typeface="Arial"/>
              </a:rPr>
              <a:t> </a:t>
            </a:r>
            <a:r>
              <a:rPr lang="sv-SE" sz="2400" err="1">
                <a:latin typeface="Arial"/>
                <a:cs typeface="Arial"/>
              </a:rPr>
              <a:t>about</a:t>
            </a:r>
            <a:r>
              <a:rPr lang="sv-SE" sz="2400">
                <a:latin typeface="Arial"/>
                <a:cs typeface="Arial"/>
              </a:rPr>
              <a:t> SNOMED CT</a:t>
            </a:r>
          </a:p>
          <a:p>
            <a:pPr>
              <a:spcAft>
                <a:spcPts val="0"/>
              </a:spcAft>
            </a:pPr>
            <a:r>
              <a:rPr lang="sv-SE" sz="2400" err="1">
                <a:latin typeface="Arial"/>
                <a:cs typeface="Arial"/>
              </a:rPr>
              <a:t>Legacy</a:t>
            </a:r>
            <a:r>
              <a:rPr lang="sv-SE" sz="2400">
                <a:latin typeface="Arial"/>
                <a:cs typeface="Arial"/>
              </a:rPr>
              <a:t> </a:t>
            </a:r>
            <a:r>
              <a:rPr lang="sv-SE" sz="2400" err="1">
                <a:latin typeface="Arial"/>
                <a:cs typeface="Arial"/>
              </a:rPr>
              <a:t>issues</a:t>
            </a:r>
            <a:r>
              <a:rPr lang="sv-SE" sz="2400">
                <a:latin typeface="Arial"/>
                <a:cs typeface="Arial"/>
              </a:rPr>
              <a:t> from </a:t>
            </a:r>
            <a:r>
              <a:rPr lang="sv-SE" sz="2400" err="1">
                <a:latin typeface="Arial"/>
                <a:cs typeface="Arial"/>
              </a:rPr>
              <a:t>older</a:t>
            </a:r>
            <a:r>
              <a:rPr lang="sv-SE" sz="2400">
                <a:latin typeface="Arial"/>
                <a:cs typeface="Arial"/>
              </a:rPr>
              <a:t> </a:t>
            </a:r>
            <a:r>
              <a:rPr lang="sv-SE" sz="2400" err="1">
                <a:latin typeface="Arial"/>
                <a:cs typeface="Arial"/>
              </a:rPr>
              <a:t>healthcare</a:t>
            </a:r>
            <a:r>
              <a:rPr lang="sv-SE" sz="2400">
                <a:latin typeface="Arial"/>
                <a:cs typeface="Arial"/>
              </a:rPr>
              <a:t> systems</a:t>
            </a:r>
          </a:p>
          <a:p>
            <a:pPr>
              <a:spcAft>
                <a:spcPts val="0"/>
              </a:spcAft>
            </a:pPr>
            <a:endParaRPr lang="sv-SE" sz="2400"/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1347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388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F512DA7E-9913-42B9-8A77-BF71CB824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err="1"/>
              <a:t>Contents</a:t>
            </a:r>
          </a:p>
        </p:txBody>
      </p:sp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47A32885-58A4-4EEB-95DB-D9C9651910E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71145" indent="-271145"/>
            <a:r>
              <a:rPr lang="sv-SE" sz="2800">
                <a:latin typeface="Arial"/>
                <a:cs typeface="Arial"/>
              </a:rPr>
              <a:t>Healthcare and </a:t>
            </a:r>
            <a:r>
              <a:rPr lang="sv-SE" sz="2800" err="1">
                <a:latin typeface="Arial"/>
                <a:cs typeface="Arial"/>
              </a:rPr>
              <a:t>knowledge</a:t>
            </a:r>
            <a:r>
              <a:rPr lang="sv-SE" sz="2800">
                <a:latin typeface="Arial"/>
                <a:cs typeface="Arial"/>
              </a:rPr>
              <a:t> management in Sweden</a:t>
            </a:r>
          </a:p>
          <a:p>
            <a:pPr marL="271145" indent="-271145"/>
            <a:r>
              <a:rPr lang="sv-SE" sz="2800">
                <a:latin typeface="Arial"/>
                <a:cs typeface="Arial"/>
              </a:rPr>
              <a:t>NRC and </a:t>
            </a:r>
            <a:r>
              <a:rPr lang="sv-SE" sz="2800" err="1">
                <a:latin typeface="Arial"/>
                <a:cs typeface="Arial"/>
              </a:rPr>
              <a:t>clinical</a:t>
            </a:r>
            <a:r>
              <a:rPr lang="sv-SE" sz="2800">
                <a:latin typeface="Arial"/>
                <a:cs typeface="Arial"/>
              </a:rPr>
              <a:t> </a:t>
            </a:r>
            <a:r>
              <a:rPr lang="sv-SE" sz="2800" err="1">
                <a:latin typeface="Arial"/>
                <a:cs typeface="Arial"/>
              </a:rPr>
              <a:t>engagement</a:t>
            </a:r>
            <a:endParaRPr lang="sv-SE" sz="2800">
              <a:latin typeface="Arial"/>
              <a:cs typeface="Arial"/>
            </a:endParaRPr>
          </a:p>
          <a:p>
            <a:pPr marL="271145" indent="-271145"/>
            <a:r>
              <a:rPr lang="sv-SE" sz="2800" err="1">
                <a:latin typeface="Arial"/>
                <a:cs typeface="Arial"/>
              </a:rPr>
              <a:t>Examples</a:t>
            </a:r>
            <a:r>
              <a:rPr lang="sv-SE" sz="2800">
                <a:latin typeface="Arial"/>
                <a:cs typeface="Arial"/>
              </a:rPr>
              <a:t> </a:t>
            </a:r>
            <a:r>
              <a:rPr lang="sv-SE" sz="2800" err="1">
                <a:latin typeface="Arial"/>
                <a:cs typeface="Arial"/>
              </a:rPr>
              <a:t>of</a:t>
            </a:r>
            <a:r>
              <a:rPr lang="sv-SE" sz="2800">
                <a:latin typeface="Arial"/>
                <a:cs typeface="Arial"/>
              </a:rPr>
              <a:t> </a:t>
            </a:r>
            <a:r>
              <a:rPr lang="sv-SE" sz="2800" err="1">
                <a:latin typeface="Arial"/>
                <a:cs typeface="Arial"/>
              </a:rPr>
              <a:t>clinical</a:t>
            </a:r>
            <a:r>
              <a:rPr lang="sv-SE" sz="2800">
                <a:latin typeface="Arial"/>
                <a:cs typeface="Arial"/>
              </a:rPr>
              <a:t> </a:t>
            </a:r>
            <a:r>
              <a:rPr lang="sv-SE" sz="2800" err="1">
                <a:latin typeface="Arial"/>
                <a:cs typeface="Arial"/>
              </a:rPr>
              <a:t>engagement</a:t>
            </a:r>
            <a:endParaRPr lang="sv-SE" sz="2800">
              <a:latin typeface="Arial"/>
              <a:cs typeface="Arial"/>
            </a:endParaRPr>
          </a:p>
          <a:p>
            <a:pPr marL="271145" indent="-271145"/>
            <a:r>
              <a:rPr lang="sv-SE" sz="2800">
                <a:latin typeface="Arial"/>
                <a:cs typeface="Arial"/>
              </a:rPr>
              <a:t>Challenges</a:t>
            </a:r>
            <a:endParaRPr lang="sv-SE" sz="2800"/>
          </a:p>
        </p:txBody>
      </p:sp>
    </p:spTree>
    <p:extLst>
      <p:ext uri="{BB962C8B-B14F-4D97-AF65-F5344CB8AC3E}">
        <p14:creationId xmlns:p14="http://schemas.microsoft.com/office/powerpoint/2010/main" val="266084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27321" y="358611"/>
            <a:ext cx="9268800" cy="1296144"/>
          </a:xfrm>
        </p:spPr>
        <p:txBody>
          <a:bodyPr/>
          <a:lstStyle/>
          <a:p>
            <a:pPr fontAlgn="base"/>
            <a:r>
              <a:rPr lang="en-GB">
                <a:latin typeface="Arial"/>
                <a:cs typeface="Arial"/>
              </a:rPr>
              <a:t>Healthcare in Sweden</a:t>
            </a:r>
            <a:r>
              <a:rPr lang="sv-SE" b="0">
                <a:latin typeface="Arial"/>
                <a:cs typeface="Arial"/>
              </a:rPr>
              <a:t> 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3"/>
          </p:nvPr>
        </p:nvSpPr>
        <p:spPr>
          <a:xfrm>
            <a:off x="781396" y="1262365"/>
            <a:ext cx="5181296" cy="3708400"/>
          </a:xfrm>
        </p:spPr>
        <p:txBody>
          <a:bodyPr/>
          <a:lstStyle/>
          <a:p>
            <a:pPr marL="0" indent="0">
              <a:buNone/>
            </a:pPr>
            <a:r>
              <a:rPr lang="en-US" sz="2200" b="0">
                <a:latin typeface="Arial"/>
                <a:cs typeface="Arial"/>
              </a:rPr>
              <a:t>S</a:t>
            </a:r>
            <a:r>
              <a:rPr lang="en-US" sz="2300" b="0">
                <a:latin typeface="Arial"/>
                <a:cs typeface="Arial"/>
              </a:rPr>
              <a:t>weden is divided into 290 municipalities and 21 regional councils. Swedish healthcare is (largely) government-funded and </a:t>
            </a:r>
            <a:r>
              <a:rPr lang="en-US" sz="2300">
                <a:latin typeface="Arial"/>
                <a:cs typeface="Arial"/>
              </a:rPr>
              <a:t>decentralized</a:t>
            </a:r>
            <a:r>
              <a:rPr lang="en-US" sz="2300" b="0">
                <a:latin typeface="Arial"/>
                <a:cs typeface="Arial"/>
              </a:rPr>
              <a:t>. Responsibility lies with the regional councils and in some cases, with the local councils or municipal governments.  </a:t>
            </a:r>
          </a:p>
          <a:p>
            <a:pPr marL="0" indent="0">
              <a:buNone/>
            </a:pPr>
            <a:r>
              <a:rPr lang="en-US" sz="2300" b="0">
                <a:latin typeface="Arial"/>
                <a:cs typeface="Arial"/>
              </a:rPr>
              <a:t>The role of the central government is to set the political agenda for health and medical care, through the establishment of principles and guidelines.</a:t>
            </a:r>
            <a:endParaRPr lang="en-US" sz="2300" b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79932-9909-473D-BD77-23A2B6FC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pic>
        <p:nvPicPr>
          <p:cNvPr id="1026" name="Picture 2" descr="Counties of Sweden - FamilySearch Wi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34" y="245534"/>
            <a:ext cx="3075324" cy="631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ist of municipalities of Sweden - Wikiped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245" y="358611"/>
            <a:ext cx="2752003" cy="620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692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5A7BB5E-FDBA-4E9E-8263-E05E467E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992" y="369094"/>
            <a:ext cx="10627700" cy="1296144"/>
          </a:xfrm>
        </p:spPr>
        <p:txBody>
          <a:bodyPr/>
          <a:lstStyle/>
          <a:p>
            <a:r>
              <a:rPr lang="sv-SE">
                <a:latin typeface="Arial"/>
                <a:cs typeface="Arial"/>
              </a:rPr>
              <a:t>Healthcare knowledge management in Sweden</a:t>
            </a:r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4763513-AEDC-49CF-A38F-A47E4AB37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pic>
        <p:nvPicPr>
          <p:cNvPr id="7" name="Picture 2" descr="Counties of Sweden - FamilySearch Wiki">
            <a:extLst>
              <a:ext uri="{FF2B5EF4-FFF2-40B4-BE49-F238E27FC236}">
                <a16:creationId xmlns:a16="http://schemas.microsoft.com/office/drawing/2014/main" id="{1D3BA125-A308-44FE-9BDA-452750262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6554" y="3828789"/>
            <a:ext cx="1260017" cy="259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Bildobjekt 8">
            <a:extLst>
              <a:ext uri="{FF2B5EF4-FFF2-40B4-BE49-F238E27FC236}">
                <a16:creationId xmlns:a16="http://schemas.microsoft.com/office/drawing/2014/main" id="{D20654FB-6E17-439C-937E-A16E5B65A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9880" y="2671191"/>
            <a:ext cx="1141761" cy="2589031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E0221494-BB7E-4B54-8F79-D6BCFA5C0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17BA8DA5-03F9-49EC-9E60-BF33DC151B2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4917" y="1322600"/>
            <a:ext cx="8225367" cy="3708400"/>
          </a:xfrm>
        </p:spPr>
        <p:txBody>
          <a:bodyPr/>
          <a:lstStyle/>
          <a:p>
            <a:pPr marL="271145" indent="-271145"/>
            <a:r>
              <a:rPr lang="sv-SE" sz="2400">
                <a:latin typeface="Arial"/>
                <a:cs typeface="Arial"/>
              </a:rPr>
              <a:t>International </a:t>
            </a:r>
            <a:r>
              <a:rPr lang="sv-SE" sz="2400" err="1">
                <a:latin typeface="Arial"/>
                <a:cs typeface="Arial"/>
              </a:rPr>
              <a:t>level</a:t>
            </a:r>
            <a:endParaRPr lang="sv-SE" sz="2400">
              <a:latin typeface="Arial"/>
              <a:cs typeface="Arial"/>
            </a:endParaRPr>
          </a:p>
          <a:p>
            <a:pPr marL="271145" indent="-271145"/>
            <a:r>
              <a:rPr lang="sv-SE" sz="2400">
                <a:latin typeface="Arial"/>
                <a:cs typeface="Arial"/>
              </a:rPr>
              <a:t>National </a:t>
            </a:r>
            <a:r>
              <a:rPr lang="sv-SE" sz="2400" err="1">
                <a:latin typeface="Arial"/>
                <a:cs typeface="Arial"/>
              </a:rPr>
              <a:t>level</a:t>
            </a:r>
            <a:endParaRPr lang="sv-SE" sz="2400"/>
          </a:p>
          <a:p>
            <a:pPr lvl="1"/>
            <a:r>
              <a:rPr lang="sv-SE" b="1" err="1">
                <a:latin typeface="Arial"/>
                <a:cs typeface="Arial"/>
              </a:rPr>
              <a:t>Government</a:t>
            </a:r>
            <a:r>
              <a:rPr lang="sv-SE" b="1">
                <a:latin typeface="Arial"/>
                <a:cs typeface="Arial"/>
              </a:rPr>
              <a:t> </a:t>
            </a:r>
            <a:r>
              <a:rPr lang="sv-SE" b="1" err="1">
                <a:latin typeface="Arial"/>
                <a:cs typeface="Arial"/>
              </a:rPr>
              <a:t>agencies</a:t>
            </a:r>
            <a:r>
              <a:rPr lang="sv-SE" b="1">
                <a:latin typeface="Arial"/>
                <a:cs typeface="Arial"/>
              </a:rPr>
              <a:t> (Board </a:t>
            </a:r>
            <a:r>
              <a:rPr lang="sv-SE" b="1" err="1">
                <a:latin typeface="Arial"/>
                <a:cs typeface="Arial"/>
              </a:rPr>
              <a:t>of</a:t>
            </a:r>
            <a:r>
              <a:rPr lang="sv-SE" b="1">
                <a:latin typeface="Arial"/>
                <a:cs typeface="Arial"/>
              </a:rPr>
              <a:t> Health and Welfare, Public Health Agency, Medical Products Agency, </a:t>
            </a:r>
            <a:r>
              <a:rPr lang="sv-SE" b="1" err="1">
                <a:latin typeface="Arial"/>
                <a:cs typeface="Arial"/>
              </a:rPr>
              <a:t>eHealth</a:t>
            </a:r>
            <a:r>
              <a:rPr lang="sv-SE" b="1">
                <a:latin typeface="Arial"/>
                <a:cs typeface="Arial"/>
              </a:rPr>
              <a:t> Agency, …)</a:t>
            </a:r>
            <a:endParaRPr lang="sv-SE" b="1"/>
          </a:p>
          <a:p>
            <a:pPr lvl="1"/>
            <a:r>
              <a:rPr lang="sv-SE" b="1" err="1">
                <a:latin typeface="Arial"/>
                <a:cs typeface="Arial"/>
              </a:rPr>
              <a:t>Professional</a:t>
            </a:r>
            <a:r>
              <a:rPr lang="sv-SE" b="1">
                <a:latin typeface="Arial"/>
                <a:cs typeface="Arial"/>
              </a:rPr>
              <a:t> </a:t>
            </a:r>
            <a:r>
              <a:rPr lang="sv-SE" b="1" err="1">
                <a:latin typeface="Arial"/>
                <a:cs typeface="Arial"/>
              </a:rPr>
              <a:t>societies</a:t>
            </a:r>
            <a:endParaRPr lang="sv-SE" b="1">
              <a:latin typeface="Arial"/>
              <a:cs typeface="Arial"/>
            </a:endParaRPr>
          </a:p>
          <a:p>
            <a:pPr marL="271145" indent="-271145"/>
            <a:r>
              <a:rPr lang="sv-SE" sz="2400">
                <a:latin typeface="Arial"/>
                <a:cs typeface="Arial"/>
              </a:rPr>
              <a:t>(Multi-)Regional </a:t>
            </a:r>
            <a:r>
              <a:rPr lang="sv-SE" sz="2400" err="1">
                <a:latin typeface="Arial"/>
                <a:cs typeface="Arial"/>
              </a:rPr>
              <a:t>level</a:t>
            </a:r>
            <a:endParaRPr lang="sv-SE" sz="2400">
              <a:latin typeface="Arial"/>
              <a:cs typeface="Arial"/>
            </a:endParaRPr>
          </a:p>
          <a:p>
            <a:pPr lvl="1"/>
            <a:r>
              <a:rPr lang="sv-SE" b="1">
                <a:latin typeface="Arial"/>
                <a:cs typeface="Arial"/>
              </a:rPr>
              <a:t>National program areas</a:t>
            </a:r>
          </a:p>
          <a:p>
            <a:pPr lvl="1"/>
            <a:r>
              <a:rPr lang="sv-SE" b="1">
                <a:latin typeface="Arial"/>
                <a:cs typeface="Arial"/>
              </a:rPr>
              <a:t>National </a:t>
            </a:r>
            <a:r>
              <a:rPr lang="sv-SE" b="1" err="1">
                <a:latin typeface="Arial"/>
                <a:cs typeface="Arial"/>
              </a:rPr>
              <a:t>collaboration</a:t>
            </a:r>
            <a:r>
              <a:rPr lang="sv-SE" b="1">
                <a:latin typeface="Arial"/>
                <a:cs typeface="Arial"/>
              </a:rPr>
              <a:t> </a:t>
            </a:r>
            <a:r>
              <a:rPr lang="sv-SE" b="1" err="1">
                <a:latin typeface="Arial"/>
                <a:cs typeface="Arial"/>
              </a:rPr>
              <a:t>groups</a:t>
            </a:r>
            <a:endParaRPr lang="sv-SE" b="1">
              <a:latin typeface="Arial"/>
              <a:cs typeface="Arial"/>
            </a:endParaRPr>
          </a:p>
          <a:p>
            <a:pPr lvl="1"/>
            <a:r>
              <a:rPr lang="sv-SE" b="1" err="1">
                <a:latin typeface="Arial"/>
                <a:cs typeface="Arial"/>
              </a:rPr>
              <a:t>Interregion</a:t>
            </a:r>
            <a:r>
              <a:rPr lang="sv-SE" b="1">
                <a:latin typeface="Arial"/>
                <a:cs typeface="Arial"/>
              </a:rPr>
              <a:t> </a:t>
            </a:r>
            <a:r>
              <a:rPr lang="sv-SE" b="1" err="1">
                <a:latin typeface="Arial"/>
                <a:cs typeface="Arial"/>
              </a:rPr>
              <a:t>collaboration</a:t>
            </a:r>
            <a:endParaRPr lang="sv-SE" b="1">
              <a:latin typeface="Arial"/>
              <a:cs typeface="Arial"/>
            </a:endParaRPr>
          </a:p>
          <a:p>
            <a:pPr lvl="1"/>
            <a:r>
              <a:rPr lang="sv-SE" b="1" err="1">
                <a:latin typeface="Arial"/>
                <a:cs typeface="Arial"/>
              </a:rPr>
              <a:t>Domain-specific</a:t>
            </a:r>
            <a:r>
              <a:rPr lang="sv-SE" b="1">
                <a:latin typeface="Arial"/>
                <a:cs typeface="Arial"/>
              </a:rPr>
              <a:t> interregional </a:t>
            </a:r>
            <a:r>
              <a:rPr lang="sv-SE" b="1" err="1">
                <a:latin typeface="Arial"/>
                <a:cs typeface="Arial"/>
              </a:rPr>
              <a:t>collaboration</a:t>
            </a:r>
            <a:r>
              <a:rPr lang="sv-SE" b="1">
                <a:latin typeface="Arial"/>
                <a:cs typeface="Arial"/>
              </a:rPr>
              <a:t>, </a:t>
            </a:r>
            <a:r>
              <a:rPr lang="sv-SE" b="1" err="1">
                <a:latin typeface="Arial"/>
                <a:cs typeface="Arial"/>
              </a:rPr>
              <a:t>e.g</a:t>
            </a:r>
            <a:r>
              <a:rPr lang="sv-SE" b="1">
                <a:latin typeface="Arial"/>
                <a:cs typeface="Arial"/>
              </a:rPr>
              <a:t>. cancer</a:t>
            </a:r>
          </a:p>
          <a:p>
            <a:pPr lvl="1"/>
            <a:endParaRPr lang="sv-SE" sz="1800" b="1">
              <a:latin typeface="Arial"/>
              <a:cs typeface="Arial"/>
            </a:endParaRPr>
          </a:p>
        </p:txBody>
      </p:sp>
      <p:pic>
        <p:nvPicPr>
          <p:cNvPr id="9" name="Bildobjekt 9">
            <a:extLst>
              <a:ext uri="{FF2B5EF4-FFF2-40B4-BE49-F238E27FC236}">
                <a16:creationId xmlns:a16="http://schemas.microsoft.com/office/drawing/2014/main" id="{BCC73C62-7553-4548-B831-A6A839D9D4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5698" y="1495343"/>
            <a:ext cx="1212886" cy="258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6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>
                <a:latin typeface="Arial"/>
                <a:cs typeface="Arial"/>
              </a:rPr>
              <a:t>The National Board of Health and Welfare – the Swedish </a:t>
            </a:r>
            <a:r>
              <a:rPr lang="en-GB">
                <a:latin typeface="Arial"/>
                <a:cs typeface="Arial"/>
              </a:rPr>
              <a:t>NRC (national release </a:t>
            </a:r>
            <a:r>
              <a:rPr lang="en-GB" err="1">
                <a:latin typeface="Arial"/>
                <a:cs typeface="Arial"/>
              </a:rPr>
              <a:t>center</a:t>
            </a:r>
            <a:r>
              <a:rPr lang="en-GB">
                <a:latin typeface="Arial"/>
                <a:cs typeface="Arial"/>
              </a:rPr>
              <a:t>) for SNOMED CT</a:t>
            </a:r>
            <a:endParaRPr lang="sv-SE">
              <a:latin typeface="Arial"/>
              <a:cs typeface="Arial"/>
            </a:endParaRP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quarter" idx="13"/>
          </p:nvPr>
        </p:nvSpPr>
        <p:spPr>
          <a:xfrm>
            <a:off x="1298954" y="2598827"/>
            <a:ext cx="8814475" cy="1934188"/>
          </a:xfrm>
        </p:spPr>
        <p:txBody>
          <a:bodyPr/>
          <a:lstStyle/>
          <a:p>
            <a:pPr marL="0" indent="0">
              <a:buNone/>
            </a:pPr>
            <a:r>
              <a:rPr lang="sv-SE" err="1"/>
              <a:t>NRC’s</a:t>
            </a:r>
            <a:r>
              <a:rPr lang="sv-SE"/>
              <a:t> </a:t>
            </a:r>
            <a:r>
              <a:rPr lang="sv-SE" err="1"/>
              <a:t>role</a:t>
            </a:r>
            <a:endParaRPr lang="sv-SE"/>
          </a:p>
          <a:p>
            <a:pPr marL="271145" indent="-271145"/>
            <a:r>
              <a:rPr lang="sv-SE" err="1"/>
              <a:t>Maintainence</a:t>
            </a:r>
            <a:r>
              <a:rPr lang="sv-SE"/>
              <a:t> of SNOMED CT </a:t>
            </a:r>
            <a:r>
              <a:rPr lang="sv-SE" err="1"/>
              <a:t>terminology</a:t>
            </a:r>
            <a:r>
              <a:rPr lang="sv-SE"/>
              <a:t> (Swedish SNOMED CT extension)</a:t>
            </a:r>
          </a:p>
          <a:p>
            <a:pPr lvl="1"/>
            <a:r>
              <a:rPr lang="sv-SE" err="1">
                <a:latin typeface="Arial"/>
                <a:cs typeface="Arial"/>
              </a:rPr>
              <a:t>Including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translation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into</a:t>
            </a:r>
            <a:r>
              <a:rPr lang="sv-SE">
                <a:latin typeface="Arial"/>
                <a:cs typeface="Arial"/>
              </a:rPr>
              <a:t> Swedish</a:t>
            </a:r>
          </a:p>
          <a:p>
            <a:pPr marL="271145" indent="-271145"/>
            <a:r>
              <a:rPr lang="sv-SE" err="1">
                <a:latin typeface="Arial"/>
                <a:cs typeface="Arial"/>
              </a:rPr>
              <a:t>Provide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educational</a:t>
            </a:r>
            <a:r>
              <a:rPr lang="sv-SE">
                <a:latin typeface="Arial"/>
                <a:cs typeface="Arial"/>
              </a:rPr>
              <a:t>, </a:t>
            </a:r>
            <a:r>
              <a:rPr lang="sv-SE" err="1">
                <a:latin typeface="Arial"/>
                <a:cs typeface="Arial"/>
              </a:rPr>
              <a:t>advisory</a:t>
            </a:r>
            <a:r>
              <a:rPr lang="sv-SE">
                <a:latin typeface="Arial"/>
                <a:cs typeface="Arial"/>
              </a:rPr>
              <a:t> and </a:t>
            </a:r>
            <a:r>
              <a:rPr lang="sv-SE" err="1">
                <a:latin typeface="Arial"/>
                <a:cs typeface="Arial"/>
              </a:rPr>
              <a:t>terminology-based</a:t>
            </a:r>
            <a:r>
              <a:rPr lang="sv-SE">
                <a:latin typeface="Arial"/>
                <a:cs typeface="Arial"/>
              </a:rPr>
              <a:t> support services to SNOMED CT </a:t>
            </a:r>
            <a:r>
              <a:rPr lang="sv-SE" err="1">
                <a:latin typeface="Arial"/>
                <a:cs typeface="Arial"/>
              </a:rPr>
              <a:t>users</a:t>
            </a:r>
            <a:r>
              <a:rPr lang="sv-SE">
                <a:latin typeface="Arial"/>
                <a:cs typeface="Arial"/>
              </a:rPr>
              <a:t>; </a:t>
            </a:r>
            <a:r>
              <a:rPr lang="sv-SE" err="1">
                <a:latin typeface="Arial"/>
                <a:cs typeface="Arial"/>
              </a:rPr>
              <a:t>primarily</a:t>
            </a:r>
            <a:r>
              <a:rPr lang="sv-SE">
                <a:latin typeface="Arial"/>
                <a:cs typeface="Arial"/>
              </a:rPr>
              <a:t> for implementation purposes.</a:t>
            </a:r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487C6-5174-427E-9F22-79810EFE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</p:spTree>
    <p:extLst>
      <p:ext uri="{BB962C8B-B14F-4D97-AF65-F5344CB8AC3E}">
        <p14:creationId xmlns:p14="http://schemas.microsoft.com/office/powerpoint/2010/main" val="382725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25B585-3F06-44BD-8B7A-6076D6E5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latin typeface="Arial"/>
                <a:cs typeface="Arial"/>
              </a:rPr>
              <a:t>Clinical engagement 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64B09C9-0757-430C-8822-B52E876EB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199BD962-ED6F-443F-B3BB-4ABCEEDC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7293C602-E25C-49A7-B0DA-5236A5EB521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8917" y="1632370"/>
            <a:ext cx="9279467" cy="3708400"/>
          </a:xfrm>
        </p:spPr>
        <p:txBody>
          <a:bodyPr/>
          <a:lstStyle/>
          <a:p>
            <a:pPr marL="271145" indent="-271145"/>
            <a:r>
              <a:rPr lang="sv-SE">
                <a:latin typeface="Arial"/>
                <a:cs typeface="Arial"/>
              </a:rPr>
              <a:t>At the NRC</a:t>
            </a:r>
          </a:p>
          <a:p>
            <a:pPr lvl="1"/>
            <a:r>
              <a:rPr lang="sv-SE" err="1">
                <a:latin typeface="Arial"/>
                <a:cs typeface="Arial"/>
              </a:rPr>
              <a:t>We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are</a:t>
            </a:r>
            <a:r>
              <a:rPr lang="sv-SE">
                <a:latin typeface="Arial"/>
                <a:cs typeface="Arial"/>
              </a:rPr>
              <a:t> a mix </a:t>
            </a:r>
            <a:r>
              <a:rPr lang="sv-SE" err="1">
                <a:latin typeface="Arial"/>
                <a:cs typeface="Arial"/>
              </a:rPr>
              <a:t>of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staff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with</a:t>
            </a:r>
            <a:r>
              <a:rPr lang="sv-SE">
                <a:latin typeface="Arial"/>
                <a:cs typeface="Arial"/>
              </a:rPr>
              <a:t> </a:t>
            </a:r>
            <a:r>
              <a:rPr lang="sv-SE" err="1">
                <a:latin typeface="Arial"/>
                <a:cs typeface="Arial"/>
              </a:rPr>
              <a:t>clinical</a:t>
            </a:r>
            <a:r>
              <a:rPr lang="sv-SE">
                <a:latin typeface="Arial"/>
                <a:cs typeface="Arial"/>
              </a:rPr>
              <a:t> and non-</a:t>
            </a:r>
            <a:r>
              <a:rPr lang="sv-SE" err="1">
                <a:latin typeface="Arial"/>
                <a:cs typeface="Arial"/>
              </a:rPr>
              <a:t>clinical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background</a:t>
            </a:r>
            <a:endParaRPr lang="sv-SE">
              <a:latin typeface="Arial"/>
              <a:cs typeface="Arial"/>
            </a:endParaRPr>
          </a:p>
          <a:p>
            <a:pPr marL="271145" indent="-271145"/>
            <a:r>
              <a:rPr lang="sv-SE">
                <a:latin typeface="Arial"/>
                <a:cs typeface="Arial"/>
              </a:rPr>
              <a:t>In </a:t>
            </a:r>
            <a:r>
              <a:rPr lang="sv-SE" err="1">
                <a:latin typeface="Arial"/>
                <a:cs typeface="Arial"/>
              </a:rPr>
              <a:t>collaborative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project</a:t>
            </a:r>
            <a:r>
              <a:rPr lang="sv-SE">
                <a:latin typeface="Arial"/>
                <a:cs typeface="Arial"/>
              </a:rPr>
              <a:t> and </a:t>
            </a:r>
            <a:r>
              <a:rPr lang="sv-SE" err="1">
                <a:latin typeface="Arial"/>
                <a:cs typeface="Arial"/>
              </a:rPr>
              <a:t>maintenance</a:t>
            </a:r>
            <a:r>
              <a:rPr lang="sv-SE">
                <a:latin typeface="Arial"/>
                <a:cs typeface="Arial"/>
              </a:rPr>
              <a:t> tasks</a:t>
            </a:r>
          </a:p>
          <a:p>
            <a:pPr lvl="1"/>
            <a:r>
              <a:rPr lang="sv-SE">
                <a:latin typeface="Arial"/>
                <a:cs typeface="Arial"/>
              </a:rPr>
              <a:t>Clinical </a:t>
            </a:r>
            <a:r>
              <a:rPr lang="sv-SE" err="1">
                <a:latin typeface="Arial"/>
                <a:cs typeface="Arial"/>
              </a:rPr>
              <a:t>reference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groups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available</a:t>
            </a:r>
            <a:r>
              <a:rPr lang="sv-SE">
                <a:latin typeface="Arial"/>
                <a:cs typeface="Arial"/>
              </a:rPr>
              <a:t> </a:t>
            </a:r>
          </a:p>
          <a:p>
            <a:pPr marL="271145" indent="-271145"/>
            <a:r>
              <a:rPr lang="sv-SE" err="1">
                <a:latin typeface="Arial"/>
                <a:cs typeface="Arial"/>
              </a:rPr>
              <a:t>With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professional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societies</a:t>
            </a:r>
            <a:endParaRPr lang="sv-SE">
              <a:latin typeface="Arial"/>
              <a:cs typeface="Arial"/>
            </a:endParaRPr>
          </a:p>
          <a:p>
            <a:pPr lvl="1"/>
            <a:r>
              <a:rPr lang="sv-SE" err="1">
                <a:latin typeface="Arial"/>
                <a:cs typeface="Arial"/>
              </a:rPr>
              <a:t>Translation</a:t>
            </a:r>
            <a:endParaRPr lang="sv-SE">
              <a:latin typeface="Arial"/>
              <a:cs typeface="Arial"/>
            </a:endParaRPr>
          </a:p>
          <a:p>
            <a:pPr lvl="1"/>
            <a:r>
              <a:rPr lang="sv-SE" err="1">
                <a:latin typeface="Arial"/>
                <a:cs typeface="Arial"/>
              </a:rPr>
              <a:t>Development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projects</a:t>
            </a:r>
            <a:endParaRPr lang="sv-SE">
              <a:latin typeface="Arial"/>
              <a:cs typeface="Arial"/>
            </a:endParaRPr>
          </a:p>
          <a:p>
            <a:pPr marL="271145" indent="-271145"/>
            <a:r>
              <a:rPr lang="sv-SE" err="1">
                <a:latin typeface="Arial"/>
                <a:cs typeface="Arial"/>
              </a:rPr>
              <a:t>With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healthcare</a:t>
            </a:r>
            <a:r>
              <a:rPr lang="sv-SE">
                <a:latin typeface="Arial"/>
                <a:cs typeface="Arial"/>
              </a:rPr>
              <a:t> regions</a:t>
            </a:r>
            <a:endParaRPr lang="sv-SE"/>
          </a:p>
          <a:p>
            <a:pPr lvl="1"/>
            <a:r>
              <a:rPr lang="sv-SE">
                <a:latin typeface="Arial"/>
                <a:cs typeface="Arial"/>
              </a:rPr>
              <a:t>New </a:t>
            </a:r>
            <a:r>
              <a:rPr lang="sv-SE" err="1">
                <a:latin typeface="Arial"/>
                <a:cs typeface="Arial"/>
              </a:rPr>
              <a:t>healthcare</a:t>
            </a:r>
            <a:r>
              <a:rPr lang="sv-SE">
                <a:latin typeface="Arial"/>
                <a:cs typeface="Arial"/>
              </a:rPr>
              <a:t> information systems</a:t>
            </a:r>
            <a:endParaRPr lang="sv-SE"/>
          </a:p>
          <a:p>
            <a:pPr lvl="1"/>
            <a:endParaRPr lang="sv-SE"/>
          </a:p>
          <a:p>
            <a:pPr marL="271145" indent="-271145"/>
            <a:endParaRPr lang="sv-SE"/>
          </a:p>
        </p:txBody>
      </p:sp>
      <p:pic>
        <p:nvPicPr>
          <p:cNvPr id="6" name="Bildobjekt 6" descr="En bild som visar utomhus, byggnad, väg, lastbil&#10;&#10;Automatiskt genererad beskrivning">
            <a:extLst>
              <a:ext uri="{FF2B5EF4-FFF2-40B4-BE49-F238E27FC236}">
                <a16:creationId xmlns:a16="http://schemas.microsoft.com/office/drawing/2014/main" id="{9E888BD8-5410-4B6B-9612-1767DB692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270" y="1839137"/>
            <a:ext cx="2743200" cy="18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7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58B938F-F049-4903-A656-F9B71AC7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>
                <a:latin typeface="Arial"/>
                <a:cs typeface="Arial"/>
              </a:rPr>
              <a:t>Clinical </a:t>
            </a:r>
            <a:r>
              <a:rPr lang="sv-SE" err="1">
                <a:latin typeface="Arial"/>
                <a:cs typeface="Arial"/>
              </a:rPr>
              <a:t>engagement</a:t>
            </a:r>
            <a:r>
              <a:rPr lang="sv-SE">
                <a:latin typeface="Arial"/>
                <a:cs typeface="Arial"/>
              </a:rPr>
              <a:t> – </a:t>
            </a:r>
            <a:r>
              <a:rPr lang="sv-SE" err="1">
                <a:latin typeface="Arial"/>
                <a:cs typeface="Arial"/>
              </a:rPr>
              <a:t>typical</a:t>
            </a:r>
            <a:r>
              <a:rPr lang="sv-SE">
                <a:latin typeface="Arial"/>
                <a:cs typeface="Arial"/>
              </a:rPr>
              <a:t> process</a:t>
            </a:r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BC8EB7D-3127-456B-ACDE-616549ED9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1C8FE26-DCD7-4992-A121-648A267D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DF96732-F243-4B80-84BB-8F3350EA3F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8917" y="1716300"/>
            <a:ext cx="9279467" cy="3708400"/>
          </a:xfrm>
        </p:spPr>
        <p:txBody>
          <a:bodyPr/>
          <a:lstStyle/>
          <a:p>
            <a:pPr marL="271145" indent="-271145"/>
            <a:r>
              <a:rPr lang="sv-SE">
                <a:latin typeface="Arial"/>
                <a:cs typeface="Arial"/>
              </a:rPr>
              <a:t>SNOMED CT is a </a:t>
            </a:r>
            <a:r>
              <a:rPr lang="sv-SE" err="1">
                <a:latin typeface="Arial"/>
                <a:cs typeface="Arial"/>
              </a:rPr>
              <a:t>means</a:t>
            </a:r>
            <a:r>
              <a:rPr lang="sv-SE">
                <a:latin typeface="Arial"/>
                <a:cs typeface="Arial"/>
              </a:rPr>
              <a:t> to and end...</a:t>
            </a:r>
          </a:p>
          <a:p>
            <a:pPr marL="271145" indent="-271145"/>
            <a:r>
              <a:rPr lang="sv-SE" err="1">
                <a:latin typeface="Arial"/>
                <a:cs typeface="Arial"/>
              </a:rPr>
              <a:t>Identification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of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stakeholders</a:t>
            </a:r>
            <a:r>
              <a:rPr lang="sv-SE">
                <a:latin typeface="Arial"/>
                <a:cs typeface="Arial"/>
              </a:rPr>
              <a:t> (or </a:t>
            </a:r>
            <a:r>
              <a:rPr lang="sv-SE" err="1">
                <a:latin typeface="Arial"/>
                <a:cs typeface="Arial"/>
              </a:rPr>
              <a:t>opposite</a:t>
            </a:r>
            <a:r>
              <a:rPr lang="sv-SE">
                <a:latin typeface="Arial"/>
                <a:cs typeface="Arial"/>
              </a:rPr>
              <a:t>)</a:t>
            </a:r>
            <a:endParaRPr lang="sv-SE"/>
          </a:p>
          <a:p>
            <a:pPr marL="271145" indent="-271145"/>
            <a:r>
              <a:rPr lang="sv-SE" err="1">
                <a:latin typeface="Arial"/>
                <a:cs typeface="Arial"/>
              </a:rPr>
              <a:t>Requirements</a:t>
            </a:r>
            <a:endParaRPr lang="sv-SE">
              <a:latin typeface="Arial"/>
              <a:cs typeface="Arial"/>
            </a:endParaRPr>
          </a:p>
          <a:p>
            <a:pPr marL="271145" indent="-271145"/>
            <a:r>
              <a:rPr lang="sv-SE">
                <a:latin typeface="Arial"/>
                <a:cs typeface="Arial"/>
              </a:rPr>
              <a:t>Resources – </a:t>
            </a:r>
            <a:r>
              <a:rPr lang="sv-SE" err="1">
                <a:latin typeface="Arial"/>
                <a:cs typeface="Arial"/>
              </a:rPr>
              <a:t>project</a:t>
            </a:r>
            <a:r>
              <a:rPr lang="sv-SE">
                <a:latin typeface="Arial"/>
                <a:cs typeface="Arial"/>
              </a:rPr>
              <a:t> and </a:t>
            </a:r>
            <a:r>
              <a:rPr lang="sv-SE" err="1">
                <a:latin typeface="Arial"/>
                <a:cs typeface="Arial"/>
              </a:rPr>
              <a:t>maintenance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phase</a:t>
            </a:r>
            <a:endParaRPr lang="sv-SE">
              <a:latin typeface="Arial"/>
              <a:cs typeface="Arial"/>
            </a:endParaRPr>
          </a:p>
          <a:p>
            <a:pPr marL="271145" indent="-271145"/>
            <a:r>
              <a:rPr lang="sv-SE" err="1">
                <a:latin typeface="Arial"/>
                <a:cs typeface="Arial"/>
              </a:rPr>
              <a:t>Education</a:t>
            </a:r>
            <a:endParaRPr lang="sv-SE">
              <a:latin typeface="Arial"/>
              <a:cs typeface="Arial"/>
            </a:endParaRPr>
          </a:p>
          <a:p>
            <a:pPr lvl="1"/>
            <a:r>
              <a:rPr lang="sv-SE">
                <a:latin typeface="Arial"/>
                <a:cs typeface="Arial"/>
              </a:rPr>
              <a:t>Initial </a:t>
            </a:r>
            <a:r>
              <a:rPr lang="sv-SE" err="1">
                <a:latin typeface="Arial"/>
                <a:cs typeface="Arial"/>
              </a:rPr>
              <a:t>orientation</a:t>
            </a:r>
            <a:r>
              <a:rPr lang="sv-SE">
                <a:latin typeface="Arial"/>
                <a:cs typeface="Arial"/>
              </a:rPr>
              <a:t> </a:t>
            </a:r>
            <a:r>
              <a:rPr lang="sv-SE" err="1">
                <a:latin typeface="Arial"/>
                <a:cs typeface="Arial"/>
              </a:rPr>
              <a:t>provided</a:t>
            </a:r>
            <a:r>
              <a:rPr lang="sv-SE">
                <a:latin typeface="Arial"/>
                <a:cs typeface="Arial"/>
              </a:rPr>
              <a:t> by NRC + SNOMED International </a:t>
            </a:r>
            <a:r>
              <a:rPr lang="sv-SE" err="1">
                <a:latin typeface="Arial"/>
                <a:cs typeface="Arial"/>
              </a:rPr>
              <a:t>courses</a:t>
            </a:r>
            <a:endParaRPr lang="sv-SE">
              <a:latin typeface="Arial"/>
              <a:cs typeface="Arial"/>
            </a:endParaRPr>
          </a:p>
          <a:p>
            <a:pPr marL="271145" indent="-271145"/>
            <a:r>
              <a:rPr lang="sv-SE" err="1">
                <a:latin typeface="Arial"/>
                <a:cs typeface="Arial"/>
              </a:rPr>
              <a:t>Supporting</a:t>
            </a:r>
            <a:r>
              <a:rPr lang="sv-SE">
                <a:latin typeface="Arial"/>
                <a:cs typeface="Arial"/>
              </a:rPr>
              <a:t> SNOMED CT </a:t>
            </a:r>
            <a:r>
              <a:rPr lang="sv-SE" err="1">
                <a:latin typeface="Arial"/>
                <a:cs typeface="Arial"/>
              </a:rPr>
              <a:t>work</a:t>
            </a:r>
            <a:endParaRPr lang="sv-SE" err="1"/>
          </a:p>
          <a:p>
            <a:pPr marL="271145" indent="-271145"/>
            <a:r>
              <a:rPr lang="sv-SE" err="1">
                <a:latin typeface="Arial"/>
                <a:cs typeface="Arial"/>
              </a:rPr>
              <a:t>Transition</a:t>
            </a:r>
            <a:r>
              <a:rPr lang="sv-SE">
                <a:latin typeface="Arial"/>
                <a:cs typeface="Arial"/>
              </a:rPr>
              <a:t> to </a:t>
            </a:r>
            <a:r>
              <a:rPr lang="sv-SE" err="1">
                <a:latin typeface="Arial"/>
                <a:cs typeface="Arial"/>
              </a:rPr>
              <a:t>maintenance</a:t>
            </a:r>
            <a:endParaRPr lang="sv-SE" err="1"/>
          </a:p>
          <a:p>
            <a:pPr marL="271145" indent="-271145"/>
            <a:endParaRPr lang="sv-SE"/>
          </a:p>
          <a:p>
            <a:pPr marL="271145" indent="-271145"/>
            <a:endParaRPr lang="sv-SE"/>
          </a:p>
        </p:txBody>
      </p:sp>
      <p:pic>
        <p:nvPicPr>
          <p:cNvPr id="6" name="Bildobjekt 6">
            <a:extLst>
              <a:ext uri="{FF2B5EF4-FFF2-40B4-BE49-F238E27FC236}">
                <a16:creationId xmlns:a16="http://schemas.microsoft.com/office/drawing/2014/main" id="{415C1893-876B-48A9-B292-071F8029E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110042" y="3334983"/>
            <a:ext cx="4018721" cy="131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63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objekt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439" y="1455870"/>
            <a:ext cx="5928852" cy="479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ktangel 4"/>
          <p:cNvSpPr/>
          <p:nvPr/>
        </p:nvSpPr>
        <p:spPr>
          <a:xfrm>
            <a:off x="2621713" y="5065848"/>
            <a:ext cx="335383" cy="29151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900">
              <a:solidFill>
                <a:schemeClr val="tx1"/>
              </a:solidFill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3167051" y="5066150"/>
            <a:ext cx="2081348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Cambio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Cosmic &lt; 2018</a:t>
            </a:r>
            <a:endParaRPr lang="sv-SE" sz="1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7111" y="417876"/>
            <a:ext cx="8265569" cy="693728"/>
          </a:xfrm>
        </p:spPr>
        <p:txBody>
          <a:bodyPr/>
          <a:lstStyle/>
          <a:p>
            <a:r>
              <a:rPr lang="sv-SE" err="1"/>
              <a:t>Procurement</a:t>
            </a:r>
            <a:r>
              <a:rPr lang="sv-SE"/>
              <a:t> of new EHR systems</a:t>
            </a:r>
            <a:br>
              <a:rPr lang="sv-SE"/>
            </a:br>
            <a:r>
              <a:rPr lang="sv-SE"/>
              <a:t/>
            </a:r>
            <a:br>
              <a:rPr lang="sv-SE"/>
            </a:br>
            <a:endParaRPr lang="sv-SE" b="0"/>
          </a:p>
        </p:txBody>
      </p:sp>
      <p:sp>
        <p:nvSpPr>
          <p:cNvPr id="4" name="textruta 3"/>
          <p:cNvSpPr txBox="1"/>
          <p:nvPr/>
        </p:nvSpPr>
        <p:spPr>
          <a:xfrm>
            <a:off x="537111" y="1455870"/>
            <a:ext cx="178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/>
              <a:t>Social </a:t>
            </a:r>
            <a:r>
              <a:rPr lang="sv-SE" sz="2000" err="1"/>
              <a:t>welfare</a:t>
            </a:r>
            <a:endParaRPr lang="sv-SE" sz="1900"/>
          </a:p>
        </p:txBody>
      </p:sp>
      <p:sp>
        <p:nvSpPr>
          <p:cNvPr id="7" name="textruta 6"/>
          <p:cNvSpPr txBox="1"/>
          <p:nvPr/>
        </p:nvSpPr>
        <p:spPr>
          <a:xfrm>
            <a:off x="2796970" y="1455870"/>
            <a:ext cx="1425390" cy="4001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sv-SE" sz="2000"/>
              <a:t>Healthcare</a:t>
            </a:r>
            <a:endParaRPr lang="sv-SE" sz="190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106" y="1985718"/>
            <a:ext cx="1710447" cy="385735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Ellips 7"/>
          <p:cNvSpPr/>
          <p:nvPr/>
        </p:nvSpPr>
        <p:spPr>
          <a:xfrm>
            <a:off x="1146439" y="4399537"/>
            <a:ext cx="564204" cy="554477"/>
          </a:xfrm>
          <a:prstGeom prst="ellipse">
            <a:avLst/>
          </a:prstGeom>
          <a:noFill/>
          <a:ln>
            <a:solidFill>
              <a:srgbClr val="ED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90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8516291" y="1455870"/>
            <a:ext cx="286076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900"/>
              <a:t>VGR and Skåne – Millenium (CERNER)</a:t>
            </a:r>
          </a:p>
          <a:p>
            <a:endParaRPr lang="sv-SE" sz="1900"/>
          </a:p>
          <a:p>
            <a:r>
              <a:rPr lang="sv-SE" sz="1900"/>
              <a:t>SUSSA -COSMIC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8592171" y="3122503"/>
            <a:ext cx="2709006" cy="184665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900" dirty="0"/>
              <a:t>For </a:t>
            </a:r>
            <a:r>
              <a:rPr lang="sv-SE" sz="1900" dirty="0" err="1"/>
              <a:t>each</a:t>
            </a:r>
            <a:r>
              <a:rPr lang="sv-SE" sz="1900" dirty="0"/>
              <a:t> region, </a:t>
            </a:r>
            <a:r>
              <a:rPr lang="sv-SE" sz="1900" dirty="0" err="1"/>
              <a:t>there</a:t>
            </a:r>
            <a:r>
              <a:rPr lang="sv-SE" sz="1900" dirty="0"/>
              <a:t> </a:t>
            </a:r>
            <a:r>
              <a:rPr lang="sv-SE" sz="1900" dirty="0" err="1"/>
              <a:t>are</a:t>
            </a:r>
            <a:r>
              <a:rPr lang="sv-SE" sz="1900" dirty="0"/>
              <a:t> </a:t>
            </a:r>
            <a:r>
              <a:rPr lang="sv-SE" sz="1900" dirty="0" err="1"/>
              <a:t>several</a:t>
            </a:r>
            <a:r>
              <a:rPr lang="sv-SE" sz="1900" dirty="0"/>
              <a:t> </a:t>
            </a:r>
            <a:r>
              <a:rPr lang="sv-SE" sz="1900" dirty="0" err="1"/>
              <a:t>work</a:t>
            </a:r>
            <a:r>
              <a:rPr lang="sv-SE" sz="1900" dirty="0"/>
              <a:t> </a:t>
            </a:r>
            <a:r>
              <a:rPr lang="sv-SE" sz="1900" dirty="0" err="1"/>
              <a:t>streams</a:t>
            </a:r>
            <a:r>
              <a:rPr lang="sv-SE" sz="1900" dirty="0"/>
              <a:t>, </a:t>
            </a:r>
            <a:r>
              <a:rPr lang="sv-SE" sz="1900" b="1" dirty="0" err="1"/>
              <a:t>staffed</a:t>
            </a:r>
            <a:r>
              <a:rPr lang="sv-SE" sz="1900" b="1" dirty="0"/>
              <a:t> </a:t>
            </a:r>
            <a:r>
              <a:rPr lang="sv-SE" sz="1900" b="1" dirty="0" err="1"/>
              <a:t>with</a:t>
            </a:r>
            <a:r>
              <a:rPr lang="sv-SE" sz="1900" b="1" dirty="0"/>
              <a:t> </a:t>
            </a:r>
            <a:r>
              <a:rPr lang="sv-SE" sz="1900" b="1" dirty="0" err="1"/>
              <a:t>clinicians</a:t>
            </a:r>
            <a:r>
              <a:rPr lang="sv-SE" sz="1900" dirty="0"/>
              <a:t>, </a:t>
            </a:r>
            <a:r>
              <a:rPr lang="sv-SE" sz="1900" dirty="0" err="1"/>
              <a:t>that</a:t>
            </a:r>
            <a:r>
              <a:rPr lang="sv-SE" sz="1900" dirty="0"/>
              <a:t> </a:t>
            </a:r>
            <a:r>
              <a:rPr lang="sv-SE" sz="1900" dirty="0" err="1"/>
              <a:t>require</a:t>
            </a:r>
            <a:r>
              <a:rPr lang="sv-SE" sz="1900" dirty="0"/>
              <a:t> </a:t>
            </a:r>
            <a:r>
              <a:rPr lang="sv-SE" sz="1900" dirty="0" err="1"/>
              <a:t>user</a:t>
            </a:r>
            <a:r>
              <a:rPr lang="sv-SE" sz="1900" dirty="0"/>
              <a:t> support in SNOMED CT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107B09DD-6B22-4A41-BC6B-9CC542653007}"/>
              </a:ext>
            </a:extLst>
          </p:cNvPr>
          <p:cNvSpPr txBox="1"/>
          <p:nvPr/>
        </p:nvSpPr>
        <p:spPr>
          <a:xfrm>
            <a:off x="3167051" y="3028628"/>
            <a:ext cx="2081348" cy="307777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Cambio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Cosmic 2018 </a:t>
            </a:r>
            <a:endParaRPr lang="sv-SE" sz="1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D7D4078D-DE7C-4CAD-A9A2-C7DF1C6BB444}"/>
              </a:ext>
            </a:extLst>
          </p:cNvPr>
          <p:cNvSpPr txBox="1"/>
          <p:nvPr/>
        </p:nvSpPr>
        <p:spPr>
          <a:xfrm>
            <a:off x="3158769" y="3550432"/>
            <a:ext cx="2015086" cy="307777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Cambio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Cosmic 2019 </a:t>
            </a:r>
            <a:endParaRPr lang="sv-SE" sz="1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07A578BC-438F-4181-A943-2E78B1FC26B6}"/>
              </a:ext>
            </a:extLst>
          </p:cNvPr>
          <p:cNvSpPr txBox="1"/>
          <p:nvPr/>
        </p:nvSpPr>
        <p:spPr>
          <a:xfrm>
            <a:off x="3167052" y="2457127"/>
            <a:ext cx="2180738" cy="316059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Cerner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Millenium 2018</a:t>
            </a:r>
            <a:endParaRPr lang="sv-SE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2A306A71-AF62-42DB-9CA4-0C23F154894C}"/>
              </a:ext>
            </a:extLst>
          </p:cNvPr>
          <p:cNvSpPr txBox="1"/>
          <p:nvPr/>
        </p:nvSpPr>
        <p:spPr>
          <a:xfrm>
            <a:off x="3158769" y="4519496"/>
            <a:ext cx="2180738" cy="316059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Cerner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Millenium 2018</a:t>
            </a:r>
            <a:endParaRPr lang="sv-SE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54C457F4-4A63-4FFA-BABD-C4E0F958F488}"/>
              </a:ext>
            </a:extLst>
          </p:cNvPr>
          <p:cNvSpPr txBox="1"/>
          <p:nvPr/>
        </p:nvSpPr>
        <p:spPr>
          <a:xfrm>
            <a:off x="3158769" y="4047387"/>
            <a:ext cx="2180738" cy="316059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Yet</a:t>
            </a:r>
            <a:r>
              <a:rPr lang="sv-SE" sz="14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</a:t>
            </a:r>
            <a:r>
              <a:rPr lang="sv-SE" sz="140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undecided</a:t>
            </a:r>
            <a:endParaRPr lang="sv-SE" err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77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41162" y="329122"/>
            <a:ext cx="10240643" cy="1296144"/>
          </a:xfrm>
        </p:spPr>
        <p:txBody>
          <a:bodyPr/>
          <a:lstStyle/>
          <a:p>
            <a:r>
              <a:rPr lang="en-GB"/>
              <a:t>Areas of clinical engagement: National projects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Sveriges kunskapsmyndighet för vård och omsorg 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3"/>
          </p:nvPr>
        </p:nvSpPr>
        <p:spPr>
          <a:xfrm>
            <a:off x="1095043" y="1092549"/>
            <a:ext cx="9279467" cy="3708400"/>
          </a:xfrm>
        </p:spPr>
        <p:txBody>
          <a:bodyPr/>
          <a:lstStyle/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NKOO – National Knowledge Base for Reasons for Prescription  </a:t>
            </a:r>
            <a:endParaRPr lang="sv-SE" sz="1800" dirty="0">
              <a:latin typeface="Arial"/>
              <a:cs typeface="Arial"/>
            </a:endParaRPr>
          </a:p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UMI – Alert information</a:t>
            </a:r>
            <a:r>
              <a:rPr lang="sv-SE" sz="1800" dirty="0">
                <a:latin typeface="Arial"/>
                <a:cs typeface="Arial"/>
              </a:rPr>
              <a:t> </a:t>
            </a:r>
          </a:p>
          <a:p>
            <a:pPr marL="271145" indent="-271145" fontAlgn="base"/>
            <a:r>
              <a:rPr lang="en-GB" sz="1800" dirty="0" err="1">
                <a:latin typeface="Arial"/>
                <a:cs typeface="Arial"/>
              </a:rPr>
              <a:t>Intyg</a:t>
            </a:r>
            <a:r>
              <a:rPr lang="en-GB" sz="1800" dirty="0">
                <a:latin typeface="Arial"/>
                <a:cs typeface="Arial"/>
              </a:rPr>
              <a:t> – Medical certificates</a:t>
            </a:r>
            <a:r>
              <a:rPr lang="sv-SE" sz="1800" dirty="0">
                <a:latin typeface="Arial"/>
                <a:cs typeface="Arial"/>
              </a:rPr>
              <a:t> </a:t>
            </a:r>
          </a:p>
          <a:p>
            <a:pPr marL="271145" indent="-271145" fontAlgn="base"/>
            <a:r>
              <a:rPr lang="en-GB" sz="1800" dirty="0" err="1">
                <a:latin typeface="Arial"/>
                <a:cs typeface="Arial"/>
              </a:rPr>
              <a:t>Infektionsverktyget</a:t>
            </a:r>
            <a:r>
              <a:rPr lang="en-GB" sz="1800" dirty="0">
                <a:latin typeface="Arial"/>
                <a:cs typeface="Arial"/>
              </a:rPr>
              <a:t> – </a:t>
            </a:r>
            <a:r>
              <a:rPr lang="sv-SE" sz="1800" dirty="0">
                <a:latin typeface="Arial"/>
                <a:cs typeface="Arial"/>
              </a:rPr>
              <a:t>Program for Anti-</a:t>
            </a:r>
            <a:r>
              <a:rPr lang="sv-SE" sz="1800" dirty="0" err="1">
                <a:latin typeface="Arial"/>
                <a:cs typeface="Arial"/>
              </a:rPr>
              <a:t>infection</a:t>
            </a:r>
            <a:r>
              <a:rPr lang="sv-SE" sz="1800" dirty="0">
                <a:latin typeface="Arial"/>
                <a:cs typeface="Arial"/>
              </a:rPr>
              <a:t> </a:t>
            </a:r>
            <a:r>
              <a:rPr lang="sv-SE" sz="1800" dirty="0" err="1">
                <a:latin typeface="Arial"/>
                <a:cs typeface="Arial"/>
              </a:rPr>
              <a:t>control</a:t>
            </a:r>
            <a:r>
              <a:rPr lang="sv-SE" sz="1800" dirty="0">
                <a:latin typeface="Arial"/>
                <a:cs typeface="Arial"/>
              </a:rPr>
              <a:t> or alert</a:t>
            </a:r>
          </a:p>
          <a:p>
            <a:pPr marL="271145" indent="-271145" fontAlgn="base"/>
            <a:r>
              <a:rPr lang="en-GB" sz="1800" dirty="0" err="1">
                <a:latin typeface="Arial"/>
                <a:cs typeface="Arial"/>
              </a:rPr>
              <a:t>Nationell</a:t>
            </a:r>
            <a:r>
              <a:rPr lang="en-GB" sz="1800" dirty="0">
                <a:latin typeface="Arial"/>
                <a:cs typeface="Arial"/>
              </a:rPr>
              <a:t> </a:t>
            </a:r>
            <a:r>
              <a:rPr lang="en-GB" sz="1800" dirty="0" err="1">
                <a:latin typeface="Arial"/>
                <a:cs typeface="Arial"/>
              </a:rPr>
              <a:t>läkemedelslista</a:t>
            </a:r>
            <a:r>
              <a:rPr lang="en-GB" sz="1800" dirty="0">
                <a:latin typeface="Arial"/>
                <a:cs typeface="Arial"/>
              </a:rPr>
              <a:t> – National Medication List</a:t>
            </a:r>
            <a:endParaRPr lang="sv-SE" sz="1800" dirty="0">
              <a:latin typeface="Arial"/>
              <a:cs typeface="Arial"/>
            </a:endParaRPr>
          </a:p>
          <a:p>
            <a:pPr marL="271145" indent="-271145" fontAlgn="base"/>
            <a:r>
              <a:rPr lang="en-GB" sz="1800" dirty="0" err="1">
                <a:latin typeface="Arial"/>
                <a:cs typeface="Arial"/>
              </a:rPr>
              <a:t>Kontaktorsak</a:t>
            </a:r>
            <a:r>
              <a:rPr lang="en-GB" sz="1800" dirty="0">
                <a:latin typeface="Arial"/>
                <a:cs typeface="Arial"/>
              </a:rPr>
              <a:t> – National index of chief complains</a:t>
            </a:r>
            <a:endParaRPr lang="sv-SE" sz="1800" dirty="0">
              <a:latin typeface="Arial"/>
              <a:cs typeface="Arial"/>
            </a:endParaRPr>
          </a:p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National Recommendations and Guidelines for diseases, national screening programs for cancer, and in dentistry</a:t>
            </a:r>
            <a:endParaRPr lang="sv-SE" sz="1800" dirty="0">
              <a:latin typeface="Arial"/>
              <a:cs typeface="Arial"/>
            </a:endParaRPr>
          </a:p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Laboratory medicine reports</a:t>
            </a:r>
            <a:endParaRPr lang="sv-SE" sz="1800" dirty="0">
              <a:latin typeface="Arial"/>
              <a:cs typeface="Arial"/>
            </a:endParaRPr>
          </a:p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Anatomical pathology</a:t>
            </a:r>
            <a:r>
              <a:rPr lang="sv-SE" sz="1800" dirty="0">
                <a:latin typeface="Arial"/>
                <a:cs typeface="Arial"/>
              </a:rPr>
              <a:t> </a:t>
            </a:r>
          </a:p>
          <a:p>
            <a:pPr marL="271145" indent="-271145" fontAlgn="base"/>
            <a:r>
              <a:rPr lang="en-GB" sz="1800" dirty="0">
                <a:latin typeface="Arial"/>
                <a:cs typeface="Arial"/>
              </a:rPr>
              <a:t>Quality registers</a:t>
            </a:r>
          </a:p>
          <a:p>
            <a:pPr marL="271145" indent="-271145"/>
            <a:r>
              <a:rPr lang="en-GB" sz="1800" dirty="0" smtClean="0">
                <a:latin typeface="Arial"/>
                <a:cs typeface="Arial"/>
              </a:rPr>
              <a:t>Orders</a:t>
            </a:r>
          </a:p>
          <a:p>
            <a:pPr marL="271145" indent="-271145"/>
            <a:r>
              <a:rPr lang="en-GB" sz="1800" dirty="0" smtClean="0">
                <a:latin typeface="Arial"/>
                <a:cs typeface="Arial"/>
              </a:rPr>
              <a:t>…</a:t>
            </a:r>
            <a:endParaRPr lang="en-GB" sz="1800" dirty="0"/>
          </a:p>
          <a:p>
            <a:pPr marL="271145" indent="-271145"/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3905293649"/>
      </p:ext>
    </p:extLst>
  </p:cSld>
  <p:clrMapOvr>
    <a:masterClrMapping/>
  </p:clrMapOvr>
</p:sld>
</file>

<file path=ppt/theme/theme1.xml><?xml version="1.0" encoding="utf-8"?>
<a:theme xmlns:a="http://schemas.openxmlformats.org/drawingml/2006/main" name="SoS-PPT-svensk-150922">
  <a:themeElements>
    <a:clrScheme name="Anpassat 4">
      <a:dk1>
        <a:srgbClr val="000000"/>
      </a:dk1>
      <a:lt1>
        <a:srgbClr val="DAD7CB"/>
      </a:lt1>
      <a:dk2>
        <a:srgbClr val="8D6E97"/>
      </a:dk2>
      <a:lt2>
        <a:srgbClr val="4A7729"/>
      </a:lt2>
      <a:accent1>
        <a:srgbClr val="A6BCC6"/>
      </a:accent1>
      <a:accent2>
        <a:srgbClr val="7D9AAA"/>
      </a:accent2>
      <a:accent3>
        <a:srgbClr val="D3BF96"/>
      </a:accent3>
      <a:accent4>
        <a:srgbClr val="002B45"/>
      </a:accent4>
      <a:accent5>
        <a:srgbClr val="857363"/>
      </a:accent5>
      <a:accent6>
        <a:srgbClr val="452325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D7CB"/>
        </a:solidFill>
        <a:ln>
          <a:noFill/>
        </a:ln>
      </a:spPr>
      <a:bodyPr rtlCol="0" anchor="ctr"/>
      <a:lstStyle>
        <a:defPPr algn="ctr">
          <a:defRPr sz="19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900" smtClean="0"/>
        </a:defPPr>
      </a:lstStyle>
    </a:txDef>
  </a:objectDefaults>
  <a:extraClrSchemeLst/>
  <a:custClrLst>
    <a:custClr name="Beige Diagrambakgrund">
      <a:srgbClr val="DAD7CB"/>
    </a:custClr>
    <a:custClr name="Mörkbeige">
      <a:srgbClr val="D3BF96"/>
    </a:custClr>
    <a:custClr>
      <a:srgbClr val="AAA38E"/>
    </a:custClr>
    <a:custClr name="Brun">
      <a:srgbClr val="857363"/>
    </a:custClr>
    <a:custClr name="Mellanbrun">
      <a:srgbClr val="6D5047"/>
    </a:custClr>
    <a:custClr name="Mörkbrun">
      <a:srgbClr val="452325"/>
    </a:custClr>
    <a:custClr name="Vit">
      <a:srgbClr val="FFFFFF"/>
    </a:custClr>
    <a:custClr name="Vit">
      <a:srgbClr val="FFFFFF"/>
    </a:custClr>
    <a:custClr name="Svart">
      <a:srgbClr val="000000"/>
    </a:custClr>
    <a:custClr name="Vit">
      <a:srgbClr val="FFFFFF"/>
    </a:custClr>
    <a:custClr name="Ljusblå">
      <a:srgbClr val="E0E6E6"/>
    </a:custClr>
    <a:custClr name="Isblå">
      <a:srgbClr val="A6BCC6"/>
    </a:custClr>
    <a:custClr name="Ljus blågrå">
      <a:srgbClr val="A5ACAF"/>
    </a:custClr>
    <a:custClr name="Blågrå">
      <a:srgbClr val="7D9AAA"/>
    </a:custClr>
    <a:custClr name="Mörk blågrå">
      <a:srgbClr val="51626F"/>
    </a:custClr>
    <a:custClr name="Mörkblå">
      <a:srgbClr val="002B45"/>
    </a:custClr>
    <a:custClr name="Vit">
      <a:srgbClr val="FFFFFF"/>
    </a:custClr>
    <a:custClr name="Accentfärg orange">
      <a:srgbClr val="ED8B00"/>
    </a:custClr>
    <a:custClr name="Accentfärg turkos">
      <a:srgbClr val="3DB7E4"/>
    </a:custClr>
    <a:custClr name="Accentfärg grön">
      <a:srgbClr val="3F9C35"/>
    </a:custClr>
    <a:custClr name="Diagramfärg Riket 251/230/204">
      <a:srgbClr val="FBE6CC"/>
    </a:custClr>
    <a:custClr name="Diagramfärg Riket 246/205/153">
      <a:srgbClr val="F6CD99"/>
    </a:custClr>
    <a:custClr name="Diagramfärg Riket 242/181/102">
      <a:srgbClr val="F2B566"/>
    </a:custClr>
    <a:custClr name="Diagramfärg Riket Huvudfärg">
      <a:srgbClr val="ED8B00"/>
    </a:custClr>
    <a:custClr name="Diagramfärg Riket 175/98/10">
      <a:srgbClr val="AF620A"/>
    </a:custClr>
    <a:custClr name="Diagramfärg Riket 117/66/0">
      <a:srgbClr val="754200"/>
    </a:custClr>
    <a:custClr name="Vit">
      <a:srgbClr val="FFFFFF"/>
    </a:custClr>
    <a:custClr name="Diagramfärg Riket Huvudfärg">
      <a:srgbClr val="ED8B00"/>
    </a:custClr>
    <a:custClr name="Diagramfärg alarmerande händelse">
      <a:srgbClr val="BA0C2F"/>
    </a:custClr>
    <a:custClr name="Beige Diagrambakgrund">
      <a:srgbClr val="DAD7CB"/>
    </a:custClr>
    <a:custClr name="Diagramfärg män 218/237/203">
      <a:srgbClr val="DAEDCB"/>
    </a:custClr>
    <a:custClr name="Diagramfärg män 180/219/151">
      <a:srgbClr val="B4DB97"/>
    </a:custClr>
    <a:custClr name="Diagramfärg män 142/201/99">
      <a:srgbClr val="8EC963"/>
    </a:custClr>
    <a:custClr name="Diagramfärg män Huvudfärg">
      <a:srgbClr val="4A7729"/>
    </a:custClr>
    <a:custClr name="Diagramfärg män 55/88/31">
      <a:srgbClr val="3B581F"/>
    </a:custClr>
    <a:custClr name="Diagramfärg män 36/58/20">
      <a:srgbClr val="243A14"/>
    </a:custClr>
    <a:custClr name="Vit">
      <a:srgbClr val="FFFFFF"/>
    </a:custClr>
    <a:custClr name="Diagramfärg män Huvudfärg">
      <a:srgbClr val="4A7729"/>
    </a:custClr>
    <a:custClr name="Vit">
      <a:srgbClr val="FFFFFF"/>
    </a:custClr>
    <a:custClr name="Vit">
      <a:srgbClr val="FFFFFF"/>
    </a:custClr>
    <a:custClr name="Diagramfärg kvinnor 232/225/234">
      <a:srgbClr val="E8E1EA"/>
    </a:custClr>
    <a:custClr name="Diagramfärg kvinnor 209/197/214">
      <a:srgbClr val="D1C5D6"/>
    </a:custClr>
    <a:custClr name="Diagramfärg kvinnor 186/167/192">
      <a:srgbClr val="BAA7C0"/>
    </a:custClr>
    <a:custClr name="Diagramfärg kvinnor Huvudfärg">
      <a:srgbClr val="8D6E97"/>
    </a:custClr>
    <a:custClr name="Diagramfärg kvinnor 106/82/114">
      <a:srgbClr val="6A5272"/>
    </a:custClr>
    <a:custClr name="Diagramfärg kvinnor 70/54/75">
      <a:srgbClr val="46364B"/>
    </a:custClr>
    <a:custClr name="Vit">
      <a:srgbClr val="FFFFFF"/>
    </a:custClr>
    <a:custClr name="Diagramfärg kvinnor huvudfärg">
      <a:srgbClr val="8D6E97"/>
    </a:custClr>
    <a:custClr name="Vit">
      <a:srgbClr val="FFFFFF"/>
    </a:custClr>
    <a:custClr name="Vit">
      <a:srgbClr val="FFFFFF"/>
    </a:custClr>
  </a:custClrLst>
  <a:extLst>
    <a:ext uri="{05A4C25C-085E-4340-85A3-A5531E510DB2}">
      <thm15:themeFamily xmlns:thm15="http://schemas.microsoft.com/office/thememl/2012/main" name="SoS PPT-sve-16.9.potx" id="{5FB52A0F-AAB8-41D5-B429-08CFAF4F1824}" vid="{01A0E70B-603C-4E46-A5A4-C3F353CF1FA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79781BE2880245BB8F755FE185DA7A" ma:contentTypeVersion="4" ma:contentTypeDescription="Create a new document." ma:contentTypeScope="" ma:versionID="8ec336fecbf1ab1dc9361ac9b298fe9d">
  <xsd:schema xmlns:xsd="http://www.w3.org/2001/XMLSchema" xmlns:xs="http://www.w3.org/2001/XMLSchema" xmlns:p="http://schemas.microsoft.com/office/2006/metadata/properties" xmlns:ns2="0fb44088-72ec-4a94-bd37-b1dd5055533b" targetNamespace="http://schemas.microsoft.com/office/2006/metadata/properties" ma:root="true" ma:fieldsID="1410473031be1eb749baffe9e63d1550" ns2:_="">
    <xsd:import namespace="0fb44088-72ec-4a94-bd37-b1dd505553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b44088-72ec-4a94-bd37-b1dd505553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F9F59F-28D2-4012-BCAE-EC0802E4B8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51BC5F-C94F-4C24-A5B5-70614EDC4D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815EFB-A204-4FB2-8568-1687C20C12A9}">
  <ds:schemaRefs>
    <ds:schemaRef ds:uri="0fb44088-72ec-4a94-bd37-b1dd5055533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</TotalTime>
  <Words>473</Words>
  <Application>Microsoft Office PowerPoint</Application>
  <PresentationFormat>Bredbild</PresentationFormat>
  <Paragraphs>152</Paragraphs>
  <Slides>14</Slides>
  <Notes>14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SoS-PPT-svensk-150922</vt:lpstr>
      <vt:lpstr>Clinical Engagement in Sweden</vt:lpstr>
      <vt:lpstr>Contents</vt:lpstr>
      <vt:lpstr>Healthcare in Sweden </vt:lpstr>
      <vt:lpstr>Healthcare knowledge management in Sweden</vt:lpstr>
      <vt:lpstr>The National Board of Health and Welfare – the Swedish NRC (national release center) for SNOMED CT</vt:lpstr>
      <vt:lpstr>Clinical engagement </vt:lpstr>
      <vt:lpstr>Clinical engagement – typical process</vt:lpstr>
      <vt:lpstr>Procurement of new EHR systems  </vt:lpstr>
      <vt:lpstr>Areas of clinical engagement: National projects</vt:lpstr>
      <vt:lpstr>Clinical Specialty Organization Engagement: Ongoing Work</vt:lpstr>
      <vt:lpstr>Clinical Specialty Area Engagement: Initiation Phase</vt:lpstr>
      <vt:lpstr>Swedish Association of Local Authorities and Regions - Professional advisory groups (Sv. NPO)</vt:lpstr>
      <vt:lpstr>Challenges</vt:lpstr>
      <vt:lpstr>PowerPoint-presentation</vt:lpstr>
    </vt:vector>
  </TitlesOfParts>
  <Company>Socialstyrelsen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Socialstyrelsens Powerpointmall</dc:title>
  <dc:creator>Wallin, Keng-Ling</dc:creator>
  <cp:keywords>class='Open'</cp:keywords>
  <cp:lastModifiedBy>Karlsson, Daniel</cp:lastModifiedBy>
  <cp:revision>3</cp:revision>
  <cp:lastPrinted>2015-05-08T11:44:01Z</cp:lastPrinted>
  <dcterms:created xsi:type="dcterms:W3CDTF">2020-08-28T09:36:16Z</dcterms:created>
  <dcterms:modified xsi:type="dcterms:W3CDTF">2020-09-02T18:57:17Z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0x010100CF79781BE2880245BB8F755FE185DA7A</vt:lpwstr>
  </property>
</Properties>
</file>