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4" r:id="rId2"/>
    <p:sldId id="265" r:id="rId3"/>
    <p:sldId id="266"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516C"/>
    <a:srgbClr val="3E5D58"/>
    <a:srgbClr val="A9D18E"/>
    <a:srgbClr val="20B3E8"/>
    <a:srgbClr val="0C3B5D"/>
    <a:srgbClr val="00B4AE"/>
    <a:srgbClr val="1C1B1C"/>
    <a:srgbClr val="244946"/>
    <a:srgbClr val="DFE1D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41" autoAdjust="0"/>
    <p:restoredTop sz="94660"/>
  </p:normalViewPr>
  <p:slideViewPr>
    <p:cSldViewPr snapToGrid="0">
      <p:cViewPr varScale="1">
        <p:scale>
          <a:sx n="113" d="100"/>
          <a:sy n="113" d="100"/>
        </p:scale>
        <p:origin x="216"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F39DD6-BA97-5049-8A0B-0C69679FDB44}" type="datetimeFigureOut">
              <a:rPr lang="en-US" smtClean="0"/>
              <a:t>8/5/20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0CE15-7B42-6C4D-ACC1-02B6A5AB644C}" type="slidenum">
              <a:rPr lang="en-US" smtClean="0"/>
              <a:t>‹#›</a:t>
            </a:fld>
            <a:endParaRPr lang="en-US"/>
          </a:p>
        </p:txBody>
      </p:sp>
    </p:spTree>
    <p:extLst>
      <p:ext uri="{BB962C8B-B14F-4D97-AF65-F5344CB8AC3E}">
        <p14:creationId xmlns:p14="http://schemas.microsoft.com/office/powerpoint/2010/main" val="2092664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2:notes"/>
          <p:cNvSpPr txBox="1">
            <a:spLocks noGrp="1"/>
          </p:cNvSpPr>
          <p:nvPr>
            <p:ph type="body" idx="1"/>
          </p:nvPr>
        </p:nvSpPr>
        <p:spPr>
          <a:xfrm>
            <a:off x="701040" y="4415790"/>
            <a:ext cx="5608320" cy="418338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101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42BA9-99C0-470A-B476-BFBF8BB076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16DF72ED-79AD-418E-8CBC-1A6E3D40B1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0A754464-FFC5-490C-B19B-FE502752C9A1}"/>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04C98629-2877-428E-890E-764CBBD610C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AC0E089A-1FF3-4BF5-AF69-333E184FB265}"/>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1479023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DA303-D391-463F-8DBC-CF6115FC8350}"/>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B0255E66-3957-4462-8DDD-F2A2896591D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D66C130-026D-4CCE-8B2F-E88554F9EB2F}"/>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0A638CD5-D426-45B8-8AE0-FE0001FEF79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7D2BDAB-1E93-429F-A9D3-8AB30FCB2601}"/>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115295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54B30B-F32F-478C-9F07-360F1CCF609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488884D8-660C-4ACD-82C9-19D322F3817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BCF578C-A87A-4070-8453-93140B029053}"/>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96841CD0-179C-4901-82D4-A7179287819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957D603-362B-4D13-A05E-0A5605C5ECD5}"/>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1322778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7"/>
        <p:cNvGrpSpPr/>
        <p:nvPr/>
      </p:nvGrpSpPr>
      <p:grpSpPr>
        <a:xfrm>
          <a:off x="0" y="0"/>
          <a:ext cx="0" cy="0"/>
          <a:chOff x="0" y="0"/>
          <a:chExt cx="0" cy="0"/>
        </a:xfrm>
      </p:grpSpPr>
      <p:sp>
        <p:nvSpPr>
          <p:cNvPr id="28" name="Google Shape;28;p5"/>
          <p:cNvSpPr>
            <a:spLocks noGrp="1"/>
          </p:cNvSpPr>
          <p:nvPr>
            <p:ph type="pic" idx="2"/>
          </p:nvPr>
        </p:nvSpPr>
        <p:spPr>
          <a:xfrm>
            <a:off x="9101667" y="1227667"/>
            <a:ext cx="3090333" cy="5630333"/>
          </a:xfrm>
          <a:prstGeom prst="rect">
            <a:avLst/>
          </a:prstGeom>
          <a:noFill/>
          <a:ln>
            <a:noFill/>
          </a:ln>
        </p:spPr>
        <p:txBody>
          <a:bodyPr spcFirstLastPara="1" wrap="square" lIns="91425" tIns="91425" rIns="91425" bIns="91425" anchor="t" anchorCtr="0"/>
          <a:lstStyle>
            <a:lvl1pPr marR="0" lvl="0" algn="l" rtl="0">
              <a:spcBef>
                <a:spcPts val="1067"/>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R="0" lvl="1" algn="l" rtl="0">
              <a:spcBef>
                <a:spcPts val="373"/>
              </a:spcBef>
              <a:spcAft>
                <a:spcPts val="0"/>
              </a:spcAft>
              <a:buClr>
                <a:srgbClr val="1D1E20"/>
              </a:buClr>
              <a:buSzPts val="1400"/>
              <a:buFont typeface="Arial"/>
              <a:buNone/>
              <a:defRPr sz="1867" b="0" i="0" u="none" strike="noStrike" cap="none">
                <a:solidFill>
                  <a:srgbClr val="1D1E20"/>
                </a:solidFill>
                <a:latin typeface="Verdana"/>
                <a:ea typeface="Verdana"/>
                <a:cs typeface="Verdana"/>
                <a:sym typeface="Verdana"/>
              </a:defRPr>
            </a:lvl2pPr>
            <a:lvl3pPr marR="0" lvl="2" algn="l" rtl="0">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R="0" lvl="3" algn="l" rtl="0">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R="0" lvl="5"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R="0" lvl="6"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R="0" lvl="7"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R="0" lvl="8"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sldNum" idx="12"/>
          </p:nvPr>
        </p:nvSpPr>
        <p:spPr>
          <a:xfrm>
            <a:off x="10995377" y="6356352"/>
            <a:ext cx="587023" cy="501649"/>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067" b="0" i="0">
                <a:solidFill>
                  <a:schemeClr val="accent3"/>
                </a:solidFill>
                <a:latin typeface="Arial"/>
                <a:ea typeface="Arial"/>
                <a:cs typeface="Arial"/>
                <a:sym typeface="Arial"/>
              </a:defRPr>
            </a:lvl1pPr>
            <a:lvl2pPr marL="0" marR="0" lvl="1" indent="0" algn="r" rtl="0">
              <a:spcBef>
                <a:spcPts val="0"/>
              </a:spcBef>
              <a:buNone/>
              <a:defRPr sz="1067" b="0" i="0">
                <a:solidFill>
                  <a:schemeClr val="accent3"/>
                </a:solidFill>
                <a:latin typeface="Arial"/>
                <a:ea typeface="Arial"/>
                <a:cs typeface="Arial"/>
                <a:sym typeface="Arial"/>
              </a:defRPr>
            </a:lvl2pPr>
            <a:lvl3pPr marL="0" marR="0" lvl="2" indent="0" algn="r" rtl="0">
              <a:spcBef>
                <a:spcPts val="0"/>
              </a:spcBef>
              <a:buNone/>
              <a:defRPr sz="1067" b="0" i="0">
                <a:solidFill>
                  <a:schemeClr val="accent3"/>
                </a:solidFill>
                <a:latin typeface="Arial"/>
                <a:ea typeface="Arial"/>
                <a:cs typeface="Arial"/>
                <a:sym typeface="Arial"/>
              </a:defRPr>
            </a:lvl3pPr>
            <a:lvl4pPr marL="0" marR="0" lvl="3" indent="0" algn="r" rtl="0">
              <a:spcBef>
                <a:spcPts val="0"/>
              </a:spcBef>
              <a:buNone/>
              <a:defRPr sz="1067" b="0" i="0">
                <a:solidFill>
                  <a:schemeClr val="accent3"/>
                </a:solidFill>
                <a:latin typeface="Arial"/>
                <a:ea typeface="Arial"/>
                <a:cs typeface="Arial"/>
                <a:sym typeface="Arial"/>
              </a:defRPr>
            </a:lvl4pPr>
            <a:lvl5pPr marL="0" marR="0" lvl="4" indent="0" algn="r" rtl="0">
              <a:spcBef>
                <a:spcPts val="0"/>
              </a:spcBef>
              <a:buNone/>
              <a:defRPr sz="1067" b="0" i="0">
                <a:solidFill>
                  <a:schemeClr val="accent3"/>
                </a:solidFill>
                <a:latin typeface="Arial"/>
                <a:ea typeface="Arial"/>
                <a:cs typeface="Arial"/>
                <a:sym typeface="Arial"/>
              </a:defRPr>
            </a:lvl5pPr>
            <a:lvl6pPr marL="0" marR="0" lvl="5" indent="0" algn="r" rtl="0">
              <a:spcBef>
                <a:spcPts val="0"/>
              </a:spcBef>
              <a:buNone/>
              <a:defRPr sz="1067" b="0" i="0">
                <a:solidFill>
                  <a:schemeClr val="accent3"/>
                </a:solidFill>
                <a:latin typeface="Arial"/>
                <a:ea typeface="Arial"/>
                <a:cs typeface="Arial"/>
                <a:sym typeface="Arial"/>
              </a:defRPr>
            </a:lvl6pPr>
            <a:lvl7pPr marL="0" marR="0" lvl="6" indent="0" algn="r" rtl="0">
              <a:spcBef>
                <a:spcPts val="0"/>
              </a:spcBef>
              <a:buNone/>
              <a:defRPr sz="1067" b="0" i="0">
                <a:solidFill>
                  <a:schemeClr val="accent3"/>
                </a:solidFill>
                <a:latin typeface="Arial"/>
                <a:ea typeface="Arial"/>
                <a:cs typeface="Arial"/>
                <a:sym typeface="Arial"/>
              </a:defRPr>
            </a:lvl7pPr>
            <a:lvl8pPr marL="0" marR="0" lvl="7" indent="0" algn="r" rtl="0">
              <a:spcBef>
                <a:spcPts val="0"/>
              </a:spcBef>
              <a:buNone/>
              <a:defRPr sz="1067" b="0" i="0">
                <a:solidFill>
                  <a:schemeClr val="accent3"/>
                </a:solidFill>
                <a:latin typeface="Arial"/>
                <a:ea typeface="Arial"/>
                <a:cs typeface="Arial"/>
                <a:sym typeface="Arial"/>
              </a:defRPr>
            </a:lvl8pPr>
            <a:lvl9pPr marL="0" marR="0" lvl="8" indent="0" algn="r" rtl="0">
              <a:spcBef>
                <a:spcPts val="0"/>
              </a:spcBef>
              <a:buNone/>
              <a:defRPr sz="1067" b="0" i="0">
                <a:solidFill>
                  <a:schemeClr val="accent3"/>
                </a:solidFill>
                <a:latin typeface="Arial"/>
                <a:ea typeface="Arial"/>
                <a:cs typeface="Arial"/>
                <a:sym typeface="Arial"/>
              </a:defRPr>
            </a:lvl9pPr>
          </a:lstStyle>
          <a:p>
            <a:fld id="{00000000-1234-1234-1234-123412341234}" type="slidenum">
              <a:rPr lang="en-US" smtClean="0"/>
              <a:pPr/>
              <a:t>‹#›</a:t>
            </a:fld>
            <a:endParaRPr lang="en-US"/>
          </a:p>
        </p:txBody>
      </p:sp>
      <p:sp>
        <p:nvSpPr>
          <p:cNvPr id="30" name="Google Shape;30;p5"/>
          <p:cNvSpPr txBox="1">
            <a:spLocks noGrp="1"/>
          </p:cNvSpPr>
          <p:nvPr>
            <p:ph type="title"/>
          </p:nvPr>
        </p:nvSpPr>
        <p:spPr>
          <a:xfrm>
            <a:off x="609600" y="1109223"/>
            <a:ext cx="10972800" cy="75829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Clr>
                <a:schemeClr val="accent1"/>
              </a:buClr>
              <a:buSzPts val="2400"/>
              <a:buFont typeface="Arial"/>
              <a:buNone/>
              <a:defRPr sz="3200" b="0" i="0" u="none" strike="noStrike" cap="none">
                <a:solidFill>
                  <a:schemeClr val="accen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 name="Google Shape;31;p5"/>
          <p:cNvSpPr txBox="1">
            <a:spLocks noGrp="1"/>
          </p:cNvSpPr>
          <p:nvPr>
            <p:ph type="body" idx="1"/>
          </p:nvPr>
        </p:nvSpPr>
        <p:spPr>
          <a:xfrm>
            <a:off x="618067" y="1875984"/>
            <a:ext cx="11006667" cy="4287749"/>
          </a:xfrm>
          <a:prstGeom prst="rect">
            <a:avLst/>
          </a:prstGeom>
          <a:noFill/>
          <a:ln>
            <a:noFill/>
          </a:ln>
        </p:spPr>
        <p:txBody>
          <a:bodyPr spcFirstLastPara="1" wrap="square" lIns="91425" tIns="91425" rIns="91425" bIns="91425" anchor="t" anchorCtr="0"/>
          <a:lstStyle>
            <a:lvl1pPr marL="609585" marR="0" lvl="0" indent="-304792" algn="l" rtl="0">
              <a:spcBef>
                <a:spcPts val="1600"/>
              </a:spcBef>
              <a:spcAft>
                <a:spcPts val="0"/>
              </a:spcAft>
              <a:buClr>
                <a:schemeClr val="accent2"/>
              </a:buClr>
              <a:buSzPts val="1400"/>
              <a:buFont typeface="Arial"/>
              <a:buNone/>
              <a:defRPr sz="1867" b="0" i="0" u="none" strike="noStrike" cap="none">
                <a:solidFill>
                  <a:schemeClr val="accent2"/>
                </a:solidFill>
                <a:latin typeface="Arial"/>
                <a:ea typeface="Arial"/>
                <a:cs typeface="Arial"/>
                <a:sym typeface="Arial"/>
              </a:defRPr>
            </a:lvl1pPr>
            <a:lvl2pPr marL="1219170" marR="0" lvl="1" indent="-304792" algn="l" rtl="0">
              <a:spcBef>
                <a:spcPts val="1600"/>
              </a:spcBef>
              <a:spcAft>
                <a:spcPts val="0"/>
              </a:spcAft>
              <a:buClr>
                <a:srgbClr val="1D1E20"/>
              </a:buClr>
              <a:buSzPts val="1400"/>
              <a:buFont typeface="Arial"/>
              <a:buNone/>
              <a:defRPr sz="1867" b="0" i="0" u="none" strike="noStrike" cap="none">
                <a:solidFill>
                  <a:srgbClr val="1D1E20"/>
                </a:solidFill>
                <a:latin typeface="Arial"/>
                <a:ea typeface="Arial"/>
                <a:cs typeface="Arial"/>
                <a:sym typeface="Arial"/>
              </a:defRPr>
            </a:lvl2pPr>
            <a:lvl3pPr marL="1828754" marR="0" lvl="2" indent="-304792" algn="l" rtl="0">
              <a:spcBef>
                <a:spcPts val="1067"/>
              </a:spcBef>
              <a:spcAft>
                <a:spcPts val="0"/>
              </a:spcAft>
              <a:buClr>
                <a:srgbClr val="1D1E20"/>
              </a:buClr>
              <a:buSzPts val="1200"/>
              <a:buFont typeface="Arial"/>
              <a:buNone/>
              <a:defRPr sz="1600" b="0" i="0" u="none" strike="noStrike" cap="none">
                <a:solidFill>
                  <a:srgbClr val="1D1E20"/>
                </a:solidFill>
                <a:latin typeface="Verdana"/>
                <a:ea typeface="Verdana"/>
                <a:cs typeface="Verdana"/>
                <a:sym typeface="Verdana"/>
              </a:defRPr>
            </a:lvl3pPr>
            <a:lvl4pPr marL="2438339" marR="0" lvl="3" indent="-304792" algn="l" rtl="0">
              <a:spcBef>
                <a:spcPts val="267"/>
              </a:spcBef>
              <a:spcAft>
                <a:spcPts val="0"/>
              </a:spcAft>
              <a:buClr>
                <a:srgbClr val="1D1E20"/>
              </a:buClr>
              <a:buSzPts val="1000"/>
              <a:buFont typeface="Arial"/>
              <a:buNone/>
              <a:defRPr sz="1333" b="0" i="0" u="none" strike="noStrike" cap="none">
                <a:solidFill>
                  <a:srgbClr val="1D1E20"/>
                </a:solidFill>
                <a:latin typeface="Verdana"/>
                <a:ea typeface="Verdana"/>
                <a:cs typeface="Verdana"/>
                <a:sym typeface="Verdana"/>
              </a:defRPr>
            </a:lvl4pPr>
            <a:lvl5pPr marL="3047924" marR="0" lvl="4" indent="-304792" algn="l" rtl="0">
              <a:spcBef>
                <a:spcPts val="533"/>
              </a:spcBef>
              <a:spcAft>
                <a:spcPts val="0"/>
              </a:spcAft>
              <a:buClr>
                <a:schemeClr val="dk1"/>
              </a:buClr>
              <a:buSzPts val="2000"/>
              <a:buFont typeface="Arial"/>
              <a:buNone/>
              <a:defRPr sz="2667" b="0" i="0" u="none" strike="noStrike" cap="none">
                <a:solidFill>
                  <a:schemeClr val="dk1"/>
                </a:solidFill>
                <a:latin typeface="Verdana"/>
                <a:ea typeface="Verdana"/>
                <a:cs typeface="Verdana"/>
                <a:sym typeface="Verdan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15007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E3FFD-23AB-4EEE-9CEC-A542FF8CF8D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D8A3427B-EDCA-431C-9BEC-D7EA65C29CF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7B8D6785-0E8F-434E-81EF-410FCD21E779}"/>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B6DF3888-6FB1-41FE-B27F-0F10948EB25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1DB7FCD-A804-4E5F-9CFB-D29C06CF5601}"/>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73957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F62D8-7994-47A3-8B21-DFE9E074706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E5E6938-D057-4CF7-88F0-6BF046D3A7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029DC4D-FBA9-4BFE-937A-0D22AAE7DB2B}"/>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3C8C159A-2809-4E36-B3A2-E02D36F9AFE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FC21418-A7C8-4664-BEFF-CCA4489CA0FB}"/>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712281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87518-D411-41C7-B9F2-D451A660353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4E40D69-7802-43C4-B421-4CAB751F576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38EAA84-71B0-4C46-8554-021A03A4A91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07D0035D-21D9-43A8-B41C-FE9AA5309FF0}"/>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6" name="Footer Placeholder 5">
            <a:extLst>
              <a:ext uri="{FF2B5EF4-FFF2-40B4-BE49-F238E27FC236}">
                <a16:creationId xmlns:a16="http://schemas.microsoft.com/office/drawing/2014/main" id="{1F40004B-269B-449F-B782-35080E988C9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BB82D26-2DAC-425C-9662-A3BEAEAEE86F}"/>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36746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ED0D9D-3807-40BC-9AA9-005745CEE585}"/>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D96E5DF-FBD3-4C30-950D-F827456A66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2DB8B76C-2D7A-467D-868F-9BE72FE6F25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771843E0-F2FE-4C69-B227-18629A4F22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9708182-8E9E-45A8-B21F-7385B22A161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4EC3DA57-4793-4892-AF11-EDC4D12AD962}"/>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8" name="Footer Placeholder 7">
            <a:extLst>
              <a:ext uri="{FF2B5EF4-FFF2-40B4-BE49-F238E27FC236}">
                <a16:creationId xmlns:a16="http://schemas.microsoft.com/office/drawing/2014/main" id="{E7114104-DEDB-4676-ADFE-6A9C93EF8AA5}"/>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0A59B81F-B3F7-43C2-8A83-4C0B9EF3D9F9}"/>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266234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7CEF6-635A-4B38-AA41-EFD83B67F13A}"/>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0414FE4E-E0B5-4824-8E93-7BEF78413A24}"/>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4" name="Footer Placeholder 3">
            <a:extLst>
              <a:ext uri="{FF2B5EF4-FFF2-40B4-BE49-F238E27FC236}">
                <a16:creationId xmlns:a16="http://schemas.microsoft.com/office/drawing/2014/main" id="{309A470B-0068-446F-8C49-00EA826C5D1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1E2A55AE-338E-46B2-A37F-874C26D9F37F}"/>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562448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E7F21D-6047-4FA0-AC94-0CA22B329086}"/>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3" name="Footer Placeholder 2">
            <a:extLst>
              <a:ext uri="{FF2B5EF4-FFF2-40B4-BE49-F238E27FC236}">
                <a16:creationId xmlns:a16="http://schemas.microsoft.com/office/drawing/2014/main" id="{DC6194A8-B943-4ED9-B9EE-DC1BF3D9CCE1}"/>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49229D9-96DE-41E2-9E56-7FA43B2F869F}"/>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4039644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2C467-2738-4A3A-B96E-DC7440A0DB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ECB04D35-D743-4E4B-847B-79F9951438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082450FD-21E4-4E84-A587-075256C996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F9C908-627E-4764-B4A0-AD146B275878}"/>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6" name="Footer Placeholder 5">
            <a:extLst>
              <a:ext uri="{FF2B5EF4-FFF2-40B4-BE49-F238E27FC236}">
                <a16:creationId xmlns:a16="http://schemas.microsoft.com/office/drawing/2014/main" id="{14D54FC1-7230-44FB-BE01-E02780B1BBEA}"/>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971651A-8C35-4F85-814D-8D2E753A76B5}"/>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221306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A1065-1B36-45E6-8B82-F0A1771544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3EF2C29C-B4C3-4779-A6E1-A27889FF95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848470B0-2DDA-4F91-9D3D-5715AAF23F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937BE3-57EC-44F1-A857-86D7AB8A15CC}"/>
              </a:ext>
            </a:extLst>
          </p:cNvPr>
          <p:cNvSpPr>
            <a:spLocks noGrp="1"/>
          </p:cNvSpPr>
          <p:nvPr>
            <p:ph type="dt" sz="half" idx="10"/>
          </p:nvPr>
        </p:nvSpPr>
        <p:spPr/>
        <p:txBody>
          <a:bodyPr/>
          <a:lstStyle/>
          <a:p>
            <a:fld id="{733ABD52-2F47-4D93-9413-7AF0BCA84373}" type="datetimeFigureOut">
              <a:rPr lang="en-CA" smtClean="0"/>
              <a:t>2020-08-05</a:t>
            </a:fld>
            <a:endParaRPr lang="en-CA"/>
          </a:p>
        </p:txBody>
      </p:sp>
      <p:sp>
        <p:nvSpPr>
          <p:cNvPr id="6" name="Footer Placeholder 5">
            <a:extLst>
              <a:ext uri="{FF2B5EF4-FFF2-40B4-BE49-F238E27FC236}">
                <a16:creationId xmlns:a16="http://schemas.microsoft.com/office/drawing/2014/main" id="{913CFFB5-6BE5-4029-BF1C-CFF73CFF501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7F38828-C6EE-4E94-A5A9-25C11A14FBB7}"/>
              </a:ext>
            </a:extLst>
          </p:cNvPr>
          <p:cNvSpPr>
            <a:spLocks noGrp="1"/>
          </p:cNvSpPr>
          <p:nvPr>
            <p:ph type="sldNum" sz="quarter" idx="12"/>
          </p:nvPr>
        </p:nvSpPr>
        <p:spPr/>
        <p:txBody>
          <a:bodyPr/>
          <a:lstStyle/>
          <a:p>
            <a:fld id="{FCBBB4E8-8D89-496A-BBF4-58C24DB46992}" type="slidenum">
              <a:rPr lang="en-CA" smtClean="0"/>
              <a:t>‹#›</a:t>
            </a:fld>
            <a:endParaRPr lang="en-CA"/>
          </a:p>
        </p:txBody>
      </p:sp>
    </p:spTree>
    <p:extLst>
      <p:ext uri="{BB962C8B-B14F-4D97-AF65-F5344CB8AC3E}">
        <p14:creationId xmlns:p14="http://schemas.microsoft.com/office/powerpoint/2010/main" val="354588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4986C9-83FE-4734-A999-4DA15802AE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44DD28E-9B2B-484E-8541-4C4A9F7294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F8E5CDE-2A5D-4E09-AA2B-7CACC4A2B4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ABD52-2F47-4D93-9413-7AF0BCA84373}" type="datetimeFigureOut">
              <a:rPr lang="en-CA" smtClean="0"/>
              <a:t>2020-08-05</a:t>
            </a:fld>
            <a:endParaRPr lang="en-CA"/>
          </a:p>
        </p:txBody>
      </p:sp>
      <p:sp>
        <p:nvSpPr>
          <p:cNvPr id="5" name="Footer Placeholder 4">
            <a:extLst>
              <a:ext uri="{FF2B5EF4-FFF2-40B4-BE49-F238E27FC236}">
                <a16:creationId xmlns:a16="http://schemas.microsoft.com/office/drawing/2014/main" id="{E98635C4-3167-422F-944E-1D651AF5A3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4F08297F-AE9B-470A-8F3F-52957F1121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BB4E8-8D89-496A-BBF4-58C24DB46992}" type="slidenum">
              <a:rPr lang="en-CA" smtClean="0"/>
              <a:t>‹#›</a:t>
            </a:fld>
            <a:endParaRPr lang="en-CA"/>
          </a:p>
        </p:txBody>
      </p:sp>
    </p:spTree>
    <p:extLst>
      <p:ext uri="{BB962C8B-B14F-4D97-AF65-F5344CB8AC3E}">
        <p14:creationId xmlns:p14="http://schemas.microsoft.com/office/powerpoint/2010/main" val="2193191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1.jpg"/><Relationship Id="rId7"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4FC4D90-09A5-F94E-9504-5AE47F54604F}"/>
              </a:ext>
            </a:extLst>
          </p:cNvPr>
          <p:cNvSpPr/>
          <p:nvPr/>
        </p:nvSpPr>
        <p:spPr>
          <a:xfrm>
            <a:off x="0" y="2987899"/>
            <a:ext cx="12212236" cy="387010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erson preparing food inside of it&#10;&#10;Description automatically generated">
            <a:extLst>
              <a:ext uri="{FF2B5EF4-FFF2-40B4-BE49-F238E27FC236}">
                <a16:creationId xmlns:a16="http://schemas.microsoft.com/office/drawing/2014/main" id="{9139D231-9C20-234F-97F3-88A1B55BDBC0}"/>
              </a:ext>
            </a:extLst>
          </p:cNvPr>
          <p:cNvPicPr>
            <a:picLocks noChangeAspect="1"/>
          </p:cNvPicPr>
          <p:nvPr/>
        </p:nvPicPr>
        <p:blipFill rotWithShape="1">
          <a:blip r:embed="rId2">
            <a:alphaModFix amt="30000"/>
            <a:extLst>
              <a:ext uri="{28A0092B-C50C-407E-A947-70E740481C1C}">
                <a14:useLocalDpi xmlns:a14="http://schemas.microsoft.com/office/drawing/2010/main" val="0"/>
              </a:ext>
            </a:extLst>
          </a:blip>
          <a:srcRect t="19991" b="37595"/>
          <a:stretch/>
        </p:blipFill>
        <p:spPr>
          <a:xfrm>
            <a:off x="0" y="3402014"/>
            <a:ext cx="12212237" cy="3461775"/>
          </a:xfrm>
          <a:prstGeom prst="rect">
            <a:avLst/>
          </a:prstGeom>
        </p:spPr>
      </p:pic>
      <p:sp>
        <p:nvSpPr>
          <p:cNvPr id="16" name="TextBox 15">
            <a:extLst>
              <a:ext uri="{FF2B5EF4-FFF2-40B4-BE49-F238E27FC236}">
                <a16:creationId xmlns:a16="http://schemas.microsoft.com/office/drawing/2014/main" id="{F10C9F48-6B8C-494F-9B95-4DDAC58F2867}"/>
              </a:ext>
            </a:extLst>
          </p:cNvPr>
          <p:cNvSpPr txBox="1"/>
          <p:nvPr/>
        </p:nvSpPr>
        <p:spPr>
          <a:xfrm>
            <a:off x="186387" y="3014236"/>
            <a:ext cx="5909613" cy="401200"/>
          </a:xfrm>
          <a:prstGeom prst="rect">
            <a:avLst/>
          </a:prstGeom>
          <a:noFill/>
        </p:spPr>
        <p:txBody>
          <a:bodyPr wrap="square" bIns="46800" rtlCol="0">
            <a:spAutoFit/>
          </a:bodyPr>
          <a:lstStyle/>
          <a:p>
            <a:pPr lvl="0" eaLnBrk="0" fontAlgn="base" hangingPunct="0">
              <a:spcBef>
                <a:spcPts val="1200"/>
              </a:spcBef>
              <a:spcAft>
                <a:spcPct val="0"/>
              </a:spcAft>
            </a:pPr>
            <a:r>
              <a:rPr lang="en-US" altLang="en-US" sz="2000" spc="300" dirty="0">
                <a:solidFill>
                  <a:schemeClr val="bg1"/>
                </a:solidFill>
                <a:latin typeface="Museo 300" panose="02000000000000000000" pitchFamily="2" charset="77"/>
              </a:rPr>
              <a:t>SNOMED CT Clinical Webinar:</a:t>
            </a:r>
            <a:endParaRPr lang="en-US" spc="300" dirty="0">
              <a:solidFill>
                <a:schemeClr val="bg1"/>
              </a:solidFill>
              <a:latin typeface="Museo 300" panose="02000000000000000000" pitchFamily="2" charset="77"/>
            </a:endParaRPr>
          </a:p>
        </p:txBody>
      </p:sp>
      <p:pic>
        <p:nvPicPr>
          <p:cNvPr id="14" name="Picture 13" descr="A picture containing food, table, man, woman&#10;&#10;Description automatically generated">
            <a:extLst>
              <a:ext uri="{FF2B5EF4-FFF2-40B4-BE49-F238E27FC236}">
                <a16:creationId xmlns:a16="http://schemas.microsoft.com/office/drawing/2014/main" id="{22232955-3CD3-0E44-B520-991CC89FE0D6}"/>
              </a:ext>
            </a:extLst>
          </p:cNvPr>
          <p:cNvPicPr>
            <a:picLocks noChangeAspect="1"/>
          </p:cNvPicPr>
          <p:nvPr/>
        </p:nvPicPr>
        <p:blipFill rotWithShape="1">
          <a:blip r:embed="rId3">
            <a:alphaModFix amt="86000"/>
            <a:extLst>
              <a:ext uri="{28A0092B-C50C-407E-A947-70E740481C1C}">
                <a14:useLocalDpi xmlns:a14="http://schemas.microsoft.com/office/drawing/2010/main" val="0"/>
              </a:ext>
            </a:extLst>
          </a:blip>
          <a:srcRect t="33275" b="11120"/>
          <a:stretch/>
        </p:blipFill>
        <p:spPr>
          <a:xfrm>
            <a:off x="0" y="-1"/>
            <a:ext cx="12212236" cy="2987897"/>
          </a:xfrm>
          <a:prstGeom prst="rect">
            <a:avLst/>
          </a:prstGeom>
        </p:spPr>
      </p:pic>
      <p:pic>
        <p:nvPicPr>
          <p:cNvPr id="3" name="Picture 2">
            <a:extLst>
              <a:ext uri="{FF2B5EF4-FFF2-40B4-BE49-F238E27FC236}">
                <a16:creationId xmlns:a16="http://schemas.microsoft.com/office/drawing/2014/main" id="{1C348DFB-5C93-437E-A552-265AA91ECE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28" y="467464"/>
            <a:ext cx="1998641" cy="862497"/>
          </a:xfrm>
          <a:prstGeom prst="rect">
            <a:avLst/>
          </a:prstGeom>
        </p:spPr>
      </p:pic>
      <p:sp>
        <p:nvSpPr>
          <p:cNvPr id="10" name="TextBox 9">
            <a:extLst>
              <a:ext uri="{FF2B5EF4-FFF2-40B4-BE49-F238E27FC236}">
                <a16:creationId xmlns:a16="http://schemas.microsoft.com/office/drawing/2014/main" id="{060E2679-F82C-9349-B664-0A94C468AF8B}"/>
              </a:ext>
            </a:extLst>
          </p:cNvPr>
          <p:cNvSpPr txBox="1"/>
          <p:nvPr/>
        </p:nvSpPr>
        <p:spPr>
          <a:xfrm>
            <a:off x="367762" y="3671422"/>
            <a:ext cx="11306077" cy="2524858"/>
          </a:xfrm>
          <a:prstGeom prst="rect">
            <a:avLst/>
          </a:prstGeom>
          <a:noFill/>
        </p:spPr>
        <p:txBody>
          <a:bodyPr wrap="square" bIns="46800" rtlCol="0">
            <a:spAutoFit/>
          </a:bodyPr>
          <a:lstStyle/>
          <a:p>
            <a:pPr algn="l"/>
            <a:r>
              <a:rPr lang="en-US" sz="3200" b="1" i="0" dirty="0">
                <a:solidFill>
                  <a:schemeClr val="bg1"/>
                </a:solidFill>
                <a:effectLst/>
                <a:latin typeface="-apple-system"/>
              </a:rPr>
              <a:t>Ian </a:t>
            </a:r>
            <a:r>
              <a:rPr lang="en-US" sz="3200" b="1" i="0" dirty="0" err="1">
                <a:solidFill>
                  <a:schemeClr val="bg1"/>
                </a:solidFill>
                <a:effectLst/>
                <a:latin typeface="-apple-system"/>
              </a:rPr>
              <a:t>McNicoll</a:t>
            </a:r>
            <a:r>
              <a:rPr lang="en-US" sz="3200" b="1" i="0" dirty="0">
                <a:solidFill>
                  <a:schemeClr val="bg1"/>
                </a:solidFill>
                <a:effectLst/>
                <a:latin typeface="-apple-system"/>
              </a:rPr>
              <a:t> </a:t>
            </a:r>
            <a:r>
              <a:rPr lang="en-US" sz="3200" b="0" i="0" dirty="0">
                <a:solidFill>
                  <a:schemeClr val="bg1"/>
                </a:solidFill>
                <a:effectLst/>
                <a:latin typeface="-apple-system"/>
              </a:rPr>
              <a:t>Co-Chair, </a:t>
            </a:r>
            <a:r>
              <a:rPr lang="en-US" sz="3200" b="0" i="0" dirty="0" err="1">
                <a:solidFill>
                  <a:schemeClr val="bg1"/>
                </a:solidFill>
                <a:effectLst/>
                <a:latin typeface="-apple-system"/>
              </a:rPr>
              <a:t>openEHR</a:t>
            </a:r>
            <a:r>
              <a:rPr lang="en-US" sz="3200" dirty="0">
                <a:solidFill>
                  <a:schemeClr val="bg1"/>
                </a:solidFill>
                <a:latin typeface="-apple-system"/>
              </a:rPr>
              <a:t> </a:t>
            </a:r>
            <a:r>
              <a:rPr lang="en-US" sz="3200" b="0" i="0" dirty="0">
                <a:solidFill>
                  <a:schemeClr val="bg1"/>
                </a:solidFill>
                <a:effectLst/>
                <a:latin typeface="-apple-system"/>
              </a:rPr>
              <a:t>Foundation </a:t>
            </a:r>
          </a:p>
          <a:p>
            <a:pPr algn="l"/>
            <a:r>
              <a:rPr lang="en-US" sz="3200" b="1" i="0" dirty="0">
                <a:solidFill>
                  <a:schemeClr val="bg1"/>
                </a:solidFill>
                <a:effectLst/>
                <a:latin typeface="-apple-system"/>
              </a:rPr>
              <a:t>Dr Peter </a:t>
            </a:r>
            <a:r>
              <a:rPr lang="en-US" sz="3200" b="1" i="0" dirty="0" err="1">
                <a:solidFill>
                  <a:schemeClr val="bg1"/>
                </a:solidFill>
                <a:effectLst/>
                <a:latin typeface="-apple-system"/>
              </a:rPr>
              <a:t>Hendler</a:t>
            </a:r>
            <a:r>
              <a:rPr lang="en-US" sz="3200" b="0" i="0" dirty="0">
                <a:solidFill>
                  <a:schemeClr val="bg1"/>
                </a:solidFill>
                <a:effectLst/>
                <a:latin typeface="-apple-system"/>
              </a:rPr>
              <a:t>, SNOMED International Clinical Engagement Lead, Americas</a:t>
            </a:r>
          </a:p>
          <a:p>
            <a:br>
              <a:rPr lang="en-US" altLang="en-US" sz="1400" dirty="0">
                <a:solidFill>
                  <a:schemeClr val="bg1"/>
                </a:solidFill>
                <a:latin typeface="Museo 300" panose="02000000000000000000" pitchFamily="2" charset="77"/>
                <a:cs typeface="Arial" panose="020B0604020202020204" pitchFamily="34" charset="0"/>
              </a:rPr>
            </a:br>
            <a:r>
              <a:rPr lang="en-US" altLang="en-US" sz="2400" dirty="0">
                <a:solidFill>
                  <a:schemeClr val="bg1"/>
                </a:solidFill>
                <a:latin typeface="Museo 300" panose="02000000000000000000" pitchFamily="2" charset="77"/>
                <a:cs typeface="Arial" panose="020B0604020202020204" pitchFamily="34" charset="0"/>
              </a:rPr>
              <a:t>Wednesday, August 5, 2020</a:t>
            </a:r>
            <a:br>
              <a:rPr lang="en-US" altLang="en-US" sz="2400" dirty="0">
                <a:solidFill>
                  <a:schemeClr val="bg1"/>
                </a:solidFill>
                <a:latin typeface="Museo 300" panose="02000000000000000000" pitchFamily="2" charset="77"/>
                <a:cs typeface="Arial" panose="020B0604020202020204" pitchFamily="34" charset="0"/>
              </a:rPr>
            </a:br>
            <a:r>
              <a:rPr lang="en-US" altLang="en-US" sz="2400" dirty="0">
                <a:solidFill>
                  <a:schemeClr val="bg1"/>
                </a:solidFill>
                <a:latin typeface="Museo 300" panose="02000000000000000000" pitchFamily="2" charset="77"/>
                <a:cs typeface="Arial" panose="020B0604020202020204" pitchFamily="34" charset="0"/>
              </a:rPr>
              <a:t>19:00 UTC</a:t>
            </a:r>
            <a:endParaRPr lang="en-US" altLang="en-US" sz="2400" dirty="0">
              <a:solidFill>
                <a:schemeClr val="bg1"/>
              </a:solidFill>
              <a:latin typeface="Museo 300" panose="02000000000000000000" pitchFamily="2" charset="77"/>
            </a:endParaRPr>
          </a:p>
        </p:txBody>
      </p:sp>
    </p:spTree>
    <p:extLst>
      <p:ext uri="{BB962C8B-B14F-4D97-AF65-F5344CB8AC3E}">
        <p14:creationId xmlns:p14="http://schemas.microsoft.com/office/powerpoint/2010/main" val="291413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A picture containing food, table, man, woman&#10;&#10;Description automatically generated">
            <a:extLst>
              <a:ext uri="{FF2B5EF4-FFF2-40B4-BE49-F238E27FC236}">
                <a16:creationId xmlns:a16="http://schemas.microsoft.com/office/drawing/2014/main" id="{22232955-3CD3-0E44-B520-991CC89FE0D6}"/>
              </a:ext>
            </a:extLst>
          </p:cNvPr>
          <p:cNvPicPr>
            <a:picLocks noChangeAspect="1"/>
          </p:cNvPicPr>
          <p:nvPr/>
        </p:nvPicPr>
        <p:blipFill rotWithShape="1">
          <a:blip r:embed="rId2">
            <a:alphaModFix amt="86000"/>
            <a:extLst>
              <a:ext uri="{28A0092B-C50C-407E-A947-70E740481C1C}">
                <a14:useLocalDpi xmlns:a14="http://schemas.microsoft.com/office/drawing/2010/main" val="0"/>
              </a:ext>
            </a:extLst>
          </a:blip>
          <a:srcRect t="33275" b="33035"/>
          <a:stretch/>
        </p:blipFill>
        <p:spPr>
          <a:xfrm>
            <a:off x="0" y="-1"/>
            <a:ext cx="12212236" cy="1810305"/>
          </a:xfrm>
          <a:prstGeom prst="rect">
            <a:avLst/>
          </a:prstGeom>
        </p:spPr>
      </p:pic>
      <p:sp>
        <p:nvSpPr>
          <p:cNvPr id="2" name="Rectangle 1">
            <a:extLst>
              <a:ext uri="{FF2B5EF4-FFF2-40B4-BE49-F238E27FC236}">
                <a16:creationId xmlns:a16="http://schemas.microsoft.com/office/drawing/2014/main" id="{75BD5D5F-B5F0-184C-BB44-370BFF3C4A04}"/>
              </a:ext>
            </a:extLst>
          </p:cNvPr>
          <p:cNvSpPr/>
          <p:nvPr/>
        </p:nvSpPr>
        <p:spPr>
          <a:xfrm>
            <a:off x="-20234" y="1810304"/>
            <a:ext cx="12232470" cy="5060575"/>
          </a:xfrm>
          <a:prstGeom prst="rect">
            <a:avLst/>
          </a:prstGeom>
          <a:solidFill>
            <a:srgbClr val="3651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person preparing food inside of it&#10;&#10;Description automatically generated">
            <a:extLst>
              <a:ext uri="{FF2B5EF4-FFF2-40B4-BE49-F238E27FC236}">
                <a16:creationId xmlns:a16="http://schemas.microsoft.com/office/drawing/2014/main" id="{24A29CFE-7CC9-DD49-8A61-EFBCE747ED8E}"/>
              </a:ext>
            </a:extLst>
          </p:cNvPr>
          <p:cNvPicPr>
            <a:picLocks noChangeAspect="1"/>
          </p:cNvPicPr>
          <p:nvPr/>
        </p:nvPicPr>
        <p:blipFill rotWithShape="1">
          <a:blip r:embed="rId3">
            <a:alphaModFix amt="30000"/>
            <a:extLst>
              <a:ext uri="{28A0092B-C50C-407E-A947-70E740481C1C}">
                <a14:useLocalDpi xmlns:a14="http://schemas.microsoft.com/office/drawing/2010/main" val="0"/>
              </a:ext>
            </a:extLst>
          </a:blip>
          <a:srcRect t="19991" b="23458"/>
          <a:stretch/>
        </p:blipFill>
        <p:spPr>
          <a:xfrm>
            <a:off x="0" y="2242363"/>
            <a:ext cx="12212237" cy="4615637"/>
          </a:xfrm>
          <a:prstGeom prst="rect">
            <a:avLst/>
          </a:prstGeom>
        </p:spPr>
      </p:pic>
      <p:pic>
        <p:nvPicPr>
          <p:cNvPr id="3" name="Picture 2">
            <a:extLst>
              <a:ext uri="{FF2B5EF4-FFF2-40B4-BE49-F238E27FC236}">
                <a16:creationId xmlns:a16="http://schemas.microsoft.com/office/drawing/2014/main" id="{1C348DFB-5C93-437E-A552-265AA91ECE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728" y="467464"/>
            <a:ext cx="1998641" cy="862497"/>
          </a:xfrm>
          <a:prstGeom prst="rect">
            <a:avLst/>
          </a:prstGeom>
        </p:spPr>
      </p:pic>
      <p:sp>
        <p:nvSpPr>
          <p:cNvPr id="10" name="TextBox 9">
            <a:extLst>
              <a:ext uri="{FF2B5EF4-FFF2-40B4-BE49-F238E27FC236}">
                <a16:creationId xmlns:a16="http://schemas.microsoft.com/office/drawing/2014/main" id="{060E2679-F82C-9349-B664-0A94C468AF8B}"/>
              </a:ext>
            </a:extLst>
          </p:cNvPr>
          <p:cNvSpPr txBox="1"/>
          <p:nvPr/>
        </p:nvSpPr>
        <p:spPr>
          <a:xfrm>
            <a:off x="1683844" y="2718365"/>
            <a:ext cx="3718596" cy="3663632"/>
          </a:xfrm>
          <a:prstGeom prst="rect">
            <a:avLst/>
          </a:prstGeom>
          <a:noFill/>
        </p:spPr>
        <p:txBody>
          <a:bodyPr wrap="square" bIns="46800" rtlCol="0">
            <a:spAutoFit/>
          </a:bodyPr>
          <a:lstStyle/>
          <a:p>
            <a:pPr lvl="0" eaLnBrk="0" fontAlgn="base" hangingPunct="0">
              <a:spcBef>
                <a:spcPts val="1200"/>
              </a:spcBef>
              <a:spcAft>
                <a:spcPct val="0"/>
              </a:spcAft>
            </a:pPr>
            <a:r>
              <a:rPr lang="en-US" altLang="en-US" sz="2400" dirty="0">
                <a:solidFill>
                  <a:schemeClr val="bg1"/>
                </a:solidFill>
                <a:latin typeface="Museo 500" panose="02000000000000000000" pitchFamily="2" charset="77"/>
              </a:rPr>
              <a:t>Mapping Korean Classification of Diseases and Procedure Codes to SNOMED CT</a:t>
            </a:r>
            <a:endParaRPr lang="en-US" altLang="en-US" sz="3200" dirty="0">
              <a:solidFill>
                <a:schemeClr val="bg1"/>
              </a:solidFill>
              <a:latin typeface="Museo 300" panose="02000000000000000000" pitchFamily="2" charset="77"/>
            </a:endParaRPr>
          </a:p>
          <a:p>
            <a:pPr lvl="0" eaLnBrk="0" fontAlgn="base" hangingPunct="0">
              <a:lnSpc>
                <a:spcPct val="150000"/>
              </a:lnSpc>
              <a:spcBef>
                <a:spcPts val="1200"/>
              </a:spcBef>
              <a:spcAft>
                <a:spcPct val="0"/>
              </a:spcAft>
            </a:pPr>
            <a:r>
              <a:rPr lang="en-US" altLang="en-US" dirty="0">
                <a:solidFill>
                  <a:schemeClr val="bg1"/>
                </a:solidFill>
                <a:latin typeface="Museo 300" panose="02000000000000000000" pitchFamily="2" charset="77"/>
                <a:cs typeface="Arial" panose="020B0604020202020204" pitchFamily="34" charset="0"/>
              </a:rPr>
              <a:t>Dr. </a:t>
            </a:r>
            <a:r>
              <a:rPr lang="en-US" altLang="en-US" dirty="0" err="1">
                <a:solidFill>
                  <a:schemeClr val="bg1"/>
                </a:solidFill>
                <a:latin typeface="Museo 300" panose="02000000000000000000" pitchFamily="2" charset="77"/>
                <a:cs typeface="Arial" panose="020B0604020202020204" pitchFamily="34" charset="0"/>
              </a:rPr>
              <a:t>Hyeoun</a:t>
            </a:r>
            <a:r>
              <a:rPr lang="en-US" altLang="en-US" dirty="0">
                <a:solidFill>
                  <a:schemeClr val="bg1"/>
                </a:solidFill>
                <a:latin typeface="Museo 300" panose="02000000000000000000" pitchFamily="2" charset="77"/>
                <a:cs typeface="Arial" panose="020B0604020202020204" pitchFamily="34" charset="0"/>
              </a:rPr>
              <a:t>-Ae Park</a:t>
            </a:r>
            <a:br>
              <a:rPr lang="en-US" altLang="en-US" dirty="0">
                <a:solidFill>
                  <a:schemeClr val="bg1"/>
                </a:solidFill>
                <a:latin typeface="Museo 300" panose="02000000000000000000" pitchFamily="2" charset="77"/>
              </a:rPr>
            </a:br>
            <a:r>
              <a:rPr lang="en-US" altLang="en-US" b="1" dirty="0">
                <a:solidFill>
                  <a:schemeClr val="bg1"/>
                </a:solidFill>
                <a:latin typeface="Museo 300" panose="02000000000000000000" pitchFamily="2" charset="77"/>
                <a:cs typeface="Arial" panose="020B0604020202020204" pitchFamily="34" charset="0"/>
              </a:rPr>
              <a:t>SNOMED CT Research Web Series</a:t>
            </a:r>
            <a:br>
              <a:rPr lang="en-US" altLang="en-US" dirty="0">
                <a:solidFill>
                  <a:schemeClr val="bg1"/>
                </a:solidFill>
                <a:latin typeface="Museo 300" panose="02000000000000000000" pitchFamily="2" charset="77"/>
                <a:cs typeface="Arial" panose="020B0604020202020204" pitchFamily="34" charset="0"/>
              </a:rPr>
            </a:br>
            <a:r>
              <a:rPr lang="en-US" altLang="en-US" dirty="0">
                <a:solidFill>
                  <a:schemeClr val="bg1"/>
                </a:solidFill>
                <a:latin typeface="Museo 300" panose="02000000000000000000" pitchFamily="2" charset="77"/>
                <a:cs typeface="Arial" panose="020B0604020202020204" pitchFamily="34" charset="0"/>
              </a:rPr>
              <a:t>Thursday, August 20</a:t>
            </a:r>
            <a:br>
              <a:rPr lang="en-US" altLang="en-US" dirty="0">
                <a:solidFill>
                  <a:schemeClr val="bg1"/>
                </a:solidFill>
                <a:latin typeface="Museo 300" panose="02000000000000000000" pitchFamily="2" charset="77"/>
                <a:cs typeface="Arial" panose="020B0604020202020204" pitchFamily="34" charset="0"/>
              </a:rPr>
            </a:br>
            <a:r>
              <a:rPr lang="en-US" altLang="en-US" dirty="0">
                <a:solidFill>
                  <a:schemeClr val="bg1"/>
                </a:solidFill>
                <a:latin typeface="Museo 300" panose="02000000000000000000" pitchFamily="2" charset="77"/>
                <a:cs typeface="Arial" panose="020B0604020202020204" pitchFamily="34" charset="0"/>
              </a:rPr>
              <a:t>01:00 UTC</a:t>
            </a:r>
            <a:endParaRPr lang="en-US" altLang="en-US" dirty="0">
              <a:solidFill>
                <a:schemeClr val="bg1"/>
              </a:solidFill>
              <a:latin typeface="Museo 300" panose="02000000000000000000" pitchFamily="2" charset="77"/>
            </a:endParaRPr>
          </a:p>
          <a:p>
            <a:endParaRPr lang="en-US" dirty="0">
              <a:solidFill>
                <a:schemeClr val="bg1"/>
              </a:solidFill>
            </a:endParaRPr>
          </a:p>
        </p:txBody>
      </p:sp>
      <p:sp>
        <p:nvSpPr>
          <p:cNvPr id="9" name="TextBox 8">
            <a:extLst>
              <a:ext uri="{FF2B5EF4-FFF2-40B4-BE49-F238E27FC236}">
                <a16:creationId xmlns:a16="http://schemas.microsoft.com/office/drawing/2014/main" id="{B16F0015-58D4-5340-9B5C-98C9789B9C09}"/>
              </a:ext>
            </a:extLst>
          </p:cNvPr>
          <p:cNvSpPr txBox="1"/>
          <p:nvPr/>
        </p:nvSpPr>
        <p:spPr>
          <a:xfrm>
            <a:off x="186387" y="1834040"/>
            <a:ext cx="4718213" cy="678199"/>
          </a:xfrm>
          <a:prstGeom prst="rect">
            <a:avLst/>
          </a:prstGeom>
          <a:noFill/>
        </p:spPr>
        <p:txBody>
          <a:bodyPr wrap="square" bIns="46800" rtlCol="0">
            <a:spAutoFit/>
          </a:bodyPr>
          <a:lstStyle/>
          <a:p>
            <a:pPr lvl="0" eaLnBrk="0" fontAlgn="base" hangingPunct="0">
              <a:spcBef>
                <a:spcPts val="1200"/>
              </a:spcBef>
              <a:spcAft>
                <a:spcPct val="0"/>
              </a:spcAft>
            </a:pPr>
            <a:r>
              <a:rPr lang="en-US" altLang="en-US" sz="2000" spc="300" dirty="0">
                <a:solidFill>
                  <a:schemeClr val="bg1"/>
                </a:solidFill>
                <a:latin typeface="Museo 300" panose="02000000000000000000" pitchFamily="2" charset="77"/>
              </a:rPr>
              <a:t>UPCOMING WEBINARS:</a:t>
            </a:r>
            <a:endParaRPr lang="en-US" altLang="en-US" sz="1400" spc="300" dirty="0">
              <a:solidFill>
                <a:schemeClr val="bg1"/>
              </a:solidFill>
              <a:latin typeface="Museo 300" panose="02000000000000000000" pitchFamily="2" charset="77"/>
            </a:endParaRPr>
          </a:p>
          <a:p>
            <a:endParaRPr lang="en-US" spc="300" dirty="0">
              <a:solidFill>
                <a:schemeClr val="bg1"/>
              </a:solidFill>
              <a:latin typeface="Museo 300" panose="02000000000000000000" pitchFamily="2" charset="77"/>
            </a:endParaRPr>
          </a:p>
        </p:txBody>
      </p:sp>
      <p:sp>
        <p:nvSpPr>
          <p:cNvPr id="19" name="TextBox 18">
            <a:extLst>
              <a:ext uri="{FF2B5EF4-FFF2-40B4-BE49-F238E27FC236}">
                <a16:creationId xmlns:a16="http://schemas.microsoft.com/office/drawing/2014/main" id="{6530BF09-440A-F04B-9F6C-5B0278554087}"/>
              </a:ext>
            </a:extLst>
          </p:cNvPr>
          <p:cNvSpPr txBox="1"/>
          <p:nvPr/>
        </p:nvSpPr>
        <p:spPr>
          <a:xfrm>
            <a:off x="6378336" y="2746554"/>
            <a:ext cx="3718596" cy="2140138"/>
          </a:xfrm>
          <a:prstGeom prst="rect">
            <a:avLst/>
          </a:prstGeom>
          <a:noFill/>
        </p:spPr>
        <p:txBody>
          <a:bodyPr wrap="square" bIns="46800" rtlCol="0">
            <a:spAutoFit/>
          </a:bodyPr>
          <a:lstStyle/>
          <a:p>
            <a:pPr lvl="0" eaLnBrk="0" fontAlgn="base" hangingPunct="0">
              <a:spcBef>
                <a:spcPts val="1200"/>
              </a:spcBef>
              <a:spcAft>
                <a:spcPct val="0"/>
              </a:spcAft>
            </a:pPr>
            <a:r>
              <a:rPr lang="en-US" altLang="en-US" sz="2400" dirty="0">
                <a:solidFill>
                  <a:schemeClr val="bg1"/>
                </a:solidFill>
                <a:latin typeface="Museo 500" panose="02000000000000000000" pitchFamily="2" charset="77"/>
              </a:rPr>
              <a:t>Presenters TBA</a:t>
            </a:r>
            <a:endParaRPr lang="en-US" altLang="en-US" sz="3200" dirty="0">
              <a:solidFill>
                <a:schemeClr val="bg1"/>
              </a:solidFill>
              <a:latin typeface="Museo 300" panose="02000000000000000000" pitchFamily="2" charset="77"/>
            </a:endParaRPr>
          </a:p>
          <a:p>
            <a:pPr lvl="0" eaLnBrk="0" fontAlgn="base" hangingPunct="0">
              <a:lnSpc>
                <a:spcPct val="150000"/>
              </a:lnSpc>
              <a:spcBef>
                <a:spcPts val="1200"/>
              </a:spcBef>
              <a:spcAft>
                <a:spcPct val="0"/>
              </a:spcAft>
            </a:pPr>
            <a:br>
              <a:rPr lang="en-US" altLang="en-US" dirty="0">
                <a:solidFill>
                  <a:schemeClr val="bg1"/>
                </a:solidFill>
                <a:latin typeface="Museo 300" panose="02000000000000000000" pitchFamily="2" charset="77"/>
              </a:rPr>
            </a:br>
            <a:r>
              <a:rPr lang="en-US" altLang="en-US" b="1" dirty="0">
                <a:solidFill>
                  <a:schemeClr val="bg1"/>
                </a:solidFill>
                <a:latin typeface="Museo 300" panose="02000000000000000000" pitchFamily="2" charset="77"/>
                <a:cs typeface="Arial" panose="020B0604020202020204" pitchFamily="34" charset="0"/>
              </a:rPr>
              <a:t>SNOMED CT Clinical Web Series</a:t>
            </a:r>
            <a:br>
              <a:rPr lang="en-US" altLang="en-US" dirty="0">
                <a:solidFill>
                  <a:schemeClr val="bg1"/>
                </a:solidFill>
                <a:latin typeface="Museo 300" panose="02000000000000000000" pitchFamily="2" charset="77"/>
                <a:cs typeface="Arial" panose="020B0604020202020204" pitchFamily="34" charset="0"/>
              </a:rPr>
            </a:br>
            <a:r>
              <a:rPr lang="en-US" altLang="en-US" dirty="0">
                <a:solidFill>
                  <a:schemeClr val="bg1"/>
                </a:solidFill>
                <a:latin typeface="Museo 300" panose="02000000000000000000" pitchFamily="2" charset="77"/>
                <a:cs typeface="Arial" panose="020B0604020202020204" pitchFamily="34" charset="0"/>
              </a:rPr>
              <a:t>Wednesday, September 2, 2020</a:t>
            </a:r>
            <a:endParaRPr lang="en-US" altLang="en-US" dirty="0">
              <a:solidFill>
                <a:schemeClr val="bg1"/>
              </a:solidFill>
              <a:latin typeface="Museo 300" panose="02000000000000000000" pitchFamily="2" charset="77"/>
            </a:endParaRPr>
          </a:p>
          <a:p>
            <a:endParaRPr lang="en-US" dirty="0">
              <a:solidFill>
                <a:schemeClr val="bg1"/>
              </a:solidFill>
            </a:endParaRPr>
          </a:p>
        </p:txBody>
      </p:sp>
      <p:pic>
        <p:nvPicPr>
          <p:cNvPr id="5" name="Graphic 4" descr="World">
            <a:extLst>
              <a:ext uri="{FF2B5EF4-FFF2-40B4-BE49-F238E27FC236}">
                <a16:creationId xmlns:a16="http://schemas.microsoft.com/office/drawing/2014/main" id="{CC491D92-D46E-1B4F-996A-F3E78781541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368248" y="6385670"/>
            <a:ext cx="324118" cy="324118"/>
          </a:xfrm>
          <a:prstGeom prst="rect">
            <a:avLst/>
          </a:prstGeom>
        </p:spPr>
      </p:pic>
      <p:sp>
        <p:nvSpPr>
          <p:cNvPr id="8" name="TextBox 7">
            <a:extLst>
              <a:ext uri="{FF2B5EF4-FFF2-40B4-BE49-F238E27FC236}">
                <a16:creationId xmlns:a16="http://schemas.microsoft.com/office/drawing/2014/main" id="{8BFBDCD7-64DB-3C43-AD35-F53EACADC68E}"/>
              </a:ext>
            </a:extLst>
          </p:cNvPr>
          <p:cNvSpPr txBox="1"/>
          <p:nvPr/>
        </p:nvSpPr>
        <p:spPr>
          <a:xfrm>
            <a:off x="9671045" y="6411630"/>
            <a:ext cx="1072928" cy="276999"/>
          </a:xfrm>
          <a:prstGeom prst="rect">
            <a:avLst/>
          </a:prstGeom>
          <a:noFill/>
        </p:spPr>
        <p:txBody>
          <a:bodyPr wrap="square" rtlCol="0">
            <a:spAutoFit/>
          </a:bodyPr>
          <a:lstStyle/>
          <a:p>
            <a:r>
              <a:rPr lang="en-US" sz="1200" dirty="0" err="1">
                <a:solidFill>
                  <a:schemeClr val="bg1"/>
                </a:solidFill>
                <a:latin typeface="Museo 100" panose="02000000000000000000" pitchFamily="2" charset="77"/>
              </a:rPr>
              <a:t>snomed.org</a:t>
            </a:r>
            <a:endParaRPr lang="en-US" sz="1200" dirty="0">
              <a:solidFill>
                <a:schemeClr val="bg1"/>
              </a:solidFill>
              <a:latin typeface="Museo 100" panose="02000000000000000000" pitchFamily="2" charset="77"/>
            </a:endParaRPr>
          </a:p>
        </p:txBody>
      </p:sp>
      <p:sp>
        <p:nvSpPr>
          <p:cNvPr id="21" name="TextBox 20">
            <a:extLst>
              <a:ext uri="{FF2B5EF4-FFF2-40B4-BE49-F238E27FC236}">
                <a16:creationId xmlns:a16="http://schemas.microsoft.com/office/drawing/2014/main" id="{DE5BDB30-7836-AB40-8545-C06B9D4CBF97}"/>
              </a:ext>
            </a:extLst>
          </p:cNvPr>
          <p:cNvSpPr txBox="1"/>
          <p:nvPr/>
        </p:nvSpPr>
        <p:spPr>
          <a:xfrm>
            <a:off x="11098837" y="6405990"/>
            <a:ext cx="1072928" cy="276999"/>
          </a:xfrm>
          <a:prstGeom prst="rect">
            <a:avLst/>
          </a:prstGeom>
          <a:noFill/>
        </p:spPr>
        <p:txBody>
          <a:bodyPr wrap="square" rtlCol="0">
            <a:spAutoFit/>
          </a:bodyPr>
          <a:lstStyle/>
          <a:p>
            <a:r>
              <a:rPr lang="en-US" sz="1200" dirty="0">
                <a:solidFill>
                  <a:schemeClr val="bg1"/>
                </a:solidFill>
                <a:latin typeface="Museo 100" panose="02000000000000000000" pitchFamily="2" charset="77"/>
              </a:rPr>
              <a:t>@</a:t>
            </a:r>
            <a:r>
              <a:rPr lang="en-US" sz="1200" dirty="0" err="1">
                <a:solidFill>
                  <a:schemeClr val="bg1"/>
                </a:solidFill>
                <a:latin typeface="Museo 100" panose="02000000000000000000" pitchFamily="2" charset="77"/>
              </a:rPr>
              <a:t>snomedct</a:t>
            </a:r>
            <a:endParaRPr lang="en-US" sz="1200" dirty="0">
              <a:solidFill>
                <a:schemeClr val="bg1"/>
              </a:solidFill>
              <a:latin typeface="Museo 100" panose="02000000000000000000" pitchFamily="2" charset="77"/>
            </a:endParaRPr>
          </a:p>
        </p:txBody>
      </p:sp>
      <p:pic>
        <p:nvPicPr>
          <p:cNvPr id="22" name="Picture 21" descr="A picture containing ax&#10;&#10;Description automatically generated">
            <a:extLst>
              <a:ext uri="{FF2B5EF4-FFF2-40B4-BE49-F238E27FC236}">
                <a16:creationId xmlns:a16="http://schemas.microsoft.com/office/drawing/2014/main" id="{CD427015-090E-A548-A3C4-E7402E9E4C36}"/>
              </a:ext>
            </a:extLst>
          </p:cNvPr>
          <p:cNvPicPr>
            <a:picLocks noChangeAspect="1"/>
          </p:cNvPicPr>
          <p:nvPr/>
        </p:nvPicPr>
        <p:blipFill>
          <a:blip r:embed="rId7">
            <a:alphaModFix amt="50000"/>
            <a:extLst>
              <a:ext uri="{28A0092B-C50C-407E-A947-70E740481C1C}">
                <a14:useLocalDpi xmlns:a14="http://schemas.microsoft.com/office/drawing/2010/main" val="0"/>
              </a:ext>
            </a:extLst>
          </a:blip>
          <a:stretch>
            <a:fillRect/>
          </a:stretch>
        </p:blipFill>
        <p:spPr>
          <a:xfrm>
            <a:off x="10853428" y="6458762"/>
            <a:ext cx="272303" cy="221433"/>
          </a:xfrm>
          <a:prstGeom prst="rect">
            <a:avLst/>
          </a:prstGeom>
        </p:spPr>
      </p:pic>
      <p:pic>
        <p:nvPicPr>
          <p:cNvPr id="6" name="Picture 5" descr="A person smiling for the camera&#10;&#10;Description automatically generated">
            <a:extLst>
              <a:ext uri="{FF2B5EF4-FFF2-40B4-BE49-F238E27FC236}">
                <a16:creationId xmlns:a16="http://schemas.microsoft.com/office/drawing/2014/main" id="{611A9A3C-0696-4BF6-8AF8-50EA82B431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1849" y="2746554"/>
            <a:ext cx="1269616" cy="1673045"/>
          </a:xfrm>
          <a:prstGeom prst="rect">
            <a:avLst/>
          </a:prstGeom>
        </p:spPr>
      </p:pic>
    </p:spTree>
    <p:extLst>
      <p:ext uri="{BB962C8B-B14F-4D97-AF65-F5344CB8AC3E}">
        <p14:creationId xmlns:p14="http://schemas.microsoft.com/office/powerpoint/2010/main" val="4282568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56D5DB2-38C1-2746-BB1E-F66D80FE5C36}"/>
              </a:ext>
            </a:extLst>
          </p:cNvPr>
          <p:cNvSpPr>
            <a:spLocks noGrp="1"/>
          </p:cNvSpPr>
          <p:nvPr>
            <p:ph type="sldNum" idx="12"/>
          </p:nvPr>
        </p:nvSpPr>
        <p:spPr/>
        <p:txBody>
          <a:bodyPr/>
          <a:lstStyle/>
          <a:p>
            <a:fld id="{00000000-1234-1234-1234-123412341234}" type="slidenum">
              <a:rPr lang="en-US" smtClean="0"/>
              <a:pPr/>
              <a:t>3</a:t>
            </a:fld>
            <a:endParaRPr lang="en-US"/>
          </a:p>
        </p:txBody>
      </p:sp>
      <p:sp>
        <p:nvSpPr>
          <p:cNvPr id="4" name="Title 3">
            <a:extLst>
              <a:ext uri="{FF2B5EF4-FFF2-40B4-BE49-F238E27FC236}">
                <a16:creationId xmlns:a16="http://schemas.microsoft.com/office/drawing/2014/main" id="{F2ED3909-EE23-CB45-A0D5-68E7230DAE07}"/>
              </a:ext>
            </a:extLst>
          </p:cNvPr>
          <p:cNvSpPr>
            <a:spLocks noGrp="1"/>
          </p:cNvSpPr>
          <p:nvPr>
            <p:ph type="title"/>
          </p:nvPr>
        </p:nvSpPr>
        <p:spPr>
          <a:xfrm>
            <a:off x="651933" y="424149"/>
            <a:ext cx="10972800" cy="758295"/>
          </a:xfrm>
        </p:spPr>
        <p:txBody>
          <a:bodyPr>
            <a:normAutofit fontScale="90000"/>
          </a:bodyPr>
          <a:lstStyle/>
          <a:p>
            <a:r>
              <a:rPr lang="en-US" dirty="0"/>
              <a:t>October 2020 Business meeting</a:t>
            </a:r>
            <a:br>
              <a:rPr lang="en-US" dirty="0"/>
            </a:br>
            <a:r>
              <a:rPr lang="en-US" dirty="0"/>
              <a:t>Clinical sessions</a:t>
            </a:r>
          </a:p>
        </p:txBody>
      </p:sp>
      <p:sp>
        <p:nvSpPr>
          <p:cNvPr id="5" name="Text Placeholder 4">
            <a:extLst>
              <a:ext uri="{FF2B5EF4-FFF2-40B4-BE49-F238E27FC236}">
                <a16:creationId xmlns:a16="http://schemas.microsoft.com/office/drawing/2014/main" id="{514729BE-CBF0-8B44-A312-5742D635E7F2}"/>
              </a:ext>
            </a:extLst>
          </p:cNvPr>
          <p:cNvSpPr>
            <a:spLocks noGrp="1"/>
          </p:cNvSpPr>
          <p:nvPr>
            <p:ph type="body" idx="1"/>
          </p:nvPr>
        </p:nvSpPr>
        <p:spPr>
          <a:xfrm>
            <a:off x="618067" y="1381760"/>
            <a:ext cx="11006667" cy="4781973"/>
          </a:xfrm>
        </p:spPr>
        <p:txBody>
          <a:bodyPr/>
          <a:lstStyle/>
          <a:p>
            <a:pPr marL="685783" indent="-380990" algn="just">
              <a:buClr>
                <a:srgbClr val="36516C"/>
              </a:buClr>
              <a:buFont typeface="Wingdings" pitchFamily="2" charset="2"/>
              <a:buChar char="Ø"/>
            </a:pPr>
            <a:r>
              <a:rPr lang="en-US" dirty="0">
                <a:solidFill>
                  <a:srgbClr val="36516C"/>
                </a:solidFill>
              </a:rPr>
              <a:t>Although globally there are some hopeful signs regarding the management of COVID-19, with travel restrictions remaining in place for many of the SNOMED CT community in October, we have moved to a virtual format for both the business meeting and EXPO. ‘Going virtual’ has provided some new and exciting challenges but has also enabled some new opportunities. For the business meeting we will be holding a clinically focused session on Wednesday, 7</a:t>
            </a:r>
            <a:r>
              <a:rPr lang="en-US" baseline="30000" dirty="0">
                <a:solidFill>
                  <a:srgbClr val="36516C"/>
                </a:solidFill>
              </a:rPr>
              <a:t>th</a:t>
            </a:r>
            <a:r>
              <a:rPr lang="en-US" dirty="0">
                <a:solidFill>
                  <a:srgbClr val="36516C"/>
                </a:solidFill>
              </a:rPr>
              <a:t> October 2020. This will include a general focus on clinical engagement activities and will also support specific meetings of clinical groups. It is hoped that the virtual format will further “open up” these sessions to a new and wider audience, and will provide a catalyst for future engagement activities</a:t>
            </a:r>
          </a:p>
          <a:p>
            <a:endParaRPr lang="en-US" dirty="0">
              <a:solidFill>
                <a:srgbClr val="00B0F0"/>
              </a:solidFill>
            </a:endParaRPr>
          </a:p>
          <a:p>
            <a:endParaRPr lang="en-US" dirty="0">
              <a:solidFill>
                <a:srgbClr val="00B0F0"/>
              </a:solidFill>
            </a:endParaRPr>
          </a:p>
        </p:txBody>
      </p:sp>
      <p:grpSp>
        <p:nvGrpSpPr>
          <p:cNvPr id="10" name="Group 1">
            <a:extLst>
              <a:ext uri="{FF2B5EF4-FFF2-40B4-BE49-F238E27FC236}">
                <a16:creationId xmlns:a16="http://schemas.microsoft.com/office/drawing/2014/main" id="{4723378B-D604-9442-98E0-D4399AEEBEEB}"/>
              </a:ext>
            </a:extLst>
          </p:cNvPr>
          <p:cNvGrpSpPr>
            <a:grpSpLocks/>
          </p:cNvGrpSpPr>
          <p:nvPr/>
        </p:nvGrpSpPr>
        <p:grpSpPr bwMode="auto">
          <a:xfrm>
            <a:off x="1417675" y="4394792"/>
            <a:ext cx="10156259" cy="1904849"/>
            <a:chOff x="-1588" y="4221163"/>
            <a:chExt cx="9145588" cy="1728787"/>
          </a:xfrm>
        </p:grpSpPr>
        <p:pic>
          <p:nvPicPr>
            <p:cNvPr id="11" name="Picture 13" descr="MPj04388700000[1]">
              <a:extLst>
                <a:ext uri="{FF2B5EF4-FFF2-40B4-BE49-F238E27FC236}">
                  <a16:creationId xmlns:a16="http://schemas.microsoft.com/office/drawing/2014/main" id="{C98988CE-1D14-7846-A085-EAE77BD0A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4229100"/>
              <a:ext cx="2555875" cy="1720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28" descr="MPj04222600000[1]">
              <a:extLst>
                <a:ext uri="{FF2B5EF4-FFF2-40B4-BE49-F238E27FC236}">
                  <a16:creationId xmlns:a16="http://schemas.microsoft.com/office/drawing/2014/main" id="{47CA6DF4-9A58-A84E-96C9-3E611189C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4221163"/>
              <a:ext cx="2593975" cy="172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34" descr="MPj04424370000[1]">
              <a:extLst>
                <a:ext uri="{FF2B5EF4-FFF2-40B4-BE49-F238E27FC236}">
                  <a16:creationId xmlns:a16="http://schemas.microsoft.com/office/drawing/2014/main" id="{1BA44A8C-A6AB-2A43-8807-6DEC84774C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1613" y="4221163"/>
              <a:ext cx="2592387" cy="172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37" descr="MPj04265570000[1]">
              <a:extLst>
                <a:ext uri="{FF2B5EF4-FFF2-40B4-BE49-F238E27FC236}">
                  <a16:creationId xmlns:a16="http://schemas.microsoft.com/office/drawing/2014/main" id="{FEF7D8E4-7554-F247-950D-0FF8BDA839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4221163"/>
              <a:ext cx="1728788" cy="1728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291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6" name="Google Shape;59;p11">
            <a:extLst>
              <a:ext uri="{FF2B5EF4-FFF2-40B4-BE49-F238E27FC236}">
                <a16:creationId xmlns:a16="http://schemas.microsoft.com/office/drawing/2014/main" id="{3B152F40-2544-4344-8309-4CC9156DB321}"/>
              </a:ext>
            </a:extLst>
          </p:cNvPr>
          <p:cNvPicPr preferRelativeResize="0">
            <a:picLocks noGrp="1"/>
          </p:cNvPicPr>
          <p:nvPr>
            <p:ph type="pic" idx="2"/>
          </p:nvPr>
        </p:nvPicPr>
        <p:blipFill rotWithShape="1">
          <a:blip r:embed="rId3"/>
          <a:srcRect l="21956" r="41408" b="3"/>
          <a:stretch/>
        </p:blipFill>
        <p:spPr>
          <a:xfrm>
            <a:off x="9451702" y="1416595"/>
            <a:ext cx="2740297" cy="4939756"/>
          </a:xfrm>
          <a:prstGeom prst="rect">
            <a:avLst/>
          </a:prstGeom>
          <a:noFill/>
          <a:ln>
            <a:noFill/>
          </a:ln>
        </p:spPr>
      </p:pic>
      <p:sp>
        <p:nvSpPr>
          <p:cNvPr id="115" name="Google Shape;115;p17"/>
          <p:cNvSpPr txBox="1">
            <a:spLocks noGrp="1"/>
          </p:cNvSpPr>
          <p:nvPr>
            <p:ph type="sldNum" idx="12"/>
          </p:nvPr>
        </p:nvSpPr>
        <p:spPr>
          <a:xfrm>
            <a:off x="10995377" y="6356352"/>
            <a:ext cx="587023" cy="501649"/>
          </a:xfrm>
        </p:spPr>
        <p:txBody>
          <a:bodyPr spcFirstLastPara="1" vert="horz" wrap="square" lIns="0" tIns="0" rIns="0" bIns="0" rtlCol="0" anchor="ctr" anchorCtr="0">
            <a:normAutofit/>
          </a:bodyPr>
          <a:lstStyle/>
          <a:p>
            <a:pPr>
              <a:spcAft>
                <a:spcPts val="800"/>
              </a:spcAft>
            </a:pPr>
            <a:fld id="{00000000-1234-1234-1234-123412341234}" type="slidenum">
              <a:rPr lang="en-US" b="0" i="0"/>
              <a:pPr>
                <a:spcAft>
                  <a:spcPts val="800"/>
                </a:spcAft>
              </a:pPr>
              <a:t>4</a:t>
            </a:fld>
            <a:endParaRPr lang="en-US" b="0" i="0" dirty="0"/>
          </a:p>
        </p:txBody>
      </p:sp>
      <p:sp>
        <p:nvSpPr>
          <p:cNvPr id="122" name="Title 3">
            <a:extLst>
              <a:ext uri="{FF2B5EF4-FFF2-40B4-BE49-F238E27FC236}">
                <a16:creationId xmlns:a16="http://schemas.microsoft.com/office/drawing/2014/main" id="{FBBE9D90-25DE-4D3C-BF61-2DE2881FA250}"/>
              </a:ext>
            </a:extLst>
          </p:cNvPr>
          <p:cNvSpPr>
            <a:spLocks noGrp="1"/>
          </p:cNvSpPr>
          <p:nvPr>
            <p:ph type="title"/>
          </p:nvPr>
        </p:nvSpPr>
        <p:spPr>
          <a:xfrm>
            <a:off x="609599" y="520097"/>
            <a:ext cx="10972800" cy="758295"/>
          </a:xfrm>
        </p:spPr>
        <p:txBody>
          <a:bodyPr>
            <a:normAutofit fontScale="90000"/>
          </a:bodyPr>
          <a:lstStyle/>
          <a:p>
            <a:r>
              <a:rPr lang="en-US" dirty="0"/>
              <a:t>October 2020 Business meeting</a:t>
            </a:r>
            <a:br>
              <a:rPr lang="en-US" dirty="0"/>
            </a:br>
            <a:r>
              <a:rPr lang="en-US" dirty="0"/>
              <a:t>Clinical sessions</a:t>
            </a:r>
          </a:p>
        </p:txBody>
      </p:sp>
      <p:sp>
        <p:nvSpPr>
          <p:cNvPr id="124" name="Text Placeholder 4">
            <a:extLst>
              <a:ext uri="{FF2B5EF4-FFF2-40B4-BE49-F238E27FC236}">
                <a16:creationId xmlns:a16="http://schemas.microsoft.com/office/drawing/2014/main" id="{24F47FE0-4066-4FBE-9767-55EB925F0515}"/>
              </a:ext>
            </a:extLst>
          </p:cNvPr>
          <p:cNvSpPr>
            <a:spLocks noGrp="1"/>
          </p:cNvSpPr>
          <p:nvPr>
            <p:ph type="body" idx="1"/>
          </p:nvPr>
        </p:nvSpPr>
        <p:spPr>
          <a:xfrm>
            <a:off x="618067" y="1875984"/>
            <a:ext cx="8357568" cy="4287749"/>
          </a:xfrm>
        </p:spPr>
        <p:txBody>
          <a:bodyPr/>
          <a:lstStyle/>
          <a:p>
            <a:r>
              <a:rPr lang="en-US" b="1" dirty="0">
                <a:solidFill>
                  <a:srgbClr val="36516C"/>
                </a:solidFill>
              </a:rPr>
              <a:t>Wednesday, 7</a:t>
            </a:r>
            <a:r>
              <a:rPr lang="en-US" b="1" baseline="30000" dirty="0">
                <a:solidFill>
                  <a:srgbClr val="36516C"/>
                </a:solidFill>
              </a:rPr>
              <a:t>th</a:t>
            </a:r>
            <a:r>
              <a:rPr lang="en-US" b="1" dirty="0">
                <a:solidFill>
                  <a:srgbClr val="36516C"/>
                </a:solidFill>
              </a:rPr>
              <a:t>, October 2020</a:t>
            </a:r>
          </a:p>
          <a:p>
            <a:pPr marL="685783" indent="-380990">
              <a:buClr>
                <a:srgbClr val="36516C"/>
              </a:buClr>
              <a:buFont typeface="Arial" panose="020B0604020202020204" pitchFamily="34" charset="0"/>
              <a:buChar char="•"/>
            </a:pPr>
            <a:r>
              <a:rPr lang="en-US" dirty="0">
                <a:solidFill>
                  <a:srgbClr val="36516C"/>
                </a:solidFill>
              </a:rPr>
              <a:t>13:00 – 15:00 Clinical session</a:t>
            </a:r>
          </a:p>
          <a:p>
            <a:pPr marL="1295368" lvl="1" indent="-380990">
              <a:buFont typeface="Arial" panose="020B0604020202020204" pitchFamily="34" charset="0"/>
              <a:buChar char="•"/>
            </a:pPr>
            <a:r>
              <a:rPr lang="en-US" dirty="0">
                <a:solidFill>
                  <a:srgbClr val="00B0F0"/>
                </a:solidFill>
              </a:rPr>
              <a:t>Overview and discussion of clinical developments</a:t>
            </a:r>
          </a:p>
          <a:p>
            <a:pPr marL="685783" indent="-380990">
              <a:buClr>
                <a:srgbClr val="36516C"/>
              </a:buClr>
              <a:buFont typeface="Arial" panose="020B0604020202020204" pitchFamily="34" charset="0"/>
              <a:buChar char="•"/>
            </a:pPr>
            <a:r>
              <a:rPr lang="en-US" dirty="0">
                <a:solidFill>
                  <a:srgbClr val="36516C"/>
                </a:solidFill>
              </a:rPr>
              <a:t>15:30 – 17:00 Individual clinical reference groups (CRGs)</a:t>
            </a:r>
          </a:p>
          <a:p>
            <a:pPr marL="1295368" lvl="1" indent="-380990">
              <a:buFont typeface="Arial" panose="020B0604020202020204" pitchFamily="34" charset="0"/>
              <a:buChar char="•"/>
            </a:pPr>
            <a:r>
              <a:rPr lang="en-US" dirty="0">
                <a:solidFill>
                  <a:srgbClr val="00B0F0"/>
                </a:solidFill>
              </a:rPr>
              <a:t>Individual CRG groups to meet</a:t>
            </a:r>
          </a:p>
          <a:p>
            <a:pPr marL="685783" indent="-380990">
              <a:buClr>
                <a:srgbClr val="36516C"/>
              </a:buClr>
              <a:buFont typeface="Arial" panose="020B0604020202020204" pitchFamily="34" charset="0"/>
              <a:buChar char="•"/>
            </a:pPr>
            <a:r>
              <a:rPr lang="en-US" dirty="0">
                <a:solidFill>
                  <a:srgbClr val="36516C"/>
                </a:solidFill>
              </a:rPr>
              <a:t>17:00 – 17:30 Clinical closing plenary</a:t>
            </a:r>
          </a:p>
          <a:p>
            <a:pPr marL="1295368" lvl="1" indent="-380990">
              <a:buFont typeface="Arial" panose="020B0604020202020204" pitchFamily="34" charset="0"/>
              <a:buChar char="•"/>
            </a:pPr>
            <a:r>
              <a:rPr lang="en-US" dirty="0">
                <a:solidFill>
                  <a:srgbClr val="00B0F0"/>
                </a:solidFill>
              </a:rPr>
              <a:t>Summary of all meetings from today, and details future clinical meetings</a:t>
            </a:r>
          </a:p>
        </p:txBody>
      </p:sp>
    </p:spTree>
    <p:extLst>
      <p:ext uri="{BB962C8B-B14F-4D97-AF65-F5344CB8AC3E}">
        <p14:creationId xmlns:p14="http://schemas.microsoft.com/office/powerpoint/2010/main" val="1378088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TotalTime>
  <Words>283</Words>
  <Application>Microsoft Macintosh PowerPoint</Application>
  <PresentationFormat>Widescreen</PresentationFormat>
  <Paragraphs>23</Paragraphs>
  <Slides>4</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vt:i4>
      </vt:variant>
    </vt:vector>
  </HeadingPairs>
  <TitlesOfParts>
    <vt:vector size="14" baseType="lpstr">
      <vt:lpstr>-apple-system</vt:lpstr>
      <vt:lpstr>Arial</vt:lpstr>
      <vt:lpstr>Calibri</vt:lpstr>
      <vt:lpstr>Calibri Light</vt:lpstr>
      <vt:lpstr>Museo 100</vt:lpstr>
      <vt:lpstr>Museo 300</vt:lpstr>
      <vt:lpstr>Museo 500</vt:lpstr>
      <vt:lpstr>Verdana</vt:lpstr>
      <vt:lpstr>Wingdings</vt:lpstr>
      <vt:lpstr>Office Theme</vt:lpstr>
      <vt:lpstr>PowerPoint Presentation</vt:lpstr>
      <vt:lpstr>PowerPoint Presentation</vt:lpstr>
      <vt:lpstr>October 2020 Business meeting Clinical sessions</vt:lpstr>
      <vt:lpstr>October 2020 Business meeting Clinical sessions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Maurizio Cattaneo</dc:creator>
  <cp:lastModifiedBy>igr@snomed.org</cp:lastModifiedBy>
  <cp:revision>44</cp:revision>
  <dcterms:created xsi:type="dcterms:W3CDTF">2019-01-26T05:18:57Z</dcterms:created>
  <dcterms:modified xsi:type="dcterms:W3CDTF">2020-08-05T17:49:25Z</dcterms:modified>
</cp:coreProperties>
</file>