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356" r:id="rId2"/>
    <p:sldId id="258" r:id="rId3"/>
    <p:sldId id="266" r:id="rId4"/>
  </p:sldIdLst>
  <p:sldSz cx="9144000" cy="6858000" type="screen4x3"/>
  <p:notesSz cx="6858000" cy="914400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857">
          <p15:clr>
            <a:srgbClr val="A4A3A4"/>
          </p15:clr>
        </p15:guide>
        <p15:guide id="2" pos="31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74CB"/>
    <a:srgbClr val="6251B5"/>
    <a:srgbClr val="1E9BCB"/>
    <a:srgbClr val="468BB5"/>
    <a:srgbClr val="FF1EC9"/>
    <a:srgbClr val="27B1F9"/>
    <a:srgbClr val="FF9432"/>
    <a:srgbClr val="00A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91" d="100"/>
          <a:sy n="91" d="100"/>
        </p:scale>
        <p:origin x="970" y="72"/>
      </p:cViewPr>
      <p:guideLst>
        <p:guide orient="horz" pos="1857"/>
        <p:guide pos="3105"/>
      </p:guideLst>
    </p:cSldViewPr>
  </p:slideViewPr>
  <p:outlineViewPr>
    <p:cViewPr>
      <p:scale>
        <a:sx n="33" d="100"/>
        <a:sy n="33" d="100"/>
      </p:scale>
      <p:origin x="0" y="216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3" d="100"/>
          <a:sy n="63" d="100"/>
        </p:scale>
        <p:origin x="34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9-15T11:42:19.218"/>
    </inkml:context>
    <inkml:brush xml:id="br0">
      <inkml:brushProperty name="width" value="0.1" units="cm"/>
      <inkml:brushProperty name="height" value="0.1" units="cm"/>
      <inkml:brushProperty name="color" value="#004F8B"/>
    </inkml:brush>
    <inkml:brush xml:id="br1">
      <inkml:brushProperty name="width" value="0.1" units="cm"/>
      <inkml:brushProperty name="height" value="0.1" units="cm"/>
      <inkml:brushProperty name="color" value="#CC0066"/>
    </inkml:brush>
    <inkml:brush xml:id="br2">
      <inkml:brushProperty name="width" value="0.05" units="cm"/>
      <inkml:brushProperty name="height" value="0.05" units="cm"/>
      <inkml:brushProperty name="color" value="#CC0066"/>
    </inkml:brush>
    <inkml:brush xml:id="br3">
      <inkml:brushProperty name="width" value="0.1" units="cm"/>
      <inkml:brushProperty name="height" value="0.1" units="cm"/>
      <inkml:brushProperty name="color" value="#AB008B"/>
    </inkml:brush>
    <inkml:brush xml:id="br4">
      <inkml:brushProperty name="width" value="0.05" units="cm"/>
      <inkml:brushProperty name="height" value="0.05" units="cm"/>
      <inkml:brushProperty name="color" value="#AB008B"/>
    </inkml:brush>
    <inkml:brush xml:id="br5">
      <inkml:brushProperty name="width" value="0.1" units="cm"/>
      <inkml:brushProperty name="height" value="0.1" units="cm"/>
      <inkml:brushProperty name="color" value="#008C3A"/>
    </inkml:brush>
    <inkml:brush xml:id="br6">
      <inkml:brushProperty name="width" value="0.05" units="cm"/>
      <inkml:brushProperty name="height" value="0.05" units="cm"/>
      <inkml:brushProperty name="color" value="#008C3A"/>
    </inkml:brush>
    <inkml:brush xml:id="br7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2300 1460 592,'4'-2'450,"-1"-1"0,1 0-1,-1 0 1,0 0 0,0-1 0,0 1-1,0-1 1,-1 0 0,0 1 0,1-1-1,-1-1 1,0 2 0,0-2-1,0-2-449,17-26 2538,-19 33-2491,-1-2 1,0 1-1,0 0 1,1 0 0,-1 0-1,0 0 1,0 0-1,0 0 1,0 0 0,0 0-1,0 0 1,-1 1-1,2-1 1,-2 0 0,1 1-1,0-1 1,-1 1-1,2 0 1,-2-1 0,1 1-1,-1-1 1,1 1-1,0 0 1,-1 0 0,1 0-1,-1 0-47,-1 0-5,-7-1 70,-1 0-1,1 0 1,-1 1-1,1 0 1,-1 2 0,2-2-1,-2 3 1,1-1-1,0 0 1,-4 3-65,5-2 48,0 1 0,0 0 0,1 0 0,0 1 0,0 0 0,0 0 0,1 1 0,-2 2-48,-107 92 560,-16 66-98,62-75-286,-90 95 35,146-167-158,0 2 0,1 0 0,2 0 1,1 0-1,-1 3-53,-7 14 86,-35 101 378,47-124-424,-2 1-9,-1 0 1,3 1-1,-1 0 0,2 1 0,0-1 0,1 1 0,1 0 0,0 0 0,1 16-31,2-33 4,0 1-1,0 0 0,0-1 1,0 1-1,1 0 0,-1 0 1,1-1-1,-1 1 0,1-1 1,0 1-1,0 0 1,-1-1-1,1 1 0,0-1 1,0 0-1,0 1 0,1-1 1,-2 1-1,2-2 1,-1 2-1,0-1 0,1 0 1,-1 0-1,1 0 0,-1-1 1,1 1-1,-1 0 0,1 0 1,0-1-1,-1 0 1,1 1-1,0-1 0,0 1 1,-1-1-1,1 0 0,0 0 1,-1 0-1,1 0 1,0 0-1,0-1 0,-1 1 1,1-1-4,11-2 21,0-3 1,-1 1-1,0 0 1,0-2-1,-1 0 1,0 1-1,0-3 1,-1 1 0,3-2-22,-2 1 11,185-126 72,-194 134-84,-1-1 0,1 1 0,-1-1 0,1 1 0,0-1 1,-1 1-1,2 0 0,-2 0 0,1 0 0,1 0 0,-2 0 0,1 1 0,1-1 1,-1 0-1,-1 0 0,2 1 0,-1 0 0,0 0 0,0 0 0,1 0 1,-1 0-1,0 0 0,0 0 0,1 0 0,-2 1 0,1 0 0,1 0 1,-1-1-1,-1 1 0,2 0 0,-1 0 0,-1 0 0,2 0 0,-2 0 1,1 3 13,0 0-1,-1 0 0,0-1 0,1 1 0,-2 0 0,1 0 1,-1 0-1,1 0 0,-1 0 0,0 0 0,0 0 0,0 0 1,-1 0-1,0 0 0,1 0 0,-1-1 0,-1 1 1,1 0-1,-1 3-12,-6 28 121,7-26-95,1 1 1,-1-1 0,2 0-1,-1 1 1,1 0 0,1-1-1,-1 1 1,1-1 0,1 0-1,3 9-26,-3-15 11,0 0 0,1 0-1,-1 0 1,1-1 0,0 1-1,-1-1 1,1 0 0,0 0-1,0 0 1,0 0 0,0-1-1,0 1 1,0-2 0,1 1-1,-1 0 1,1 0 0,-1-1-1,0 0 1,0 0 0,1 0-1,-1 0 1,1-1 0,-1 0-1,3 0-10,4-2 23,-1 0-1,1 0 0,-1-1 1,0-1-1,0 1 0,-1-1 1,3-3-23,-2 2 20,121-80 158,-17 17 17,-111 67-177,0-1 0,0 0 1,-1 1-1,1-1 0,-1 1 0,1-1 0,-1 0 0,0-1 1,0 1-1,0 0 0,0-1 0,-1 1 0,1 0 0,-1-1 1,0 0-1,0 1 0,0-1 0,-1 1 0,1-1 0,-1 0 1,0-1-19,0 2 15,0 0 1,-1 0 0,1 0-1,0 0 1,-1 1 0,0-1-1,0 0 1,0 0 0,-1 0-1,1 0 1,-1 1 0,1 0-1,-1-1 1,1 1 0,-1-1-1,0 1-15,-11-11 38,0 1-1,-1 1 0,-1 0 1,0 0-1,0 2 0,0 0 1,-1 1-1,-1 0 0,1 1 1,-17-4-38,19 7-3,-1 1 0,0 0 1,1 1-1,-1 0 0,0 2 1,0 0-1,-12 1 3,19 0-27,0 0 0,0 1 1,0-1-1,0 2 0,0 0 0,1 0 0,-1 0 1,1 0-1,0 1 0,0 0 0,0 0 0,1 2 0,-1-2 1,1 1-1,0 1 0,0 0 0,1 0 0,-1 0 1,2 1-1,-1 0 0,-3 6 27,6-8-289,-1 0 1,1 1-1,-1-1 1,1 1-1,1 0 1,-1 0-1,1 0 1,0 0-1,0 0 1,1 0-1,0 0 0,0 0 1,1 0-1,-1 0 1,1 0-1,0 0 1,1 0-1,-1 0 1,2 2 288,18 24-3754,11-4-3492</inkml:trace>
  <inkml:trace contextRef="#ctx0" brushRef="#br0" timeOffset="482.69">2621 2431 2993,'-9'0'1522,"6"1"-1149,0-1-1,1 0 1,-1 1 0,0-1 0,1-1 0,-1 1-1,0 0 1,1-1 0,-1 0 0,0 1 0,0-1-1,1 0 1,0 0 0,-1 0 0,1-1-1,-2 0-372,16-25 2535,58-42-595,26-12-1225,3-16-334,-46 40-218,-20 18-33,-22 22 63,-23 42-49,-4 24 16,-2 0 0,-24 44-160,-7-3 96,31-63-75,1 2 0,2 0-1,0 0 1,2 2 0,2 0 0,0 0 0,2 1-1,2 0 1,1 0 0,0 14-21,6-45-27,-1 0-1,1 1 1,-1-1-1,1 0 1,0 0 0,0 1-1,0-1 1,0 0 0,0 1-1,1-2 1,-1 2-1,0-1 1,1 0 0,-1 1-1,0-2 1,0 2 0,1-1-1,0 0 1,0 0-1,-1 0 1,1 0 0,0 1-1,0-2 1,-1 1-1,1 0 1,0 0 0,0-1-1,0 1 1,0 0 0,0 0-1,0-1 1,1 1-1,-2 0 1,2-1 0,-1 1-1,0-1 1,0 0 0,0 0-1,1 0 1,-1 1-1,0-1 1,1 0 27,9 0-877,0 0 0,0-1 0,1 0 0,-1-1 0,-1-1 0,2 0 0,-2 0 0,1 0 0,-1-1 0,0-1 0,8-4 877,22-20-6507</inkml:trace>
  <inkml:trace contextRef="#ctx0" brushRef="#br0" timeOffset="863.262">3157 2337 6419,'-2'-9'5005,"16"9"-2727,136-38-1653,-125 31-596,59-25 115,-76 28-121,-7 4-16,0-1 1,0 0-1,0 1 1,1-1-1,-1 1 0,0 0 1,0-1-1,0 0 1,0 0-1,0 1 0,0-1 1,-1-1-1,2 2 1,-1-1-1,-1 0 1,1 0-1,0 0 0,0-1 1,-1 2-1,0-2 1,1 1-1,-1 0 0,1 0 1,-1 0-1,1-1 1,-1 1-1,0 0 0,0-1 1,0 2-1,0-2 1,0 1-1,0 0 0,0-1 1,0 0-8,-24-11 237,11 10-202,-1 2 0,2-1 0,-2 2 0,1 0-1,1 0 1,-2 2 0,1-1 0,1 2 0,-6 0-35,0 1 70,9-3 1,0 1-1,1 0 0,0 1 1,0 0-1,-1 0 1,1 1-1,1 0 0,-1 0 1,1 1-1,-1 0 0,1 0 1,1 1-1,-1 0 1,1 0-1,0 0 0,0 1-70,-4 4 107,0 1 1,1 0-1,0 1 0,1 0 0,1 0 0,0 1 0,1 0 1,0 0-1,1 1 0,1-1 0,0 1 0,0 6-107,4-16 6,-1 0 1,1 1-1,0-1 0,1 0 0,-1 0 1,1 1-1,0-2 0,0 1 0,1 1 1,-1-2-1,2 1 0,-1 0 0,0 0 1,1 0-1,-1-1 0,1 0 0,0 0 1,1 0-1,0 1 0,0-2 0,-1 0 1,1 1-1,1-1 0,-2 0 0,2 0 1,-1 0-1,1-1 0,0 1 0,0-1 1,0-1-1,-1 1 0,2-1 0,-1 1 1,0-1-1,1-1-6,20 3-47,1 0-1,0-3 1,0 0 0,0-2-1,-1 0 1,1-3 0,-1 1 0,0-3-1,0 0 1,-1-2 0,15-6 47,132-71-3235,-166 83 3105,39-24-3322,-7 4-7238</inkml:trace>
  <inkml:trace contextRef="#ctx0" brushRef="#br0" timeOffset="1879.84">4769 2267 4258,'0'-8'364,"0"-4"136,0 0-1,-1 0 1,0-1-1,0 1 1,-2 0-1,-1-6-499,2 13 103,2-1 0,-2 0 0,0 1 0,0 0 0,0 0 0,0 0 0,-1 0-1,0 0 1,0 1 0,0-1 0,0 1 0,-1-1 0,0 2 0,0-1 0,0 0-1,0 0 1,-1 1 0,1 0 0,-1 0 0,0 0 0,0 1 0,0 0 0,0 0-1,0-1 1,-2 2-103,2 0 102,1 1 0,-1 0 0,0 0 0,1 0-1,-1 1 1,1 0 0,-1-1 0,1 2 0,-1-1-1,1 1 1,-1-1 0,1 2 0,0-2 0,0 1-1,0 1 1,0 0 0,0 0 0,0 0-102,-58 64 801,46-46-559,2 1 1,0 0 0,1 1 0,-3 11-243,13-29 34,-5 11 95,1 2 1,0 0 0,0 0-1,2 0 1,0 0 0,2 0-1,-2 17-129,4-34 6,1 0 0,0 1-1,0-2 1,0 2-1,0-1 1,0 1-1,0-1 1,0 0 0,0 1-1,0-1 1,0 0-1,0 0 1,0 1-1,1-1 1,-1 0 0,1 1-1,-1-2 1,1 2-1,-1-1 1,1 0-1,0 0 1,0 0-1,-1 0 1,1 0 0,1 0-1,-2 0 1,1 0-1,0 0 1,0-1-1,0 1 1,1 0 0,-2 0-1,2-1 1,-1 0-1,0 1 1,1-1-1,-1 1 1,0-1 0,0 0-1,1 1 1,-1-1-1,0 0 1,1 0-1,-1 0 1,0 0 0,1-1-6,11-1 9,0 1 1,-1-2-1,0 0 1,0-1 0,0 0-1,0-1 1,0 0-1,-1 0 1,0-2 0,0 0-1,-1 0 1,0 0-1,0-1 1,-1-1 0,8-8-10,174-170-126,-147 138 76,-1-3 0,-2-2 0,-4-1 0,19-36 50,-19 21 13,-3-1 1,2-14-14,-20 37 7,-2-1 1,-3-1 0,-1 1-1,-3-2 1,-1 0 0,-3 0-1,-3-5-7,-3 13 131,2 43-114,0-1-1,0 0 1,1 0 0,-1 1 0,0-1-1,0 0 1,0 1 0,0-1-1,0 1 1,1 0 0,-2 0 0,1-1-1,1 1 1,-2 0 0,1-1-1,1 1 1,-2 0 0,1 0 0,1 0-1,-2 0 1,1 0 0,1 0 0,-2 1-1,1-1 1,1 0 0,-2 1-1,1-1 1,1 0 0,-2 0 0,1 1-1,1 0 1,-1-1 0,-1 1-17,2-1 8,-10 6 69,1 0-1,0 0 0,0 1 1,1 1-1,-1-1 1,1 1-1,1 0 1,0 1-1,0-1 0,0 1 1,1 1-1,1 0 1,0-1-1,0 1 1,1 1-1,0-1 0,0 6-76,-80 254 446,-9 49-214,83-279-210,-10 35-48,5 0 1,-3 36 25,14-54-859,2-1 0,3 41 859,12-42-2342,-12-54 2116,-1 1-1,0-1 0,1 1 0,0-1 1,0 1-1,-1-1 0,1 0 1,1 1-1,-2-2 0,2 2 0,-1-1 1,0-1-1,0 2 0,0-1 0,1-1 1,-1 1-1,0 0 0,1 0 1,-1-1-1,1 1 0,-1-1 0,1 1 1,-1-1-1,1 1 0,-1-1 0,1 0 1,-1 0-1,1 0 0,-1 0 1,1 0-1,-1 0 0,1 0 0,-1-1 1,1 1 226,17-8-5763</inkml:trace>
  <inkml:trace contextRef="#ctx0" brushRef="#br0" timeOffset="2350.738">5677 2004 3682,'-1'-3'147,"0"1"0,0 0 0,-1 0 1,2-1-1,-2 1 0,1 0 0,-1 0 0,1 0 1,-1 1-1,0-2 0,0 2 0,0-1 0,0 1 1,0-1-1,0 1 0,0-1 0,0 2 0,-1-2 1,1 1-1,0 1 0,-1-1 0,1 0 0,-1 0 1,1 1-1,-1 0 0,1 0 0,0 0 0,-1 0 1,0 0-1,0 0 0,1 0 0,0 0 0,0 1 1,-2 0-148,-5-1 205,-1 0 0,1 1 0,0-1 0,0 2 0,0 0 1,0 0-1,0 1 0,0 0 0,1 0 0,-4 3-205,-12 5 433,0 1 0,1 1 0,1 2 0,-9 6-433,-98 87 1608,118-96-1467,-20 18 290,1 3-1,2 0 1,-17 26-431,42-54 20,0 1 1,-1-1-1,1 1 1,1 0-1,-1 0 0,1 0 1,0 0-1,0 1 1,1-1-1,0 1 0,0-1 1,1 1-1,0-1 1,0 2-21,0-7 4,0 2 0,0-2 0,0 1 0,0 0 0,0-1 0,1 2 1,-1-2-1,1 1 0,0 0 0,-1-1 0,1 1 0,0-1 0,0 1 0,0-1 1,0 1-1,0-1 0,1 1 0,-1-1 0,0 0 0,1 1 0,-1-1 1,1 0-1,-1 0 0,1 0 0,-1 0 0,1 0 0,-1-1 0,1 1 1,0 0-1,-1-1 0,2 1 0,0-1-4,60-3 140,-48-1-112,0-2 1,0 0 0,-1-1 0,0 0-1,0-2 1,-1 1 0,0-2 0,10-8-29,3-2 26,97-72 70,-99 80-84,-20 10-10,1 0 1,0-1 0,-1 1 0,1 0 0,-1-1-1,1 0 1,-1-1 0,-1 1 0,1-1-1,0 0 1,0 1 0,-1-2 0,0 0-3,0 2-2,-3 2 3,1 0 0,0 1 0,0 0 0,-1-1-1,0 0 1,1 0 0,0 0 0,0 0 0,-1 0-1,0 1 1,1-1 0,-1-1 0,1 2 0,-1-1-1,0 0 1,1 0 0,-1 0 0,0 0 0,0 0-1,0 0 1,0 0 0,0 0 0,0 0 0,0-1-1,0 2 1,-1-1 0,1 0 0,0 0-1,-1 0 1,1 0 0,-1 0 0,1 0 0,0 0-1,-1 0 1,0 1 0,0-1 0,1 0 0,0 0-1,-1 1 1,0-1 0,0 0 0,0 0-1,-1 1 1,0 0 0,0 0 0,0 0 0,-1 0 0,2 0 0,-1 0-1,-1 0 1,2 1 0,-1-1 0,-1 1 0,2 0 0,-1-1 0,0 1 0,0 0 0,0 0 0,1 0 0,-1 1 0,0-2 0,0 3-1,-10 4 22,-5 2 14,5-4-2,1 0 0,0 1-1,0 0 1,0 1 0,1 0-1,0 1 1,1 0 0,-1 0-1,1 1 1,1 1-1,0 0 1,-7 9-34,9-7 15,1 0-1,1 0 0,-1 1 1,1 0-1,1-1 1,0 1-1,2 0 1,-1 0-1,1 0 1,1 1-1,0-2 1,1 8-15,0-18-62,-1 0 1,0 0-1,1-1 0,0 2 1,-1-2-1,0 1 1,1 0-1,0 0 1,0 0-1,0-1 1,0 1-1,0 0 1,0-1-1,1 1 1,-1-1-1,1 1 1,-1-1-1,1 0 1,-1 1-1,1-2 1,-1 2-1,1-1 1,0-1-1,-1 1 1,1 0-1,0 0 1,0-1-1,0 1 1,0-1-1,0 1 1,0-1-1,-1 0 1,2 0-1,-1 0 1,-1 0-1,2 0 1,-1-1 61,14 0-913,1 0 1,-1-1 0,1-1-1,-1-2 1,-1 1 0,1-1-1,0-1 1,-1-1-1,7-4 913,-21 11-35,73-34-6597</inkml:trace>
  <inkml:trace contextRef="#ctx0" brushRef="#br0" timeOffset="2777.992">6380 1249 7571,'-12'17'4848,"-44"147"-2508,-35 59-1046,-8 11-651,42-69-355,12 4-51,9-37-55,31-116-126,0-1 0,0-1 0,-1 1 0,-1-1 0,-7 10-56,14-24-11,0-1 0,0 1 1,0-1-1,0 1 0,0-1 0,0 1 1,0 0-1,0-1 0,0 1 1,-1-1-1,1 1 0,0-1 1,-1 1-1,1 0 0,0 0 0,-1 0 1,1-1-1,0 1 0,0 0 1,-1-1-1,1 1 0,-1 0 0,1-1 1,-1 1-1,1 0 0,0 0 1,0 0-1,-1 0 0,1 0 0,-1 0 1,0 0-1,1 0 0,0 0 1,0 0-1,-1 0 0,1 0 0,-1 0 1,0 0-1,1 0 0,0 0 1,0 0-1,-1 0 0,1 0 0,-1 0 1,0 0-1,1 1 0,0-1 1,0 0-1,0 1 0,-1-1 0,1 0 1,-1 1-1,1-1 0,-1 0 1,1 0-1,0 1 0,0-1 0,0 1 1,0-1-1,0 1 0,-1-1 1,1 0-1,0 0 0,0 1 0,0-1 1,-1 1 10,27-156-7185,-28-14 435,-12 32 4199,-18 53 5161,29 81-2221,2 1 0,-1-1 1,-1 0-1,1 1 0,0 0 0,0-1 0,-1 0 1,0 2-1,1-1 0,-1-1 0,0 2 0,0-1 1,0 1-1,0-1 0,0 1 0,-1 0 0,-1-1-389,4 3 118,1-1 0,-1 0 0,1 0-1,-1 0 1,0 0 0,1 1 0,0-1-1,-1 1 1,0-1 0,1 1 0,-1-1-1,1 0 1,0 1 0,-1-1-1,1 1 1,-1 0 0,1-1 0,-1 0-1,1 1 1,0 0 0,0 0 0,0-1-1,0 0 1,-1 1 0,1 0 0,0 0-1,0-1 1,0 0 0,0 1-1,0 0 1,0 0 0,0-1 0,0 1-1,0 0 1,0 0 0,1-1 0,-1 0-1,0 1 1,0 0 0,0 0 0,0-1-1,1 0-117,-1 4 311,1 9 256,-2-5-419,0 0-1,1 1 1,1-1 0,0 0-1,0 0 1,0 1-1,1-2 1,1 1 0,-1 0-1,1 0 1,0 0-1,1-1 1,-1 0 0,2 0-1,-1 0 1,1 0-1,1 0-147,8 4-118,1-1 0,0-1 0,1 0 1,0-1-1,0-1 0,1-1 0,0 0 0,0 0 0,0-3 0,10 3 118,-13-3-451,14 3-1758,0-1-1,1-2 0,-2-1 0,16-1 2210,0 0-7579</inkml:trace>
  <inkml:trace contextRef="#ctx0" brushRef="#br0" timeOffset="3429.928">6888 2138 6611,'-48'-86'6870,"45"80"-6828,0 1 0,-1 1 0,1-2-1,-1 2 1,-1-1 0,2 1 0,-2 0 0,0 0 0,0 1 0,0-1 0,0 1 0,0 0 0,-1 0 0,0 0-1,1 1 1,-1 0 0,0 0 0,1 0 0,-1 1 0,0 0 0,-1 0 0,1 1 0,0 0 0,-1 0-42,0 0-3,-1 2-1,2-1 1,-2 1 0,1 0 0,0 1 0,0-1 0,0 2 0,1-1 0,-1 1 0,0 0 0,1 0 0,0 1 0,1-1 0,-2 2 3,-71 80-62,67-73 57,-3 7-3,-1 0 0,3 1 0,0 1 0,0-1 0,2 2 0,1 0 8,7-17 0,-1-1 0,1 1 0,1 0 0,-1 0 0,1 0 0,1 0 0,-1 0 0,1 1 0,-1-1 0,2 5 0,0-9 2,-1-1 1,0 0-1,0 0 0,1 0 0,-1 0 0,1 1 0,0-2 0,-1 1 1,0 1-1,1-2 0,0 1 0,0 0 0,-1 0 0,1-1 0,0 1 1,0 0-1,0 0 0,0-1 0,0 1 0,0 0 0,0-1 1,0 1-1,0-1 0,0 0 0,0 1 0,0-1 0,1 0 0,-2 1 1,2-1-1,-1 0 0,0 0 0,1 0 0,-2 0 0,2 0 1,-1-1-1,0 1-2,44-9 82,-23-1-45,0-2 0,-1-1 0,-1-1-1,-1 0 1,1-1 0,-2-1 0,0-1-1,12-16-36,-13 16 24,15-24 90,-62 77 431,-102 135 74,130-168-636,0 0 1,-1 0 0,1 0-1,0 0 1,0 0 0,0 1-1,1-1 1,-1 1-1,1 0 1,-1-1 0,2 1-1,-1 0 1,0 0 0,0-1-1,1 3 17,1-5-132,0 1 0,0-2 0,0 2 0,1-1 0,-1 0 0,0 0 0,0 0 0,1 0 0,-1 0 0,1 0 0,-1-1 0,1 1 0,-1 0 0,1 0 0,-1-1 0,1 0 0,-1 0 0,1 1 0,0-1 0,0 0 0,-1 0 0,1 0 0,0 0 0,-1 0 0,1 0 0,-1-1 0,1 1 0,-1 0 0,2-1 0,-2 0 132,4 1-364,83-14-5727,-33-3 667</inkml:trace>
  <inkml:trace contextRef="#ctx0" brushRef="#br0" timeOffset="3765.145">7184 1905 4514,'-7'-1'3877,"-10"7"1149,14-2-4914,0 0 0,0 1 0,0-1 0,0 1 0,0 0 0,1 0 0,1 0 0,-2 1 0,2-1 0,-1 0 0,2 0 0,-1 1 0,0-1 1,0 3-113,4 127 442,30 89-169,-24-167-81,-10-56-137,0 0 1,1 0-1,-1-1 1,1 1 0,0-1-1,-1 1 1,0 0 0,0-1-1,1 0 1,0 1-1,-1 0 1,0-1 0,0 1-1,1-1 1,-1 0-1,0 0 1,0 0 0,1 1-1,-1-1 1,-1 0 0,2 0-1,-1 0 1,0 0-1,0 0 1,1 0 0,-1 0-1,0 0 1,0 0 0,1 0-1,-1-1 1,-1 1-1,2 0 1,-1 0 0,0 0-1,0-1-55,-8 1 367,-39 16 262,-108 24-663,156-40-12,0 1 1,-1-1 0,1 0 0,0 0 0,-1 1 0,1-1 0,0 0-1,-1 0 1,1 0 0,0 0 0,0 0 0,0 0 0,0 0 0,-1 0-1,1 0 1,0 0 0,-1 0 0,1 0 0,-1 0 0,1 0-1,0 0 1,0 0 0,0 0 0,0 0 0,-1 0 0,1 0 0,0 0-1,-1 0 1,1 0 0,0 0 0,-1-1 0,1 1 0,0 0 0,0 0-1,0 0 1,0-1 0,0 1 0,-1 0 0,1-1 0,0 1-1,0 0 1,-1 0 0,1 0 0,0 0 0,0-1 0,0 1 0,0 0-1,0-1 1,0 1 0,-1 0 0,1-1 0,0 1 0,0 0 0,0 0-1,0 0 1,0-1 0,0 1 0,1 0 0,-1-1 0,0 1 0,0 0-1,0-1 1,0 1 0,0 0 0,0 0 0,1 0 0,-1 0-1,0-1 1,0 1 45,17-16-3525,9 2-722,6-3-3666</inkml:trace>
  <inkml:trace contextRef="#ctx0" brushRef="#br0" timeOffset="4134.593">7553 2128 8708,'-34'8'6443,"32"-8"-6339,0 1 1,1 1-1,-1-2 1,1 2-1,-1-1 0,1 0 1,-1 1-1,1-1 1,-1 1-1,1 0 0,0-1 1,0 1-1,0-1 1,0 2-1,0-2 0,0 1 1,1 0-1,-1 0 1,1 0-1,-1 0 0,1 0 1,-1 0-1,1 0 1,0 0-1,0 0 0,0 0 1,0 0-1,1 0 1,-1 0-1,1 0-104,0 0 13,1 0 0,-1 0 1,1 0-1,-1 0 0,2-1 0,-2 2 0,1-2 1,1 1-1,-1-1 0,-1 0 0,2 0 0,-1 1 1,0-1-1,1-1 0,-1 1 0,1 0 0,-1 0 1,1-1-1,0 1-13,11 1 14,0 1 0,1-2 1,-1 0-1,1-1 0,-1-1 1,0 0-1,2-1-14,4 1 1,-15 1 4,0-1-1,1 0 1,-1 0-1,1-1 1,-1 1 0,-1-1-1,2 0 1,-1 0-1,-1-1 1,2 1-1,-2-1 1,1 0-1,-2-1 1,2 1-1,-1 0 1,0-1 0,0-1-5,-3 4 5,-1-1 0,1 1 1,0-1-1,0 0 1,-1 1-1,0-1 1,1 0-1,-1 0 1,0 1-1,0-1 1,0 0-1,0 1 1,0-2-1,0 2 1,-1-1-1,1 0 0,0 1 1,0-1-1,-1 1 1,0-1-1,0-1-5,-1 1 5,0 0-1,0-1 1,0 2 0,1-1-1,-2 0 1,1 0-1,0 0 1,0 1-1,-1 0 1,1 0-1,0-1 1,-1 1 0,1 1-1,-1-2 1,0 1-1,0 1 1,1 0-1,-1-1 1,1 1-1,-1 0 1,0 0 0,1 0-1,-1 0 1,0 1-5,-12-1 1,1 1 0,0 1 1,0 0-1,0 1 0,1 1 1,-1-1-1,1 2 0,-1 0 1,1 1-1,1 1 0,0 0 1,-12 8-2,18-12 1,1 2 1,0-1 0,0 1 0,-1 0 0,2 0 0,-1 0-1,2 1 1,-2-1 0,1 1 0,1 0 0,0 0-1,0 1 1,0-1 0,1 1 0,0-1 0,0 1 0,1 0-1,-1 0 1,2-1 0,-1 1 0,1 0 0,0 0-1,0 0 1,1 0 0,0 2-2,1-5-29,-1 1 1,1-1-1,1 0 0,-1 1 0,1-2 1,0 1-1,0 0 0,0 0 1,0-1-1,1 0 0,-1 1 1,0-1-1,1 0 0,1-1 0,-2 1 1,2 0-1,-1-1 0,0 0 1,1 0-1,-1-1 0,1 1 0,0-1 1,-1 0-1,1 0 0,4-1 29,10 3-574,0 0-1,1-3 0,-2 1 1,2-2-1,14-2 575,73-27-6498,-84 21 5051,29-11-2360,-6-2 152</inkml:trace>
  <inkml:trace contextRef="#ctx0" brushRef="#br0" timeOffset="4531.463">8388 1251 1745,'-6'-6'6943,"0"21"-3375,-49 115 1901,-50 161-3142,25-78-1767,56-112-389,5 0-1,-7 99-170,22-155 33,1 17 108,15-63-45,35-61 19,50-98-54,-25 62-61,-65 91-7,1 0 0,0 0 0,0 1 0,1 0 0,0 0 0,0 0 0,0 1 0,1 1 0,0 0 0,-1 0 0,2 1 0,-1 0 0,7-1 7,0 3-69,0 1 0,-1 0-1,1 1 1,-1 0 0,1 1-1,-1 1 1,0 1 0,0 1-1,0 0 1,0 1-1,-1 1 1,0-1 0,6 6 69,-9-5-280,37 29-2541,-36-3-4051,-14-22-3562</inkml:trace>
  <inkml:trace contextRef="#ctx0" brushRef="#br0" timeOffset="38429.676">2060 3025 2369,'12'-16'2975,"49"5"-1980,38-5-688,-31 5 111,1 2 0,44 2-418,-40 2 236,506-47 1170,177 19 99,84 28 377,-468 7-1398,567-29 1357,-75-36-851,-263 30-814,-409 40-611,-185-6 369,-5-1-82,0 0 0,0 0 1,0-1-1,0 2 0,0-1 1,-1 0-1,2 0 0,-2 1 0,1-1 1,0 0-1,0 1 0,0 0 0,0 0 1,-1-1-1,1 2 0,0-1 1,0-1-1,-1 2 0,1-1 0,-1 0 1,1 1-1,-1-1 0,0 1 0,0-1 1,0 1-1,1-1 0,-2 1 1,1 0-1,1-1 0,-2 2 148,-1 15-3548,-7 3-3973</inkml:trace>
  <inkml:trace contextRef="#ctx0" brushRef="#br1" timeOffset="154239.268">12617 10752 3458,'-5'0'3745,"7"5"-2144,-2-1 224,5-1 0,5 2-1441,8-4-368,4-1 0,6-3 32,-3-4-64,11-3-384,0-1-1425,3 1 928,12 1-1312,0 5-5362</inkml:trace>
  <inkml:trace contextRef="#ctx0" brushRef="#br1" timeOffset="157313.845">17027 10521 10357,'-39'38'6288,"-12"35"-4658,49-69-1605,1 1-1,0 0 1,0 0-1,0 0 1,1 1-1,0-2 1,0 1-1,0 1 1,1-1-1,0 0 1,0 0-1,0 0 1,1-1-1,-1 2 1,1-2-1,1 4-24,0-5-17,0 0 1,0 0-1,0 0 0,1 0 0,0 0 1,-1-1-1,1 0 0,-1 0 1,2 0-1,-1-1 0,-1 1 0,2-1 1,-1 1-1,0-1 0,0-1 0,0 1 1,1 0-1,-1-1 0,0 0 0,1 0 1,-1-1-1,0 1 0,0-1 0,1 1 1,-1-2-1,0 1 0,0 0 0,0-1 1,2-1 16,25-9-160,-1-1 1,0-2 0,-1-2-1,0 0 1,-1-2 0,-1-1-1,-1-1 160,38-30-160,-55 44 146,-7 4 16,0 1 0,1 0 0,-1 0 0,1 0 0,0 0 0,0 0 0,-1 1 0,1-1 0,0 1 0,0 0 0,0 0 0,0 0 0,0 0 0,2 0-2,39-5 371,-43 6-336,0 1 1,0-1 0,0 1-1,0 0 1,0-1 0,-1 1-1,1-1 1,0 1 0,0 0-1,-1-1 1,0 2 0,1-1-1,0-1 1,0 1 0,-1 0 0,0 0-1,0 0 1,1 0 0,-1 0-1,0 0 1,1 0 0,-1 0-1,0 0 1,0 0 0,0 0-1,0 0 1,0 0 0,0 0-1,0 0 1,0 0 0,-1 0-1,1 0 1,-1 0 0,1 0-1,0-1 1,0 2 0,-1-1 0,1-1-1,-1 1 1,0 0 0,1 0-1,-1-1 1,0 1 0,0 0-1,1 0 1,-1-1 0,0 1-1,0 0-35,-47 55 822,-8 33-275,50-79-688,1 0 1,0 0-1,0 0 0,1 1 1,1-1-1,0 1 0,0 0 1,0 0-1,2 0 0,0 1 1,0 5 140,1-14-301,2 25-893,9-16-2797,11-8-9348</inkml:trace>
  <inkml:trace contextRef="#ctx0" brushRef="#br1" timeOffset="160615.768">21003 10338 4226,'0'-2'702,"0"2"-475,0-1 0,0 1 1,0 0-1,0 0 1,0-1-1,0 1 1,0-1-1,0 1 1,0-1-1,0 1 0,0 0 1,0 0-1,0-1 1,0 1-1,0-1 1,0 1-1,1-1 0,-1 1 1,0 0-1,0 0 1,1-1-1,-1 1 1,0-1-1,0 1 1,0 0-1,0-1 0,1 1 1,-1 0-1,1 0 1,-1 0-1,0 0 1,1-1-1,-1 1 0,0 0 1,0 0-1,1-1 1,-1 1-1,1 0 1,-1 0-1,1 0 1,-1 0-1,0 0 0,0 0 1,1 0-228,-2 50 1457,-5 111-518,10 95-615,-2-216-232,21 123 1650,-20-129-48,-12-42-544,-23-81-593,-24-86-1258,37 123-1092,18 51 1763,1 1-5,1 0 0,-1 0 1,0 0-1,0 0 0,0 0 1,0 0-1,0 0 1,1 0-1,-1 0 0,0 1 1,0-1-1,1 0 1,-1-1-1,0 1 0,1 0 1,-1 0-1,0 0 1,0 0-1,0 0 0,0 0 1,0 0-1,0 0 1,1 0-1,-1-1 0,0 1 1,0 0-1,1 0 1,-1 0-1,0 0 0,0-1 1,0 1-1,1 0 1,-1 0-1,0 0 0,0 0 1,0 0-1,0 0 1,0-1-1,0 1 0,0 0 1,0 0-1,0-1 1,0 1-1,0 0 0,0-1 1,0 1-1,0 0 0,0 0 1,0 0 34,100 64-2732,-89-59 2514,-1-2 0,1 1 0,0-1 0,-1-1 0,2 1 0,-1-2 0,0 0 0,0 0-1,1-1 1,-1-1 0,0 0 0,0 0 0,0-2 0,0 1 0,3-2 218,122-58 889,-130 58-543,-1 0 0,1-1 0,-1 0 0,-1 1-1,1-2 1,-1 0 0,1 1 0,-1-1 0,-1 0 0,0 0 0,0 0 0,0-1 0,0 1 0,0 0 0,-2-1 0,2-7-346,-2 11 229,-1-2 0,0 1-1,0 0 1,0 0 0,0 0 0,-1 0-1,0-1 1,0 2 0,0-2-1,0 1 1,-1 1 0,1-2-229,-8-47 686,15-5-622,-24 63-74,-6 42 71,-60 109 160,80-148-218,-1 1 0,1 0 0,1-1 0,0 2-1,0-1 1,1 0 0,0 1 0,1-1 0,0 1-1,0-1 1,2 1 0,-1-1 0,1 1 0,1-1-1,-1 0 1,2 0 0,0 1 0,0-1 0,0-1-1,5 8-2,-6-13-28,1 1-1,-1-1 0,1-1 0,0 1 0,0 0 1,1-1-1,-1 1 0,1-1 0,0 0 0,0 0 1,0-1-1,0 0 0,0 0 0,1 1 0,-1-1 0,1-1 1,-1 1-1,1-1 0,-1 0 0,4 1 29,1-2-179,1 0-1,0 0 0,0 0 1,-1-2-1,0 1 0,1-2 1,0 1-1,-1-1 0,0 0 1,0-1-1,0 1 1,0-2-1,1 0 180,14-10-2069,-1-2 0,-1 0 0,19-18 2069,-6 4-4528,0 4-4740</inkml:trace>
  <inkml:trace contextRef="#ctx0" brushRef="#br1" timeOffset="161063.902">22220 9621 8884,'-1'10'4626,"-7"3"-2765,4-8-1062,-63 105 1677,14-32-1674,15-25-316,2 2 0,2 2-1,3 0 1,1 5-486,-61 224 662,57-202-576,23-62-67,1 1 1,0 0-1,3 0 1,-1 0-1,2 1 1,1 0-1,1 1 1,1 0-1,2 2-19,1-27 1,0 1 0,0-1-1,0 1 1,0-1 0,0 1-1,0 0 1,0-1 0,0 0-1,0 1 1,0-1 0,0 1-1,0 0 1,0-1 0,1 0-1,-1 0 1,0 1 0,1 0-1,-1-1 1,1 1 0,-1-1-1,0 0 1,0 0 0,1 1-1,-1-1 1,1 0 0,-1 1 0,1-1-1,-1 0 1,0 1 0,1-1-1,0 0 1,-1 0 0,1 0-1,-1 0 1,0 0 0,1 0-1,0 0 1,-1 0 0,1 0-1,-1 0 1,1 0 0,-1 0-1,1 0 1,0 0 0,-1 0-1,0 0 1,1 0 0,-1 0-1,1-1 1,0 1 0,-1 0-1,0-1 1,0 1 0,1-1-1,-1 1 1,1 0 0,-1 0 0,1-1-1,-1 1 1,0-1 0,0 1-1,0-1 1,1 1 0,-1 0-1,0-1 1,1 1 0,-1-2-1,43-73 2,-27 40-13,-2-1-1,-2 0 0,8-31 12,-19 59 1,8-33-1,-3 0 1,0-1 0,-3 0-1,-3-2 0,1 40 0,0-10 13,-1 1 0,-1-1 0,0 1 0,-1 0 0,1-1 0,-2 2 0,-1-2 0,-4-9-13,8 20 24,-2 0 1,1 0-1,-1 0 0,1 0 0,-1 0 0,1 0 1,-2 1-1,1-1 0,0 0 0,0 0 0,-1 1 1,1 0-1,0 0 0,-1 0 0,0 0 0,1 0 1,-1 1-1,0-1 0,0 1 0,0-1 0,-1 2 1,1-1-1,0 0 0,0 0 0,-1 1 0,1-1 1,-1 1-1,1 0 0,-2 0-24,3 1 31,-1-1-1,1 1 1,-1 0 0,0 0-1,1 0 1,0 1-1,0-2 1,-1 2 0,1-1-1,0 2 1,0-2 0,0 1-1,1 0 1,-2-1 0,2 2-1,-1-1 1,1 0 0,-1 0-1,1 1 1,0-1 0,0 0-1,0 1 1,0-1 0,0 1-1,1 0 1,-1-1 0,0 1-1,1-1 1,0 1-1,0-1 1,0 1 0,0 0-31,0 4 20,0 0 0,0 0 0,2 0 0,-2 0 0,2 0 0,-1-1 0,2 1 0,-1 0 1,0 0-1,1-1 0,0 0 0,1 0-20,3 3 3,1 0-1,-1-1 1,2 0 0,0 0 0,0-1 0,0 0-1,1-1 1,0 0 0,0-1 0,0 0 0,1 0 0,0-1-1,-1 0 1,2-1 0,-1-1 0,0 1 0,1-1-1,-1-1 1,8-1-3,74 1-34,1-4-1,-1-4 1,-1-5-1,0-3 1,22-9 34,-60 13-39,129-26-197,-11 1-1662,-59 15-4966,-83 16-8338</inkml:trace>
  <inkml:trace contextRef="#ctx0" brushRef="#br1" timeOffset="158161.868">18622 10724 6339,'0'-3'313,"0"1"1,0-1-1,0 0 1,0 0-1,-1 0 0,1 0 1,-1 1-1,1-1 1,-1 1-1,-1-1 0,2 1 1,-2-1-1,1 0 1,0 1-1,-1 0 1,1 0-1,-1-1 0,0 1 1,0 1-1,0-2 1,-1 0-314,0 1 93,-2-4 51,0 0 1,0 1-1,-1 0 0,0-1 0,0 1 0,0 1 1,0 0-1,-1 0 0,0 0 0,0 1 0,1 0 1,-2 0-1,1 0 0,-1 1 0,1 1 0,-1-1 1,1 1-1,-8 0-144,5 2 103,1-1 0,-1 2 0,1-1 0,-1 2-1,1-1 1,0 1 0,0 0 0,0 1 0,1 0 0,-1 1 0,1-1 0,-4 4-103,-48 54 710,46-43-567,1 0 0,0 1 0,2 0 0,0 1 0,-1 8-143,2-7 80,2-6-31,2 1-1,-1 0 1,2 0 0,0 1 0,1 0-1,1 0 1,0 12-49,3-27 2,-1 0 0,1-1 1,-1 0-1,1 0 0,0 1 0,0 0 0,0-1 0,1 0 0,-1 0 1,1 1-1,-1 0 0,0-1 0,1 0 0,0 0 0,0 1 0,0-1 1,0 0-1,0 0 0,1 0 0,-1 0 0,1 0 0,-1 0 0,1-1 0,-1 1 1,2 0-3,1 0 2,1-2 1,-1 1 0,1-1-1,0 1 1,-1-1 0,1 0-1,-1 0 1,1-1 0,-1 0-1,1 1 1,-1-2 0,1 1-1,0-1-2,7-2 8,1-2 0,-1 1-1,0-1 1,0-1 0,-1 0-1,0-1 1,0 0 0,1-2-8,124-115 64,-130 121-63,213-221 112,-174 172-41,-3-1-1,18-32-71,-46 64 24,-1 0-1,-2-2 1,-1 0 0,0 0 0,-1 0 0,-2-1 0,0 0 0,-1-9-24,0-24 71,-3 0 0,-3-42-71,0 91 2,0-5 3,0 1 0,-1-2 0,0 1 0,-1 0 0,0 0 0,-2 1 0,0-1 0,-3-9-5,7 22 9,-1-2 0,0 2 0,1-1 0,-1 1 0,1-1 0,-1 1 0,0-1 0,0 2 0,1-2 0,-2 1 0,1-1 0,0 1 0,0 0 0,0 0 0,0 0 0,-1 0 0,1 0 0,-1 0 0,2 0 0,-2 0 0,1 0 0,-1 1 0,1 0 0,-1-1 0,1 1 0,-1-1 0,0 1 0,0-1 1,1 1-1,-1 0 0,1 0 0,-1 0 0,0 0 0,1 0 0,-1 1 0,1-1 0,-1 1 0,1-1 0,-1 1 0,1-1 0,-1 1 0,0 0-9,-18 48 296,-96 315 334,101-289-765,4 0 1,3 1 0,3 0 0,5 65 134,-1-129-355,1-1-1,1 0 1,0 0 0,0 0-1,1 0 1,1 0-1,-1 0 1,2 0 0,0 0-1,0-1 1,1 0-1,0 0 1,0 0 0,6 5 355,-7-11-551,1 0 0,0-1 0,1 0-1,-1-1 1,0 1 0,1-1 0,0 0 0,0 0 0,0-1 0,-1 0 0,1 1 0,0-2 0,0 0 0,1 0 0,-1 0 0,0 0 0,0 0 0,0-1 0,-1-1 0,4 0 551,37-10-4309</inkml:trace>
  <inkml:trace contextRef="#ctx0" brushRef="#br1" timeOffset="158581.143">19332 10611 6451,'0'-3'483,"-1"2"0,1-1-1,0 0 1,0 0 0,0 0 0,0 0 0,0 0-1,1 0 1,-1 0 0,1 0 0,0 0 0,-1 0-1,1 1 1,0-1 0,0 0 0,-1 0 0,2 1-1,-1-2-482,6-12 1197,-5 9-970,-2 0-1,1 0 1,-1 0-1,0 0 1,0 1-1,0-1 1,-1 0-1,1 0 1,-2 0-1,1 0 1,-1 0-227,1 3 44,-2 1 0,2 0 0,-1 0-1,-1-1 1,1 2 0,0-1 0,0 0 0,-1 1 0,0-2 0,1 3 0,-1-2 0,1 1-1,-1 0 1,0-1 0,1 2 0,-1-1 0,0 0 0,0 1 0,0-1 0,0 1-1,0 0 1,0 0 0,0 0 0,0 0 0,0 1 0,0 0 0,0 0 0,0-1 0,-2 2-44,-8 2 55,1-1 1,0 2-1,0-1 1,0 2-1,0 0 0,1 0 1,0 1-1,0 1 1,1 0-1,0 0 1,0 0-1,1 2 1,0-1-1,1 2 1,-1 0-56,1-1 22,0-1 1,1 1-1,1 1 1,-1-1-1,2 1 0,0 1 1,-1-1-1,3 1 1,-1 0-1,0-1 0,2 2 1,0-1-1,0 0 1,1 1-1,1-1 0,0 0 1,0 0-1,1 1 1,1-1-1,1 7-22,-2-16 0,0 1 0,0-1 0,0 0 0,1 0 0,-1 1 0,1-1 0,-1 0 0,1 0 0,0 0 0,0 0 0,0-1 0,1 1 0,0 0 0,-1-1 0,1 0 0,-1 0 0,1 1 0,0-1 0,0-1 0,0 1 0,1-1 0,-1 1 0,0-1 0,1 0 0,-1 0 0,0 0 0,3 0 0,9 0-1,-1-1 0,-1-1 0,2 0 0,-2-1 0,1 0 0,0-1 0,-1-1 0,1 0 0,-1-1 0,0 0 0,6-4 1,3-4 10,1 0 0,-1-2-1,-1 0 1,0-1 0,-2-1-1,0-1 1,-1 0 0,13-20-10,1-11 51,-40 49-35,2 2-14,0 0 0,-1 0 1,1 1-1,0 0 1,1 0-1,-1 1 1,0 0-1,1 0 1,0 0-1,0 1 0,0-1 1,0 1-3,-2 3-39,0-1 0,1 1 0,0-1 0,1 2 1,0-1-1,0 1 0,1 0 0,0 0 0,0 0 0,1 0 1,0 1-1,1-1 0,0 0 0,0 1 0,2 0 0,-1 7 39,1-13-137,-1 0 0,2 1 0,-1-1 0,1 0 0,-1 0 1,1 0-1,0 0 0,0 0 0,1 0 0,-1 0 0,1 0 0,1 2 137,-1-4-289,0 0 0,1 1 0,-1-1-1,1-1 1,-1 2 0,1-2 0,-1 1 0,1-1 0,0 1 0,0-2 0,0 2 0,0-1 0,0-1 0,0 1-1,1 0 1,-1-1 0,0 1 0,0-1 0,1 0 0,-1 0 0,0-1 0,0 1 0,0-1 0,1 0 0,0 0 289,39-7-4352,7-7-3350</inkml:trace>
  <inkml:trace contextRef="#ctx0" brushRef="#br1" timeOffset="158856.238">20167 9709 7251,'-2'1'278,"1"0"1,-1-1-1,1 1 0,-1 1 0,1-2 0,-1 2 0,1-1 1,0 0-1,0 1 0,-1-1 0,1 0 0,1 0 0,-2 1 1,1 0-1,1 0 0,-1-1 0,0 1 0,0-1 0,1 1 1,0 0-1,-1-1 0,1 2 0,0-2 0,-1 1 0,1 0 0,0-1 1,0 2-1,1 0-278,-1-3 34,-65 278 3898,19-72-3334,13 87-342,34-122-929,-1-165 552,0 3-256,0-1-1,1 0 1,1 0-1,-2 0 1,3 0-1,-1 0 1,0 0-1,0-1 1,4 6 377,-5-12-265,0 0 1,0 0 0,-1 0 0,1 0 0,0-1 0,0 1 0,0 0 0,0 0-1,0-1 1,0 0 0,0 1 0,0-1 0,0 1 0,0-1 0,0 1 0,0-1-1,1 0 1,-2 0 0,2 0 0,-1 0 0,0 0 0,1 0 0,-2 0 0,2 0-1,-1 0 1,0 0 0,0 0 0,0-1 0,0 1 0,1-1 0,-2 1 0,2-1 0,-1 1-1,-1-1 1,2 0 264,16-9-6424</inkml:trace>
  <inkml:trace contextRef="#ctx0" brushRef="#br1" timeOffset="159126.479">19694 10363 5186,'-53'2'6833,"52"-1"-6738,1 0 0,0 0 0,-1-1 0,1 2 0,-1-1 0,1-1 1,-1 1-1,1 0 0,0 0 0,0 0 0,0 0 0,0 0 0,0 0 0,0 0 0,0 0 1,0-1-1,0 2 0,0-1 0,0-1 0,0 1 0,0 1 0,0-2 0,0 1 0,1 0 0,-1 0 1,1-1-1,0 2 0,-1-1 0,0-1 0,1 1 0,-1 0 0,1 0 0,0-1 0,-1 0 1,1 1-1,0 0 0,0 0-95,5 4 143,1 1 1,-1-2 0,2 1-1,-2-1 1,2 1 0,-1-1-1,1-1 1,-1 0-1,2 0 1,-2-1 0,1 0-1,1 0 1,1-1-144,1 2 51,199 33-126,-55-13-7083,-109-13-3065</inkml:trace>
  <inkml:trace contextRef="#ctx0" brushRef="#br1" timeOffset="159964.837">20564 10582 4434,'3'-3'591,"-1"0"-1,0 0 1,0-1 0,-1 1-1,1 0 1,-1 0 0,1-1-1,-1 0 1,0 1 0,0-1-1,-1 1 1,0-1 0,1 0-1,-1 0 1,0 1-591,2-6 1032,-5-3 511,0 9-1456,0 0 1,0 1 0,0-1 0,0 1-1,-1 0 1,1-1 0,-1 2 0,0-1-1,1 0 1,-1 1 0,-1 0 0,2-1-1,-1 2 1,-1-1 0,2 1 0,-2-1-1,1 1 1,0 0 0,0 0 0,0 1-1,0-1 1,0 1 0,0-1 0,0 2-1,0-1 1,0 0 0,1 1 0,-3 1-88,-84 55 592,66-42-486,3 1 1,-1 0-1,1 2 0,1 1 1,-5 7-107,19-21 13,1 1 0,0 0 0,0 0 0,1-1 1,0 2-1,0-1 0,1 1 0,-1 0 0,2 0 0,0 0 0,-1 0 1,2 0-1,-1 1 0,2-1 0,-1 0 0,0 0 0,2 1 1,-1-1-1,2 7-13,-2-13 0,1 0 0,0-1 0,-1 1 0,1-1 1,0 1-1,0 0 0,0-1 0,1 1 0,-2-1 1,2 0-1,-1 1 0,0-1 0,1 0 0,-1 0 1,1 0-1,-1 0 0,1 0 0,-1 0 0,1 0 1,0 0-1,-1-1 0,1 0 0,0 1 0,0-1 1,-1 1-1,1-1 0,0 0 0,0 1 0,0-1 0,57-3 0,-41-2 7,-1 0 0,0-1-1,0-1 1,-1-1 0,1 0 0,-1-1 0,-1 0 0,0-2-1,12-11-6,47-38 64,-69 55-53,0 1 0,1 0-1,-1-1 1,-1 1 0,1-1-1,-1-1 1,0 1 0,0 0-1,0-1 1,-1 0 0,0 0-1,0 0 1,-1 0 0,0-1-1,0 1 1,0-1 0,-1 1 0,0 0-1,1-1 1,-2 0 0,0 0-1,0 1 1,0-1 0,-2-6-11,2 11 5,-1 0 1,1 0 0,-1 1 0,1-1 0,-1 1 0,0-2-1,0 2 1,0-1 0,0 1 0,0-1 0,0 1 0,0-1 0,-1 1-1,1 0 1,0 0 0,-1-1 0,1 1 0,-1 0 0,1 0-1,-1 0 1,0 1 0,1-1 0,-1 0 0,1 0 0,-2 1 0,2 0-1,-1-1 1,0 1 0,0 0 0,0-1 0,0 1 0,1 0-1,-1 1 1,0-1 0,0 0 0,0 1 0,1-1 0,-2 0 0,2 1-1,-1 0 1,0-1 0,1 1 0,-1 0 0,1 0 0,-1 0 0,1 0-1,-2 1-5,-11 10 48,1 0 0,1 2-1,0-1 1,0 2 0,1 0-1,1 0 1,0 0 0,1 3-48,4-9 0,-1 1 0,2 0 0,0 0 0,0 1 0,1 0 0,0 0 0,1 0 0,1-1 0,-1 2 1,1 8-1,1-14-136,0 1 1,0-1 0,0 0 0,1 0-1,1 0 1,-2 0 0,3 1-1,-2-1 1,1 0 0,1-1 0,0 1-1,0 0 1,0 0 0,0-1 0,0 0-1,1 0 1,1 0 0,-2 0 0,4 1 135,-3-4-372,0 1 1,-1-1 0,1 0 0,1 0 0,-2 0 0,2-1-1,-1 1 1,1-1 0,-1 0 0,1 0 0,-1-1-1,1 1 1,-1-1 0,1 0 0,0 0 371,41 0-12606</inkml:trace>
  <inkml:trace contextRef="#ctx0" brushRef="#br1" timeOffset="155247.038">13613 9691 6243,'0'-1'125,"0"1"0,-1-1 1,0 0-1,0 0 0,1 1 1,-1-1-1,0 0 0,0 0 1,1 1-1,-1-1 0,0 1 1,0-1-1,1 0 0,-2 1 1,1 0-1,1 0 0,-1-1 1,-1 1-1,2 0 0,-1-1 1,-1 1-1,2 0 0,-1 0 1,-1 0-1,2 0 0,-1 0 1,-1 0-1,2 1 0,-1-1 0,-1 0 1,2 1-1,-1-1 0,0 0 1,0 0-1,0 1 0,0 0 1,0-1-1,0 1-125,-6 65 934,-31 159 837,-11 141-733,42-286-948,-4 56 733,5 70-823,13-68 1072,-7-136-1045,0 0 0,-1 1 0,1-1 0,1-1 0,-1 2 0,0-1 0,1 0 0,-1 0 0,0 0 0,1 0 0,0 0 0,0 0 0,-1 0 0,1 0 0,0 0 0,0-1 0,1 1 0,-1 0 0,0 0 0,1-1 0,-1 1 0,1-1 0,-1 1 0,1-2 0,0 2 0,-1-1 0,1 0 0,0 0 0,0 0 0,0 0 0,0-1 0,0 1 0,0 0 0,0-1 0,0 0 0,0 1 0,0-1 0,0 0 0,1 0 0,-2 0 0,1 0 0,1-1 0,-1 1-27,2-2 19,0 0 0,0-1 0,0 0 0,-1 1 1,0-2-1,1 1 0,-1 0 0,0-1 1,0 0-1,-1 1 0,1-1 0,0 0 0,-2 0 1,3-3-20,3-5 37,100-179 214,-70 128-218,-15 24-15,2 1 1,1 1-1,2 1 1,5-3-19,-32 38 3,0 1 0,0-1 0,0 1 0,0-1 0,0 1 0,1 0 0,-1 0 0,0 0 0,0-1 1,0 1-1,0 0 0,1-1 0,-1 1 0,0 0 0,0-1 0,0 1 0,0 0 0,0 0 0,0 0 0,1 0 0,-1 0 0,0-1 0,1 1 1,-1 0-1,0 0 0,1-1 0,-1 1 0,0 0 0,0 0 0,0 0 0,1 0 0,-1 0 0,1 0 0,-1 0 0,1 0 0,-1 0 1,0 0-1,0 0 0,0 0 0,1 0 0,-1 0 0,0 0 0,1 0 0,-1 0 0,1 0 0,-1 1 0,0-1 0,0 0 0,0 0 0,0 0 1,1 1-1,-1-1 0,0 0 0,1 0 0,-1 0 0,0 0 0,0 1 0,1-1 0,-1 0 0,0 1 0,0-1 0,0 0 0,0 1 0,0-1-3,-1 22 231,-79 286 540,75-289-673,0 0 1,1 0 0,1 0 0,2 1-1,-2 16-98,14 0 206,-10-36-202,0 1 0,1-1 0,-2 1 0,2-1 0,-1 1 0,0-1 0,1 0 0,-2 0 0,2 0 0,-1 0 0,0 0 0,1 0 0,-1 0 0,0 0 0,0 0 0,0 0 0,1-1 0,-2 1 0,2-1 0,-1 0 0,0 1 0,0 0 0,0-1 0,1-1-4,39-28-192,25-9-1993,-7 9-4464,-14 9-463,-24 9 2699</inkml:trace>
  <inkml:trace contextRef="#ctx0" brushRef="#br1" timeOffset="155677.457">14280 10629 7427,'-9'8'710,"1"0"0,0 0 0,0 1-1,1 0 1,0 0 0,1 0-1,-2 2-709,-1 5 328,1 2 1,1-2-1,0 2 0,1-1 0,1 1 0,-1 10-328,2-7 146,2 1 1,-1-1-1,3 1 1,0-1-1,1 0 0,1 0 1,1 1-1,2 1-146,-5-18 11,0-1-1,1-1 1,-1 2-1,1-1 1,0-1-1,0 1 1,0 0-1,1 0 1,-1-1-1,1 1 1,0 0-1,0-1 1,0 1-1,1-1 1,0 0-1,-1 0 1,1 0-1,0 0 0,0 0 1,0-1-1,0 0 1,1 0-1,-1 1 1,0-2-1,1 1 1,0 0-1,-1-1 1,1 1-1,0-1 1,1 0-11,4-2 23,0-2 1,0 1-1,0 0 0,-1-1 0,1 0 1,-1-1-1,0 0 0,1-1 1,-2 1-1,1-2 0,-1 1 1,1-1-1,-2 0 0,1 0 0,5-7-23,16-13 63,0 2 18,-1-2 0,-1 0 0,-1-2 0,11-17-81,39-81 416,-67 107-319,-4 11-15,0-1 0,0 0-1,-1 0 1,0 0 0,-1-1 0,0 0-1,0 1 1,-1 0 0,0-3-82,-1 6 89,0 0 0,-1-1 0,1 1 0,-2 0 0,1-1 0,-1 1 0,0 0 0,0 0 0,-1 0 0,0 1 0,0-1 0,0 1 0,0-1 0,-1 1 0,0 0 0,0 0 0,-4-3-89,8 8 7,0 1 0,0-1 0,0 0 0,0 1 0,0-1 0,-1 0 0,1 0 0,0 0 0,0 0 0,0 1 0,0-1 0,0 0 0,0 1 0,0-1 0,0 0 0,0 1 0,-1-1 0,1 0 0,0 0 0,0 0 0,-1 0 0,1 0 0,0 0 0,-1 0 0,1 1 0,0-1 0,0 0 0,0 0 0,0 0 0,-1 0 0,1 0 0,-1 0 0,1 0 0,0 0 0,-1 0 0,1 0 0,0 0 0,0 0 0,0 0 0,0 0 0,-1 0 0,1 0 0,-1 0 0,1 0 0,0 0 0,-1-1 0,1 1 0,0 0 0,0 0 0,0 0 0,0 0 0,0 0 0,-1 0 0,1 0 0,0-1 0,0 1 0,-1 0 0,1-1 0,0 1 0,0 0 0,0-1 0,0 1 0,-1 0 1,1 0-1,0 0 0,0 0 0,0-1-7,4 23 76,25 56-541,5-30-2813,15-3-2903,-24-26-3789</inkml:trace>
  <inkml:trace contextRef="#ctx0" brushRef="#br1" timeOffset="156209.518">15012 10566 5491,'-1'-1'281,"0"0"0,0 0 0,0 1 0,0 0 0,-1-1 0,2 1 0,-2-1 0,1 1 0,0 0 0,-1 0 0,1 0 0,0-1 0,0 1 0,-1 1 0,1-1 1,0 0-1,-1 0 0,1 1 0,0-1 0,0 1 0,0-1 0,-1 0 0,2 1 0,-2-1 0,1 1-281,-2 0 182,1 2-1,1-2 1,-2 1 0,1 0-1,1 0 1,-1 0-1,0 1 1,0-1 0,1 0-1,0 1 1,0-1-1,-1 1 1,1 0 0,1-1-1,-1 1 1,0 0-1,0 0-181,-2 10 162,0 2 0,0-1 0,2-1 0,-1 2 0,2-1 0,0 0 0,1 0 0,0 1 0,1-1 0,0-1 0,2 2 0,0-2 0,0 1 0,1-1 0,1 0 0,0 0 0,1-1 0,2 3-162,-8-12 7,1-1-1,0 0 0,0 0 0,0 0 0,1-1 0,0 1 0,-1-1 0,0 1 0,1-1 0,-1 0 0,1 1 0,0-2 0,0 1 0,0 0 0,-1 0 0,1-1 0,0 0 0,0 0 0,0 0 0,-1 0 0,1 0 0,0 0 0,0 0 0,0-1 0,-1 1 0,1-1 0,1 0-6,2-2 15,-1 1-1,1-1 0,0 1 1,0-2-1,-1 1 1,-1-1-1,2 1 0,-2-1 1,4-3-15,13-10 41,48-33 55,-4-6-27,-55 48-43,-1 0 0,0-1 0,-1 0 0,0-1 0,0 0 0,-1 0 0,0-1-1,-1 1 1,0-2 0,2-7-26,-3-1 199,-11 31-62,-21 64 288,4-38-334,15-26-18,0 1-1,1 0 1,0 1-1,1-1 1,0 1-1,1 1 0,1-2 1,0 3-1,1-2 1,0 1-73,4 54 5,-1-67-5,-1-1 0,1 1 0,0 0 0,0 0 0,1-1 0,-1 2 0,0-1 0,0-1 0,1 1 0,-1 0 0,0 0 0,1-1 0,-1 1-1,0 0 1,0 0 0,1-1 0,0 1 0,-1 0 0,1 0 0,-1-1 0,1 0 0,0 1 0,-1 0 0,1 0 0,-1-1 0,1 0 0,0 1 0,0-1 0,-1 1 0,1-1 0,0 0-1,0 1 1,0-1 0,0 0 0,0 0 0,-1 0 0,1 0 0,0 0 0,0 0 0,0 0 0,0 0 0,0 0 0,-1 0 0,1 0 0,0 0 0,0-1 0,-1 1 0,1-1 0,1 1 0,52-33-51,73-68-203,18-24 254,-98 83-16,1 4 0,21-11 16,-66 46 7,0 2-1,1-1 1,-1 1-1,0-1 1,1 1-1,-1 0 1,0 0-1,0 1 1,1-1-1,0 0 1,-1 1-1,1 0 1,-1 0-1,3 0-6,-6 1 10,0-1 0,1 0 1,-1 1-1,1-1 0,-1 0 0,1 0 0,-1 0 0,0 1 1,0-1-1,1 1 0,-1-1 0,0 1 0,1-1 1,-1 0-1,0 0 0,0 1 0,1 0 0,-1-1 0,0 1 1,0-1-1,0 0 0,0 1 0,0-1 0,0 1 0,0 0 1,0-1-1,0 0 0,0 1 0,0-1 0,0 1 0,0-1 1,0 1-1,0-1 0,0 0 0,-1 1 0,1-1 0,0 1 1,-1 0-1,1-1 0,0 0 0,-1 0-10,1 6 55,-36 78 575,25-59-614,1 1 0,1 1 0,2 0 0,0 1 0,2 0 0,0 6-16,5-34 2,0 2-163,-1 0 0,0 0 0,1 1-1,-1-1 1,1 0 0,0 0 0,0 1 0,0-1 0,0 0 0,0 1 0,1-1-1,-1 1 1,1-1 0,0 0 0,-1 0 0,1 1 0,0-2 0,0 1-1,0 1 1,0-1 0,0-1 0,1 2 0,-1-2 0,1 1 0,-1 0-1,1-1 1,0 1 0,0-1 0,0 1 0,-1-1 0,2 0 0,-1 1 161,29-1-4747,7-3-7162</inkml:trace>
  <inkml:trace contextRef="#ctx0" brushRef="#br1" timeOffset="156982.495">16455 10564 7203,'-11'-56'5053,"-10"49"-3193,-56-17-214,62 20-1370,12 4-236,1-1-1,0 0 0,0 1 0,-1-1 1,1 1-1,0 0 0,0 0 1,0 0-1,0 0 0,0 0 1,-1 0-1,1 0 0,0 1 0,0 0 1,-1 0-1,2-1 0,-2 1-39,-17 10 159,2 1 0,-1 1-1,2 1 1,-1 0-1,2 2 1,0-1 0,1 2-1,0 0 1,2 0 0,0 2-1,1 0 1,1 0 0,-7 15-159,14-25 20,-1 1 0,2 0 0,-1-1 0,1 1 0,1 1 0,-1-2 0,1 2 0,1-1 1,0 1-1,1-1 0,0 1 0,1-1 0,0 8-20,1-17 0,-2 1 0,2 1 0,-1-1 0,0 0 0,1 0 1,-1 0-1,1-1 0,-1 1 0,1-1 0,0 2 0,0-2 0,0 0 0,0 0 0,0 1 0,0-1 0,0 0 0,0 0 0,0 0 1,1-1-1,-1 1 0,1 0 0,-1 0 0,0-1 0,1 0 0,-1 0 0,0 0 0,1 0 0,-1 0 0,1 0 0,-1-1 1,0 1-1,0-1 0,1 0 0,20-2 1,-2-1 1,1-1 0,-1-1 0,0-1 0,0-1-1,-1-1 1,0 0 0,0-2 0,7-5-2,0 1 7,-1-1-1,0-2 1,-1 0 0,0-2 0,-2-1 0,-1 0 0,6-9-7,-16 13 9,0 1 1,-1-2 0,-2 0-1,0 0 1,0-2-10,-6 14 4,-2 0-1,1 0 1,-1 0 0,1 0 0,-2-1-1,1 1 1,-1 0 0,0 0 0,0 0-1,-1 0 1,1-1 0,-2-2-4,1 7 2,1-1 1,0 1-1,0 1 1,-1-2-1,0 1 1,0 1-1,1-2 1,-1 2-1,-1-1 1,2 0-1,-2 0 0,1 0 1,0 1-1,-1-1 1,1 1-1,-1-1 1,1 1-1,-1-1 1,1 1-1,-1 0 1,0 0-1,1 0 0,-2 0 1,2 0-1,-1 0 1,-1 1-1,2-1 1,-1 0-1,-1 1 1,1 0-1,1 0 1,-2-1-1,1 1 0,0 0 1,0 1-1,0-1 1,-1 0-3,0 1 14,1 0 1,-1 0-1,1 1 1,-1-1 0,0 1-1,1-1 1,0 1-1,0 0 1,-1 0-1,2 0 1,-1 0-1,0 0 1,0 1-1,0-1 1,1 0 0,-1 0-1,2 1 1,-2 0-1,1 0 1,0-1-1,0 2-14,-5 7 76,-76 135 647,78-138-704,-1 1 0,1-1 0,0 1 0,0-1 0,1 1 0,0 0 0,1 1 0,0-1-1,0 0 1,2 1 0,-1-1 0,1 4-19,-1-2 5,2 0-1,0-1 0,0 1 1,1 0-1,0 0 1,0-1-1,2 0 1,2 7-5,-5-12-53,1-2 1,-1 1 0,2-1 0,-1 1-1,0 0 1,0-1 0,1 0-1,0 0 1,-1 0 0,1 0 0,0 0-1,0 0 1,1-1 0,-1 0-1,0 0 1,1 1 0,0-1 0,0-1-1,-1 1 1,1-1 0,0 0-1,0 1 1,0-2 0,1 1 52,6 0-958,-1-1 0,2-1 0,-1 0 0,-1 0 0,2-1-1,-2-1 1,1 0 0,-1 0 0,7-3 958,30-15-10770</inkml:trace>
  <inkml:trace contextRef="#ctx0" brushRef="#br1" timeOffset="151965.512">10394 10155 2689,'-1'-3'337,"0"0"28,0 1 1,-1 0-1,1 0 1,1-1-1,-1 0 1,0 1-1,0 0 1,1-1-1,0 1 1,0-1-1,-1 0 1,1 1-1,0-1 1,1 1-1,-1-1 1,0 1-1,0-1 0,1 0 1,0 1-1,0 0 1,0-1-1,1 0-365,-2 2 91,1 1 0,0 0 0,0 0 0,-1 0 0,1-1 0,0 1 0,0 0-1,-1 0 1,1 0 0,0 0 0,0 1 0,-1-1 0,1 0 0,1 0 0,-2 1 0,1-1-1,0 1 1,-1-1 0,1 0 0,-1 0 0,1 1 0,0-1 0,0 1 0,-1 0 0,0-1-1,1 0 1,0 1 0,0 0 0,-1 0 0,0-1 0,0 0 0,1 1 0,-1 0 0,1 0-1,-1-1 1,1 1 0,-1 0 0,0 0 0,0-1 0,0 1 0,0 0 0,0 0-1,0 0 1,0 0 0,0 0-91,4 24 216,0 0 0,-3 0 0,1 1 0,-3-1 0,0 1 1,-2-1-1,0 1 0,-1-1 0,-2 0 0,-1 0-216,3-6 56,-48 218 163,-22 111-11,57-249-125,17-99-112,0 0 1,0 0-1,0 1 1,0 0-1,0-1 0,0 1 1,0-1-1,0 0 1,0 0-1,0 1 1,0-1-1,0 1 1,0-1-1,0 1 0,1-1 1,-1 0-1,0 0 1,0 1-1,1-1 1,-1 0-1,0 1 0,0-1 1,0 1-1,0-1 1,1 0-1,-1 0 1,1 0-1,-1 0 0,1 1 1,-1-1-1,0 0 1,0 0-1,0 1 1,1-1-1,-1 0 0,1 0 1,0 0-1,-1 0 1,0 0-1,0 0 1,1 0-1,-1 0 1,1 0-1,-1 0 0,1 0 1,-1 0-1,0 0 1,0 0-1,1 0 1,-1-1-1,1 1 0,-1 0 1,1 0-1,-1-1 1,0 1-1,0 0 1,0 0-1,1 0 29,24-44-3988,15-37-2431,-22 23 600</inkml:trace>
  <inkml:trace contextRef="#ctx0" brushRef="#br1" timeOffset="152727.683">10336 10729 4130,'-1'1'199,"0"-1"1,1 0-1,-1 0 0,0 0 1,0 0-1,1 0 0,-1 0 1,0-1-1,0 1 0,1 0 1,-1 0-1,0-1 0,0 1 1,1 0-1,-1 0 0,0-1 1,0 1-1,1-1 1,-1 1-1,1-1 0,-1 1 1,0-1-1,1 1 0,0-1 1,-1 0-1,0 1 0,1-1 1,-1 0-1,1 0 0,0 1 1,0 0-1,0-1 0,-1 0 1,1 0-1,0 1 1,0-2-200,45-56 2587,13 5-1818,-21 24-508,78-95 281,-7 13-30,-91 97-406,-14 11-68,1-1-1,-1 1 1,1-1 0,-1 1 0,2 0 0,-1 1 0,0 0 0,0-1 0,0 1-1,1 0 1,-1 1 0,1-1 0,-1 1 0,2-1 0,-2 1 0,1 1 0,1-1-38,-4 2 20,-1-1 0,0 1 0,0 0 0,0 0 1,-1 0-1,2 0 0,-1 0 0,-1 0 0,1 0 1,0 0-1,0 0 0,-1 1 0,0-2 0,1 2 1,0-1-1,-1 0 0,0 1 0,1-1 0,-1 0 0,0 0 1,0 1-1,0-1 0,0 0 0,0 1 0,0-1 1,0 1-1,0-2 0,0 2 0,-1-1 0,1 0 1,-1 1-21,0 2 49,-5 40 215,-2 0 0,-2-1 0,-2 0 0,-2-1 0,-16 35-264,-52 127 611,56-126-389,-29 75 290,37-93-205,18-59-314,1 0 0,0 0 0,-1-1 0,1 1 0,-1 0 0,1 0 0,0-1 0,-1 0 0,1 1 0,-1 0 1,1-1-1,0 1 0,0-1 0,-1 0 0,1 0 0,1 1 0,-2-1 0,1 0 0,0 1 0,0-1 0,-1 0 0,1 0 0,1 0 1,-2 0-1,1 0 0,0 0 0,0 0 0,-1 0 0,2 0 0,-1-1 0,-1 1 0,1 0 0,0-1 0,0 1 0,-1 0 0,1 0 1,1-2 6,40-25-1206,44-58-5301,-52 52 2187,-1 0-3766</inkml:trace>
  <inkml:trace contextRef="#ctx0" brushRef="#br1" timeOffset="153647.636">11033 10697 2001,'-33'76'5963,"30"-67"-5504,-1 3-1,1-2 1,1 1 0,-1 0 0,2 0 0,-1 0 0,2 0 0,0 0 0,0 0-1,1 7-458,0-15 75,0-1 0,0 0 0,0 0 0,0 1 0,0-1 0,1 0 0,-1 0 0,1 0 0,-1 0 0,1 0 0,0-1 0,-1 1 0,2 0 0,-2-1 0,1 1 0,1-1 0,-1 0 0,-1 1 0,2-2 0,-1 1 0,1 0-1,-1 0 1,0-1 0,1 1 0,-1-1 0,1 1-75,3 0 114,0-1-1,0 0 0,0 0 0,0 0 1,0 0-1,0 0 0,0-2 0,0 1 1,0 0-1,2-2-113,12-7 159,1 0 0,-1-2 0,-1 0 0,-1-2-1,0 1 1,0-2 0,-1-1 0,-1-1 0,7-8-159,-4 6 75,-7 6-7,-1 1 1,-1-2 0,1 0 0,-1 0 0,-1-1 0,2-6-69,-9 18 32,0 0-1,-1-1 1,1 0 0,-1 0 0,1 1-1,-2 0 1,2-2 0,-1 1-1,-1 1 1,0-1 0,0 0-1,0 0 1,0 0 0,0 0-1,0 0 1,0 1 0,-1-1 0,-1 0-1,2 0 1,-2 1 0,1-1-1,-1 0 1,1 1 0,-2-1-1,0-2-31,-3 2 30,0-1 0,0 2 0,0-1-1,0 0 1,0 1 0,-1 0 0,0 1-1,0-1 1,1 1 0,-2 0 0,1 1-1,0 0 1,0 0 0,0 0 0,-1 1-1,1 0 1,0 1-30,0-2 9,-156 9 282,143-5-227,0 0-1,0 1 1,1 1-1,-1 0 1,1 2-1,0 0 1,0 2-1,1 0 1,0 1-1,-7 6-63,15-10 30,0 1 1,1 0-1,0 1 0,0 0 0,0 0 0,2 1 1,-1 0-1,1 1 0,0 0 0,1-1 1,0 2-1,0-1 0,2 1 0,-1 0 1,1 2-31,2-9-3,1-1 1,-1 2 0,1-1 0,1-1 0,-1 2 0,0-1 0,1 0 0,0 1 0,0-2 0,0 2-1,1-1 1,0 0 0,-1 0 0,1 0 0,1 0 0,-1 0 0,1 0 0,-1-1 0,1 1 0,0 0-1,0 0 1,0-1 0,1 0 0,0 0 0,-1 1 0,1-1 0,0-1 0,0 1 0,1 0 0,-1 0-1,0-1 1,1 0 0,1 1 2,7-1-56,0 1 0,0-2 0,0 1 0,-1-2 0,1 0 0,0 0 0,1-2 56,-6 2-37,34-5-257,-2-2 1,1-1-1,0-3 1,-1-1-1,-1-1 1,0-2-1,-2-2 1,1-1 0,10-10 292,166-102-1797,-166 101 1419,-3-2 1,-1-2-1,7-10 379,-9-15-38,-38 53 121,-1 1-1,0-1 1,0 1-1,-1-1 1,1 0-1,-1 1 1,1-2-1,-2 2 1,1-1-1,-1-1 1,0 1-1,0 1 1,0-2-1,-1 1 1,1 1-1,-1-2 1,0 1-1,0 1 1,-1-1-1,1 0 1,-2 0-1,1 1 1,0-1-1,-2-1-82,4 4 94,-1 1-1,1-1 1,-2 0 0,1 0 0,1 1-1,-2-1 1,1 1 0,0-1 0,0 1-1,0-1 1,-1 2 0,1-2-1,-1 1 1,1 0 0,-1 0 0,1 0-1,-1 0 1,0 0 0,0 0 0,1 1-1,-1-1 1,0 1 0,0-1 0,0 1-1,0-1 1,1 1 0,-2 0-1,2 0 1,-1 0 0,0 0 0,0 0-1,0 1 1,0-1 0,1 1 0,-2 0-1,2-1 1,-1 0 0,0 2-94,-5 5 72,1 0-1,-1 1 1,1-1 0,0 1 0,1 1 0,-1-1 0,2 1 0,-1 0-1,2 0 1,-1 0 0,1 1 0,1-1 0,-1 0 0,1 1 0,1 0-1,0 0 1,0 3-72,0-2 33,-8 43 22,3 2 0,3 0 1,1 0-1,6 39-55,17-2 67,-20-91-64,0 0 0,1 1 0,-1-1 0,1 0-1,-1 0 1,1 0 0,0-1 0,0 2 0,0-2 0,0 1 0,0-1 0,0 1 0,1-1 0,-1 0 0,0 0 0,0 0 0,1 0 0,0 0 0,-1-1 0,1 1 0,-1-1 0,1 1 0,-1-1-1,1 0 1,0 0 0,-1 0 0,1 0 0,-1-1 0,1 0 0,-1 1 0,1 0 0,0-1 0,-1 0 0,0 0 0,0 0 0,1-1 0,-1 1 0,2-1-3,3-3 5,1 0-1,-2 0 1,1-1 0,0 0 0,-1 0-1,0 0 1,0-1 0,-1 0-1,0 0 1,4-7-5,-8 13 1,34-45 10,1 2 1,2 1-1,11-7-11,27-34 14,-74 80-14,1 0 0,0 0 0,-1 1 0,1 0 0,0 0 0,0 0 0,1 0 0,-1 0 0,0 1 0,1-1 0,-1 1 0,2 0 0,-2 0 0,3 0 0,-5 2 2,0 0 1,0 0-1,0 0 1,0 0-1,0 0 1,0 0-1,1 0 1,-2 0-1,1 1 0,1-1 1,-2 0-1,1 0 1,1 1-1,-2-1 1,1 1-1,0 0 1,0-1-1,0 0 1,0 1-1,0 0 1,-1 0-1,1-1 1,0 1-1,0 0 1,-1 0-1,1 0 0,-1 0 1,1 0-1,0-1 1,-1 2-1,0-1 1,0-1-1,1 2 1,-1-1-1,0 0 1,0 0-1,1 0 1,-1 0-1,0 1-2,2 41 131,-3-20-37,-2-2 1,-1 2 0,-1-1-1,-4 14-94,6-25-71,0-1-1,1 1 0,1-1 0,-1 1 1,1-1-1,1 2 0,0-2 1,1 1-1,1 7 72,-2-17-220,0 1 1,0-1 0,1 1-1,-1 0 1,1-1-1,-1 0 1,1 1-1,-1-1 1,1 1 0,-1-1-1,1 1 1,0-1-1,0 0 1,0 0 0,0 0-1,0 1 1,0-2-1,0 2 1,0-1-1,1-1 1,-2 2 0,2-1-1,-1-1 1,1 1-1,-1 0 1,0 0 0,1-1-1,-1 0 1,1 0-1,-1 1 1,1-1-1,-1 1 1,1-1 0,-1 0-1,1 0 1,-1 0-1,1 0 1,-1 0 0,1-1-1,-1 1 1,1-1 219,25-7-12382</inkml:trace>
  <inkml:trace contextRef="#ctx0" brushRef="#br2" timeOffset="169653.349">11896 11949 2801,'-4'-25'4214,"4"22"-3785,0 0-1,0-1 1,-1 1-1,1 0 1,0 0-1,-1 0 1,0 0-1,0 0 1,0 1-1,-1-1 1,2 0-1,-2 1 1,1-1-1,-2 0 1,2 0-1,-1 1 1,0 0-429,1 1 113,-1 1 1,0-1-1,0 1 1,1 0-1,-1 0 1,1 0-1,-1 0 1,0 0-1,1 0 1,-1 1-1,1-1 1,-1 1-1,1-1 1,-1 1-1,1-1 1,-1 1-1,1 0 1,-1 0-1,1-1 1,-1 1 0,1 1-1,-1-2-113,-14 13 131,1 1 0,1 1 0,0 0 0,1 0 1,0 1-1,1 1 0,-4 9-131,-112 194 227,88-147-185,4 1 1,-11 36-43,40-87-137,0 1 0,2 0 1,0 0-1,2 1 0,0-1 1,2 1-1,1-1 0,2 21 137,-2-39-202,0-1 0,0 1 0,0-1 0,1 0 1,0 1-1,0 0 0,0-1 0,1 0 0,0 0 0,0 1 0,0-1 0,0-1 0,1 2 0,0-2 1,0 1-1,0-1 0,0 1 0,1-2 0,0 2 0,0-1 0,0-1 0,1 0 0,-1 0 1,1 0-1,-1 0 0,1 0 0,0 0 0,0-1 0,0 0 0,1 0 0,3 1 202,58 2-4156,11-5-2362</inkml:trace>
  <inkml:trace contextRef="#ctx0" brushRef="#br2" timeOffset="178418.111">13991 12282 10453,'-79'1'8892,"13"13"-7441,61-13-1430,0 1 1,0 0-1,0 0 0,1 1 1,-1-1-1,1 1 0,0 0 1,0 1-1,0-1 0,0 1 1,0 0-1,1-1 0,0 2 0,0-1 1,0 0-1,-2 4-21,-11 13 22,14-18-22,-6 5-1,0 1 0,0 0 0,1 0 0,0 1 0,1-1 0,0 2 0,1-1 0,-1 1 0,2-1 0,0 2 0,0-1 0,1 0 0,0 7 1,2-15-26,0-1 1,1 1 0,0 0 0,-1-1 0,1 1-1,0-1 1,1 1 0,-1-1 0,1 1 0,-1 0-1,1 0 1,-1-1 0,1 0 0,1 1 0,-2-1-1,2 1 1,-1-1 0,0 0 0,1 0 0,-1 1-1,1-2 1,0 1 0,-1 0 0,2 0 0,-2 0-1,1-1 1,1 1 0,-1-1 0,2 1 25,68 3-1308,-51-8 447,0-1 0,0 0-1,-1-2 1,0 0-1,0-1 1,-1-1 0,0-1-1,0-1 1,-1-1-1,0 0 1,3-4 861,14-7-2482,26-13-4668</inkml:trace>
  <inkml:trace contextRef="#ctx0" brushRef="#br2" timeOffset="178618.949">14600 11507 8292,'-27'32'4212,"-15"45"-842,-28 46-1826,29-54-757,2 1 1,-27 74-788,45-83 133,1 1 0,4 0 1,2 2-134,4 88-456,10-119 34,0-22-191,0 0 1,0 0-1,2 1 0,-1 0 0,2-1 0,-1 0 0,1 0 1,1 0-1,0-1 0,1 3 613,7 4-4349,2-11-3689</inkml:trace>
  <inkml:trace contextRef="#ctx0" brushRef="#br2" timeOffset="179059.186">14115 11956 7171,'-61'-1'4055,"58"1"-3880,1 0 0,-1 0 0,1 1 0,0 0-1,-1 0 1,1-1 0,0 1 0,0 1-1,-1-2 1,1 2 0,0-1 0,0 0 0,0 1-1,0 0 1,0-1 0,1 1 0,-1 0-1,0 0 1,1 0 0,-1 0 0,1 0 0,0 0-1,0 0 1,0 0 0,0 1 0,0 0 0,0-1-1,1 2-174,-2 2 144,1-1-1,1 0 1,-1 0-1,1 1 1,0-1 0,0 0-1,1 1 1,-1-1-1,1 1 1,0-1-1,0 0 1,2 3-144,0 1 53,1 0 1,1 0-1,-1 0 1,1 0 0,1 0-1,0-1 1,0 0-1,0 0 1,1-1-1,0 0 1,0 0-1,2-1 1,-2 0-1,1 0 1,8 3-54,15 6 37,0 0 1,1-3-1,0-2 0,1 0 1,1-2-1,25 3-37,50-4 80,-8-5 19,-42 13-3,-59-14-93,1-1 1,1 0-1,-2 1 0,1-1 1,1 0-1,-2 1 1,1-1-1,1 0 0,-2 0 1,2 0-1,-1 0 1,-1 0-1,2 0 0,-1-1 1,-1 1-1,2 0 1,-1-1-1,-1 1 0,2-1 1,-1 1-1,-1 0 1,1-1-1,1 0 0,-2 0 1,1 1-1,0 0 1,0-1-1,-1 0 0,1 0-3,1-22 254,-5 21-242,2-1 1,-1 1-1,-1-1 0,1 1 1,0 1-1,0-2 0,-1 2 1,0-1-1,0 0 0,0 1 1,0-1-1,1 1 0,-1 0 1,0 0-1,0 0 0,0 1 1,-1-1-1,1 1 0,0-1 1,0 1-1,0 0 0,0 0 1,0 0-1,0 1 0,0-1 1,0 1-1,0-1 0,0 2 1,0-1-1,0 0 0,-1 1-12,-3 0 30,0 1-1,1 1 0,0-1 0,-1 0 1,1 2-1,0-1 0,1 1 1,-1-1-1,0 2 0,2-1 0,-1 0 1,0 1-1,-2 4-29,4-4 7,0 0-1,0 0 1,0 0 0,1 0 0,1 1 0,-1-1-1,1 0 1,-1 1 0,1 0 0,1 0-1,0-1 1,0 1 0,0 0 0,1 0 0,0-1-1,0 0 1,0 1 0,1-1 0,1 1-1,-1-1 1,0 1 0,1-1 0,0-1-1,1 1 1,0 0 0,-1 0-7,4 1-159,0 0 1,0 0-1,-1 0 0,2-1 0,0 0 1,0 0-1,0-1 0,1-1 0,-1 1 1,1-1-1,0 0 0,0-1 0,1 0 1,-1-1-1,1 1 0,-1-2 0,1 1 1,9-2 158,1 1-1785,0-1 0,0-1 0,0 0 0,0-2 1,8-2 1784,16-10-8655</inkml:trace>
  <inkml:trace contextRef="#ctx0" brushRef="#br2" timeOffset="179377.979">14982 12177 7411,'-4'6'787,"0"-1"0,-1 0 0,2 0 0,-1 1 0,1 0 0,0 0 1,0 0-1,1 0 0,-1 1 0,1-1 0,0 4-787,-3 3 413,-1 14 115,0 1-1,1 0 1,2 0-1,1 1 1,1-1-1,2 0 1,0 4-528,0-24 40,-1-1-4,0 1 0,0-1 1,2 1-1,-2-1 0,2 1 0,0-1 0,0 1 0,1-1 0,1 5-36,-2-11 5,-1 0-1,1 0 1,-1-1 0,0 1-1,0 0 1,1 0 0,-1-1 0,1 0-1,-1 0 1,1 1 0,-1-1-1,1 0 1,-1 0 0,1 0-1,0 0 1,0 0 0,-1 0-1,1-1 1,-1 1 0,1 0-1,-1 0 1,1-1 0,-1 0-1,0 1 1,0-1 0,1 1 0,-1-1-1,0-1 1,1 2-5,1-2 5,82-56 73,0-25-46,-24 52-13,21 2-11,-67 25-2374,-4 17-6209,-8-5-1302</inkml:trace>
  <inkml:trace contextRef="#ctx0" brushRef="#br2" timeOffset="179642.214">15612 12270 7331,'-9'0'2367,"7"0"-1913,-1 0-1,1-1 1,-1 1 0,0 0-1,0 0 1,0 1 0,1-1-1,-1 0 1,1 0-1,-1 1 1,1 0 0,-1 0-1,0 0 1,0 0 0,1 0-1,0 1 1,0-1 0,-1 1-1,1-1 1,0 1 0,0-1-1,0 2 1,0-1-454,-16 46 958,10-33-868,1 1 0,0-1 1,1 1-1,2 1 0,-1-1 1,1 1-1,0 10-90,4-25-29,-2 79-1399,16-30-3457,-14-50 4554,1 0-1,-1 1 1,1-2-1,0 1 1,0 1-1,-1-2 1,1 2-1,0-1 1,0-1-1,0 1 1,0 0-1,0 0 1,0-1-1,1 1 1,-2 0-1,2 0 1,-1-1-1,0 0 1,1 1-1,-2-1 1,2 1-1,-1-1 1,1 0 331,13 1-7756</inkml:trace>
  <inkml:trace contextRef="#ctx0" brushRef="#br2" timeOffset="179823.623">15787 12015 9060,'-7'12'2417,"-5"0"-1408,2 1 1232,4 4-1825,4 1-608,7 3-1969,-7-3 1264,2 1-1392,8-3-7315</inkml:trace>
  <inkml:trace contextRef="#ctx0" brushRef="#br2" timeOffset="180351.389">16127 12403 6867,'-2'-31'6558,"0"-7"-2052,1 37-4411,0-1 1,1 1 0,-1-1-1,0 1 1,0-2-1,1 3 1,-1-2-1,-1 1 1,2-1-1,-2 1 1,1 0-1,0-1 1,-1 2-1,1-2 1,-1 1 0,1 0-1,-1 0 1,1 0-1,-1 1 1,1-1-1,-1 1 1,1-1-1,-1 0 1,0 1-1,1 0 1,-1 0 0,0 0-1,0 0 1,1 0-1,-1 0 1,0 0-1,0 0-95,-5 0 18,0 1-1,0 0 0,0 0 0,0 1 0,1-1 1,-1 2-1,0-1 0,0 1 0,1 0 1,0 0-1,0 1 0,0-1 0,0 1-17,-81 83 142,65-63-110,2 1 0,-1 1 0,3 0 0,-14 27-32,30-49-1,0 1 1,0-1-1,1 1 1,-1-1-1,1 2 1,0-2-1,0 1 1,0 0-1,1-1 1,0 2-1,0-2 1,0 1-1,0 0 1,1 0-1,0 0 1,0 2 0,2-5-23,0 0-1,-1-1 1,1 2 0,0-2 0,0 1-1,0-1 1,0 0 0,0 0 0,0 0-1,0 0 1,0 0 0,0-1 0,1 0 0,-1 1-1,0-1 1,0 0 0,0 0 0,0-1-1,0 1 1,1 0 0,-1-1 0,0 0-1,0 0 1,2 0 23,3-2-70,1 0-1,-1 0 0,0-1 1,1 0-1,-1 0 0,0-1 1,0 0-1,-1-1 71,20-10-174,-11 6 96,-1 0 1,-1 0-1,0-2 0,0 0 0,-1 0 0,3-6 78,-7 9-10,-1 0 0,1 0-1,-2-1 1,0-1 0,0 1 0,-1-1-1,1-4 11,15-51 1217,-31 87-745,5-14-569,0 1 0,1 0-1,1 0 1,-1 0 0,2 1-1,-2-1 1,3 0 0,-1 0-1,0 1 1,1 0 0,0-1 0,1 1-1,0-1 1,-1 0 0,4 7 97,-3-12-354,0-1 0,1 0 0,-1 0 0,0 1 0,1-1 0,0-1 0,-1 2 0,2-1 0,-2-1 0,1 1 0,1-1 0,-1 1 0,0-1 0,0 1 0,1-1 0,0 1 354,21 10-14204</inkml:trace>
  <inkml:trace contextRef="#ctx0" brushRef="#br2" timeOffset="181222.817">16616 12252 2641,'-5'-4'429,"0"0"0,0 1 0,-1 0 0,0 1 0,1-1 0,-1 1 1,0 0-1,0 0 0,0 1 0,0 0 0,-1 0-429,1-1 323,1 2 0,-1 0 0,1-1 0,0 1 0,-1 0 0,0 1 0,1-1 0,0 1 0,-1 1 0,1-1 0,-1 1 0,-3 1-323,-6 5 713,0 1 0,0 0 0,2 1 0,-1 1 0,-10 10-713,6-5 488,7-7-300,2 0 0,-1 0 1,2 1-1,0 0 0,0 0 0,0 2 1,1-1-1,-5 11-188,10-16 19,-1 0 1,1 0-1,0 0 0,0 0 1,1 1-1,0-1 0,-1 1 1,2 0-1,0-1 0,0 0 1,0 1-1,0-1 0,1 1 1,1 0-1,-2-1 0,3 0 1,-2 0-1,4 6-19,-2-6 2,0-1 0,1 0 1,0 0-1,0 1 0,1-2 1,-1 1-1,2-1 0,-1 1 1,0-2-1,0 1 0,1 0 1,0-1-1,0 0 0,0 0 1,1 0-3,7 2 12,1 0 1,-1 0-1,0-1 1,1-1-1,0-1 1,0-1-1,0 1 1,0-2-1,0 0 1,0-1-13,47 5 109,-62-4-106,1 0-1,-1 0 0,0 0 0,1 1 1,-1-1-1,1 0 0,-1 0 0,0 0 1,0 0-1,0 0 0,0 0 0,1 0 1,-1 0-1,1 1 0,-1-1 0,0 0 1,0 1-1,1-1 0,-1 0 0,0 1 1,0-1-1,0 0 0,0 0 0,0 0 1,0 1-1,0-1 0,0 0 0,1 1 1,-1-1-1,0 1 0,0-1 0,0 0 1,0 0-1,0 0 0,0 1 0,0-1 1,0 1-1,0-1 0,0 0 0,-1 1 1,1-1-1,0 0 0,0 0 0,0 0 1,0 1-1,0-1 0,0 1 0,0-1 1,0 0-1,-1 1 0,1-1-2,-45 42 86,37-36-76,-111 67 246,31-20-2817,75-44 1044,-11 6-1058,16-1-2564,7-4-949</inkml:trace>
  <inkml:trace contextRef="#ctx0" brushRef="#br2" timeOffset="181490.294">17003 12638 5010,'7'8'2577,"-3"-1"-720,-1 11 480,-8 9-576,4 13-736,-4-1-97,-5 11-15,-7 3-225,-13-1-240,-2-3-128,-5 7-160,-2-10-144,-3 2-784,6 1-1793,3-5 1200,11-14-1952,5-11-6724</inkml:trace>
  <inkml:trace contextRef="#ctx0" brushRef="#br2" timeOffset="177731.642">12583 11776 2481,'7'-64'5293,"-7"62"-5308,0 1 117,1 1 1,-1-2-1,0 1 0,0 0 1,1 0-1,-1 0 0,0 0 1,0-1-1,0 2 1,-1-2-1,1 1 0,0 0 1,-1 0-1,1 0 1,0 0-1,0-1 0,-1 2 1,1-1-1,-1-1 0,0 2 1,1-1-1,-1-1 1,1 2-1,-1-1 0,0 0 1,0 0-1,0 1 1,0-1-1,1 0 0,-1 0 1,-1 1-1,2 0 0,-1-1 1,-1 0-103,-1 3 60,0 0 0,0-1 1,0 2-1,1-2 1,-1 1-1,1 1 0,0 0 1,-1-1-1,1 0 0,0 1 1,0 0-1,0-1 0,1 1 1,-1 0-1,1 0 0,-1 0 1,1 1-1,0 1-60,-2 0 48,-114 302 781,-34 147-538,142-433-260,-4 32 117,13-53-143,1 1 0,-1-1 0,1 1 1,-1 0-1,1-1 0,-1 0 0,0 1 0,1-1 0,0 1 1,0 0-1,-1-1 0,0 0 0,1 0 0,0 0 1,0 1-1,-1-1 0,0 0 0,1 1 0,0-1 0,0 0 1,-1 0-1,1 0 0,0 0 0,0 0 0,-1 0 0,1 0 1,0 0-1,0 0 0,-1 0 0,1 0 0,-1-1 0,1 1 1,0 0-1,-1-1 0,1 1 0,0 0 0,0 0 0,-1-1 1,0 1-1,1-1 0,0 1 0,-1-1 0,1 1 1,-1 0-1,0-1 0,1 0 0,-1 0 0,1 1 0,-1-1-5,19-17 76,-2-2 0,-1 0-1,0-1 1,9-16-76,-18 26 12,120-144 95,-122 148-68,-1 0-1,1 1 1,1-1 0,0 1-1,-1 0 1,2 1 0,-1-1-1,0 1 1,1 1 0,0-1-1,0 1 1,0 0 0,1 0-1,0 1 1,-1 0 0,1 1 0,0 0-1,0 0 1,1 1 0,-1-1-1,0 1 1,3 1-39,-8 0 25,-1 1-1,-1 0 1,2 0 0,-1-1-1,-1 1 1,2 1 0,-2-2-1,1 2 1,0-1 0,-1 0-1,1 1 1,-1-1-1,1 1 1,-1-1 0,1 1-1,-1 0 1,0-1 0,0 1-1,0 0 1,0 0 0,0 0-1,0-1 1,-1 2 0,1-1-1,0 0 1,-1 1-25,7 59 367,-7-35-278,0 0 0,-2 0 0,-2 0-1,-2 9-88,-74 222 662,53-195-86,26-62-567,1 0 0,0-1 0,0 1 0,0-1-1,0 0 1,0 0 0,0 1 0,-1-1 0,1 1 0,-1-1-1,1 1 1,-1-1 0,1 0 0,0 0 0,0 0 0,0 0-1,-1 1 1,0-1 0,1 0 0,-1 0 0,1 1 0,0-1 0,0 0-1,-1 0 1,0 0 0,1 0 0,-1 0 0,1 0 0,0 0-1,-1 0 1,1 0 0,-1 0 0,1 0 0,-1 0 0,1 0-1,0 0 1,-1-1 0,1 1 0,-1 0 0,1 0 0,-1-1-1,1 1 1,0 0 0,0 0 0,-1 0 0,1 0 0,-1-1 0,1 1-1,-1-1 1,1 1 0,0-1 0,0 1 0,0 0 0,0-1-9,-13-25 178,11 21-148,-64-157-89,42 110-1104,30 75-6737,5-2 4467,2 0-2498</inkml:trace>
  <inkml:trace contextRef="#ctx0" brushRef="#br2" timeOffset="178147.19">13410 12272 3490,'-45'-18'6403,"-25"5"-2810,-3 25-2352,59-11-1000,1 1 0,-1 0 1,0 1-1,1 0 0,0 1 0,-1 1 1,-2 1-242,2 0 117,0 0 0,1 1 0,1 1 0,-1 0 0,1 0 1,0 1-1,1 1 0,0 0 0,1 0 0,-1 1 0,2 1 0,-5 7-117,7-8 17,1 1 0,0 0-1,2 1 1,-1 0 0,1 0-1,1-1 1,0 1-1,0 1 1,2-1 0,0 1-1,0-2 1,1 2 0,2 5-17,-3-18-2,1 1 1,0-1 0,0 1 0,0 0 0,0-1 0,1 1 0,-1 0 0,1 0-1,-1-1 1,0 1 0,1-1 0,0 1 0,0-1 0,-1 1 0,1-1 0,0 1 0,0-1-1,0 1 1,0-2 0,0 2 0,0-1 0,1 0 0,-1 1 0,1-2 0,-2 1-1,2 0 1,-1 0 0,1 0 0,-1 0 0,2-1 0,-2 1 0,1-1 0,-1 0-1,1 1 1,-1-1 0,1 0 0,0 1 0,1-1 1,12-1-4,0 0 1,0-1-1,-1-1 0,1 0 1,-1-1-1,1 0 1,-1-1-1,0-1 0,0 0 1,-1-1-1,0-1 0,0 0 1,-1 0-1,4-5 4,107-87-16,-112 91 25,-1 0 1,1 0-1,-2-2 0,0 1 0,0-1 0,0 0 0,3-7-9,-13 18 2,1 0 0,-1 0 0,1 0-1,-1 0 1,1 0 0,0 0 0,-1 0-1,1 0 1,-1 0 0,1 0 0,-1-1 0,1 1-1,0 0 1,0 0 0,-1 0 0,1-1-1,-1 1 1,1 0 0,-1 0 0,1 0-1,0 0 1,0-1 0,0 1 0,-1-1 0,1 1-1,0-1 1,-1 1 0,1 0 0,0 0-1,0-1 1,-1 1 0,1-1 0,0 1 0,0-1-1,0 1 1,0 0 0,0 0 0,0-1-1,0 1 1,0-1 0,0 0 0,0 1-1,0 0 1,0 0 0,0-1 0,0 1 0,0-1-1,1 1 1,-1-1 0,0 1 0,0 0-1,1 0 1,-1-1 0,0 1 0,1-1 0,-1 1-1,0-1 1,0 1 0,0 0-2,-32 18 77,19-12-59,0 3 0,1-1 1,0 1-1,1 1 0,-1-1 1,2 2-1,-1 0 1,2 0-1,0 1 0,0 0 1,0 0-1,2 1 0,0 1 1,0-1-1,1 1 0,1 0 1,-3 14-19,7-26-157,0-1 0,1 2 0,0-1 0,-1-1 0,1 2 0,0-1 0,0-1 0,0 2 0,0-1 0,0-1 0,0 2 0,1-1 0,-1-1 0,0 2 0,1-1 0,0-1 0,0 2 0,-1-2 0,1 1 0,0 0 0,0-1 0,0 2 0,1-2 0,-1 1 0,1-1 0,-1 1 0,1-1 0,-1 0 0,1 0 0,-1 1 0,1-1 0,1 1 157,24-1-4218,6-4-5026</inkml:trace>
  <inkml:trace contextRef="#ctx0" brushRef="#br2" timeOffset="194443.724">17660 12558 4578,'-7'-28'7152,"-23"-3"-3312,35 50-1770,12 4-1758,-14-17-301,2 0 0,-1-1 0,1 1-1,-1 0 1,2-2 0,0 1 0,-1 0 0,1-1-1,0 0 1,0 0 0,0-1 0,1 1 0,-1-1-1,1-1 1,0 0 0,0 0 0,-1 0 0,2-1-1,-1 1 1,4-1-11,8 0 2,-1 0 0,0-1 0,1-2-1,-1 1 1,0-1 0,0-2 0,0 0 0,0-1-1,14-6-1,12-17-114,-43 27 104,-1 0 1,2 1 0,-1-2 0,-1 1 0,1 0 0,0 0 0,0 0 0,-1 0-1,1-1 1,0 2 0,-1-2 0,1 1 0,-1 0 0,0-1 0,0 1 0,1 0-1,-1 0 1,0-1 0,0 1 0,0-1 0,0 1 0,0 0 0,0-1 0,-1 1-1,1 0 1,0 0 0,0-1 0,-1 1 0,1 0 0,-1-1 0,0 2 0,1-2-1,-1 1 1,0 0 0,0 0 0,1 0 0,-1 0 0,-1-1 9,-5-4-31,-1 0-1,-1 0 1,1 0 0,-1 0 0,0 1 0,0 1-1,0 0 1,-4-1 31,-38-19-38,-51-42 35,31 42 131,70 27-102,1 0 0,0-1 0,1 1 0,-1 0-1,1-1 1,-1 1 0,1 0 0,-1-1 0,2 1 0,-1 0 0,-1 0 0,2-1-1,-1 0 1,1 0 0,-1 1 0,1-1 0,0 0 0,0 1-26,-1-1 12,9 17 36,1 1 1,0-1-1,2-1 1,1 0 0,0-1-1,1 0 1,0-1 0,1-1-1,10 7-48,-17-16-74,1 0 0,-1 0 0,0-1 1,1 0-1,1-1 0,-1 0 0,1-1 0,-1 0 0,1-1 0,0 1 0,-1-2 1,2 0-1,0 0 74,-2 0-1086,9 1-1937,-12-5-2571,-5 0-2218</inkml:trace>
  <inkml:trace contextRef="#ctx0" brushRef="#br2" timeOffset="194843.522">18335 12393 4306,'-1'0'229,"-1"-1"1,1 0-1,-1 0 0,1 1 1,-1 0-1,1-1 0,-1 1 0,1-1 1,-1 1-1,1 0 0,-1-1 1,1 1-1,-1 0 0,0 0 1,1 1-1,-1-1 0,1 0 1,-1 1-1,1-1 0,-1 1 0,1-1 1,-1 1-1,1-1 0,-1 1 1,1 0-1,0 0 0,-1 0 1,1 0-1,0 0 0,0 0 1,0 0-1,-1 0 0,2 1 0,-1-2 1,0 2-1,0-1 0,0 1 1,1-1-1,-1 0 0,0 1 1,1 1-230,3 79 2585,-3-62-2430,3 0 0,0-1 1,0 1-1,2-1 0,0 0 0,1 0 1,2-1-1,-1 0 0,2 0 0,7 10-154,-4-8 37,1-1 1,1-1 0,1 0 0,1-1 0,5 5-39,39 34-112,-40-28-786,-20-6-3011,-19-13-2377,3-10-549</inkml:trace>
  <inkml:trace contextRef="#ctx0" brushRef="#br2" timeOffset="195031.214">18086 12714 6755,'8'6'5050,"5"-3"-3354,-10-3-1836,9 3 387,0-3 0,0 1 0,-1-1 0,1 0 0,0-1 0,0 0 0,-1-1 0,1-1 0,-1 0 0,2 0-247,214-68-587,-84 18-6600,-105 37-870</inkml:trace>
  <inkml:trace contextRef="#ctx0" brushRef="#br2" timeOffset="195435.512">18931 12387 9060,'-8'5'511,"2"1"0,-1-1-1,0 2 1,1-1 0,0 1 0,1 0-1,0 0 1,-1 0 0,2 1 0,-1 0-1,2 0 1,-1 0 0,1 0 0,-2 6-511,-20 124 603,21-110-110,-27 225 262,17-91-630,22-53 0,-8-109-125,0 1 0,0-1 0,0 1 0,0 0 0,1-1 0,-1 0 0,1 1 0,-1-1 0,1 1 0,-1 0 0,0-1 0,0 0 0,1 0 0,0 1 0,-1-1 0,1 1 0,-1-1 0,0 0 0,1 1 0,0-1-1,0 0 1,-1 0 0,0 0 0,1 0 0,0 0 0,0 0 0,-1 0 0,0 0 0,1 0 0,0 0 0,0 0 0,-1 0 0,0 0 0,1 0 0,0 0 0,0 0 0,-1 0 0,0 0 0,1-1 0,-1 1 0,1-1 0,0 1 0,-1 0-1,0-1 1,1 1 0,-1 0 0,1-1 0,-1 1 0,1-1 0,-1 1 0,0-1 0,0 1 0,1-1 0,-1 1 0,0-1 0,1 0 0,-1 1 0,0 0 0,0-1 0,1 0 0,-1 0 0,0 1 0,0-1 0,21-31-34,-1 0 1,-1-1 0,-2-1-1,-1 0 1,-3-1 0,0-1-1,-2 0 1,-2-2 0,-1 1-1,-1-8 34,1 3 5,25-97 60,-8 100 255,-34 75 547,4-17-924,-32 134 561,36-48-3955,1-102 3197,0-2-23,0 1-1,0 1 1,0-2-1,0 1 1,1 1-1,-1-2 1,1 1 0,0 0-1,-1 0 1,1 0-1,0 0 1,0-1-1,0 1 1,0 0-1,0 0 1,0-1-1,1 1 1,-1-1 0,1 1-1,-2-1 1,3 1-1,-2-2 278,21 3-9871</inkml:trace>
  <inkml:trace contextRef="#ctx0" brushRef="#br2" timeOffset="195734.117">19560 12616 8724,'-2'2'498,"-1"-1"-1,0 1 1,1-1-1,-1 1 1,0 0 0,0 0-1,1 0 1,0 1-1,0-1 1,0 0 0,0 1-1,0-1 1,0 1 0,1 0-498,-1 0 142,1 0 0,-1 1 0,1 0 1,0-1-1,-1 1 0,2-1 0,-1 1 1,1-1-1,-1 1 0,1 0 0,0-1 1,0 1-1,0 0 0,1 0 0,0-1 1,-1 1-1,1-1 0,1 3-142,-1-4 21,0-1 0,0 1-1,0-1 1,0 1 0,0-1 0,0 0-1,1 0 1,-1 1 0,1-1 0,-1-1-1,1 2 1,-1-1 0,1-1 0,-1 1-1,1 0 1,-1 0 0,1-1 0,0 0-1,-1 1 1,2-1 0,-2 1 0,1-1-1,0 0 1,-1 0 0,1 0 0,0 0-1,0 0 1,0-1 0,0 0-21,53-11 132,-28 2-72,0-1 1,0-2 0,-1-1-1,1-1-60,-25 14 10,-1-1 0,0 2-1,0-1 1,1-1 0,-1 2-1,0-2 1,1 1-1,-2 0 1,1-1 0,1 2-1,-2-2 1,1 1-1,0-1 1,0 1 0,-1-1-1,1 1 1,0-1 0,-1 1-1,1-2 1,-1 2-1,0-1 1,0 1 0,0-1-1,0 0 1,0 1 0,0-1-1,0 1 1,0-2-1,-1 2 1,1-1 0,-1 1-1,1-1 1,-1 1-1,1-1 1,-1 1 0,0-1-1,0 1 1,0-1 0,0 1-1,0 0 1,0 0-1,0-1 1,-1 1-10,-8-5 50,0 0 0,-1 1 0,1 0 0,-2 0 0,1 2 0,0 0 0,0 0 0,-1 0 0,-7 1-50,4-1 65,1 0 10,2 1 1,-2 0 0,1 2-1,0-1 1,0 1-1,0 1 1,-1 0 0,1 1-1,0 1 1,0 0-1,0 0 1,1 1 0,0 1-1,0 0 1,-6 3-76,17-7 22,-1 0 0,1-1 0,-1 1 1,2 0-1,-2 0 0,1 0 0,0 0 0,-1 0 1,2 0-1,-2 1 0,1-1 0,1 1 0,-1-2 1,0 2-1,0-1 0,1 1 0,-1-1 0,0 1 1,1-1-1,-1 1 0,1-1 0,0 1 0,0-1 1,0 1-1,0-1 0,0 2 0,0-2 1,0 1-1,0-1 0,0 1 0,0-1 0,1 1 1,-1-1-1,1 2-22,3-1-229,-1-1 1,0 1-1,0-2 0,1 2 1,-1-1-1,1-1 0,0 1 1,-1 0-1,0-1 1,1 0-1,0 1 0,0-2 1,2 0 228,2 2-112,53-2-3928,11-1-10881</inkml:trace>
  <inkml:trace contextRef="#ctx0" brushRef="#br2" timeOffset="196325.701">20044 12530 4514,'3'1'383,"-1"-1"-1,0 1 1,1 1 0,0-2-1,-1 2 1,0-1 0,0 0-1,0 1 1,0-1 0,0 1-1,0 0 1,0-1 0,0 2-1,0-1 1,-1-1 0,1 2-1,-1-1 1,0 0-383,2 6 264,0-1 1,-1 0-1,1 0 1,-2 1-1,1 0 0,-2 0 1,1-1-1,-1 6-264,2 12 714,2 14-301,-2 0 1,-2 0-1,-2 0 1,-2 0-1,-2 3-413,6-38 50,0 1 0,-2 0-1,1-1 1,0 1 0,-1-1 0,0 1-1,1-1 1,-2 1 0,1-1 0,-1 0-1,0 1 1,1-2 0,-1 1 0,-1 0-1,1-1 1,-1 1 0,-1 0-50,-2 1 112,-1 0 1,0-1-1,0 0 0,0 0 1,0 0-1,0-1 1,-1 0-1,0-1 0,0-1-112,-5 3 149,12-2-127,-1-2 0,1 2 0,-1-1 1,0-1-1,0 1 0,1-1 0,-1 1 0,1-1 0,-1 0 0,0 0 0,1 0 0,-1 0 0,0-1 0,0 1 0,0-1 0,1 1 0,-1-1 0,1 0 0,0 0 0,-1 0 0,0-1 0,1 1 0,0-1 0,0 1 0,-1-1 0,1 1 0,-1-2-22,2-2-72,-2 1 0,2-1 0,0-1 0,0 2 0,0-1 0,0-1 0,1 1 0,0 1 0,0-2 0,0 1 0,1 0 0,0 0 0,-1 0 0,1 0 0,1 0 0,-1 0 0,1 1 0,0-1 0,0 0 0,2 0 72,64-64-2545,-47 52 1691,75-62-5450,-65 61 3286,7 6-1720</inkml:trace>
  <inkml:trace contextRef="#ctx0" brushRef="#br2" timeOffset="196876.004">20433 12664 5458,'6'-11'5396,"-11"-18"-2132,-31-60 456,36 89-3705,0 1 1,0-1 0,0 0 0,0 0 0,0 0 0,0 1 0,-1-1 0,1 0 0,0 0 0,0 0 0,0 0 0,0 0-1,0 0 1,0 0 0,0 0 0,0 0 0,-1 0 0,1 0 0,0 0 0,0 1 0,0-1 0,0 0 0,0 0 0,0 0 0,0 0-1,0 0 1,0 0 0,0 0 0,0 0 0,-1 0 0,1 0 0,0 0 0,0 0 0,0 0 0,0 0 0,-1 0 0,1 0 0,0 0-1,0 0-15,-1 17 41,-2 244 122,4-251-159,0 0-1,0 0 1,1 0 0,-1 0-1,2 0 1,0-1 0,0 1-1,5 6-3,-7-13 4,1 0-1,-1 0 0,2 0 0,-2-1 0,1 1 0,1-1 0,-1 1 1,0-1-1,1 0 0,-1 0 0,1 1 0,0-2 0,0 1 1,0 0-1,0-1 0,0 0 0,0 1 0,0-2 0,0 1 1,0 0-1,1 0 0,-1-1 0,0 0 0,1 1 0,-1-1 0,1 0 1,2-1-4,4-2 13,1 0 0,-1-2 0,1 1 0,-1-1 0,0 0 1,-1-1-1,1-1 0,-1 1 0,0-1 0,-1-1 0,0 1 1,0-2-1,-1 1 0,0-1 0,0 0 0,3-7-13,1 1 24,0-2-1,-1 0 1,-1 0-1,0-1 0,-2 0 1,0 0-1,-1 0 1,-1-1-1,2-10-23,-6-2 126,-2 30-114,0 0 0,0 1 0,1 0 0,-1-1 0,0 0 0,0 1 0,0-1 0,0 1 0,0 0 0,0 0 0,0 0 0,0 0 0,1-1 0,-2 1 0,1 0 0,1 0 0,-2 0 0,1 0 0,1 0 0,-1 1 0,-1-1 0,2 0 0,-1 0 0,-1 0 0,2 0 0,-1 1 0,0 0 0,0-1 0,1 1 0,-1-1 0,0 0 0,0 1 0,1 0 0,-1 0 0,0-1 0,0 1 0,1 0 0,-1 0 0,1-1 0,-1 1-12,-6 7 55,0 0 0,1-1 0,-1 2 0,2 0 1,0 0-1,-1 0 0,0 3-55,-13 23 102,11-23-83,2 1 0,-1-1 0,1 2 0,1-1 0,-1 1 0,3 0 0,-1 0 0,-1 8-19,5-20 2,0 0 0,0-1 1,-1 1-1,1-1 0,0 1 0,0 0 1,0 0-1,0-1 0,1 1 0,-1-1 0,0 1 1,0 0-1,1-1 0,-1 1 0,1-1 0,0 1 1,-1-1-1,1 1 0,0-1 0,0 1 0,0-1 1,0 0-1,0 1 0,1-2 0,-1 2 1,0-1-1,1 0 0,-2 0 0,2 0 0,-1-1 1,1 1-1,-1 0 0,1 0 0,-1-1 0,2 1-2,51-2 67,-33-3-47,1-1 0,-1-1 0,0-1 0,-1-1 0,1-1 0,-1 0 0,-1-1 0,0-1 0,0-1 0,-1-2 0,-1 1 0,0-2 0,-1 0 0,-1 0 0,0-2 0,6-9-20,-16 21 13,0-1 1,-1 1-1,0-1 0,0 1 0,-1-1 0,0 0 0,0 0 0,0-1 0,-1 1 1,0-1-1,0 1 0,0-1 0,0-1-13,-2 2 20,0 6-17,0-1 1,1 1-1,-1 0 1,0-1 0,0 1-1,1-1 1,-1 1-1,0 0 1,0 0 0,0 0-1,0-1 1,1 1-1,-1-1 1,0 1 0,0 0-1,0-1 1,0 1-1,0 0 1,0 0 0,0-1-1,0 1 1,0-1-1,-1 1 1,1-1 0,0 1-1,0 0 1,0 0-1,0 0 1,-1-1 0,1 1-1,0-1 1,0 1-1,-1 0 1,1-1 0,0 1-1,0 0 1,0 0-1,0 0 1,-1 0 0,1 0-1,0-1 1,-1 1-1,1 0 1,-1 0 0,1 0-1,0-1 1,0 1-1,0 0 1,-1 0 0,1 0-1,-1 0 1,1 0-1,-1 0 1,1 0 0,0 0-1,0 0 1,-1 0-1,1 0 1,0 0 0,-1 0-1,1 0 1,-1 1-4,-2 1 22,-1 0 0,1 1 0,-1 0 0,1 0 0,0 0 1,0 0-1,0 1 0,0 0 0,1 0 0,0-1 0,-1 1 0,1 0 1,1 0-1,-2 1-22,-6 11 55,0 2-25,0 1 0,1 0-1,1 0 1,1 1 0,0-1 0,1 1-1,1 5-29,1-8-1,0-1-1,2 1 1,0-1-1,1 1 0,2 15 2,-2-30-75,0 1-1,0 0 1,1-1-1,-1 0 1,1 1-1,0-1 0,-1 1 1,1-1-1,1 0 1,-2 0-1,2 1 1,-1-1-1,1 0 0,-1 0 1,1 0-1,-1 0 1,2 0-1,-2-1 1,1 1-1,0 0 1,0-1-1,0 0 0,1 1 1,-1-1-1,0 0 1,0 0-1,1 0 1,-1 0-1,1 0 0,-1-1 1,0 0-1,1 0 1,0 1-1,0-1 76,6 1-1079,0-1 0,0-1-1,1 1 1,-1-1 0,1-1-1,-1 1 1,0-2 0,0 0-1,3-1 1080,25-8-9604</inkml:trace>
  <inkml:trace contextRef="#ctx0" brushRef="#br2" timeOffset="197172.508">21353 12759 4658,'-8'12'2835,"-5"21"3569,12-24-5760,1-9-595,-1 1 0,1 0 0,0 0 1,-1 0-1,1 0 0,0 0 0,0-1 0,0 1 1,0 1-1,0-2 0,0 1 0,0 0 0,0 0 1,1 0-1,-1 0 0,0 0 0,1-1 0,-1 1 1,1 1-1,-1-2 0,0 1 0,0 0 0,1 0 1,0-1-1,0 1 0,-1 0 0,0 0 0,1-1 1,0 0-1,0 1 0,0 0-49,4 0 77,1 1 1,0-1-1,0-1 0,-1 1 1,1 0-1,0-1 0,-1 0 1,1-1-1,0 0 0,-1 1 1,1-2-1,0 1 0,0-1 1,-1 1-1,0-2 1,0 1-1,4-2-77,3-1 128,109-56 734,-119 60-839,1-1-1,0 1 1,-1-1 0,0 1-1,0-1 1,1-1 0,-1 2-1,-1-1 1,2-1 0,-2 1 0,1-1-1,-1 1 1,1 0 0,-1-1-1,0 0 1,0 0 0,0 0-1,0 0 1,0 1 0,-1-1-1,1 0 1,-1 0 0,1 0-1,-1 0 1,0 0 0,-1 0-1,1 0 1,-1 0-23,1 0 28,0 0-1,-2 0 1,1 0 0,1 1-1,-2-1 1,1 0-1,-1 1 1,1-1 0,-1 0-1,1 1 1,-2 0 0,1 0-1,1-1 1,-2 1-1,1 1 1,0-2 0,-1 2-1,1-1 1,-1 1 0,0-1-1,1 1 1,-1-1-1,0 2 1,1-1 0,-1 0-1,0 0 1,0 1 0,0-1-28,-8-1 134,0 1 1,0 0 0,0 0 0,0 1-1,1 1 1,-12 1-135,16-1 48,1 1-1,-1-1 1,0 1-1,0 0 0,1 0 1,0 0-1,0 1 1,-1 0-1,1 0 1,1 0-1,-2 0 1,2 1-1,-1 0 1,2 0-1,-2 0 1,1 1-1,1-1 1,0 1-1,0 0 1,0 0-1,0 0 0,0 1 1,0-1-1,1 0 1,1 1-1,-1-1 1,1 1-1,0 0 1,-1 3-48,1-1 7,0 0 1,0 0-1,1 1 0,0 0 1,0-1-1,1 1 1,0-1-1,0 0 1,2 1-1,-1-1 0,0 0 1,1 0-1,0 0 1,2 1-8,2-1-121,1 0 1,1 1 0,-1-2-1,1 0 1,0 0 0,1-1-1,-1 0 1,2 0 0,-1-1-1,0-1 1,1 0 0,0 0-1,0-1 1,0 0-1,0-1 1,0 0 0,1-1-1,1 0 121,39 6-3151,0-4-1,1 0 0,26-6 3152,-1 0-10447</inkml:trace>
  <inkml:trace contextRef="#ctx0" brushRef="#br2" timeOffset="197861.525">22137 12855 4562,'-4'7'4882,"-3"0"-2705,5-9 433,2 9-1858,-6 3 2001,-1-7-2385,2 7 16,5-4 33,-3 5-113,-4-1-112,5-5-80,2 2-96,2-1-144,5-6 272,0-2-2929,2 4 1664,6 3-1504,3-2-10389</inkml:trace>
  <inkml:trace contextRef="#ctx0" brushRef="#br2" timeOffset="198119.714">22338 12974 9396,'-8'-1'2658,"0"-6"-1490,-2 3 1137,2 1-1777,1 4-400,0 8-192,-1-6-1584,6-8-657,2 7 704,2-4-2289,5 8-2785</inkml:trace>
  <inkml:trace contextRef="#ctx0" brushRef="#br2" timeOffset="198291.65">22685 12932 5458,'-14'-3'3970,"1"7"-2001,1-4 608,-5 7-400,7 3-1296,-2-3-369,3-2 0,-3 0-192,12-6-368,0 1-368,2 1-2241,11 2 1168,7-7-1728,10-5-7332</inkml:trace>
  <inkml:trace contextRef="#ctx0" brushRef="#br2" timeOffset="199518.888">21901 13143 3522,'-5'-13'2561,"-1"5"-992,6 4 303,-9 2-335,1 4-544,-5 2-257,-5 7-64,0 6-64,-8 6-159,1 7-145,-8 6-96,-7 5-48,-2-1-128,-11 5-80,-5 4-2113,2 6 1249,5 5-1281,-12-5-7716</inkml:trace>
  <inkml:trace contextRef="#ctx0" brushRef="#br1" timeOffset="-154349.114">9975 9568 112,'-6'-34'2142,"1"-2"179,12 41-1835,-11 47 122,-10 22 43,-7 197 46,18-218-315,-1 0 0,-4 0 0,-1 0 0,-3-1 0,-10 26-382,-45 139 1147,-53 134-784,-34 99-267,57-179-61,29-81 66,2-30 625,-37 148-726,44-119 307,-18 69-20,54-147-94,4-1-1,5 9-192,17-43-1573,-2-74 1303,-1 1 0,1-1 0,0 1 0,0 0 0,0-1 0,0 1 0,0-1-1,1 0 1,-1 1 0,1-1 0,-1-1 0,2 2 0,-2-1 0,1-1 0,1 2 0,-1-2 0,-1 1 0,2-1 0,0 1 0,-1-2 0,0 2 0,0-1 0,1 0 0,0 0 0,-1 0 0,1-1 270,15 2-3780</inkml:trace>
  <inkml:trace contextRef="#ctx0" brushRef="#br1" timeOffset="-150390.593">9441 13116 832,'2'-1'189,"0"-1"0,0 0 0,0 0 0,1 0-1,-1 1 1,0-1 0,0 1 0,1-1 0,0 1-1,-1 0 1,0 0 0,1 0 0,0 0 0,-1 1-1,1-1 1,0 1 0,0 0 0,0 0 0,0 0-1,-1 0 1,1 0 0,0 0 0,-1 0 0,1 1-1,1 0-188,6 0 48,210-5 1200,-109 0-1055,132 3-63,-24 7-111,56 6 10,24-21 3,414-2 16,-398 16-48,254 19-45,4 34 26,-276-33 19,-84-6 0,-1 0 0,-61-8 0,132-8 0,-166-3 0,212-14 0,136 8 0,-120 14 0,-31 9 0,-15-1 19,-6 3 90,205-17-109,-205-16 16,71 5-13,-107 2-8,-136 10-10,181 8-16,69 35 50,-220-26 8,-1-4-11,97 2 88,-89-10 192,76 7 152,-114-4-240,48-5-208,124-11 102,353-9 1810,-405 21-1506,240 19-247,-477-26-158,210 2 18,210 4 7,36 22 25,-309-19 173,-149-9-208,1 0-1,-2 0 0,1 0 0,1-1 1,-2 1-1,2 0 0,-1-1 1,-1 1-1,2-1 0,-1 1 1,-1 0-1,1-1 0,1 0 1,-2 0-1,1 1 0,0 0 1,0-1-1,-1 0 0,1 0 0,0 0 1,0 0-1,-1 0 0,0 1 1,1-1-1,-1-1 0,1 2 1,0-1-1,-1-1-15,1 0 33,7-4-385,0 20-4565,-7-3-1625</inkml:trace>
  <inkml:trace contextRef="#ctx0" brushRef="#br3" timeOffset="122352.568">18584 6202 6515,'-106'-28'6904,"29"17"-4654,65 10-2132,0 1 0,0 0 0,0 1 0,0 0 0,0 1 0,0 0 0,0 1 0,1 0 0,0 1 0,0 1 0,-1-1 0,2 1 0,-1 1 0,1 0 0,-1 1 0,-2 4-118,4-5 28,0 1 1,0 1-1,1 0 0,-1 0 0,1 0 0,1 1 0,0 0 0,1 1 0,-1 0 0,2 0 0,0 1 0,-1-1 0,3 1 1,-2-1-1,2 2 0,0-1 0,1 0 0,0 1 0,-1 10-28,4-21 1,-1 1-1,0-1 1,1 1 0,-1-1-1,1 1 1,-1-1 0,1 0-1,0 1 1,0-1 0,-1 0-1,1 0 1,0 0 0,0 1-1,0-2 1,0 2 0,0-1 0,0-1-1,1 2 1,-2-1 0,2-1-1,-1 1 1,0 0 0,1-1-1,-1 1 1,1-1 0,-1 0-1,1 1 1,-2-1 0,2 1-1,-1-1 1,1 0 0,-1 0-1,1 0 1,-1 0 0,1 0-1,-1 0 1,1-1 0,-1 1 0,1-1-1,-1 1 1,1 0 0,-1-1-1,1 0 0,17-3 11,0-2 0,0 0 0,0-1 0,-1-1 0,0-1 0,-1-1 0,0 0 0,0-1 0,-1-1 0,12-11-11,28-20 57,-2-3 0,30-33-57,-49 38 49,-1-1 0,-2-2 0,17-34-49,-32 49 38,-2-1 0,-2-1 0,0-1 0,-2 1 0,5-26-38,-8 22 40,-1-1 0,-2 1 0,-1 0 0,-3-1 0,0 0 0,-5-32-40,4 57 6,-1 0 1,0 0 0,-1 0-1,0 0 1,-1 0 0,0 1-1,-1-1 1,0 1 0,0 0-1,-4-4-6,7 12 8,0 1-1,-1-1 1,1 2-1,-1-2 1,1 1-1,-1 0 0,1 0 1,-1 0-1,1 1 1,-1-1-1,0 0 1,1 0-1,-2 1 1,2 0-1,-1-1 0,0 1 1,1 0-1,-2-1 1,2 1-1,-1 0 1,0 1-1,0-1 1,0 0-1,0 1 0,1-1 1,-1 0-1,0 1 1,0 0-1,1 0 1,-1-1-1,0 1 1,1 0-1,-1 0 0,1 0 1,-1 0-1,1 0 1,0 1-1,-1-1 1,1 0-1,0 1 1,0-1-1,0 1 0,-1 0-6,-29 70 294,28-62-260,1-7-26,-27 87 169,3 1 1,4 1 0,4 1-1,2 15-178,13 90-149,3-167-304,1 0 0,1 0 1,3-1-1,0 0 0,2 0 0,0 0 0,4 1 453,-10-25-391,2 1-1,-1-1 1,1-1-1,0 1 1,0 0-1,1-1 1,-1 1-1,1-1 1,1 0-1,-1 0 1,1-1-1,-1 1 1,1-1-1,1 0 1,-1 0-1,5 2 392,36 5-10778</inkml:trace>
  <inkml:trace contextRef="#ctx0" brushRef="#br3" timeOffset="122767.832">19283 6048 5410,'-1'3'518,"0"-1"0,0 0-1,0 0 1,0 1-1,0-1 1,-1 0-1,1 0 1,-1 0 0,1 0-1,-2 0 1,2-1-1,-1 1 1,0-1-1,0 1 1,0-1 0,0 1-1,-2-1-517,-50 16 2631,3-15-1265,-68 20-366,112-21-992,1 1 1,-1 0-1,0 1 0,1 0 0,-1 0 0,1 0 0,0 1 1,0-1-1,1 2 0,-5 2-8,4-1 1,0-3-3,0 1 0,1 1 0,0-1 1,0 1-1,1 0 0,-1 0 0,1 1 1,-1-1-1,1 2 2,-2 5-7,0-1 1,1 1 0,-1 0-1,3 1 1,-1-1-1,0 1 1,2 0-1,0 3 7,1-11-3,0-1 0,1 1 0,0-1 0,0 1 0,0-1-1,1 1 1,0-1 0,-1 1 0,2-1 0,-1 1 0,0-2-1,1 2 1,0-1 0,0 0 0,0 0 0,1 0-1,-1-1 1,1 1 0,0 0 0,0 0 0,0-1 0,1 0-1,-1 0 1,0 0 0,2 0 3,1 0-2,0-1 0,1 0-1,-1 0 1,0 0 0,0-1 0,1 0 0,0 0-1,0 0 1,-1-1 0,0 0 0,1 0-1,0-1 1,1-1 2,0 2 0,11-3 11,0-1 1,0-1-1,-1-1 1,0 0-1,0-1 1,0-1-1,-1-1 1,0 0-1,0-2 0,10-9-11,-18 15 19,0-1 0,-2-1-1,1 0 1,-1 0 0,0 0 0,0-1-1,-1 0 1,0 0 0,0 0-1,-1-1 1,2-4-19,-2-22 115,-6 35-110,0-1 0,1 0 0,0 0 0,-1 1 0,0-1 1,0 1-1,1-1 0,-1 0 0,0 1 0,0 0 0,1-1 0,-1 1 1,0-1-1,0 1 0,0 0 0,0-1 0,0 1 0,1 0 0,-2 0 1,1 0-1,1 0 0,-1 0 0,0 0 0,0 0 0,0 0 1,0 0-1,0 0 0,0 1 0,0-1 0,0 1 0,1-1 0,-1 1 1,0-1-1,0 0 0,1 0 0,-1 1 0,0 0 0,0 0 0,1-1 1,-1 0-1,0 1 0,1 0 0,-1 0-5,-44 37 91,36-31-129,1-1 1,0 2 0,1 0-1,0 0 1,0 1 0,1 0-1,0 0 1,1 0 0,-1 0-1,2 1 1,-1 0 0,2 0-1,-1 1 1,2-1 0,-1 1-1,1-1 1,1 1-1,-1-1 1,1 2 0,2 6 37,-1-15-193,0 0-1,1 0 1,0 0 0,-1 0 0,1 0 0,1 0-1,-2 0 1,2 0 0,-1-1 0,1 1-1,-1-1 1,1 0 0,-1 1 0,2-1 0,-1 0-1,-1 0 1,2 1 0,-1-1 0,1-1 0,-1 1-1,0-1 1,1 1 0,0-1 0,0 1 0,0-1-1,-1 0 1,1 0 0,0 0 0,0-1 0,0 1-1,3 0 194,37 0-4458,10-4-4207</inkml:trace>
  <inkml:trace contextRef="#ctx0" brushRef="#br3" timeOffset="123175.057">20090 5229 7347,'-1'0'167,"0"0"-1,0 1 1,1-1-1,0 1 1,-1 0-1,0-1 0,0 0 1,1 1-1,0 0 1,0 0-1,-1-1 1,1 0-1,-1 1 1,1 0-1,-1 0 0,1-1 1,0 1-1,0 0 1,0 0-1,0-1 1,0 1-1,0 0 1,0 0-1,0-1 0,0 1 1,0 0-1,0 0 1,0-1-1,0 1 1,0 1-167,0 6 692,-15 71 343,-2-1 0,-5 0 0,-2-3 0,-3 1 0,-10 10-1035,-60 183 587,15-43-525,43-151-84,39-74 1,-1 1 0,0-1 0,0 1 0,1-1 0,-1 0 0,0 0 0,0 1 1,0-1-1,0 0 0,0 0 0,0 0 0,0 0 0,0 1 0,-1-2 0,1 1 0,0 0 0,-1 0 0,1-1 0,-1 1 0,1 0 0,-1-1 0,1 1 0,-1-1 0,1 0 0,-1 0 0,1 0 0,-1 0 0,1 0 0,-1 0 0,1 0 0,-1 0 0,1 0 0,-1 0 0,1 0 0,-1-1 0,1 1 0,-1-1 0,1 0 0,-1 1 0,1-1 1,0 0-1,0 0 0,-1 1 0,1-1 0,0-1 0,0 2 0,0-2 0,0 1 0,-1 0 0,2-1 21,-6-8-228,2-1 0,0 0 0,0 0 0,1 0 0,1-1 1,0 1-1,0-2 228,-4-20-355,-13-102-390,13 61 676,5 73 83,0-1 0,1 1-1,0-1 1,0 1 0,0-1 0,0 1 0,0-1 0,0 1 0,0-1 0,0 1-1,0-1 1,0 1 0,0-1 0,1 0 0,-1 1 0,1 0 0,0-1 0,-1 1-1,1-1 1,0 1 0,0-1 0,-1 1 0,2 0 0,-1 0 0,-1 0 0,2 0-1,-1-1 1,0 2 0,1-1 0,-1-1 0,0 2 0,0-1 0,1 0 0,-1 1-1,1-1-13,10 17 563,43 115 678,-47-120-1236,-1-1-1,2 1 1,-1-1-1,1 0 1,0 0-1,1-1 1,8 6-5,-1-3-557,0-2 0,1 0-1,0 0 1,1-2 0,1 0 557,102 24-7384,-68-26 210</inkml:trace>
  <inkml:trace contextRef="#ctx0" brushRef="#br3" timeOffset="123499.814">20448 6121 6403,'1'-6'1413,"0"5"-1240,-1 1 0,0 0 0,0 0 0,0-1 0,0 1 1,0-1-1,1 1 0,-1-1 0,0 1 0,0 0 0,0-1 0,0 1 1,0-1-1,0 1 0,0-1 0,0 1 0,0 0 0,0-1 1,0 1-1,0-1 0,0 1 0,0-1 0,0 1 0,-1 0 1,1-1-1,0 1 0,0-1 0,0 1 0,0-1 0,0 1 0,-1 0 1,1 0-1,0 0 0,-1-1 0,1 1 0,-1-1 0,1 1 1,0 0-1,0-1 0,-1 1 0,1 0 0,-1 0 0,1 0 0,-1 0 1,1 0-1,0 0 0,-1 0-173,-23 6 2321,-18 9-667,-14 6-667,-34 41-352,57-32-552,22-23-74,1 2-1,1 0 1,0 0 0,0 0-1,1 0 1,1 1 0,-1 1-1,-5 10-8,13-21-3,-1 1-1,0 1 0,1-2 0,-1 2 1,1-1-1,-1 0 0,1 0 0,-1 0 1,1 0-1,-1 1 0,1-1 0,0 0 1,0 0-1,0 0 0,0 1 0,0-1 1,0 0-1,0 0 0,0 1 0,0-1 1,1 0-1,-1 0 0,1 0 0,-1 0 1,1 1-1,-1-2 0,1 2 0,-1-1 1,1 0-1,0 0 0,-1 0 0,1-1 1,1 2-1,-2-1 0,1-1 0,0 1 1,0 0 3,71-6-649,45-34-273,-73 21 660,65-36-112,-97 49 383,0-1 0,0-1 0,0 1 0,-1-2 0,0 0 0,1-2-9,-12 10 9,-1 0 0,1 0 1,0 0-1,0 0 0,-1 1 0,1-1 1,-1-1-1,1 1 0,-1 0 1,1 0-1,0 0 0,0 0 1,-1 0-1,1 0 0,-1 0 1,1-1-1,-1 1 0,1 0 1,0 0-1,0 0 0,-1 0 1,1 0-1,0-1 0,-1 1 0,1-1 1,0 1-1,-1 0 0,1-1 1,0 1-1,0 0 0,0 0 1,0-1-1,0 1 0,0-1 1,-1 1-1,1-1 0,0 1 1,0 0-1,0 0 0,0-1 1,0 1-1,0-1 0,0 1 0,0-1 1,0 1-1,0 0 0,0 0 1,0-1-1,0 1 0,1-1 1,-1 1-1,0-1 0,0 1 1,0 0-1,0 0 0,0-1 1,0 1-1,1-1 0,-1 1 1,1 0-1,-1-1 0,0 1 0,1 0 1,-1 0-1,0 0-9,-30 18 539,2 2-261,1 2 1,1 0-1,-10 14-278,28-28-61,1-1 0,0 1 0,0 0 0,1 1 1,0-1-1,1 1 0,0 1 0,0-1 0,1 1 0,1-1 0,-1 1 0,2 1 0,-1-2 0,1 2 0,1-1 0,-1 0 1,1 1-1,1 1 61,0-10-155,0 0 0,0 0 1,1-1-1,-1 1 0,0 0 1,1-1-1,0 1 0,-1 0 1,0 0-1,1-1 0,0 1 1,0-1-1,0 1 0,0-1 1,0 1-1,0-2 0,0 2 0,0-1 1,1 0-1,-1 1 0,0-2 1,1 2-1,-1-1 0,1-1 1,-1 1-1,1 0 0,-1 0 1,1-1-1,0 1 0,-1-1 1,1 1-1,0-1 0,0 1 1,-1-1-1,1 0 0,0 0 1,-1 0-1,1 0 0,0 0 1,0-1-1,-1 1 0,1-1 1,1 0 154,31-5-4683,8-9-4278</inkml:trace>
  <inkml:trace contextRef="#ctx0" brushRef="#br3" timeOffset="123805.859">20989 6010 7603,'-5'-3'2390,"-19"-7"3394,24 10-5720,-2-1 0,1 1 1,1 0-1,-1 1 0,0-1 0,0 0 1,1 0-1,-2 0 0,1 0 0,1 0 1,-1 0-1,0 1 0,0-1 0,1 1 1,-1 0-1,0-1 0,0 0 0,1 1 0,-1-1 1,0 1-1,1 0 0,-1-1 0,1 1 1,-1 0-1,1 0 0,-1-1 0,1 1 1,-1 0-1,1 0 0,0-1-64,-5 13 184,1 1 0,1-2 0,0 2 0,1-1 1,1 1-1,0-1 0,0 10-184,2 16 173,1 0 0,2-1 0,1 0 0,3 1 0,0-2-1,14 34-171,-2-38 492,-31-59 11,-36-35-4780,7 31-5211,29 25 2222</inkml:trace>
  <inkml:trace contextRef="#ctx0" brushRef="#br3" timeOffset="124115.721">21106 6342 5106,'29'-17'8252,"11"-3"-3255,52-9-3882,22-19-864,-32 6-123,-79 42-117,-1-2-1,0 1 1,1-1-1,-1 1 1,-1-1 0,2 1-1,-1-2 1,-1 2-1,1-1 1,0 0-1,0 0 1,-1 0 0,0-1-1,0 1 1,1 0-1,-1 0 1,0-1-1,0 0 1,0 1 0,-1-1-1,0 1 1,1-1-1,-1 1 1,1-1-1,-1 0 1,0 0 0,-1 0-11,1 1 7,0 1 0,-1-2 0,1 2 0,0-1 1,-1 0-1,0 0 0,0 0 0,1 1 0,-2-1 1,1 0-1,1 1 0,-2-1 0,1 1 1,0-1-1,-1 1 0,1 0 0,-1-1 0,1 2 1,-1-2-1,1 1 0,-1 0 0,0 0 0,1 0 1,-1 1-1,0-1 0,0 0 0,0 1 1,1-1-1,-2 1 0,2 0 0,-1 0 0,-1 0-7,-61 2 191,55-1-163,0 2 1,0 0-1,1 0 0,-1 0 0,1 1 1,0 1-1,0-1 0,0 1 0,1 0 1,-1 0-1,1 1 0,1 0 0,-1 1 1,1 0-1,0-1 0,1 2 1,-1-1-1,1 1 0,1-1 0,-1 2 1,1-1-1,1 0 0,0 1 0,0-1 1,0 1-1,2 0 0,-2 6-28,2-8-71,1 1 1,0-2-1,0 1 1,0 0-1,1 0 0,0-1 1,0 1-1,1 0 1,0 0-1,0-1 0,0 0 1,1 1-1,0-1 0,0 0 1,1 0-1,0 0 1,1 1 70,-1-3-307,-1-1 0,1 0 0,0 1 0,1-1 0,-2 0 0,2-1 0,-1 1 0,1 0 0,0-2 0,0 1 0,0 0 0,-1-1 0,2 1 0,-1-1 0,0-1 0,5 2 307,61-7-6776,-32-3-1655</inkml:trace>
  <inkml:trace contextRef="#ctx0" brushRef="#br3" timeOffset="124468.774">22190 5302 8996,'-14'12'4103,"-5"31"-810,-104 196 268,-47 90-2115,63-69-1043,90-223-354,-11 39 78,28-75-125,-1 0 1,1-1-1,-1 1 0,1 0 0,0-1 1,0 1-1,0-1 0,0 1 1,0 0-1,-1 0 0,1-1 0,0 1 1,0 0-1,0 0 0,0-1 1,0 1-1,0 0 0,1 0 0,-1-1 1,0 1-1,0 0 0,0 0 0,0-1 1,1 1-1,-1-1 0,1 1 1,-1 0-1,1-1 0,-1 1 0,0-1 1,1 1-1,-1 0 0,1-1 1,0 0-1,-1 1 0,0-1 0,1 1 1,0-1-1,0 1 0,-1-1 1,1 0-1,0 0 0,0 0 0,-1 0 1,1 1-1,0-1 0,0 0 0,-1 0-2,9-3 2,-2 0-1,1-1 0,0 1 0,-1-2 0,0 1 1,1-2-1,-2 2 0,0-2 0,1 1 0,1-4-1,15-11-6,8-1 3,2 1 1,1 2 0,0 1-1,1 1 1,0 2 0,2 2-1,0 1 1,9 0 2,-32 7 41,0 0-1,0 2 1,1 0-1,0 0 1,-1 2 0,0 0-1,1 0 1,-1 1-1,1 1 1,1 1-41,50 19-3269,-43-12-914,-5-5-10845</inkml:trace>
  <inkml:trace contextRef="#ctx0" brushRef="#br3" timeOffset="117453.007">11668 5736 1537,'-2'-43'4047,"2"43"-3971,0 0 0,0 0 0,0 1 0,0-1 0,0 0 0,0 0 1,0 0-1,0 0 0,0 0 0,0 0 0,1 1 0,-1-1 0,0 0 0,0 0 0,0 0 0,1 1 0,-1-1 1,0 0-1,0 0 0,1 0 0,-1 0 0,0 0 0,0 0 0,0 1 0,0-1 0,0 0 0,1 0 0,-1 0 1,0 0-1,1 0 0,-1 0 0,0 0 0,1 0 0,-1 0 0,0 0 0,0-1 0,0 1 0,0 0 1,0 0-1,0 0 0,1 0 0,-1 0 0,0 0 0,1-1 0,-1 1 0,0 0 0,0 0 0,0 0 0,1-1 1,-1 1-1,0 0 0,0 0 0,0 0 0,0 0 0,0 0 0,0 0 0,0-1 0,0 1 0,0 0 0,0 0 1,0-1-1,0 1 0,0 0 0,0-1 0,0 1 0,0 0 0,0 0 0,0 0 0,0 0-76,-12 72 3279,-18 87-1571,-6 23-676,-19 47-1032,37-148 104,3 0 0,4 2 0,4-1 0,2 5-104,6-88-40,-1 1 0,0-1 0,1 1 0,-1-1 1,1 1-1,-1 0 0,0 0 0,1 0 0,-1 0 0,1-1 0,-1 1 0,1 0 0,-1 0 0,0-1 0,1 1 0,0 0 0,-1 0 0,1 0 0,-1 0 0,0 0 1,1 0-1,-1 0 0,1 0 0,0 0 0,-1 0 0,0 0 0,1 1 0,-1-1 0,1 0 0,0 0 0,-1 1 0,0-1 0,0 0 0,1 0 0,-1 0 0,1 0 1,-1 1-1,1-1 0,-1 1 0,0-1 0,0 1 0,1-1 0,-1 0 0,0 0 0,1 1 0,-1 0 0,0-1 0,0 1 0,1-1 0,-1 0 0,0 1 0,0-1 1,0 1-1,0 0 0,0-1 0,0 0 0,0 1 0,0-1 0,0 1 0,0 0 0,0-1 0,0 0 0,0 1 0,-1-1 0,1 1 0,0-1 0,0 1 40,6-10-1267,0 1 0,0 0 0,-1-1-1,0 0 1,0 0 0,-1-1 0,0 0-1,-1 1 1,2-10 1267,7-22-3188</inkml:trace>
  <inkml:trace contextRef="#ctx0" brushRef="#br3" timeOffset="118033.349">11468 6002 2225,'-24'-23'2449,"0"2"0,-1 0 0,-28-15-2449,38 26 732,6 5-233,0 0 0,0 0-1,1-1 1,1 0 0,-2-1 0,3 0 0,-4-3-499,8 8 63,2 1 1,-2-1 0,1 0 0,1 1-1,-1-2 1,0 2 0,0-1 0,1-1-1,-1 2 1,1-1 0,-1-1 0,1 2-1,0-1 1,0-1 0,0 1 0,0 1-1,1-2 1,-1 1 0,1 1 0,-1-2-1,0 1 1,1 1 0,0-2 0,0 2-1,-1-1 1,2 0 0,-1 0 0,0 0-1,1 1-63,41-47 258,-38 43-206,25-20 29,0 2 0,2 0 0,0 2 0,1 2 0,2 1 0,9-3-81,-19 12 58,2 0 1,-1 0 0,1 3-1,0 1 1,1 1 0,-1 1-1,26 0-58,-44 3 10,0 0-1,-1 0 1,1 0-1,0 2 0,-1-1 1,1 1-1,0 0 1,-1 0-1,0 1 0,0 1 1,1 0-1,-1 0 1,-1 0-1,1 1 0,-1-1 1,0 1-1,0 1 1,0 0-1,-1 0 0,0 0 1,0 1-1,-1 1 0,2 1-9,-1 4 22,0 1 0,-1 0 0,0 0 0,-1 0 0,0 1 0,-2 0 0,0 0 0,0 0 0,-2 0 0,1 0 0,-2 0 0,1 0 0,-5 12-22,4-12 25,1-2-1,-3 1 1,1-1 0,-1 1 0,-1-1 0,0 0-1,-4 8-24,-50 88 198,44-88-107,-2 0 1,-1 0 0,0-2 0,-2-1-1,1 0 1,-2-1 0,0-1-1,-3 0-91,-102 60 649,53-40-246,73-36-401,-1 0 1,0-1 0,0 1-1,1-1 1,-1 1 0,0-1-1,0 1 1,0 0 0,0 0-1,0-1 1,0 1 0,0-1-1,0 0 1,0 1 0,0 0-1,0 0 1,0-1 0,0 0-1,0 1 1,0-1 0,0 1-1,0 0 1,0 0 0,-1-1-1,1 1 1,0-1 0,0 1-1,-1-1 1,1 1 0,0 0-1,-1 0 1,1 0 0,0-1-1,0 1 1,-1-1 0,1 1-1,-1 0 1,1-1 0,-1 1-1,1 0 1,0 0 0,0 0-1,-1 0 1,1 0 0,-1 0-1,1 0 1,-1 0 0,1 0-1,0 0 1,-1 0 0,1 0-1,-1 0 1,1 0 0,-1 0-1,1 0 1,0 0 0,-1 0-1,1 0 1,-1 0 0,1 0-1,-1 0 1,1 1 0,0-1-1,0 0 1,-1 1 0,1-1-1,-1 1-2,4-5-7,0 0 0,1 1-1,-1 0 1,1-1 0,-1 2 0,0-1-1,2 1 1,-1-1 0,-1 1-1,2 0 1,-1 0 0,0 0 0,1 1-1,-1-1 1,1 2 7,13-2-25,-2 1 0,1 1 1,0 0-1,-1 2 0,1 0 0,-1 1 1,9 2 24,-4 1-1,1 0 1,-2 0 0,1 3-1,-1 0 1,0 0 0,-1 2 0,0 0-1,-1 1 1,0 1 0,6 6 0,-20-16 4,0 0 1,-1 0-1,0 0 0,1 0 1,-1 0-1,0 0 0,-1 0 1,1 1-1,0 0 0,-1 0 1,0 0-1,0 0 1,0 0-1,0 0 0,-1 1 1,0-1-1,1 0 0,-1 0 1,-1 1-1,0-1 0,1 1 1,-1-1-1,0 1 0,-1-1 1,1 1-1,0-1 1,-1 1-1,-1-1 0,1 1 1,-1 2-5,-3 2 25,0 0 1,0-1-1,-1 0 1,0 0-1,0 0 1,0-1 0,-1 0-1,-1 0 1,1-1-1,-1 0 1,0 0-1,0-1 1,0 0-1,-1 0 1,-8 2-26,-2 0 107,1 0 0,-1-1 0,0-2-1,0 1 1,-1-2 0,1-1 0,-11 0-107,0 0 138,18-1-88,-1 1 0,0-2 0,0 0 0,0 0 0,0-2 0,0 1-1,1-1 1,-1-1 0,1-1 0,-3-1-50,11 4 3,0-1-1,0 1 1,0-1-1,0 0 1,1 0-1,-1-1 1,0 1-1,0-1 1,1 0-1,0 0 1,0 0-1,0 0 1,0 0-1,1-1 1,-2-4-3,4 8-23,-1-1 1,1 1-1,0-1 1,0 0-1,0 1 1,1-1-1,-1 0 1,0 0-1,0 1 1,0-1-1,0 0 1,0 0-1,1 1 1,-1 0-1,0-1 1,1 0 0,0 0-1,-1 1 1,0 0-1,0-1 1,1 0-1,0 1 1,-1-1-1,1 1 1,-1 0-1,1 0 1,0-1-1,-1 1 1,1-1-1,-1 1 1,1 0-1,0-1 1,0 1-1,-1 0 1,1 0-1,0 0 1,-1 0-1,1 0 1,-1 0-1,1 0 1,0 0-1,0 0 23,98-3-7395,-17-9-158,-32 6 2108</inkml:trace>
  <inkml:trace contextRef="#ctx0" brushRef="#br3" timeOffset="118301.828">12308 6258 6275,'7'-78'7190,"-7"78"-7078,0-1-1,-1 0 1,1 0 0,1 0-1,-1 0 1,0 0 0,0 1-1,0-2 1,0 1 0,1 1-1,-1-1 1,1 0 0,-1 0 0,0 1-1,0-2 1,1 1 0,0 1-1,-1-1 1,1 1 0,-1-1-1,1 0 1,0 1 0,0-1 0,-1 0-1,1 1 1,0-1 0,0 1-1,-1 0 1,1-1 0,1 0-112,0 5 71,-1 0 0,2-1 0,-2 2 0,1-1 0,-2-1 0,2 2 0,-1-1 0,-1 0 0,0 1 1,1-2-1,-1 2 0,0-1 0,0 0 0,-1 4-71,1 6 85,0 55 93,-4 1 0,-3-1 0,-6 18-178,13-86-2,-2 9-112,0 0 0,0 0-1,2 0 1,0 0 0,-1 0 0,2 1 0,-1-2 0,3 6 114,-3-14-216,0-1 0,1 0 0,0 1 1,0-1-1,-1 0 0,1 1 0,0-1 1,0 0-1,-1 0 0,1 0 0,0 0 1,0 0-1,-1 0 0,1 0 0,0 0 1,0-1-1,-1 1 0,1 0 0,-1 0 1,1-1-1,0 1 0,-1-1 0,1 1 1,0 0-1,0 0 0,-1-1 0,0 1 1,1-1-1,0 0 0,-1 1 0,1 0 1,-1-1-1,0 0 0,1 1 1,-1-1-1,0 1 0,1-1 0,0-1 216,10-11-9316</inkml:trace>
  <inkml:trace contextRef="#ctx0" brushRef="#br3" timeOffset="118788.633">12558 5788 9044,'-69'-13'4882,"68"13"-4861,1 1 1,-1-1-1,-1 0 0,2 1 0,-1-1 0,0 1 0,0-1 0,1 0 0,-1 1 0,0 0 0,0 0 0,1-1 0,-1 0 0,0 1 0,1 0 1,-1 0-1,1-1 0,-1 1 0,1 0 0,-1 0 0,1 0 0,-1 0 0,1 0 0,0-1 0,0 1 0,0 0 0,0 0 0,-1 0 0,1 0 1,0 0-1,0 0 0,0 0 0,0 0 0,1-1 0,-1 3-21,-1 5 79,1-5-77,0 0 0,1-1 0,-1 1 1,0-1-1,1 1 0,0 0 0,0 0 0,0-1 1,0 0-1,0 0 0,1 1 0,-1 0 0,1-1 1,1 2-3,4 8-5,52 98-2940,-34-30-1113,11 78 1641,-21-83 4207,-13-65-1473,0-1-1,0 0 0,1 1 0,0-1 0,1-1 1,0 1-1,0-1 0,1 1 0,-1-1 1,2 0-1,0 0 0,0-1 0,0 1 1,1-2-1,5 6-316,60 32 747,-59-40-565,0-1 0,-1 0 0,1-2 0,0 1 1,0-1-1,-1-1 0,1 0 0,1-1 0,-2 0 1,1-1-1,0-1 0,0 0 0,-1 0 0,6-3-182,-15 5 128,1-1-1,0 1 1,0-1 0,-1-1-1,1 2 1,0-2-1,-1 1 1,1-1 0,-1 0-1,0 0 1,0 0-1,0 0 1,-1 0 0,1 0-1,-1-1 1,0 1-1,0-1 1,0 0 0,0 0-1,-1 0 1,1 0-1,-1 1 1,0-2 0,0 1-1,-1 0 1,1-1-1,-1 2 1,0-2 0,0 1-128,-1 2 40,1 0 1,-1 0-1,0 1 1,0-1-1,0 1 1,-1-1-1,2 2 1,-2-2-1,1 1 1,0 0-1,-1-1 1,1 2-1,-1-2 1,1 1-1,-1 1 1,1-1-1,-1 0 1,1 0-1,-1 1 1,0 0-41,-2-3 73,-23-9 106,-2 1 1,0 1 0,0 1-1,-1 2 1,0 1 0,-3 1-180,-49-1 218,80 6-219,2 0-1,-2 0 1,1 0 0,-1 0-1,1 0 1,0 0-1,-1 0 1,1 0-1,-1 0 1,2 0 0,-2 0-1,1 1 1,-1-1-1,1 1 1,0 0 0,0-1-1,0 0 1,-1 1-1,1 0 1,1 0-1,-2-1 1,1 2 0,1-1-1,-2-1 1,1 2-1,1-1 1,-1-1-1,0 2 1,0-1 0,1 0-1,-1 1 1,1-2-1,-1 2 1,1-1-1,-1 0 1,1 1 0,0-1-1,0 1 1,0-2-1,0 2 1,0-1 0,0 1-1,0-1 1,0 0-1,0 1 2,2 1-92,-1 1 0,2 0-1,-1-1 1,0 0 0,0 1-1,1-1 1,0-1 0,0 1-1,0 0 1,0-1 0,0 0 0,0 1-1,0-1 1,0 0 0,1 0-1,0-1 1,-1 1 0,1-1-1,-1 1 1,3-1 92,9 4-1107,0-2 0,0 0 0,0 0-1,1-2 1,12 1 1107,37-2-13614</inkml:trace>
  <inkml:trace contextRef="#ctx0" brushRef="#br3" timeOffset="119503.225">13644 6058 2497,'-4'1'456,"-2"0"0,2-1 0,-1 1 0,0 1-1,1-1 1,-2 1 0,2-1 0,-1 1 0,2 1 0,-2-1 0,1 1-1,0 0 1,0-1 0,0 2 0,1-1 0,-1 1 0,1-1 0,-1 0-1,1 2 1,1-1 0,-1-1 0,1 2 0,-3 3-456,1 3 178,1-1 0,0 1-1,0-1 1,0 1 0,2 0 0,-1-1 0,2 2-1,0-2 1,0 1 0,0 0 0,2 0-1,-1 0 1,2 0 0,0 5-178,1-5 19,1-1 0,-1-1 0,1 0 0,1 0-1,0 0 1,0 0 0,0 0 0,1-1 0,1-1 0,-1 1 0,1-1-1,1 0 1,0-1 0,4 4-19,-10-9 17,-1 1 0,1-1-1,0 2 1,-1-2 0,0 1 0,1 1-1,-1-1 1,0 0 0,0 1 0,0-1-1,0 1 1,-1 0 0,1 0-1,-1 0 1,0 0 0,1 0 0,-2 0-1,1 0 1,0 0 0,0 0 0,-1 0-1,0 0-16,-1 0 34,-1-2-1,1 1 1,-1 1-1,1-2 1,-1 1-1,0 0 1,0-1-1,0 1 1,0-1-1,0 1 0,0-1 1,-1 1-1,1-1 1,-1-1-1,1 2 1,0-1-1,-1-1 1,0 0-1,1 1 1,-2 0-34,-1 0 69,-10 2 90,-1 0 0,1 0 0,-2-3 0,1 1 0,1-1 0,-1-1 0,-1 0-1,2-1 1,-9-2-159,-109-25 302,131 35-585,10-3-300,-1 0 1,0 0-1,1-1 1,-1-1-1,1 1 1,-1-1-1,1-1 1,0 1-1,1-1 583,10 2-1026,29 1-3155,5-6-3660</inkml:trace>
  <inkml:trace contextRef="#ctx0" brushRef="#br3" timeOffset="119943.419">14388 6253 7235,'1'-6'739,"-1"0"-1,1 0 0,-1 0 1,-1 0-1,0 0 0,0 0 1,1 1-1,-2-1 1,1 0-1,-2 0 0,2 1 1,-2-2-739,1 2 99,-1 1 1,1-1 0,-1 2 0,0-2 0,0 1-1,0 1 1,-1-1 0,1 1 0,0-1 0,-1 1-1,0 0 1,0 0 0,0 1 0,-1-1 0,1 1-1,-1 0 1,1 0 0,-1 0 0,0 1-1,1-1 1,-1 2 0,-5-2-100,-1 1 46,1 1 0,-1 0 0,1 1 0,-1 0 0,0 0 0,0 2 0,2-1 0,-2 1 0,1 1 0,0-1 0,0 1 0,-6 4-46,1 0 46,-10 4 58,1 1-1,0 1 0,1 1 0,-3 4-103,19-15 19,1 2 0,0-1 0,1 1 0,0 0 0,0 0 0,-1 1 0,2 0 0,0 0 0,0-1 0,1 2 0,-1-1 0,1 1 0,1-1 0,-1 1 0,1 0 0,0 4-19,0-7 2,2-1-1,-1 1 0,0-1 0,0 1 0,1-1 1,0 1-1,0 0 0,0-1 0,1 1 1,0-1-1,0 1 0,0-1 0,1 1 1,-1-1-1,1 1 0,-1-1 0,1 0 0,1 0 1,0 0-1,-1-1 0,1 1 0,0 0 1,0 0-1,0-1 0,1 0 0,2 2-1,0-2 0,0-1 1,1 0-1,0 0 0,0 0 0,0-1 0,0 0 0,0-1 1,-1 1-1,2-1 0,0-1 0,-6 1 1,16 0 6,0-2 1,0 0-1,-1-2 1,0 0-1,0 0 0,1-2 1,-2 0-1,1-1 0,-2 0 1,1-2-1,-1 0 1,0-1-1,4-3-7,24-15 33,-27 19-13,-1-1-1,-1 0 1,1-1 0,-1 0 0,-1-1 0,-1-1 0,1 0 0,3-6-20,-13 13 14,0 1 0,0 0 0,0 0 0,-1-1 1,0 1-1,0-1 0,-1 1 0,1-1 0,-1 0 0,-1 0 0,1 1 0,0-1 0,-1 0 0,-1 0 0,1 0 0,-1 0 0,1 0 1,-2 0-15,1 4 6,-1 1 0,1-1 0,0 1-1,-1 0 1,1 0 0,-1 0 0,1 0 0,-1 0 0,1 0 0,-1 0 0,1 0 0,-1 1 0,0-1 0,1 1 0,-1 0 0,0-1 0,0 1 0,0 0 0,1 0 0,-1 0 0,0 0 0,0 0 0,0 0 0,1 1 0,-1-1 0,0 0 0,0 0 0,1 1 0,-1 0-6,0-1 11,-7 4 30,0-1 0,0 0 1,1 2-1,0-1 0,-1 2 1,1-1-1,1 0 0,-1 1 1,1 1-1,1-1 1,-1 1-1,0 0 0,1 1 1,1-1-1,0 1 0,-4 6-41,3-2 17,0 0 0,0 1 0,2-1 0,-1 1 0,2 0 0,-1 0 1,2 1-1,-1-1 0,2 1 0,0-1 0,0 1 0,1-1 0,3 11-17,-3-20-85,1 1 0,0-1 0,0 1 0,0-1 0,1 1 0,0-1 0,-1 0 0,2 0 0,-1 0 0,0 0 0,1 0 0,-1 0 0,1-1-1,0 1 1,1-1 0,-1 1 0,1-1 0,0-1 0,-1 1 0,1-1 0,0 0 0,0 1 0,0-1 0,1-1 0,-1 2 0,1-2 0,-1 0 0,1 0 0,-1 0 0,1 0 85,7 0-898,1 0-1,1 0 1,-2-2-1,1 0 1,0 1-1,0-3 1,0 1-1,-1-1 1,1 0-1,0-1 1,-1-1-1,0 0 1,-1 0-1,11-7 899,25-21-6120</inkml:trace>
  <inkml:trace contextRef="#ctx0" brushRef="#br3" timeOffset="120399.087">14863 6108 8340,'-2'2'411,"0"-1"0,0 1 0,0-1-1,1 1 1,-1-1 0,0 1 0,1 0 0,-1 0 0,1 0 0,0 0 0,-1 0 0,2 0-1,-2 0 1,1 0 0,1 1 0,-1-1 0,0 0 0,0 2-411,-1 2 354,-35 122 2511,35-125-2836,-13 79 513,15-80-537,0 0 0,0-1 0,1 1-1,-1 0 1,1-1 0,-1 2 0,1-2-1,0 1 1,0-1 0,-1 1 0,1-1 0,0 1-1,0-1 1,0 1 0,1-1 0,-2 1-1,2-2 1,-1 2 0,0-1 0,1 0 0,-1 0-1,1 0 1,-1 0 0,1 0 0,0 0-1,-1-1 1,1 0 0,-1 1 0,2 0-1,-2-1 1,1 0 0,0 1 0,-1-1 0,1 0-1,0 0 1,0 0 0,1-1-5,68-11-49,-1-32-89,-39 21 58,87-65-145,-75 44 236,-32 35 83,-22 30 346,5-12-367,2 1 0,-1 0 1,1 0-1,0 0 0,1 0 0,0 1 1,1-1-1,0 1 0,0 0 1,1 0-1,1 0 0,0-1 0,0 2 1,1-2-1,2 10-73,-1-19-7,-1 1 0,1 0 0,-1-1 0,1 1 0,0 0 0,-1 0-1,2-2 1,-2 2 0,1-1 0,1 0 0,-1 1 0,-1-2 0,2 1 0,-1 0 0,0 0 0,0-1 0,1 1 0,0-1 0,-1 0 0,0 1 0,0-1 0,1 0 0,-1 0 0,1-1-1,-1 1 1,0-1 0,1 1 0,-1 0 0,0-1 0,0-1 0,2 1 7,19-6-204,-1 0 1,0-2-1,0 0 0,-1-2 1,10-7 203,-14 9-150,160-100-867,-176 109 1036,-1 0 0,1-1 0,0 1 0,-1 0 0,0-1 0,1 1-1,0 0 1,-1 0 0,1 0 0,-1-1 0,1 1 0,-1 0 0,1 0 0,0 0 0,-1 0 0,0 0 0,1 0-1,0 0 1,0 1 0,-1-1 0,0 0 0,1 0 0,0 1 0,-1-1 0,1 0 0,-1 1 0,0-1-1,1 0 1,0 0 0,-1 0 0,1 1 0,-1 0 0,0-1 0,0 1 0,1-1 0,-1 0 0,1 1 0,-1-1-1,1 1 1,-1 0 0,0-1 0,0 0 0,0 1 0,0 0 0,0-1 0,0 1 0,0-1 0,0 1-1,0-1 1,0 1 0,0 0 0,0-1 0,0 1 0,0-1 0,0 1 0,0 0 0,0-1 0,0 0 0,0 1-1,0 0 1,-1-1 0,1 1 0,0-1 0,-1 0 0,1 1 0,-1 0 0,1-1 0,0 1 0,-1-1 0,1 0-19,-1 4-19,-9 49 673,6-35-1013,0 2-1,1-1 0,2 1 0,-1 17 360,8-10-2039,2-21-1644,6-3-9566</inkml:trace>
  <inkml:trace contextRef="#ctx0" brushRef="#br3" timeOffset="121484.348">15950 6127 4274,'-83'134'6200,"-22"115"-4074,59-139-1649,6 2-1,2 8-476,32-96 83,0-4 98,0 1-1,2 0 1,1 0 0,1 1 0,-1 4-181,3-26 9,0 1 0,1-1 1,-1 0-1,0 0 0,0 0 0,0 1 0,1-1 1,-1 1-1,0-1 0,1 0 0,-1 1 0,0-1 0,0 0 1,0 0-1,0 0 0,1 0 0,-1 0 0,0 1 1,1-1-1,-1 0 0,1 0 0,-1 0 0,0 0 1,0 1-1,0-1 0,1 0 0,-1 0 0,1 0 0,-1 0 1,1 0-1,-1 0 0,0 0 0,0 0 0,1 0 1,-1 0-1,1-1 0,-1 1 0,0 0 0,1 0 1,-1 0-1,0 0 0,0-1 0,0 1 0,1 0 1,-1 0-1,1 0 0,-1 0 0,0 0 0,1-1 0,-1 1 1,0-1-1,0 1 0,0 0 0,0-1 0,0 1 1,0 0-1,0 0 0,1 0 0,-1-1 0,0 1 1,0-1-1,0 1 0,0-1-9,42-69 171,6-27-1130,-4-2 0,25-84 959,-12 29-665,-12 51 470,-34 87 424,-6 27 460,-4 8-349,-2-6-238,2 0 0,0 0 0,-1 0-1,3 0 1,-1-1 0,1 0 0,1 1 0,-1-1-1,2 1 1,1 0-102,-4-10 14,1 0 0,-1 0 0,1 0 0,0 0-1,0 0 1,0 0 0,0-1 0,0 0 0,1 0 0,-1 0 0,1 0 0,0 0-1,-1-1 1,1 1 0,0-2 0,0 2 0,-1-1 0,1-1 0,0 0 0,0 1-1,0-1 1,3 0-14,6-1 52,0 1 0,1-2 0,-2 0 0,2 0 0,-1-2-1,2-1-51,12-5 90,0-2-1,-2-1 1,1-1-1,-2-2 0,1 0 1,13-13-90,169-143 354,-138 111-274,-9-4-2,-5 2-11,-33 31-20,-1-1 0,-2-1 1,-1-1-1,13-34-47,-14 24 43,-3-1-1,-2-1 1,0-9-43,0-93 56,-11 115-45,0 20 13,-1-1 0,0 0 0,-1 0 0,0 0 0,-1 0 0,-1 0 0,-4-13-24,6 26 24,1 1 0,-1-1 0,1 0 0,0 1 0,-1-2 0,0 2 0,0-1 0,1 1 0,-1-1 0,-1 1 0,2-1 0,-2 1 0,1-1 0,0 1 0,0 0 0,0 0 0,-1 0 0,1-1 0,-1 2 0,1-1 0,-1-1 0,1 2 0,-2-1 0,2 0 0,-1 1 0,1-1 0,-1 1 0,-1-1-24,-15 15 557,13-8-431,-33 55 605,-10 48-91,-15 68-12,48-127-503,-5 14 2,2 1 1,4 1-1,3 0 1,2 1-1,1 50-127,8-104 9,-1 8 6,1 1 1,0-1-1,2 0 1,0 1 0,1-1-1,2 0 1,2 4-16,-6-21 0,1 0 0,0-1 0,0 1 0,0 0 0,1 0 0,0-1 0,0 0 0,0 0 0,0 0 0,0 0 0,0 0 0,0 0 0,1-1 0,0 0 0,0 0 0,-1 0 0,1 0 0,1 0 0,-2-1 0,2 0 0,-1 0 0,0 0 0,1 0 0,-2 0 0,2-1 0,-1 0 0,0 0 0,1 0 0,-1-1 0,2 0 0,7 0-4,0-1 1,-1 0 0,0-1-1,0-1 1,0 0 0,0 0-1,0-1 1,-1-1 0,0 0-1,0 0 1,0-1 0,-1-1-1,0 1 1,-1-1 0,1-1-1,-2 0 1,1 0 0,-1-1-1,-1-1 1,5-7 3,-11 18 0,3-5-1,0 0 1,0 0-1,0-1 1,-1 1-1,0 0 1,0-1-1,0 0 0,0 0 1,-1 0-1,0 0 1,0-1-1,-1 1 1,1-1-1,-2 1 1,1 0-1,-1-1 0,0 1 1,0-1-1,-1-1 1,1 6 1,0 2-1,0-1 0,-1 0 1,1 0-1,-1 1 0,1-2 1,-1 1-1,1 1 0,0-1 1,-1 0-1,0 0 0,0 1 1,1 0-1,-1-1 0,0 0 1,0 0-1,1 1 0,-1 0 1,0-1-1,0 1 0,1-1 1,-1 1-1,-1-1 0,2 1 1,-1 0-1,0 0 0,0 0 1,0 0-1,0 0 0,0 0 1,1 0-1,-2 0 0,1 0 1,1 0-1,-1 0 0,-1 0 1,2 0-1,-1 0 0,0 1 1,0-1-1,0 1 0,0-1 1,0 1-1,1-1 0,-1 0 1,0 1-1,0 0 0,1 0 0,-10 6 19,1 1 0,0 1 0,1-1 0,-1 1 0,2 0 0,-1 1 0,2-1 0,0 1 0,0 1 0,0-1-1,0 2-18,3-5-6,-1 0 0,1-1 0,0 2 0,0-1 0,1 0-1,-1 1 1,2-1 0,-1 1 0,1-1 0,0 1-1,1 0 1,0-1 0,0 1 0,1 0 0,0 0-1,-1-1 1,3 1 0,-2-1 0,1 1 0,1-1-1,0 0 1,0 0 0,0 0 0,1 0 0,0-1-1,0 1 1,1-1 0,5 5 6,-1-4-541,0-1-1,1-1 1,0 0-1,0 0 1,0-1 0,1 1-1,0-2 1,-1 0-1,2-1 1,-1 0 0,-1 0-1,2-2 1,-1 1-1,0-1 1,5-1 541,53 2-13158</inkml:trace>
  <inkml:trace contextRef="#ctx0" brushRef="#br4" timeOffset="129281.392">13433 7176 2305,'0'-12'1541,"1"9"-1185,0 0 1,-1 0 0,0-1-1,0 1 1,0-1 0,0 1-1,-1-1 1,1 1 0,-1 0-1,1 0 1,-2-1 0,1 1 0,0 0-1,-1 0 1,1-1 0,-1 1-1,1 1 1,-3-3-357,2 4 119,0 0 1,-1 1-1,0-1 0,0 1 0,1 0 1,0 0-1,-1 0 0,1 0 1,-1 0-1,0 0 0,0 1 0,1-1 1,0 1-1,-1 0 0,1-1 1,-1 2-1,1-1 0,0 0 0,0 0 1,-1 0-1,1 1 0,0-1-119,-5 3 156,-87 65 844,40-25-647,22-20-128,1 3 0,2 1 0,-1 4-225,2-3 165,8-7-19,1 2 0,1 0 0,1 1-1,1 1 1,2 1 0,-10 22-146,12-18 91,1 0 0,0 0 0,3 1 0,1 1 0,1-1 0,2 0 0,1 1 0,1 22-91,1-43-184,0-1-1,0 0 1,1 1-1,1 0 0,0-1 1,0 0-1,2 0 1,-1 1-1,1-1 0,1-1 1,-1 2-1,2-2 1,-1 1-1,2-2 0,0 1 1,0 0-1,0 0 1,1-1-1,1 0 1,-1-1-1,7 5 185,-3-6-669,-1-2 0,2 1 1,-1-1-1,0-1 0,0 0 0,1 0 1,0-1-1,0-1 0,9 1 669,51 0-6947</inkml:trace>
  <inkml:trace contextRef="#ctx0" brushRef="#br4" timeOffset="130412.875">14117 7350 2545,'1'-15'1466,"-2"-1"-1,1 0 1,-2 0-1,-1 1 1,0 0 0,-4-15-1466,5 28 99,1-1 0,0 1 1,-1 0-1,1 0 1,-1 0-1,0 0 0,0 0 1,0 1-1,0-2 1,0 2-1,0-1 0,0 1 1,0-1-1,-1 2 1,1-2-1,-1 1 0,1 1 1,-1-1-1,1 0 1,0 0-1,-1 1 1,0 0-1,0-1 0,1 1 1,-1 0-1,1 0 1,-1 1-1,1-1 0,-1 0 1,0 0-1,-1 2-99,-7-2 93,2 0-49,0 1 0,0-1-1,0 2 1,0 0 0,0 0 0,0 1-1,0 0 1,0 0 0,1 0 0,0 2-1,0-1 1,0 1 0,1 0-1,-1 0 1,1 1 0,1 0 0,-1 0-1,-1 3-43,-8 9 56,1 0-1,1 2 0,0-1 1,-4 13-56,14-25-1,0 0 0,0 1 0,1-1 0,0 1 0,1-1 0,0 1 0,-1 0 0,2-1 0,-1 2 0,2-1-1,0 0 1,0 0 0,0 0 0,0 0 0,1 0 0,1 0 0,-1 0 0,1 0 0,0 0 0,1-1 0,0 1 0,0-1 0,1 1 0,-1-1 0,2-1 0,-1 2 1,14 9-3,0 0 0,0-1 1,1-1-1,1-1 0,21 12 3,-14-9 1,-2-1 9,-16-11-1,0 0-1,0 1 0,0 0 1,-1 0-1,-1 1 0,1 0 1,-1 0-1,3 5-8,-8-9 11,0 0 0,-1 0-1,1 0 1,-1 0 0,0 0 0,1 0-1,-2 0 1,1 1 0,0-1 0,0 1-1,-1-1 1,0 1 0,0-1 0,0 0 0,0 1-1,-1-1 1,1 1 0,-1-1 0,0 1-1,0-1 1,0 0 0,0 0 0,-1 0-1,1 0 1,-1 0 0,0 0 0,0 0-1,0 0 1,0 0 0,-1 0-11,-42 27 237,28-20-165,-1 0 0,0-1 0,0-2-1,-1 1 1,0-2 0,0 0 0,-1-2 0,1 0-1,-2-1 1,-16 1-72,-133 21 141,147-18-1061,28-2-2402,37 4-2595,-3-2-902</inkml:trace>
  <inkml:trace contextRef="#ctx0" brushRef="#br4" timeOffset="130699.827">14471 7392 4706,'-2'-6'433,"1"0"-1,-2 0 1,2 0-1,0 0 1,0 0-1,1-1 1,-1 1 0,1-1-1,1 0 1,-1 1-1,0 0 1,2 0-1,-1 0 1,1-1-1,1-2-432,8 10 1668,-8 3-1560,0-1 0,-1 1-1,1 0 1,0-1 0,-1 1 0,-1 0 0,2 0 0,-2 0-1,1 0 1,-2 0 0,2 0 0,-1 1 0,-1-1-1,1 1 1,-1-1 0,0 0 0,0 0 0,0 1 0,-1-1-1,1 1 1,-2 2-108,2 5 137,-4 26 47,-2-1-1,-2 1 1,-1-1 0,-13 35-184,1-6 87,-72 201 206,54-180-373,40-87 3,-1 0 0,0-1 0,1 1-1,-1 0 1,1 0 0,-1-1 0,0 1 0,0 0-1,0 0 1,1 0 0,-1 0 0,1 0 0,-1-1-1,1 1 1,-1 0 0,0 0 0,0 0 0,1 0-1,-1 1 1,1-1 0,-1 0 0,1 0 0,-1 0-1,0 0 1,0 0 0,1 1 0,-1-1 0,0 0-1,1 0 1,-1 1 0,1-1 0,-1 0 0,0 0 0,0 0-1,0 0 1,0 1 0,1-1 0,-1 0 0,0 1-1,0-1 1,1 1 0,-1-1 0,0 0 0,0 0-1,0 0 1,1 1 77,5-17-1546,0-1 0,0 1 0,-1-2 0,-1 1 0,-1 0 0,0-7 1546,-1 13-718,6-43-2035</inkml:trace>
  <inkml:trace contextRef="#ctx0" brushRef="#br4" timeOffset="130990.134">14353 7320 1601,'7'-51'5629,"-7"51"-5564,0 0 0,0 0-1,1 0 1,-1 0 0,0 0 0,1 1 0,-1-1-1,0 0 1,1 0 0,-1 0 0,0 1 0,0-1-1,0 0 1,0 0 0,1 0 0,-1 0 0,0 0 0,1 0-1,-1 0 1,0 0 0,1 0 0,-1 0 0,0 0-1,0 0 1,0 0 0,1 0 0,-1 0 0,0 0-1,1-1 1,-1 1 0,0 0 0,1 0 0,-1 0-1,0 0 1,0-1 0,0 1 0,0 0 0,0 0 0,1 0-1,-1 0 1,0 0 0,0-1 0,0 1 0,1 0-1,-1 0 1,0-1 0,0 1 0,0-1 0,0 1-1,0 0 1,1 0 0,-1 0 0,0 0 0,0-1-1,0 1 1,0 0 0,0-1 0,0 1 0,0 0 0,0-1-1,-1 1 1,1 0 0,0 0 0,0 0 0,0-1-65,110 66 4583,93 56-2510,-200-120-2069,-2-1 11,1 0 1,-2 1 0,2 0-1,-1-1 1,1 1 0,-1-1-1,0 1 1,1 0 0,-2 0-1,2 0 1,-1 0 0,-1 0-1,2 0 1,-1 0 0,-1 0-1,1 0 1,0 1 0,0-1-1,-1 0 1,1 0 0,0 1-1,-1-1 1,1 1 0,-1-1-1,0 0 1,0 1 0,0-1-1,1 1 1,-1-1 0,0 1-1,0-1 1,-1 1 0,1-1 0,0 1-1,0 0-15,-5 3 38,1 0-1,-1 0 0,1 0 1,-2 0-1,1-2 0,-1 2 1,1-1-1,-1-1 0,0 0 1,0 0-1,0 0 0,-1 0 1,1-1-1,-3 0-37,-22 8 64,0-3 0,-1 0 1,0-2-1,0-1 0,-19-1-64,-75 11-49,123-14-17,2 0 20,0 0-1,1 0 1,-1 0-1,1 0 0,-1 0 1,0 0-1,1 0 1,-1 0-1,1 0 0,-1 0 1,0 0-1,1 0 1,0 1-1,-1-1 1,0 0-1,0 1 0,1-1 1,0 0-1,-1 1 1,1-1-1,-1 0 0,0 0 1,1 1-1,0-1 1,0 1-1,-1 0 0,0-1 1,1 0-1,0 0 1,-1 1-1,1 0 1,0 0-1,0-1 0,0 0 1,0 1-1,-1 0 1,1-1-1,0 1 0,0-1 1,0 1-1,0 0 1,0-1-1,0 1 0,0-1 1,0 1-1,0 0 47,31 21-4741,5-7 478,11-3-3970</inkml:trace>
  <inkml:trace contextRef="#ctx0" brushRef="#br4" timeOffset="131241.549">15068 7349 5779,'-2'-4'628,"1"3"-378,1-2-1,-1 1 1,0 0-1,0 0 0,0 0 1,-1 1-1,1-1 1,-1 0-1,1 0 1,-1 1-1,1-1 0,-1 1 1,1-1-1,-1 1 1,0 0-1,0 0 1,0 0-1,0-1 1,0 2-1,0-1 0,0 0 1,0 0-1,0 1 1,-1 0-1,1 0 1,0-1-1,-1 1-249,2 1 32,1-1 0,-1 0 0,1 0 1,-1 1-1,0-1 0,0 1 0,1 0 0,0-1 0,-1 0 0,1 1 1,-1 0-1,1 0 0,-1-1 0,1 0 0,0 1 0,0 0 0,-1 0 1,1-1-1,0 1 0,-1 0 0,1 0 0,0-1 0,0 1 0,0 0 1,0 0-1,0-1 0,0 1 0,0 0 0,0 0 0,0 0-32,0 1 50,-7 54 254,-4-1 0,-2 0 0,-2 0 0,-2-1 0,-9 13-304,0 8 107,-58 170 112,72-209-427,7-37-1921,26-46-6032,-8 12 2657</inkml:trace>
  <inkml:trace contextRef="#ctx0" brushRef="#br4" timeOffset="131504.658">15090 7332 3618,'2'-3'383,"-1"0"0,1 0 1,-1 0-1,1-1 0,0 1 1,0 0-1,0 0 0,0 1 1,1-1-1,-1 0 0,1 0 1,-1 1-1,1 0 1,0 0-1,0 0 0,0 0 1,0 0-1,1 1 0,-1-1 1,1 1-1,-1 0 0,1 0 1,-1 0-1,0 1 0,1-1 1,0 0-1,0 1 0,-1 0 1,1 0-384,48 17 1849,-39-7-1650,-1 2 1,0-1 0,0 2-1,-1-1 1,-1 1 0,0 1 0,2 4-200,-10-15 18,-1 0-1,1 0 1,-1 0 0,1 0 0,-2 0 0,1 0 0,0 1 0,0-1 0,-1 0 0,0 1 0,1-1 0,-1 0 0,0 1 0,-1-1 0,1 0 0,0 0 0,-1 0 0,0 1 0,0-1 0,1 0 0,-2 0 0,1 0 0,-1 0 0,0 2-19,-3 3 33,1-1-1,-1 0 0,-1 0 0,0 0 0,0-1 1,0 0-1,0 0 0,-6 3-31,-1 2 37,0-2 1,0 0 0,-1-1-1,0 0 1,0-1-1,-1-1 1,0 0-1,0-1 1,0 0-1,0-1 1,-1-1 0,0-1-1,-10 1-37,24-3-39,1 0 0,0 0 0,0 1 0,-1-1-1,1 0 1,0-1 0,0 1 0,0 0 0,-1 0 0,1-1 0,0 1 0,0-1-1,0 1 1,0 0 0,-1-1 0,2 1 0,-1-1 0,-1 0 0,2 1 0,-1-1-1,-1 0 1,2 0 0,-1 0 0,0 0 0,0 0 0,1 1 0,-1-2-1,0 1 1,1 0 0,-1 0 0,1 0 0,0 0 0,-1-1 0,1 2 0,-1-2-1,1 1 1,0 0 0,0 0 0,-1 0 0,1-1 0,1 1 0,-1 0 0,0-1-1,0 2 1,0-2 39,2-2-515,0 1-1,0 0 1,0 0-1,1 0 1,0 0-1,-1 1 1,1-1-1,-1 1 1,1 0-1,0-1 0,0 1 1,1 0-1,-1 0 1,1 1-1,-1-1 1,0 1-1,4-1 516,25-10-8625</inkml:trace>
  <inkml:trace contextRef="#ctx0" brushRef="#br4" timeOffset="132377.032">15457 7869 3586,'13'9'4832,"-7"32"-1709,-9-21-2412,0 0-1,-3 0 1,0 0 0,0-1-1,-3 5-710,5-14 142,-3 7 13,0 1 0,-2-2 0,0 1-1,0-1 1,-2 0 0,-11 13-155,-1-2 294,-60 81-3968,68-81 197,4-14-5831</inkml:trace>
  <inkml:trace contextRef="#ctx0" brushRef="#br4" timeOffset="133047.565">16899 7540 4514,'0'-3'338,"-1"0"-1,1 1 1,-1-1-1,-1 0 1,2 0-1,-2 1 1,1-1-1,0 0 1,-1 1 0,1-1-1,-1 1 1,0 0-1,0-1 1,0 1-1,0 1 1,0-2-1,0 2 1,-1-1-1,0 0 1,1 1 0,0-1-1,-1 1 1,-2-1-338,-9-1 360,0 0 0,0 2 0,0-1 0,0 1 0,0 1 1,-1 0-1,1 2 0,0-1 0,0 2 0,-2 0-360,-19 6 250,-1 3-1,2 0 1,0 2-1,0 1 1,2 1-1,-18 14-249,38-22 36,0 1-1,0 0 1,1 1-1,0 0 1,1 1-1,1 0 1,-1 0 0,1 1-1,0 2-35,4-8 0,2 1 1,-1 0-1,1 0 0,0 0 1,0 1-1,1-1 0,0 1 1,0-1-1,0 1 0,2 0 1,-1-1-1,1 2 0,0-2 1,0 1-1,1 0 0,-1-1 0,2 2 0,-1-5-44,0-1 0,0 1 0,0-1 0,0 0-1,1 0 1,-1 1 0,1-1 0,0-1 0,0 1 0,0 0-1,0 0 1,0-1 0,1 0 0,-1 1 0,1-1-1,0 0 1,0 0 0,0 0 0,0 0 0,0 0-1,0-1 1,2 1 44,78 19-2842,-71-20 2166,103 17-5406,-60-12-1047</inkml:trace>
  <inkml:trace contextRef="#ctx0" brushRef="#br4" timeOffset="133752.074">16534 7922 1169,'16'13'3996,"10"17"38,-25-27-3908,0-1 0,1 2 0,-2-1 0,1 0 0,0 0 0,-1 0 1,1 0-1,-1 0 0,0 0 0,0 0 0,0 0 0,-1 1 0,1-1 0,-1 0 0,0 0 0,1 0 0,-2 0 1,1 0-1,-1 2-126,-8 6 613,7-7-447,-1 1 0,0-1 0,0 0 0,0 0 0,-1 0 0,1-1 0,-1 0 0,0 0 0,-5 3-166,-17 5 567,-2-2 0,1-1 0,-1-1 0,-26 3-567,41-8 173,-47 7 427,40-7-456,0 1-1,0 1 1,0 0 0,0 2-1,-14 6-143,31-10 16,3-2-21,-1 1 1,1-1-1,-1 0 0,1 1 0,-1 0 0,1 0 1,-1-1-1,1 1 0,-1 0 0,1 0 0,0 0 0,0 0 1,0 0-1,-1 0 0,2 1 0,-2-1 0,1 1 1,1-2-1,-1 2 0,0-1 0,0 1 0,1-1 0,-1 1 1,1-1-1,-1 1 0,0 0 5,2-1-28,-1-1 0,0 1 0,0-1 0,0 0 0,0 1 0,0-1 0,1 1 0,-1 0 0,0-1 0,1 0 0,-1 0 0,0 1 0,0-1 0,0 1 0,1-1 0,-1 0 0,0 1 0,1-1 0,-1 0 0,1 0 0,-1 0 0,0 1 0,1-1 0,-1 0 0,1 0 0,-1 0 0,1 1 0,-1-1 0,0 0 0,1 0 0,-1 0 0,1 0 0,0 0 0,-1 0 0,0 0 0,0 0 0,1 0 0,0 0 0,-1 0 0,1-1 0,-1 1 0,0 0 0,1 0 0,-1-1 28,5 1-310,73-6-4359,-19-3-6472</inkml:trace>
  <inkml:trace contextRef="#ctx0" brushRef="#br4" timeOffset="134301.862">17263 7521 6387,'-10'0'1091,"-23"11"3773,33-10-4812,0-1 0,-1 0 0,1 1 0,0 0 0,0 0 0,0-1 0,0 0 0,0 1 0,0 0 0,0 0 0,1-1 0,-1 0 0,0 1 0,0 0 0,1 0 0,-1-1 0,0 0-1,1 1 1,-1-1 0,0 1 0,0 0 0,1-1 0,-1 0 0,1 1 0,-1-1 0,1 1 0,-1-1 0,0 1 0,1-1 0,0 0 0,-1 0 0,1 0 0,-1 1 0,1-1 0,-1 0 0,1 0 0,0 0 0,-1 1 0,1-1 0,-1 0 0,2 0-52,17 4 119,1-1 1,1 0-1,-2-2 0,1 0 0,1-1 0,12-2-119,78-19 128,-103 20-136,12-3-163,1 1 0,0 1-1,0 0 1,0 2 0,8 1 171,-35 10-1643,-4-5 1333,0 0 0,0 0 0,-1-2 0,0 1 0,0-2 0,0 0 1,0 0-1,-3 0 310,3 0-157,-11 1 237,-2-1 1,1-1-1,-1 0 0,1-2 1,-16-2-81,38 2 9,0-1 79,0 1 1,0 0 0,0-1 0,-1 1 0,1 0 0,0 0 0,-1 0 0,2 0 0,-2 0 0,1 0-1,0 1 1,-1-1 0,1 0 0,0 1 0,0-1 0,0 0 0,-1 1 0,2-1 0,-2 1 0,1 0 0,0-1-1,0 1 1,0 0 0,1 0 0,-2 0 0,1 0 0,1 0 0,-1-1 0,0 2 0,0-1 0,1 0-1,0 0 1,-1 0 0,0 0 0,1 1 0,-1-2 0,1 2-89,-22 134 2693,14-74-2222,-3 16-65,-4 0-1,-7 13-405,12-55 10,2-12-277,1 0 0,1 1-1,1 1 1,2-2 0,0 3 267,3-25-158,0-1-1,0-1 1,0 2 0,0-1-1,0-1 1,0 2-1,0-1 1,0-1-1,0 2 1,0-1 0,1-1-1,-1 1 1,1 0-1,-1 0 1,1 0 0,-1 0-1,1 0 1,-1-1-1,1 1 1,0 0-1,-1 0 1,1-1 0,0 1-1,0-1 1,-1 1-1,1 0 1,1-1 0,-2 0-1,1 1 1,0-1-1,0 1 1,0-1-1,0 0 1,0 1 0,-1-1-1,2 0 1,-1 0-1,-1 0 1,2 0-1,-1 0 1,-1 0 0,2 0-1,-1-1 1,-1 1-1,2 0 1,-1-1 0,-1 1-1,1-1 1,0 1-1,0 0 159,20-6-8601</inkml:trace>
  <inkml:trace contextRef="#ctx0" brushRef="#br4" timeOffset="134600.049">18143 7722 4962,'7'-6'1491,"-6"6"-1285,0-1 0,0 0 1,0 0-1,0 1 0,0-1 0,0 0 0,0 0 0,-1 1 0,1-1 1,0 0-1,0 0 0,-1 0 0,1 0 0,-1 0 0,1 0 0,0-1 0,-1 2 1,0-2-1,0 1 0,0 0 0,1-1 0,-1 2 0,0-2 0,0 1 1,0 0-1,0-1 0,0 1-206,-1-1 97,1 2 0,0-2-1,-1 1 1,0 1 0,0-2 0,1 1 0,-1 1 0,0-1 0,0 0 0,1 0 0,-1 1-1,-1-1 1,2 0 0,-1 0 0,-1 1 0,2-1 0,-2 1 0,1-1 0,0 1 0,0-1-1,0 1 1,0 0 0,-1 0 0,1 0 0,0 0 0,0 0 0,0 0 0,-1 0 0,1 0-1,0 0 1,0 0 0,0 0 0,-1 0 0,2 1 0,-2-1 0,1 1-97,-5 0 258,-20 2 72,0 2 0,0 1 0,1 1 0,-1 1 0,2 1 0,0 1 0,-3 3-330,1 1 109,1 0-1,0 2 1,1 1-1,1 0 1,0 3 0,1-1-1,-4 8-108,21-22 1,0 1-1,-1 0 0,2 0 0,0 0 1,0 1-1,1-1 0,-1 1 0,1 0 1,0 0-1,1 0 0,-1 0 0,2 1 1,-1-1-1,1 1 0,0-1 0,0 1 1,1-1-1,0 1 0,1-1 0,0 1 1,0 0-1,2-2-185,0-1 0,0 1 1,0 0-1,0-1 1,1 0-1,1 0 0,-2 0 1,2-1-1,-1 1 0,2-1 1,-1 0-1,-1 0 1,2 0-1,0-1 0,0 0 1,-1 0-1,1 0 1,0-1-1,0-1 0,0 2 1,1-2-1,-1 0 0,0 0 1,0-1-1,5 1 185,106 4-6483,-58-5-1259</inkml:trace>
  <inkml:trace contextRef="#ctx0" brushRef="#br4" timeOffset="134982.928">18623 7578 6979,'-35'4'2146,"28"-4"-1738,1 1 0,-1-1 1,0 1-1,0 0 0,1 1 0,0-1 0,-1 1 0,1 1 0,0 0 0,0-1 0,-6 5-408,-6 6 459,1 2 0,0 0 0,1 1 0,1 1 0,0 0-1,2 1 1,-1 3-459,11-16 22,0-1 0,0 2 0,0-1 0,1 0 0,1 0 0,-1 1 0,1-1 0,-1 0 0,1 1 0,1-1 0,-1 1 1,1 0-1,0-1 0,0 1 0,1-1 0,-1 1 0,1-1 0,1 1 0,-1 0 0,1-1 0,-1 0 0,1 0 0,1 0 0,0 0 0,0 0 0,0 0 0,0-1 0,3 5-22,3-2-16,0 0 0,1 0 0,0-1 1,0 0-1,0-1 0,1-1 0,0 1 0,-1-1 1,2-1-1,-1 0 0,0 0 0,6-1 16,59 26-203,-72-27 200,-1 1 1,0-1-1,1 1 1,-1 1 0,0-1-1,-1 0 1,1 0 0,-1 1-1,1 0 1,-1-1 0,1 1-1,-1 0 1,0 0 0,0 0-1,-1 1 1,1-1 0,-1 0-1,1 0 1,-1 1-1,1 2 3,-2-2 35,0-1 13,1-1-1,0 1 1,-1-1 0,0 1 0,0 0 0,0 0 0,0 0 0,0-1 0,-1 1 0,0-1 0,1 1-1,0-1 1,-2 1 0,1 0 0,1-1 0,-2 0 0,1 1 0,-2 1-48,-6 9 269,0-1 0,-2 0 1,1-2-1,-1 1 0,-1-1 1,0 0-1,0-1 0,-1 0 1,0-2-1,0 1 0,-1-1 1,0-1-1,-1 0 0,1-1 0,-1-1 1,1 0-1,-2-1 0,-3 0-269,-2 1 108,0 0-1,0-2 0,0-1 0,0-1 0,0 0 0,-6-2-107,27 3-94,-1-1-1,-1 0 0,2 0 0,-1 0 1,0 0-1,0 0 0,0 0 0,0-1 0,0 1 1,0 0-1,0-1 0,0 1 0,0 0 1,0 0-1,0-1 0,1 1 0,-1-1 1,0 0-1,0 1 0,1 0 0,-1-1 0,0 0 1,0 0-1,1 1 0,-1-1 0,1 0 1,-1 0-1,0 1 0,1-2 0,0 1 1,0 1-1,-1-1 0,1-1 0,-1 2 0,1-1 1,0 0-1,0 0 0,0 0 0,0 0 1,0 0-1,0 0 0,0 0 0,0 0 1,0 0-1,1 0 0,-1 0 95,22-28-7742,2 19-3546</inkml:trace>
  <inkml:trace contextRef="#ctx0" brushRef="#br4" timeOffset="135264.779">18809 8220 12678,'-13'5'3121,"-1"0"-1808,4-2 1648,0 9-2513,0 5-400,0 1-16,0 2 32,0 11-128,5-1 208,2 3-3105,3 0 1777,-1-3-1634,4-6-10964</inkml:trace>
  <inkml:trace contextRef="#ctx0" brushRef="#br4" timeOffset="135730.199">19484 8104 9108,'-8'-4'3138,"4"3"-2162,1-2 1377,3 4-1697,0 2-431,4 0-450,1-4 418,1 5 47,3-1-224,0-2-401,0-1-2000,3 2 1249,3-2-1681,1 0-7140</inkml:trace>
  <inkml:trace contextRef="#ctx0" brushRef="#br4" timeOffset="135998.639">19792 8112 6755,'-17'-5'3426,"5"8"-1842,12-3 849,-4 8-896,1 1-993,1-1-223,5-1-1,6-1 0,-14 0-272,7-1 1136,13 1 1009,-7-8-4674,14 4 2737,1-8 657,7-1-20266</inkml:trace>
  <inkml:trace contextRef="#ctx0" brushRef="#br4" timeOffset="136214.79">20168 8095 5346,'-21'2'4851,"-4"1"-2722,2-3 528,-1 6-48,11 0-2049,-1 3-288,5-3-47,9 3 47,1-6-192,4-3 1937,16-2-4739,11-8 2370,11-2-528,8 0-16184</inkml:trace>
  <inkml:trace contextRef="#ctx0" brushRef="#br4" timeOffset="136515.508">20651 7416 8852,'-2'1'201,"1"0"-1,-1 0 1,1 0-1,0 1 1,-1-1-1,1 0 1,0 0-1,0 1 1,0-1-1,0 1 1,0-1-1,0 1 1,0 0-1,0 0 1,1-1 0,0 1-1,-1 0 1,1-1-1,-1 2 1,1-2-1,0 1 1,0 0-1,0-1 1,0 2-1,0-2 1,0 1-1,1 0 1,-1-1-1,1 2 1,-1 0-201,1-2-21,21 200 2366,-9-97-1390,-1 77-955,-11-146 197,-2 1 0,-1 0 0,-2 0 0,-1 0 0,-2-1 1,-1-1-1,-1 1 0,-7 13-197,-2-8-908,0-1 1,-3-1-1,0-1 1,-3-1-1,-1-1 1,-25 27 907,-37 21-14279</inkml:trace>
  <inkml:trace contextRef="#ctx0" brushRef="#br3" timeOffset="-137281.075">10970 5018 592,'-8'-56'1417,"8"55"-1379,0-1 0,-1 2 0,1-2 1,0 1-1,0 0 0,1 0 0,-1 0 0,0 0 0,0-1 0,1 2 1,-1-2-1,1 1 0,-1 1 0,0-2 0,1 1 0,-1 1 1,1-2-1,0 1 0,-1 1 0,1-1 0,0 0 0,0 0 0,-1 0 1,1 0-1,0 1 0,0-1 0,0 1 0,0-1 0,0 0 1,0 1-1,0-1 0,0 1-38,8-5 78,-31 7-99,-1 33 125,-61 106 896,70-116-806,1 2 0,2 0-1,1 0 1,-3 13-194,-1 2 156,-73 249 709,2 77 1298,37-161-1343,-95 287-1,48-208-582,61-191-170,-56 137 162,16-14 342,64-187-449,2-10-4,1 0 1,2 0 0,0 1-1,1-1 1,0 16-119,4-28-230,1-1 0,1 0 1,-1 1-1,1-1 0,1 0 0,0 0 0,0 0 0,0-1 0,0 1 1,2-1-1,-1 1 0,1-1 0,5 6 230,5 19-4498,-15-17 176</inkml:trace>
  <inkml:trace contextRef="#ctx0" brushRef="#br3" timeOffset="-133500.696">10094 7663 1169,'-3'-36'3857,"-3"39"-2923,-7 42-584,-19 94-289,26-101-18,3 0-1,2 1 1,2 39-43,-1-71 12,-1 0 0,0 0 0,2 1 0,-1-1 0,1 1 0,0-1 0,0 0 0,1 1 0,0-2 0,0 1 0,1 0 0,0 0 0,0-1 0,1 1 0,-1-1 0,1 1 0,1-1 0,-1-1 0,1 1 0,0-1 0,0 1 0,0-2 0,1 1 0,3 1-12,10 3 14,1-3 0,1 1 0,-1-1 0,1-1 0,0-2 0,1 0 0,-1-1 0,12-1-14,282-6 32,-266 4-28,51-2-37,0 5 0,-1 4 0,1 4 0,24 8 33,285 76 0,-112-18 16,-116-44-16,-82-18-3,434 71 54,-253-52 299,-236-24-302,37 7 89,-1-4 0,65 1-137,147-13 129,-260-1-124,84-5 187,0 6 0,1 4-192,34 5 454,9 6-182,-47-8-111,72-5-161,-67-2 49,555-15 85,-242 23 434,-148 14-402,-52-2-68,162 9 54,-27-12-144,-63 6-51,-134-8 36,87 16 55,-107-8 77,106 0-125,96-9 96,39-8 35,35 14 442,-260-10-462,202 8 69,47-27-70,-98-3 151,-133 3 916,181 15-1177,-88 10 104,-152-14-31,60-11-73,-38 3 20,225-11 113,-361 16-110,-5 1-5,0 0 0,-1 0 0,2-1-1,-2 2 1,1-1 0,0 0 0,-1 1 0,1 0 0,-1 0-1,2 1 1,-1-1-18,-4 0 7,-1-1 0,0 1 0,0-1 1,0 1-1,1-1 0,-1 0 0,0 0 0,1 1 0,-1-1 0,0 1 0,1 0 1,-1-1-1,0 0 0,0 0 0,0 1 0,0 0 0,0-1 0,0 1 0,0-1 0,0 0 1,0 1-1,0-1 0,0 1 0,0 0 0,0-1 0,0 0 0,-1 1 0,1-1 0,0 1 1,0-1-1,-1 1 0,1-1 0,0 0 0,-1 0 0,1 1 0,0-1 0,0 1 0,-1-1 1,1 1-1,-1-1 0,1 0 0,-1 0 0,1 0 0,0 1 0,0-1-7,-93 13 144,-42 1-2713,79 12-2094,42-16-1999</inkml:trace>
  <inkml:trace contextRef="#ctx0" brushRef="#br5" timeOffset="79421.256">22018 405 8788,'2'-3'869,"6"-12"931,-7 18 2945,-24 36-3254,-42 74-59,6 2 0,5 4 0,-19 65-1432,48-106 195,-61 165 125,-2-36-230,44-108-178,39-86 59,4-8 7,0-1-1,-1 1 1,1-1-1,-1 1 1,-1-1-1,1 1 1,0-2-1,0 1 1,-1 1-1,0-2 1,0 1 0,-1 0 22,3-4-22,0 0 1,0 0-1,-1 0 1,2 0-1,-2 0 1,1 0-1,0-1 1,0 1-1,0 0 1,0-1-1,-1 1 1,2 0-1,-1-1 1,-1 1-1,2-1 1,-1 0-1,-1 1 1,2-1-1,-1 0 1,0 0-1,0 1 1,1-1-1,-1 0 1,0 0-1,0 1 1,1-2-1,-1 1 1,1 1 0,-1-2-1,0 1 1,1 0-1,0 0 1,0 0-1,0 0 1,-1-1-1,1 2 1,0-2-1,0 1 1,0 0-1,0-1 22,-1 1-26,-3-16-99,1 0 0,0 0 0,1 0 0,1-1 0,1-13 125,-1 3-53,-1-33 130,2-2 1,7-45-78,-7 105 24,0 0-1,0 0 1,0 0 0,1-1-1,0 1 1,-1 0 0,1 0 0,0 0-1,0 0 1,1 0 0,-1 0-1,0 0 1,1 1 0,0-1-1,-1 0 1,2 0 0,-1 1 0,0 0-1,0 0 1,1-1 0,-1 1-1,1 1 1,-1-1 0,1 0 0,0 0-1,0 1 1,0 0 0,-1 0-1,2 0 1,-1-1 0,0 2-1,0 0 1,0-1 0,0 0 0,3 1-24,164 21 248,67 4-291,-148-15 16,103 9-2827,-146-16-1164,-4-4-10917</inkml:trace>
  <inkml:trace contextRef="#ctx0" brushRef="#br5" timeOffset="77226.281">18057 1377 5282,'-8'-5'643,"0"0"0,0 0 1,0 1-1,-1 0 0,1 0 0,-1 1 0,0 0 0,-1 0 0,1 2 0,-4-1-643,-4 0 264,-1 1 1,1 1 0,-1 1 0,0 1-1,1 0 1,0 2 0,0-1-1,-4 3-264,2 0 91,-1 0 0,1 1 0,0 1 0,0 1 0,1 1 0,0 1 0,1 1 0,1 0 0,-1 0 0,-4 7-91,-4 4 88,0 1 0,2 1 0,1 1 0,1 1 0,1 1 0,-9 18-88,25-40 9,1 0 0,1 1 0,-1-1 0,1 1 0,0 0 0,1 0 0,-1-1 0,1 1 0,0 0 0,1 0 0,0 0 0,0 0 0,1 0 0,0 5-9,0-10-1,0-1 0,0 0 0,-1 1 0,2-2 0,-1 1 0,0 1 1,0-2-1,0 1 0,0 0 0,1 0 0,-1-1 0,0 1 0,0 0 0,1 0 1,-1-1-1,1 0 0,-1 1 0,0-1 0,1 1 0,-1-1 0,1 0 0,-1 0 1,1 0-1,-1 0 0,1 0 0,-1 0 0,1-1 0,0 1 1,3 0-2,15-3-4,0 0-1,-1-1 1,1-2-1,-1 0 1,0 0-1,0-3 1,-1 1-1,0-1 1,0-1 0,-2-1-1,1-1 1,8-7 6,59-44 25,-3-3 1,-3-4 0,41-50-26,-100 101 32,-1-1 0,0-1 0,-1-1 0,-1 0 0,-2-1 0,-1 0 0,0-1 0,-1-1 0,-2 0 0,0-1 0,2-14-32,-7 16 40,-1 1-1,-1 0 1,-1-1-1,-1 1 1,-1-1-1,-1 0 1,-1 0-1,-1 1 1,-2-1-1,0 0-39,4 20 41,0 1 1,1 0-1,-2-1 1,1 0-1,0 0 0,-1 1 1,1 0-1,-1 0 1,0 0-1,0 0 0,0 0 1,-1 0-1,1 0 1,-1 0-1,1 0 0,-1 1 1,0 0-1,0 0 0,0-1 1,-1 2-1,1-1 1,0 0-1,-1 1 0,1-1 1,0 1-1,-1 0 1,0 0-1,0 0 0,1 1 1,-1 0-1,0-1 1,0 1-1,1 0 0,0 1 1,-5-1-42,-2 5 89,0-1 1,0 2 0,1-1 0,0 1-1,0 1 1,1-1 0,-1 1 0,1 1 0,1-1-1,-1 1 1,2 1 0,-1 0 0,1 0-1,-2 2-89,-16 30 66,2 0-1,2 2 1,1 1-1,2 0 1,2 1-1,3 1 1,0-1-1,4 2 1,1 2-66,0-3-292,2-1 0,2 1 0,1 0 0,3-1 1,6 42 291,-7-81-321,0 1 1,0 0 0,1 0 0,0-1-1,0 1 1,1 0 0,-1-1-1,2 1 1,0-1 0,-1 0 0,1 0-1,0 0 1,1 0 0,-1 0 0,1-1-1,1 0 1,-1 0 0,1 1 0,-1-2-1,1 1 1,1-1 0,-1 0 0,1 0-1,4 2 321,36 2-4506,4-7-1251</inkml:trace>
  <inkml:trace contextRef="#ctx0" brushRef="#br5" timeOffset="77637.637">18788 1360 7075,'26'-13'7801,"-20"0"-7139,-5 11-597,0-1-1,0 1 1,0 0 0,-1 0 0,0-1 0,1 0-1,-1 1 1,1 0 0,-1 0 0,0-1-1,0 0 1,-1 1 0,1-1 0,-1 1 0,1 0-1,0-1 1,-1 1 0,0 0 0,0 0 0,0-1-1,0 1 1,0 0 0,-1 0 0,1-1 0,-1 2-1,1-1 1,-1 0 0,1 1 0,-2-2 0,2 2-1,-1-1 1,-1 1 0,2 0 0,-1 0-1,-1-1 1,1 1 0,0 1 0,0-1 0,-1 0-1,1 0 1,-1 1 0,1-1-65,-14 1 5,0 0 0,0 1 0,0 0 1,1 1-1,-1 1 0,1 1 0,0 0 0,0 1 0,0 0 0,0 1 1,1 1-1,0 1 0,0 0 0,-1 2-5,3-3 9,1 1 0,1 0 0,-1 0 0,1 1 0,1 0-1,0 1 1,0 0 0,0 0 0,2 1 0,-1 0 0,2 0 0,-1 1 0,1 0 0,1 0-1,0 1 1,1-1 0,0 1 0,1 0 0,1 0 0,-1 0 0,2 4-9,5 45 33,-3-60-32,0 1 0,0-1 0,0-1-1,0 2 1,0-1 0,0-1 0,1 2 0,-1-2 0,1 1 0,-1 0 0,1-1 0,0 1 0,-1-1 0,2 1 0,-2-1 0,1 0-1,0 1 1,0-2 0,0 1 0,1 0 0,-1 0 0,0-1 0,0 1 0,0 0 0,2-1-1,12 2 12,1 0 1,-1-2-1,1 0 1,0 0-1,-1-1 1,9-3-13,-4-1 16,0-1 0,0-1 1,-1 0-1,1-2 1,-1 0-1,5-5-16,-7 4 22,0 0 0,-1-1-1,0-1 1,0 0 0,-2-2-1,0 0 1,0 0 0,6-10-22,-18 21 12,-1-1 1,0 0 0,0 0 0,1 1-1,-1-2 1,-1 1 0,1 0-1,-1-1 1,1 1 0,-1-1 0,-1 1-1,1-1 1,-1-4-13,0 9 7,-1-1 1,1-1-1,-1 2 0,0-1 0,0 0 1,1 0-1,-1 1 0,0-1 0,0 0 1,0 0-1,0 1 0,0-1 0,0 0 1,0 1-1,0-1 0,0 1 0,0 0 1,0 0-1,0-1 0,-1 1 1,2 0-1,-2 0 0,1-1 0,0 1 1,0 0-1,0 1 0,0-1 0,-1 0 1,2 0-1,-2 1 0,1-1 0,0 0 1,0 0-1,0 1 0,0-1 0,0 1 1,0 0-1,0-1 0,0 1 0,0 0 1,0 0-1,0-1 0,0 1-7,-14 8 16,-1 0 0,1 1 0,0 1 0,1 0 0,0 1 0,1 0 0,1 2 0,0-1 0,0 2 0,0 1-16,8-11-142,0 1 0,1 0-1,0 0 1,0 1 0,0-1-1,1 1 1,0 0-1,1-1 1,-1 1 0,1 0-1,0 0 1,1-1 0,-1 2-1,2 5 143,-1-11-257,0 0 1,1 0-1,-1 1 0,1-1 0,-1 0 0,0 0 0,1 0 0,1 0 0,-2 0 1,1 0-1,1 0 0,-2 0 0,2 0 0,-1-1 0,1 1 0,-1-1 0,1 1 1,-1-1-1,1 1 0,-1-1 0,2 1 0,-2-1 0,1 0 0,0 0 0,0 0 1,0 0-1,0 0 0,0 0 0,0-1 0,1 0 0,-1 0 0,0 1 0,0-1 0,1 0 1,0 0 256,36 2-8575</inkml:trace>
  <inkml:trace contextRef="#ctx0" brushRef="#br5" timeOffset="78039.598">19658 531 7507,'-18'6'5517,"3"30"-3447,12-26-1794,-37 121 1260,8-54-902,-61 170 477,-36 169-511,112-362-613,17-53 4,0-1 0,0 0-1,0 0 1,0 1 0,-1-1-1,1 1 1,0-1 0,0 0 0,0 1-1,0-1 1,0 0 0,0 0 0,0 1-1,-1-1 1,1 0 0,0 1-1,-1-1 1,1 0 0,0 1 0,-1-1-1,1 0 1,0 0 0,0 0-1,-1 0 1,1 0 0,0 0 0,-1 0-1,1 1 1,-1-1 0,1 0 0,0 0-1,0 0 1,-1 0 0,1 0-1,-1 0 1,1 0 0,-1 0 0,1 0-1,0 0 1,0 0 0,-1-1 0,1 1-1,-1 0 1,1 0 0,0 0-1,-1 0 1,1 0 0,0 0 0,0 0-1,0-1 1,-1 1 0,1 0-1,-1-1 1,1 1 0,0 0 0,0-1-1,-1 1 1,1 0 0,0 0 0,0-1 9,-9-21-711,9 21 676,-99-297-2827,70 225 3344,40 101 1642,0-16-2103,0 1-1,1-2 1,0 0-1,1 0 1,0-2-1,1 1 1,0-1-1,0-1 1,1 0-1,0-1 1,1-1-1,0 0 1,11 1-21,13 9-963,85 28-7521,-85-32-16</inkml:trace>
  <inkml:trace contextRef="#ctx0" brushRef="#br5" timeOffset="78412.616">19930 1294 8884,'1'-1'174,"-1"1"0,0 0 1,1 0-1,0-1 0,-1 0 0,1 1 1,-1-1-1,0 1 0,1-1 0,-1 1 0,1-1 1,-1 0-1,1 1 0,-1-1 0,0 1 0,0-1 1,0 0-1,0 1 0,0-1 0,0 0 1,1 0-1,-1 1 0,0-1 0,0 0 0,-1 1 1,1-1-1,0 1 0,0-1 0,0 0 0,0 0 1,0 1-1,0-1 0,0 0 0,-1 1 1,1-1-1,-1 1 0,1-1 0,-1 1 0,1-1 1,0 0-1,-1 1 0,1 0 0,-1-1 0,0 1 1,1-1-1,0 1 0,-1-1 0,0 1 1,0 0-1,1 0 0,0 0 0,-1-1 0,0 1 1,0 0-1,1 0 0,-1 0 0,0-1 0,0 1 1,1 0-1,-1 0-174,-5-1 143,-1 1 0,0 0 0,1-1 0,0 1 0,-1 1 0,1-1 0,-1 1 0,1 1 0,-1-1 1,1 1-1,0 0 0,0 0 0,0 1 0,0-1 0,0 2 0,-1 1-143,-17 7 25,1 0-1,1 2 1,0 0-1,1 2 1,-6 6-25,20-15-1,-1 1 0,1-1 0,0 1 0,0 1 0,1 0 0,0 0 0,1 0 0,0 0 0,0 1 0,1 0 0,0 0 0,1 0 0,0 0 0,0 5 1,-1 63-26,4-76 25,1 0 0,-1 0 1,1 0-1,-1 0 1,1 0-1,0-1 1,0 2-1,-1-2 1,1 1-1,1 0 0,-2-1 1,2 1-1,-1 0 1,0 0-1,1-1 1,-1 0-1,1 0 1,-1 1-1,1-1 0,0 0 1,-1 0-1,1 0 1,0 0-1,0 0 1,0 0-1,-1-1 1,2 1-1,-1-1 0,-1 1 1,2-1-1,-1 1 1,2-1 0,63-9 2,-38-2 9,-2 0 1,0-2 0,0 0-1,-2-2 1,0-1-1,0-1 1,-2-2 0,0 0-1,-1-1 1,-1-1 0,1-3-12,29-44 90,-50 65-87,1 2 0,-2-1-1,2 0 1,-1 1-1,-1-2 1,1 2-1,0-1 1,0-1 0,-1 2-1,0-1 1,1-1-1,-1 1 1,0 0 0,0 0-1,0 0 1,0 0-1,0 0 1,0-1-1,-1 2 1,1-1 0,0-1-1,-1 1 1,0 1-1,0-2 1,1 2-1,-2-1 1,1 0 0,0 0-1,0 0 1,0 1-1,-1-1-2,1 1-1,-1 1-1,1-1 1,0 0-1,-1 1 0,1 0 1,-1 0-1,1 0 1,-1 0-1,1 0 0,0 0 1,0 0-1,-1 0 1,1 0-1,-1 0 0,1 0 1,-1 0-1,1 1 1,0-1-1,-1 1 0,1 0 1,0-1-1,0 1 1,-1 0-1,1 0 0,0-1 1,0 1-1,0 0 1,0 0-1,0 0 0,0 1 2,-5 6-67,0 0 0,0 1 0,1 0 0,1 0 0,-1 1 0,1 0 0,1-1 0,0 1 0,0 0 0,1 0 0,1 0 0,-1 1 0,1-1 0,1 0 0,0 6 67,0-10-408,0 0-1,1 0 1,0 0 0,0 0 0,0 0 0,1 0 0,-1 0 0,1 0 0,1 0 0,0 2 408,29 25-6868,-7-19-3121</inkml:trace>
  <inkml:trace contextRef="#ctx0" brushRef="#br5" timeOffset="78702.279">20604 1200 8388,'-2'-12'4478,"-3"19"-1201,2-1-3082,0 0 0,0 0 0,0 0 0,0 0-1,-1 0 1,-1-1 0,2 1 0,-2-1 0,0-1 0,-3 4-196,-22 26 743,-31 86 757,54-99-1334,1 0 1,2 0-1,-1 0 0,2 0 0,0 9-165,3-28 9,-1 14 45,-1-1 0,2 0 0,0 1 0,1-1 0,0 1 1,2 0-1,0-1 0,0 0 0,2 0 0,-1 0 0,2 0-54,-5-13 30,0-1 0,0 0 0,-1 1-1,1-2 1,0 2 0,0-1 0,-1 0 0,1 0 0,0 0 0,0-1-1,0 2 1,0-1 0,0-1 0,0 1 0,1 0 0,-1 0 0,0-1-1,0 0 1,0 1 0,1-1 0,-1 1 0,1-1 0,-2 0 0,2 1-1,-1-1 1,1 0-30,-1-1 22,-1 0 0,1 0-1,0 1 1,-1-1 0,1 0-1,-1 0 1,0 1 0,1-1-1,-1-1 1,1 2 0,-1-1-1,0 0 1,1 0 0,-1 0-1,0 0 1,0 0 0,0 0-1,0 0 1,0 0 0,0 0-1,0 0 1,0 0 0,0 1-1,-1-2 1,1 1 0,-1 1-1,1-1 1,-1 0 0,1 0-1,0 0 1,-1 0 0,1 0-1,-1 1-21,-37-69-1108,5 25-2420,28 38 2474,-20-25-3827,18 4-2126,7 17 1332</inkml:trace>
  <inkml:trace contextRef="#ctx0" brushRef="#br5" timeOffset="79004.55">20529 1428 5138,'29'18'6582,"-10"13"-3289,-6-9-2387,3 3-44,-10-18-647,-1 1 0,0 0 0,1-1 0,0 0 0,0 0 0,1 0 0,0-1 0,0 0 0,1-1 0,0 1-215,-1-3 34,1 0 1,-1-1-1,1 0 0,0 1 0,0-2 0,0 0 0,-1 0 0,2-1 0,-1 0 0,-1 0 1,2 0-1,-2-1 0,7-1-34,-8 1 13,4-1 11,1 0 0,-2-1 0,1-1 0,0 1 0,0-1 0,-1-1 0,0 0 0,0 0 0,9-6-24,-3 1 24,90-73 216,-100 79-216,0-1-1,0 1 1,-1-1 0,0 1 0,0-1 0,0-1 0,0 1 0,-1 0-1,0 0 1,0-1 0,0 0 0,-1 0 0,0 0 0,0 0-1,-1 0 1,1 0 0,-1-1 0,-1 1 0,1-1 0,-1 1 0,0-1-1,0 1 1,-1 0 0,0 0 0,0-1 0,0 1 0,-1 0-1,0 0 1,0 0 0,-1 0 0,0 0 0,-2-2-24,4 5 13,-2 1 0,1 0 0,0 0 0,0 0 0,-1 1 0,0-2 0,1 2 0,-1 0 0,1 0 0,-1-1 0,0 1 0,0 1 0,0-1 0,0 0 0,1 0 0,-1 1 1,0 0-1,0 0 0,0 0 0,0 0 0,0 0 0,0 0 0,0 0 0,-2 1-13,-2 1 33,0 0 0,0-1 0,0 2 0,1 0 0,0 0 0,-1 0 1,1 0-1,0 0 0,-3 3-33,-4 6 33,2-1 1,0 1 0,0 1-1,1-1 1,1 2-1,0-1 1,0 2 0,1-1-1,1 1 1,-1 5-34,3-9-81,0 1 0,1-1 0,1 1 0,0 0 0,0 0 0,1 0 0,1 0 0,-1 0 1,2 0-1,0 0 0,1 0 0,1 1 0,-1-1 0,1 0 0,1-1 0,0 1 0,1-1 0,3 6 81,-5-11-278,1-2-1,0 1 1,0-1-1,0 1 1,1-2-1,0 2 1,-1-1-1,2-1 0,-1 0 1,0 1-1,1-1 1,-1 0-1,1-1 1,0 1-1,-1 0 1,2-1-1,-1-1 1,0 1-1,0-1 1,5 2 278,79-4-7025,-36-8-501</inkml:trace>
  <inkml:trace contextRef="#ctx0" brushRef="#br5" timeOffset="72644.048">12161 792 2897,'0'-1'102,"0"0"-1,0 0 1,0 1-1,-1 0 1,1-1-1,-1 0 1,1 0-1,-1 1 1,1 0-1,0-1 1,-1 0-1,0 0 1,1 1-1,-1 0 1,1 0-1,-1-1 1,0 0-1,0 1 1,1 0-1,0-1 1,-1 1-1,0 0 1,0 0-1,1 0 1,-1 0-1,0 0 1,0 0-1,1-1 0,-1 1 1,0 0-1,0 1 1,1-1-1,-1 0 1,0 0-1,0 0 1,1 0-1,-1 0 1,0 0-1,0 1 1,1-1-1,-1 1 1,0-1-1,1 1 1,-1-1-1,1 0 1,-1 1-1,1-1 1,-1 1-1,0 0-101,-59 39 1729,2 3-889,-18 72-7,-20 23-94,-19 0 187,76-88-549,-54 81 534,83-114-809,0 1 0,1 1 0,2 1 0,-1-2 0,2 2 0,1 0 1,0 0-1,0 13-102,4-29 2,1 0 1,0 0 0,0 0-1,0 0 1,0 0 0,1-1-1,-1 1 1,2 0 0,-2 0-1,1-1 1,1 0 0,-1 1-1,1 0 1,0-1 0,-1 1-1,2-1 1,-1 0 0,0 0-1,0 0 1,1 0 0,0-1-1,0 1 1,0-1 0,0 0-1,0 1 1,3 0-3,11 3 8,1 0 0,-1-2-1,1 0 1,0-1 0,0-2 0,0 1 0,0-1-1,15-3-7,-19 2 5,18 0-70,115 8-465,-136-6-168,0 0 0,-1 1 0,1 0 0,0 2 0,-1-2 1,0 3-1,5 2 698,3 4-3591,3-1-2516</inkml:trace>
  <inkml:trace contextRef="#ctx0" brushRef="#br5" timeOffset="72954.095">11685 1298 6003,'-29'-8'4548,"36"17"-2821,3-6-1551,-1-1 0,1-1 1,0 1-1,-1-1 0,1-1 0,0 0 1,0 0-1,8-2-176,-9 1 54,143-16 245,7 6-3831,-108 8-1657,-29 0-131</inkml:trace>
  <inkml:trace contextRef="#ctx0" brushRef="#br5" timeOffset="73222.441">12065 901 3618,'-4'-5'990,"0"-1"1,0 0 0,0 0-1,0 0 1,1-1 0,0 1-1,0-1 1,1 1 0,0-2-991,2 4 1551,3 12-829,0-4-708,-1 2 1,0-2-1,1 1 0,0-1 1,0 0-1,0 0 0,1 0 1,0 0-1,-1 0 1,1-1-1,0 0 0,0 1 1,1-2-1,-1 1 0,1 0 1,-1 0-1,2-1 1,2 1-15,11 2-47,2-1 1,-1 0 0,0-2 0,1-1 0,11 0 46,-21 0-68,116-4-2281,-1-10-4106,-75 7 492</inkml:trace>
  <inkml:trace contextRef="#ctx0" brushRef="#br5" timeOffset="73521.701">12869 1036 5298,'-49'80'6099,"10"-2"-4587,-23 67-1512,56-131 62,-18 54 134,3 1 0,-5 33-196,21-80 14,-1 2 5,1 0 1,2 0-1,0 0 1,2 1 0,0 0-1,3 16-19,-1-36-44,-1 1 0,2-2 0,-2 1 0,2 1 0,-1-2 0,2 1 0,-2 0 0,1-1 0,1 1 0,0-1 0,0 1 0,0-1 0,0 0 0,0 0 0,0 0 0,1-1 0,0 1 0,0-1 0,0 0 0,0 0 0,0 0 0,1-1 0,-1 1 0,2-1 0,-2 0 0,5 1 44,31 9-6390,-30-11 430</inkml:trace>
  <inkml:trace contextRef="#ctx0" brushRef="#br5" timeOffset="73745.27">12347 1775 7796,'0'0'89,"0"0"1,0 0 0,0-1 0,0 1 0,1 0 0,-1 0 0,0-1 0,0 1 0,0 0 0,0 0 0,1 0 0,-1 0 0,0 0-1,0 0 1,0-1 0,0 1 0,0 0 0,0-1 0,0 1 0,0 0 0,0-1 0,0 1 0,0 0 0,0 0 0,0 0 0,0 0-1,0 0 1,0-1 0,0 1 0,0 0 0,-1-1 0,1 1 0,0 0 0,0 0 0,0-1 0,0 1 0,0 0 0,-1 0 0,1 0-1,0 0 1,0 0 0,0 0 0,0 0 0,0-1 0,0 1 0,-1 0 0,1 0 0,0 0 0,0 0 0,-1 0 0,1 0 0,0 0-1,-1-1 1,1 1 0,0 0 0,0 0 0,0 0 0,0 0 0,-1 0 0,1 0 0,0 1 0,0-1 0,-1 0 0,1 0 0,0 0-1,-1 0 1,1 0 0,0 0-90,26-12 2151,48-10-753,45-39-961,34-33-810,-96 54-404,4 3-703,112-89-7322,-117 89 2338</inkml:trace>
  <inkml:trace contextRef="#ctx0" brushRef="#br5" timeOffset="73984.009">13724 504 7267,'-12'26'5955,"-17"38"-2992,20-37-2436,-7 9-44,0-2 0,-3 0 1,-1 0-1,-7 5-483,-41 74 484,22-15-256,5 2 0,-14 57-228,17-49 72,3-6-16,-12 71-56,6-9-608,33-126-964,9-36-2811,3-5 1953,2-10-1668,0-11-2524</inkml:trace>
  <inkml:trace contextRef="#ctx0" brushRef="#br5" timeOffset="74691.935">13112 1359 4802,'-39'0'7017,"38"0"-6937,0 0-1,0 0 1,1 0 0,0 0 0,-1 0-1,0 0 1,0 0 0,1 1 0,-1-1 0,1 0-1,-1 1 1,0-1 0,1 0 0,-1 1 0,1-1-1,-1 0 1,0 1 0,1-1 0,0 1 0,0 0-1,-1-1 1,1 0 0,-1 1 0,1-1-1,-1 1 1,1 0 0,0-1 0,0 1 0,0-1-1,0 1 1,-1 0 0,1-1 0,0 1 0,0 0-1,0 0 1,0-1 0,0 0 0,0 1 0,0 0-1,0 0 1,0-1 0,0 1 0,1 0-1,-1-1 1,0 1 0,0-1 0,0 1 0,0 0-1,1-1 1,-1 1 0,1-1 0,-1 0 0,1 1-1,-1 0-79,5 6 221,0 2-1,0-2 0,1 1 0,1-2 1,-1 1-1,1-1 0,0 1 0,3 0-220,4 5 122,-1 1-78,1-2 1,0 1-1,1-2 1,0 0-1,0 0 0,1-2 1,0-1-1,1 1 1,0-2-1,0 0 0,0-2 1,1 1-1,0-2 1,11 1-45,-7-3 25,-1 0 1,0-2 0,1 0 0,0-2-1,-1 0 1,14-4-26,-15 1 23,-1-1 0,1 0 0,-2-2 0,1 0 0,-1-1 0,-1-1 0,1-1 0,9-8-23,-3 1 49,37-38 140,-60 55-182,0 1 0,-1-1 0,0 1 0,1-1 0,0 1 0,-1-1 0,1 1 1,-1-1-1,0 1 0,0-1 0,0 1 0,0-1 0,0 1 0,0-1 0,0 1 0,0-1 0,0 1 1,-1-1-1,1 1 0,-1-1 0,0 1 0,1-1 0,0 1 0,-1 0 0,-1-1 0,2 1 0,-1 0 0,0 0 1,0-1-1,0 1 0,-1 0 0,2 0 0,-2 0 0,1 1 0,0-2 0,-1 1 0,1 1 0,0-1 1,0 1-1,-1-1 0,1 0 0,-1 1 0,1 0 0,-1 0 0,1 0 0,-1-1 0,-1 1-7,-76 4 16,72-4-18,0 0 1,0 2-1,-1-1 0,1 1 0,0 0 0,-1 0 0,2 1 0,-1 0 0,0 0 0,0 1 1,1 0-1,0 0 0,0 1 0,0-1 0,0 1 0,1 0 0,-2 3 2,-3 7 3,1 2 0,0-1 0,1 1 0,1 0 0,1 0 0,1 1 0,-1 0-1,3 0 1,0 0 0,0 0 0,1 1 0,1 4-3,1-17 2,3 87 33,-3-89-34,0 0 1,1 0 0,0-1 0,0 0 0,1 0 0,-1 1 0,0-1 0,1 1 0,0-1-1,0 0 1,0 0 0,0 0 0,1-1 0,-1 1 0,0-1 0,1 1 0,0 0 0,0-1-1,0 0 1,0 0 0,0 0 0,0-1 0,3 2-2,7 0 7,1-1 0,-1-1 0,1 1 0,-1-1 0,1-1 0,-1-1 0,1-1 0,-1 1 0,1-2 0,-2 0 0,9-2-7,87-39-130,-72 27-14,54-27-553,-24 2-335,-62 39 937,-1 0 0,1 0 0,-1 0 0,0 0 0,0 0 0,0 0 0,0-1 0,-1 1 0,0-1 0,1 0 0,-1 0 0,-1 0 0,2 0-1,-2 0 1,0-1 0,0 2 0,0-2 0,0 1 0,0-1 0,-1-2 95,0-5-238,0-1 0,0 0 0,-1 0 0,-1 1-1,-1-1 1,0-4 238,-19-74-867,18 93 1470,4 193 3831,10-40-2956,-9-149-1445,-1 1 0,0-1-1,1 1 1,1-1 0,-1 0 0,1 1-1,0-1 1,0 0 0,1 0-1,0-1 1,0 1 0,0-1 0,1 0-1,0 1 1,1 0-33,-4-5 9,2 1 0,-1-2 1,0 2-1,0-1 0,0-1 0,0 1 0,0-1 0,1 1 0,-1 0 1,1-1-1,-1 0 0,0 0 0,1 0 0,-1 0 0,0 0 0,0 0 1,1-1-1,-1 0 0,0 0 0,0 1 0,1-1 0,-1 0 0,0 0 1,0 0-1,0 0 0,0 0 0,0-1 0,1 0-9,81-75 142,-66 59-129,-2 0 1,0-2 0,-1 0-1,-1-1 1,0 0 0,-2-1-1,-1 0 1,6-18-14,25-47-13,-53 122 175,-36 64 159,41-86-430,0 0 0,1 0 1,1 1-1,0-1 1,1 1-1,0-1 1,1 1-1,1 1 0,0-2 1,0 1-1,2 1 1,1-2-1,1 10 109,17 11-2227,-6-25-1151,13 2-11106</inkml:trace>
  <inkml:trace contextRef="#ctx0" brushRef="#br5" timeOffset="75473.281">15136 1561 5971,'4'-40'5962,"-4"25"-4443,1 14-1459,-1 0 1,0 0-1,1-1 0,-1 1 0,0 0 0,0-1 1,0 1-1,0-1 0,-1 1 0,1 0 1,0 0-1,-1-1 0,1 1 0,0 0 1,0-1-1,-1 2 0,0-2 0,0 1 1,1 0-1,-1 0 0,0 0 0,0 0 1,1 0-1,-2 0 0,1 0 0,1 0 0,-2 0 1,1 1-1,0-1-60,-5-1 38,1-1 0,-1 2 0,0-1 0,0 1 0,0 0 0,0 0 0,0 1 0,0 0 0,0 0 0,0 0 0,0 0 0,-5 3-38,-10 1-4,0 2 0,1 2-1,0-1 1,0 2 0,1 0 0,-1 2-1,2 0 1,0 1 0,1 1-1,0 0 1,1 1 0,0 1 0,1 1-1,1 1 1,-10 13 4,17-22-2,0 0 0,1 0-1,0 1 1,0 0 0,1 0 0,0 0-1,0 0 1,2 0 0,-1 1 0,1 0-1,0 0 1,1 0 0,-1 7 2,3-17-1,1 1 1,-1 0-1,1-1 1,-1 1 0,1-1-1,-1 1 1,1 0-1,-1-1 1,1 1-1,0-1 1,-1 0-1,1 1 1,0-1-1,0 1 1,-1-1-1,1 1 1,0-1 0,0 0-1,-1 0 1,1 0-1,0 0 1,0 0-1,-1 0 1,1 0-1,0 0 1,0 0-1,-1 0 1,1 0 0,0 0-1,0 0 1,-1 0-1,1 0 1,0-1-1,0 1 1,-1-1-1,1 1 1,0-1-1,0 1 1,-1 0 0,1 0-1,0-2 1,60-38 16,-10 6 68,-3-2-1,0-3 1,24-26-84,-26 17 275,-2-3-1,-2 0 1,22-37-275,-36 46 178,39-72 242,-58 91-381,0 0-1,-2 1 1,-1-2 0,0 0-1,-2 0 1,-1 0 0,-1 0-1,0-7-38,-2 22 5,0 0 0,0 0-1,-1 0 1,0 0-1,0 0 1,-2 0 0,1 0-1,-1 1 1,0-1-1,0 0 1,-1 0-5,3 8 2,-1 0-1,2 0 1,-2 1 0,1-1-1,0 0 1,0 0 0,0 1-1,-1-1 1,1 0-1,0 1 1,-1-1 0,1 1-1,-1 0 1,1 0 0,-1-1-1,2 1 1,-2 0 0,1 0-1,-1 0 1,1 0 0,-1 0-1,1 1 1,-1-1-1,1 0 1,0 0 0,-1 1-1,1 0 1,-1-1 0,2 1-1,-2-1 1,1 1 0,0 0-1,-1 0 1,2-1 0,-2 2-1,1-1 1,1-1-1,-1 2 1,-1-1-2,-13 23 25,0 0 0,2 0 0,0 2 0,2 0 1,1 0-1,1 1 0,-1 6-25,8-25 0,-29 95 26,4 2-1,2 21-25,11-44-132,2 1 0,3 47 132,8-95-187,-1-15-177,2-1 0,0 1 0,2 0 0,0 0 0,1-1 0,1 1 0,2 3 364,-6-21-244,1 0 1,-1 1-1,1-1 0,0 0 0,0 0 1,-1 1-1,2-2 0,-1 1 0,0 1 0,1-2 1,-1 1-1,1 0 0,-1-1 0,1 1 1,-1-1-1,1 1 0,0-1 0,0 1 1,0-1-1,0 0 0,0 0 0,0 0 0,0 0 1,0 0-1,0 0 0,1-1 0,-1 0 1,0 0-1,0 1 0,1-1 0,0 0 1,-1 0-1,0 0 0,0 0 0,1-1 244,26-2-6352</inkml:trace>
  <inkml:trace contextRef="#ctx0" brushRef="#br5" timeOffset="75807.28">15457 1505 3810,'-5'13'1876,"3"-10"-1514,1 0-1,-1 0 1,1 0 0,0 0-1,0 0 1,0 0 0,1 0 0,-1 0-1,0 0 1,1 0 0,0 0-1,0 0 1,0 0 0,0 0-1,0 0 1,1 0 0,0 1-362,27 43 2492,-22-44-2413,-1 0 0,1 0 1,0 0-1,0 0 0,0-1 0,0 0 1,0 0-1,0-1 0,1 1 1,-1-2-1,1 1 0,-1-1 1,1 0-1,-1 0 0,0 0 1,0-1-1,1 0 0,-1-1 1,1 1-1,-1-1 0,3-1-79,13-1 74,-13 2-47,1 1-1,0-1 1,0-1 0,-1 0-1,0 0 1,1-1 0,-1-1-1,0 1 1,-1-1 0,1-1-1,0 0 1,-2 0 0,1 0 0,-1-1-1,1 0 1,-2 0 0,3-4-27,-6 7 19,0 1 0,0-2 1,-1 1-1,0 0 0,0 0 0,1 0 1,-2-1-1,1 1 0,-1-1 1,0 1-1,0-2 0,-1 2 1,1-1-1,-1 1 0,1-1 1,-2 0-1,1 1 0,-1-2 1,1 2-1,-1-1 0,0 1 1,0-1-1,-1 0 0,0 1 1,0 0-1,0-1 0,0 2 1,0-2-1,-1 1-19,-1 1 12,0 0-1,0-1 1,0 1 0,-1 1 0,1-1 0,-1 0 0,0 1-1,1 1 1,-1-2 0,0 2 0,0-1 0,0 2-1,0-1 1,0 0 0,-1 0 0,1 1 0,0 0-1,0 0 1,0 1 0,0 0 0,-3 0-12,0 1 25,1 0 0,-1 1 0,1 0 0,-1 0 0,1 1 0,1 0-1,-1 0 1,0 0 0,0 1 0,1 0 0,0 1 0,1-1 0,-1 1 0,1 0 0,0 0 0,-1 2-25,-7 12 93,0 0 0,1 0 0,2 1 0,-8 20-93,12-29-16,1 0 1,1 1-1,1 0 1,-1 0-1,2-1 0,-1 2 1,2-1-1,0 0 1,1 0-1,0 0 0,2 1 1,-1-1-1,1 2 16,-1-10-160,1-1 0,-1-1-1,1 1 1,0 1 0,-1-2 0,2 0-1,-1 1 1,1 0 0,-1-1 0,1 1 0,0-1-1,0 0 1,0-1 0,0 1 0,1-1-1,-1 1 1,1-1 0,-1 0 0,1 0-1,0 0 1,0-1 0,0 1 0,0-1-1,3 1 161,11 1-1401,-1 0 0,0-1-1,0-1 1,1-1-1,6-1 1402,-21 1-245,60-2-6553</inkml:trace>
  <inkml:trace contextRef="#ctx0" brushRef="#br5" timeOffset="76255.601">16373 1503 7219,'30'-38'5024,"31"-22"-3012,-35 35-1250,-20 21-502,0-2-1,0 1 1,0-1-1,-1 0 1,0 0-1,0-1 1,-1 0-1,1-1-259,-5 8 16,0-1-1,0 1 1,0-1 0,0 1-1,0 0 1,0-1 0,0 1-1,0-1 1,-1 1 0,1-1-1,0 1 1,-1 0 0,1 0-1,0-1 1,-1 1 0,1-1-1,0 1 1,0-1 0,0 1-1,-1 0 1,1 0 0,-1 0-1,1 0 1,-1-1 0,1 1-1,0 0 1,-1 0 0,1-1-1,-1 1 1,1 0-1,-1 0 1,1 0 0,0 0-1,-1 0 1,1 0 0,-1 0-1,0 0 1,1 0 0,0 0-1,0 0 1,-1 1 0,0-1-1,1 0 1,-1 0 0,1 1-1,0-1 1,0 0 0,-1 0-1,1 0 1,-1 0 0,1 1-1,-1-1 1,1 1-16,-52 21 357,10 1-127,1 2-1,1 2 1,1 1-1,1 2 1,2 2-1,-23 27-229,-32 40 534,86-95-510,1 1 1,-1-1 0,1 2 0,1-1 0,0 0-1,-1 0 1,1 1 0,1 0 0,-1 0 0,0 0-1,2 0 1,-1 0 0,1 0 0,-1 0 0,2 1-1,-1-1 1,1 2-25,0-7 3,0 1 0,1-1 0,-1 1 0,0-2-1,0 2 1,1-1 0,0 1 0,0-1 0,-1 0 0,1 1 0,0-2-1,0 2 1,-1-1 0,1 0 0,1 0 0,-2 0 0,2 0 0,-1 0 0,0 0-1,0-1 1,0 1 0,1 0 0,-1 0 0,0-1 0,1 0 0,-1 1-1,1 0 1,-1-1 0,1 0 0,-2 1 0,2-1 0,-1 0 0,2 0-3,49-2 4,-52 2-4,14-2-12,-1-2 1,1 0-1,-2 0 0,1-1 1,0-1-1,0 0 0,-1 0 1,-1-2-1,9-6 12,-12 9-7,95-69-132,-1-16 14,-65 58 55,-2-2 0,-1-1 0,-1-2 0,19-30 70,44-91-449,-84 136 373,-2-1 0,-1 0 0,-1 0 0,0-1 0,-2 0 0,-1-2 76,0-2-57,-2-2 0,-1 2 0,-1-28 57,-8 15 123,6 41-112,1-1 0,-1 1 0,1 0-1,0-1 1,0 1 0,-1-1 0,1 1 0,-1-1 0,0 1-1,1 0 1,0 0 0,-1 0 0,1 0 0,-1-1 0,0 1-1,1 0 1,0 0 0,-1 0 0,0 0 0,0-1 0,1 1-1,0 0 1,-1 0 0,0 1 0,0-1 0,1 0 0,0 0-1,-1 0 1,0 0 0,1 1 0,-1-1 0,1 0 0,0 0-1,-1 0 1,0 0 0,1 1 0,-1-1 0,1 1 0,0-1 0,-1 1-1,1-1 1,-1 0 0,1 1 0,0-1 0,-1 1 0,1 0-1,0-1 1,0 0 0,0 1-11,-66 134 1283,-37 152-93,89-247-1247,2 1-1,1 1 1,3 0 0,0 5 57,4 98-4206,9-83-566,4-7-8127</inkml:trace>
  <inkml:trace contextRef="#ctx0" brushRef="#br5" timeOffset="80918.527">12920 2492 3314,'-12'-2'724,"0"1"0,0-2 0,0 0 1,0 0-1,1-2 0,-10-3-724,20 7 49,1 1-34,0 0 1,0 0 0,0 0-1,0 0 1,-1 0 0,1 0 0,0 0-1,0 0 1,0 0 0,0-1-1,-1 1 1,1 0 0,0 0 0,0-1-1,0 1 1,0 0 0,0 0-1,0 0 1,0-1 0,0 1 0,-1 0-1,1 0 1,0 0 0,0 0 0,0 0-1,0-1 1,0 1 0,1 0-1,-1 0 1,0-1 0,0 1 0,0 0-1,0 0 1,0 0 0,0-1-1,0 1 1,0 0 0,0 0 0,1 0-1,-1 0 1,0 0 0,0 0-1,0 0 1,0-1 0,1 1 0,-1 0-1,0 0 1,0 0 0,0 0 0,0 0-1,0 0 1,0-1 0,0 1-1,1 0 1,-1 0 0,0 0 0,0 0-1,1 0 1,-1 0 0,0 0-1,0 0 1,1 0 0,-1 0 0,0 0-1,0 0-15,21-7 213,0 1-1,0 1 0,1 1 0,0 1 1,0 0-1,-1 2 0,1 0 1,19 3-213,-8-2 134,774 28 841,-398-8-797,155-14 275,545-46 1661,-725 20-1485,252-13-60,463-20-316,-953 49-246,945-12 2,-1066 17-43,262 6-3363,88 22 3397,-147 6-5363,-143-20-1592</inkml:trace>
  <inkml:trace contextRef="#ctx0" brushRef="#br6" timeOffset="93378.519">12045 3084 1857,'-12'-39'4191,"11"38"-4079,1 0 0,-1 0 1,0 1-1,0-1 0,1 0 0,-1 1 1,0-1-1,0 1 0,0-1 1,0 1-1,0-1 0,1 1 0,-2-1 1,1 1-1,1 0 0,-1 0 0,-1 0 1,2 0-1,-2 0 0,1 0 1,1 0-1,-2 0 0,1 0 0,1 0 1,-2 0-1,1 0 0,1 0 0,-1 1 1,-1-1-1,2 1 0,-1-1 0,0 1 1,0-1-1,0 0 0,0 1 1,0 0-1,1 0 0,-1-1-112,-10 8 413,-1 0 0,1 0 0,1 1 0,0 1 0,0 0 1,-3 4-414,-5 11 398,-1 0 0,2 1 1,-13 26-399,9-16 279,0 0-1,-3-1 1,-9 8-279,-30 45 380,-66 140 293,3 5-260,118-218-398,0 0 0,1 0 0,0 0 0,2 1-1,0 0 1,0 0 0,-1 16-15,7 107-605,0-129 294,0 0 0,1 0 0,-1 0 0,2 0 0,0 0 0,0-1 0,1 0 0,0 0 0,0 0 0,2 0 0,-1 0 0,0-1 0,1 0 0,0 0 0,1 0 0,3 2 311,36 27-3714,1-5-3385</inkml:trace>
  <inkml:trace contextRef="#ctx0" brushRef="#br6" timeOffset="95987.157">12331 3412 2625,'-9'2'4053,"-5"20"-2082,-7 22-791,2 1 0,2 0 1,-8 37-1181,14-39 106,-4 9 37,0 0 0,-18 33-143,-1 9-344,34-93 210,-1-1 0,1 1 1,0 0-1,-1-1 1,1 1-1,0-1 1,0 1-1,0 0 0,0-1 1,0 1-1,0 0 1,0-1-1,0 1 0,0-1 1,0 1-1,0 0 1,0-1-1,0 1 0,1-1 1,-1 1-1,0 0 1,1-1-1,-1 1 1,1-1-1,-1 0 0,0 1 1,0 0-1,1-1 1,-1 1-1,1-1 0,-1 0 1,1 1-1,-1-1 1,1 1-1,-1-1 1,1 0-1,0 1 0,-1-1 1,0 0-1,1 0 1,0 0-1,0 0 0,-1 0 1,0 0-1,1 0 1,0 0-1,0 0 1,-1 0-1,1 0 0,-1 0 1,1 0-1,0 0 1,-1 0-1,1 0 0,-1 0 1,1 0 133,12-3-4757</inkml:trace>
  <inkml:trace contextRef="#ctx0" brushRef="#br6" timeOffset="96367.058">12046 3438 2561,'-108'-58'7609,"115"45"-5323,0 8-2022,49-44 345,-40 39-584,1-1 0,-1 2 0,1 1 1,1 0-1,0 1 0,0 1 0,0 0 0,0 1 1,20-1-26,-25 4 0,1 2 0,-1-1 0,0 2 0,1 1 0,-1-1 0,0 1 1,0 1-1,0 0 0,0 1 0,-1 1 0,1 0 0,-1 0 0,0 1 1,-1 1-1,0 0 0,0 0 0,0 1 0,7 8 0,-9-6 5,0 0-1,-1 0 0,0 1 1,0 1-1,-1-1 0,-1 1 1,0 0-1,0 1 0,-2-1 1,1 1-1,-1 2-4,4 13 26,-2 0 1,-2 1-1,0-1 0,-2 1 0,-1 14-26,0-25 45,-1 2 0,-1-1 0,-1 0 0,-1 0 1,0 0-1,-1-1 0,-1 0 0,-1 1 0,-1-1 0,-1-1 0,-1 4-45,-7 2 340,-1-1 0,-1-1 0,-1 0 0,-1-1 0,-19 14-340,32-27 117,-4 4 49,1-2 1,-1 1-1,-1-1 0,1 0 1,-1-1-1,-1 0 0,1-1 1,-2-1-1,1 0 1,-1-1-1,1-1 0,-2 1 1,1-2-1,0 0 0,0-1 1,-1 0-1,-11-2-166,22 0-44,-1-2-1,1 1 1,-1-2 0,1 1-1,0 0 1,-1 0-1,2-1 1,-1 0 0,0 0-1,0 0 1,1 0 0,0 0-1,0 0 1,0-1 0,0 0-1,0 0 1,0 0 0,1-1-1,0 2 1,0-2 0,0 1-1,1-1 1,-1 1-1,1-1 1,0 1 0,0-1-1,0 0 1,1 0 0,0 1-1,0-1 1,0 0 0,0 1 44,0 1-207,0 2 1,0-1 0,0 0-1,0 1 1,0-2 0,0 2-1,0-1 1,0 0 0,0 1-1,0-1 1,0 0 0,1 0-1,0 1 1,0-1 0,-1 0-1,1 1 1,0-1 0,0 1-1,-1-1 1,2 1 0,-1-1-1,0 1 1,0 0-1,0-1 1,1 2 0,-1-2-1,0 1 1,1 0 0,-1 0-1,1 0 1,0 1 0,-1-1-1,1 0 1,-1 0 0,2 1-1,-2 0 1,1 0 0,0-1 206,17 1-3685,5 3-2248</inkml:trace>
  <inkml:trace contextRef="#ctx0" brushRef="#br6" timeOffset="96757.802">12599 4017 2353,'-2'-2'808,"-9"-2"2129,14 7 215,1-2-2918,1 0 1,-1 0 0,1-1 0,0 1-1,0-1 1,-1 0 0,1 0 0,-1 0 0,1-1-1,-1 1 1,1-1 0,-1-1 0,1 2-1,-1-2 1,1 0 0,-1 0 0,0 0-1,0 0 1,0 0 0,0-1 0,0 0 0,-1 0-1,0 0 1,1 0 0,-1 0 0,0-1-1,0 0-234,97-122 2052,-21 23-1302,-34 44-403,-36 49-285,-1 0 0,0-1 0,0-1 1,-1 1-1,0-1 0,4-10-62,-2 4 115,-14 52 160,-51 178 26,-5 0-208,59-206-90,0-1 0,0 1-1,1 0 1,0 0 0,0 1-1,0-1 1,1 0 0,-1 0-1,2 0 1,-1 1 0,2 4-3,0-10-74,-1 1 1,1-1-1,0 1 0,0-1 1,0 1-1,-1-1 1,2 0-1,-1 0 0,0 0 1,0-1-1,0 1 1,0 0-1,0 0 0,1-1 1,-1 0-1,1 1 1,-1-1-1,0 0 0,1 0 1,-1 0-1,0-1 1,0 1-1,1 0 0,-1-1 1,0 1-1,0-1 1,1 0-1,-1 0 0,0 0 74,77-49-7160,-46 31 2985,2 3-2279</inkml:trace>
  <inkml:trace contextRef="#ctx0" brushRef="#br6" timeOffset="97031.376">13366 3805 4498,'-1'-3'355,"1"0"-1,-1 0 1,1 1-1,-1-1 0,-1 0 1,2 0-1,-2 1 1,1-1-1,0 0 1,-1 0-1,0 1 1,1 0-1,-1 0 1,0-1-1,0 1 1,-1 0-1,1 0 1,0 0-1,0 0 1,-1 0-1,0 1 1,1-1-1,-1 1-354,2 1 68,1-1-1,0 1 1,-1 0-1,0-1 1,0 1 0,1 0-1,-1 0 1,0 0-1,0 0 1,1 0 0,-1 0-1,0 0 1,0 0-1,1 0 1,-1 0 0,1 0-1,-1 0 1,0 0-1,1 0 1,-1 0 0,0 1-1,0-1 1,1 1-1,-1-1 1,1 1-1,-1-1 1,0 0 0,1 0-1,0 1 1,-1 0-1,0-1 1,1 1 0,-1-1-1,1 0 1,0 1-1,-1 0 1,1 0 0,-1-1-1,1 1 1,0 0-1,-1 0 1,1-1 0,0 0-1,0 1 1,0 0-1,0 0-67,-9 41 1084,9-39-1003,-12 81 709,-9 70-261,27-53-4054,2-80 1235,-3-16-1519,2-4-4811</inkml:trace>
  <inkml:trace contextRef="#ctx0" brushRef="#br6" timeOffset="97301.657">13465 3429 6323,'-5'-4'2465,"-6"4"-1120,4 2 752,1 2-1025,6 6-576,-6 5-144,2-2 17,4-2-49,1 0-128,-1-1-240,3-3-400,3 3-945,3 3-752,0-1 528,7-1-2048,-2-1-2050</inkml:trace>
  <inkml:trace contextRef="#ctx0" brushRef="#br6" timeOffset="97937.401">13646 3540 6371,'-7'6'1103,"4"-5"-758,1 1 0,-1 0 0,1-1-1,-1 2 1,1-1 0,0 0 0,0 0 0,0 1-1,0-1 1,1 1 0,-1-1 0,0 1 0,1 0 0,-1 1-345,-13 42 1292,2 1-1,3 0 1,1 1 0,-2 40-1292,11-5 312,0-81-308,0-1 0,0 0 0,0 0 0,0 0 0,1 1 0,-1-1 0,1 0 0,-1 0 0,1 0 0,-1 1 0,1-2-1,-1 1 1,1 1 0,0-2 0,-1 1 0,1 0 0,1 0 0,-2 0 0,1 0 0,0 0 0,0-1 0,0 0-1,1 1 1,-2 0 0,1 0 0,1-1 0,-2 0 0,2 0 0,-1 1 0,0-1 0,1 0 0,-2 1 0,2-1-1,-1 0 1,0 0 0,1 0 0,-1 0 0,0-1 0,0 1 0,0 0 0,1-1 0,-2 1 0,2 0 0,-1 0 0,0-1-4,46-24 80,64-58 18,-56 33-47,-22 19 10,-54 59 67,19-27-122,-6 4 23,8-8 0,24 1 6,10-29 3,-18 12-28,14-16 70,-30 33-76,0 1-1,0-1 0,-1 0 1,1 0-1,-1 0 0,1 1 1,0-1-1,-1 0 0,0 0 1,0 1-1,0-1 0,0 0 1,0 1-1,0-1 1,0 1-1,0 0 0,-1-1 1,1 1-1,0 0 0,-1 0 1,1 0-1,-1-1 0,0 2 1,1-1-1,-1 0 1,1 0-1,-2 0-3,0 1-2,2-1 0,-1 1 0,-1 0 0,1 0 0,1 0 0,-2 0 0,1 1 0,1-1 0,-2 1 0,1-1 0,1 0 0,-2 1 0,2 0 0,-1 0 0,0 0 0,0 0 0,0 0 0,1 0 0,-1 1 0,1-2 0,-1 2 0,1-1 0,-1 1 0,1-1 0,-1 1 0,2 0 0,-2 0 0,1-1 0,0 3 2,-25 56-67,5 14 2,20-65 62,0 1-1,0 0 1,1-1-1,1 1 0,0 0 1,0 0-1,1-1 1,0 0-1,0 0 0,5 9 4,-5-14 2,-1 0-1,1 0 0,0-1 1,0 1-1,1 0 1,-1-1-1,1 0 0,0 0 1,0 0-1,0 0 1,0 0-1,0-1 0,0 1 1,1-1-1,0 0 1,0 0-1,-1 0 0,1 0 1,0-1-1,0 0 1,0 1-1,0-2 0,0 1 1,0 0-1,1-1 0,-1 1-1,8-1 9,-1 0-1,1 0 0,-1 0 0,0-1 1,0-1-1,1 0 0,-1-1 0,0 0 1,0 0-1,-1-1 0,1-1 0,3-2-8,-4 2 14,-1-1-1,0 0 0,0-1 1,-1 0-1,0-1 0,7-7-13,32-36 94,-43 46-83,-1 0 1,1 0 0,-1-1-1,-1 0 1,0 1-1,1-1 1,-1 1 0,-1-1-1,1 0 1,-1 0 0,0-5-12,4-86 128,-5 90-132,0 0 1,0 1-1,1 0 0,1-1 1,-1 1-1,1-1 1,-1 1-1,1 0 1,2-3 3,-3 8-1,-1 1-1,1-1 1,-1 0 0,0 0 0,1 1 0,-1 0-1,1-1 1,0 0 0,-1 0 0,1 1 0,-1 0-1,1-1 1,0 0 0,-1 1 0,1-1 0,0 1-1,0 0 1,-1 0 0,1 0 0,1-1 0,-2 1-1,1 0 1,0 0 0,0-1 0,-1 1 0,1 0-1,0 0 1,0 0 0,0 1 0,0-1 0,0 0 0,-1 0-1,1 1 1,0-1 0,0 0 0,-1 0 0,1 0-1,1 1 2,-2 0 7,2 0 1,-1 0-1,0 1 0,0-2 0,0 2 0,0-1 0,0 0 0,0 1 0,-1-1 0,1 0 1,0 0-1,0 1 0,-1-1 0,0 1 0,1-1 0,-1 1 0,0-1 0,1 1 1,-1-1-1,0 1 0,0-1 0,0 2-7,0 1 22,1 21 175,-1 0 1,-1 1-1,-1-1 1,-2 0-1,-1 0 0,0 0 1,-8 20-198,2-2 205,-23 52 201,49-91-289,43-22-7,-48 15-136,0 0 0,-1-1 1,0 1-1,0-1 0,0-1 1,0 0-1,0 0 0,1-3 26,13-7-1019,-5 10-3191,-15 5-162,-1 2-7175</inkml:trace>
  <inkml:trace contextRef="#ctx0" brushRef="#br6" timeOffset="98481.333">14687 3637 7347,'-30'-26'5774,"29"26"-5682,0 0 0,0 0 0,0 0 0,0 0 1,0 0-1,1 1 0,-1-1 0,0 0 0,0 0 0,1 0 1,-1 1-1,0-1 0,0 1 0,1-1 0,-1 1 0,0-1 1,0 0-1,1 1 0,0 0 0,-1 0 0,0-1 0,1 1 1,-1 0-1,1 0 0,0-1 0,-1 1 0,1 0 0,0 0 1,-1-1-1,1 1 0,0 0 0,-1 0-92,-2 5 351,-3 6-173,0 1 0,0-1 0,2 2 0,0-2 0,0 1 0,1 1 0,1-1 0,-1 9-177,3-12 27,0 2 0,1-2 0,0 1 0,1 0 0,-1-1 0,2 1 1,0 0-29,0 1 11,33 101 85,-27-96-83,-8-16 7,1 1 0,-1-1 0,0 1 0,0-1 0,0 2 0,1-2 0,-2 1 0,1 0 0,0-1 0,0 2 0,-1-2 0,1 1 0,-1 1 0,1-2 0,-1 1 1,0 1-1,1-2 0,-1 1 0,0 1 0,-1-1 0,1-1 0,0 2 0,-1-1 0,0-1 0,1 2 0,0-2 0,-1 1 0,-1 0 0,2 0 0,-1 0 0,-1-1 0,2 1 1,-2 0-1,1-1 0,-1 2-20,-4 0 150,-1 1 0,1 0 1,-1-1-1,-1 0 0,2-1 1,-2 0-1,1 1 0,-1-2 1,1 1-1,-1-2 0,1 1 1,-1 0-1,1-1 0,-1-1 1,1 0-1,-2 1-150,-15-1 174,-75-11 171,96 7-5366,13 5 299,4-1-7324</inkml:trace>
  <inkml:trace contextRef="#ctx0" brushRef="#br6" timeOffset="98874.017">15308 4156 8180,'0'8'2001,"0"-1"-897,0-1 1089,3 8-1505,0 1-159,-3 6-1,-9 3 48,-5 8-64,-6 7-127,-7 4-113,-8 8-272,-3 3-945,-5 0-1488,0-4 1025,4-1-1970,6-13-5426</inkml:trace>
  <inkml:trace contextRef="#ctx0" brushRef="#br6" timeOffset="103499.211">20059 4030 9508,'-10'6'2802,"9"-1"-1570,-2-4 1329,7 5-1808,-5-4-321,-3 4-128,-4-1 0,8 2 16,-6 2-64,4 3-192,2 3-288,-5-6-304,12 1-2129,1-2 1264,-3-2-1824,15-6-7300</inkml:trace>
  <inkml:trace contextRef="#ctx0" brushRef="#br6" timeOffset="103781.315">20402 4054 8964,'-8'4'2737,"-5"-3"-1424,3-1 1184,-3 4-1649,1-2-431,1 2-129,3 2 64,2 3 48,4 1-560,2 0 128,2 1-2513,4-10 1424,3-2-1856,5-1-8004</inkml:trace>
  <inkml:trace contextRef="#ctx0" brushRef="#br6" timeOffset="104041.224">20848 4029 11349,'-16'6'2737,"0"0"-1296,3-3 1408,-4 3-2288,4 0-273,5 2-16,4-1-48,4-5-192,4 2-368,11-2 2161,9-2-4675,8-6 2194,5-6-400,7 1-15624</inkml:trace>
  <inkml:trace contextRef="#ctx0" brushRef="#br6" timeOffset="104578.92">21123 3102 6499,'-1'3'288,"-1"-1"-1,1 1 1,0 0 0,0-1-1,0 1 1,0 0 0,1 0-1,-1 0 1,1 0 0,-1 0-1,1 0 1,0 0 0,0 0-1,1 0 1,-1 0 0,1-1-1,0 3-287,0 7 627,7 41 56,3 0 0,2 0 0,4 4-683,13 58 307,25 185-94,-46-210-146,-5 1 0,-5 76-67,-1-125-472,-1 2-1,-1-1 1,-4-1 0,0 0 0,-3 0-1,-1 0 1,-7 12 472,-39 59-3199,-11-4-5015</inkml:trace>
  <inkml:trace contextRef="#ctx0" brushRef="#br6" timeOffset="100451.775">16429 3712 2273,'-10'19'7278,"12"-48"-3037,-6-43-2372,3 72-1854,1-1 1,-1-1 0,1 2-1,0-1 1,0 0 0,-1 0-1,1 0 1,-1 0 0,0 0 0,1 1-1,-1-1 1,0 0 0,0 0-1,1 1 1,-1-1 0,0 0 0,0 0-1,1 1 1,-2 0 0,1-1-1,1 0 1,-1 1 0,-1-1-1,2 1 1,-1 0 0,-1 0 0,2 0-1,-2 0 1,1 0 0,1 0-1,-2 0 1,1 0 0,0 0 0,0 0-1,0 0 1,0 0 0,0 0-1,0 0 1,0 1 0,-1 0-16,-39 20 97,-44 68-43,46-56-41,-39 49 6,-1-4-3,26-1-24,51-74-33,0 0 1,0 0 0,1 0-1,-1 0 1,1 1 0,-1-1 0,2 0-1,-1 1 1,0-1 0,0 0-1,1 1 1,0 0 0,0-1 0,0 1-1,0-1 1,0 1 0,0-1-1,1 1 1,0 0 0,0-1 0,-1 0-1,2 0 1,-1 0 0,1 1-1,-1-1 1,2 0 0,-2 0 0,1 0-1,1 0 1,0 0 40,5 1-407,1-1 0,-1 0 0,1-1 0,0 0 0,1 0 0,-1-1-1,0 0 1,0-1 0,1 0 0,-1 0 0,0-1 0,9-2 407,93-17-5789,-51 4 1192</inkml:trace>
  <inkml:trace contextRef="#ctx0" brushRef="#br6" timeOffset="100770.573">16685 3928 2705,'0'0'140,"1"-1"0,-1 1-1,1 0 1,0 0 0,-1 0 0,1 0-1,0 0 1,0 1 0,-1-1-1,0 0 1,1 0 0,0 0 0,0 1-1,-1-1 1,0 0 0,1 1 0,0-1-1,0 0 1,-1 0 0,0 1-1,1-1 1,-1 1 0,1-1 0,-1 1-1,1-1 1,-1 0 0,0 1 0,0 0-1,1 0 1,-1-1 0,1 0-1,-1 1 1,0 0 0,0 0 0,1-1-1,-1 0 1,0 1 0,0 0-1,0 0 1,0-1 0,0 1 0,0-1-1,0 1 1,0 0 0,0-1 0,0 1-1,-1 0 1,1 0 0,0-1-1,0 0 1,-1 1-140,0 6 373,1 0 0,-2-1-1,1 1 1,-2 0 0,1 0-1,0-1 1,0 0 0,-1 0-1,-1 0 1,0 0 0,0 0-1,1 0 1,-2-1-373,1-1 105,1 0 0,0 1-1,0-1 1,0 1 0,1-1 0,0 1-1,0 0 1,-1 0 0,2 0 0,-1 0 0,1 2-105,1-6 9,-1 1 0,1 0 0,0 0 1,0 0-1,0 0 0,0-1 1,0 2-1,1-2 0,-1 1 1,1 0-1,-1-1 0,0 2 0,1-2 1,0 1-1,0 0 0,-1-1 1,2 1-1,-1-1 0,-1 1 1,2-1-1,-1 1 0,0-1 0,1 0 1,-1 1-1,1-1 0,-1 0 1,1 0-1,-1 0 0,1 0 0,0 0 1,-1-1-1,1 1 0,1 0-9,4 0 10,-1 1 0,2-1 0,-1-1 0,0 0 0,0 0 0,0 0-1,0 0 1,0-1 0,0-1 0,6-1-10,2-1 21,0-1-1,0-1 0,-1 0 1,1-1-1,-1-1 1,-1 0-1,1 0 1,2-4-21,-2 2 12,29-21 127,-1-2 0,33-36-139,-70 65 29,-1 0 32,1 1 0,-1-1-1,0 1 1,0-2 0,0 1-1,-1 0 1,0-1 0,0 1-1,0-1 1,0 0 0,-1 1-1,0-2 1,0 1 0,0 0-1,-1 0 1,2-5-61,-4 8 36,0-1-1,0 1 1,0 0 0,-1 0 0,2-1-1,-2 1 1,1 1 0,-1-2-1,1 1 1,-1 1 0,0-1-1,0 0 1,0 0 0,1 1-1,-2 0 1,1 0 0,0-1-1,0 1 1,0 0 0,0 0-1,-1 0 1,1 1 0,-1-1-1,0 0-35,-7-1 23,0 0 0,0 1-1,1-1 1,-2 2-1,1 0 1,1 0 0,-2 1-1,1 1 1,1-1-1,-1 1 1,0 1-1,1 0 1,-7 2-23,-26 11 22,-44 22 78,82-36-117,1 0 0,0 1 0,0 0 0,0 0 0,0 0 0,0 0 1,0 0-1,0 0 0,1 0 0,0 1 0,0 0 0,-1 0 0,2-1 0,-1 1 0,1 0 0,-1 0 1,2 0-1,-2 1 0,1-2 0,1 3 17,0-4-97,0-1 0,0 2-1,0-2 1,0 1 0,0 0 0,0 0 0,0 0-1,0 0 1,1-1 0,0 2 0,-1-2 0,1 1 0,-1 0-1,2-1 1,-1 1 0,-1 0 0,2 0 0,-1-1 0,0 1-1,0-1 1,0 0 0,1 0 0,-1 1 0,1-1 0,-1 0-1,1 0 1,-1 0 0,2 0 0,-2 0 0,1 0 0,0-1-1,-1 0 1,1 1 0,0 0 0,0-1 97,73 5-5622,-63-6 4518,46-1-7391</inkml:trace>
  <inkml:trace contextRef="#ctx0" brushRef="#br6" timeOffset="101571.274">17555 3022 6643,'0'-1'115,"0"1"-17,0 0-1,0 0 1,0-1-1,0 1 1,0-1-1,0 1 1,0-1-1,-1 1 1,1 0-1,0 0 1,0-1-1,0 1 1,-1 0-1,1-1 1,0 1-1,0-1 1,-1 1-1,1 0 1,0 0-1,0 0 1,0-1-1,0 1 1,-1 0-1,1-1 1,-1 1-1,1 0 1,0 0 0,-1 0-1,1-1 1,0 1-1,0 0 1,-1 0-1,1 0 1,-1 0-1,1 0 1,-1 0-1,1 0 1,0 0-1,0 0 1,-1 0-1,1 0 1,-1 0-1,1 0 1,-1 0-1,1 0 1,0 0-1,0 0 1,0 1-1,-1-1 1,1 0-1,-1 0 1,1 1-1,0-1 1,-1 0-1,1 1 1,0-1-98,-3 99 2308,-29 106-403,-24 112-342,39-224-1200,-22 74-363,6-57 229,21-84-55,12-26-171,0 0 0,0 0 1,0 0-1,0 0 0,0 0 1,0 0-1,0-1 0,0 1 0,0 0 1,1 0-1,-1 0 0,0 0 1,0-1-1,0 1 0,1 0 1,-1 0-1,0 0 0,0 0 1,1 0-1,-1 0 0,0 0 1,0 0-1,0 0 0,0 0 1,0 0-1,0 0 0,1 0 1,-1 0-1,0 0 0,0 0 1,1 0-1,-1 0 0,0 0 1,0 0-1,1 1 0,-1-1 1,0 0-1,0 0 0,0 0 0,0 0 1,0 0-1,0 1 0,0-1 1,0 0-1,0 0 0,1 0 1,-1 0-1,0 0 0,0 0 1,0 0-1,0 0 0,0 1 1,0-1-1,0 0 0,0 0 1,1 1-1,-1-1-3,49-48 32,-18 15-55,-21 22 6,0-1 0,-1 2 0,3 0 0,-1 1 0,0 0 1,1 1-1,3-2 17,-13 9-6,-1 0 0,1 0 0,0 0 0,-1 0 0,2 0 0,-2 0 0,1 1 0,0 0 0,0-1 0,0 1 0,0 0 0,0-1 0,0 1 0,0 0 0,0 0 0,0 1 0,0-1 0,0 1 0,0-1 0,0 0 0,-1 1 0,2 0 0,-2 0 0,2-1 6,12 48-4,-10-21 45,-3-22-28,29 71 236,-29-73-233,0 0 0,0 0-1,0-1 1,0 0 0,0 0 0,1 1-1,-1-1 1,0 0 0,1 0 0,-1-1-1,1 1 1,0 0 0,0-1 0,0 0-1,0 1 1,0-2 0,0 1 0,0 0-1,0 0 1,0-1 0,1 0 0,-1 0-1,0 0 1,2 0-16,5 0 80,1-1 0,-1-1-1,1 0 1,-1-1 0,0 0 0,0 0-1,0-1 1,-1 0 0,1-1 0,-1 0 0,0-1-1,0 0 1,0 0 0,-1-1 0,0 1-1,-1-2 1,1 1 0,-2-2 0,7-6-80,-11 12 9,17-42 267,-19 39-249,1 1 1,-1 0-1,0 0 1,0-1-1,-1 1 1,0-1-1,0 1 1,0 0-1,0 0 0,-1 0 1,0 0-1,0-1 1,-1 2-1,-2-5-27,-21-30 99,25 37-100,0 1 0,0-1 0,-1 2 0,2-2 0,-2 1 0,1 0 0,0-1 0,-1 2 0,1-2 0,-1 1 0,1 1 0,-1-1-1,1 0 1,-1 0 0,0 1 0,1 0 0,-1-1 0,1 0 0,-2 1 0,2 0 0,-1 0 0,0-1 0,1 2 0,-1-1 0,0 0 0,0 0 0,1 1 0,-1-1 0,0 1 0,1-1 0,-2 1 1,-1 5-13,-1 1 0,2 0 1,-1 0-1,1 1 0,0-1 0,0 1 1,1-1-1,-1 1 0,2 0 0,-1 0 0,2 0 1,-1 0-1,1 0 0,0 3 13,-2-3-3,1 1 1,0 0-1,1 0 0,0 0 1,0 0-1,1 0 0,0 0 1,1 0-1,-1 0 0,2-1 1,0 1-1,0-1 0,0 1 1,1-1-1,0 0 0,0 0 1,5 4 2,-9-12 0,2 3 3,0 0 0,1 0 0,-1 0 0,1-1 0,0 0 0,0 0 0,0 1 0,0-1 0,0-1 0,1 2 0,-1-2 0,1 1 0,-1-1 0,1 0 0,-1 0 0,1-1-1,2 2-2,-1-2 6,0 1 0,-1-1 0,2 0 1,-2-1-1,1 0 0,0 0 0,0 1 0,0-2 0,0 1 0,-1-1 0,1 1 0,-1-2 0,1 1 0,-1 0 0,0-1 0,3-2-6,20-16 26,-1-2 1,-1-1 0,-1-1-1,-1 0 1,-2-2 0,0-1-1,0-3-26,-16 23 18,-2 1 0,2-1 0,0 1 0,0 1 0,1-1 0,0 1 0,0 0 0,4-3-18,22-2 235,-30 11-222,-1 0 0,0 1 1,1 0-1,-1 0 0,0-1 0,0 1 0,0 0 0,0 0 0,0 0 1,0 0-1,0 0 0,0 0 0,-1 0 0,1 0 0,0 0 1,0 1-1,-1-2 0,1 2 0,0-1 0,-1 0 0,1 1 0,-1-1 1,0 1-1,0-1 0,0 0 0,0 0 0,0 1 0,0-1-13,1 17 72,-1 0-1,-1-1 1,0 0 0,-1 0-1,-1 1 1,0-1-1,-2-1 1,-5 14-72,-7 33 118,16-30-1720,1-32 1531,0 0 0,0 0-1,0-1 1,1 0 0,-1 1 0,1 0-1,0 0 1,-1-1 0,0 0-1,1 1 1,-1-1 0,1 1 0,0 0-1,-1-1 1,1 0 0,-1 0-1,1 1 1,0-1 0,-1 0 0,1 1-1,0-1 1,0 0 0,-1 0-1,1 0 1,0 1 0,0-1 0,-1 0-1,1 0 1,0-1 0,0 1-1,-1 0 1,1 0 0,0 0 0,0 0-1,-1-1 1,0 1 0,1-1-1,0 1 1,0 0 0,-1 0 0,1-1 71,43-21-7401,-9 7-3847</inkml:trace>
  <inkml:trace contextRef="#ctx0" brushRef="#br6" timeOffset="102055.817">18875 3115 2673,'3'-6'1585,"1"-11"559,-5 12 3078,-20 32-1370,-66 234 892,9-65-3693,24-51-539,-18 75-512,67-202 7,-7 45-350,12-63 282,0 1 1,1 0-1,-1 0 0,1-1 1,-1 0-1,0 1 0,0 0 1,1-1-1,0 1 0,-1-1 0,1 0 1,-1 1-1,0-1 0,1 1 1,0-1-1,0 0 0,-1 1 0,0-1 1,1 0-1,0 0 0,0 0 1,-1 0-1,0 0 0,1 0 1,0 0-1,0 1 0,-1-1 0,1 0 1,0-1-1,0 1 0,-1 0 1,0 0-1,1 0 0,0 0 0,0 0 1,-1 0-1,1-1 0,-1 1 1,1 0-1,0-1 0,-1 1 1,0-1-1,1 1 0,0 0 0,-1-1 1,1 1-1,-1-1 0,0 0 1,1 1-1,-1 0 0,0-1 0,1 0 1,-1 1-1,1-1 0,-1 1 1,0-1-1,0 0 0,0 0 1,0 1-1,0 0 0,0-2 61,0-5-222,0 1-1,0 0 1,0-1-1,-1 1 1,0-1-1,0 1 1,-1-1-1,0 1 1,0 0-1,-3-4 223,-1-7-253,-31-83-174,35 96 507,1 1 0,-1-1-1,0 1 1,0 0 0,-1 0 0,1 0 0,-1 0 0,1 0 0,-1 1 0,0-1-1,0 1 1,0 0 0,-1 0 0,1 0 0,-1 0 0,1 0 0,0 1-80,2 1 46,1 0 0,-1 0 0,0 1 0,1-1 0,0 1 0,0-1 0,-1 0 0,1 1 0,-1-1-1,1 0 1,-1 1 0,1-1 0,0 1 0,0-1 0,0 1 0,-1-1 0,1 0 0,0 1 0,-1 0 0,1-1 0,0 1 0,0-1 0,0 1 0,0-1 0,0 1 0,0 0 0,0-1 0,0 0 0,0 1 0,0 0 0,0-1 0,0 1 0,0-1 0,1 0 0,-1 1 0,0 0 0,1-1 0,-1 1 0,0-1 0,0 0 0,0 1 0,1-1 0,-1 1-46,3 4 64,-1 0 1,1-1 0,1 1 0,-1-1-1,1 0 1,0 0 0,-1 0-1,1-1 1,1 1 0,-1-1 0,1 1-1,-1-2 1,1 1 0,0-1 0,-1 0-1,2 1 1,-1-2 0,0 1 0,5 1-65,9 0-28,0 1 0,1-1 0,-2-1 1,2-2-1,12 0 28,0 0-451,49 5-3908,-29 2-4347,-35-4 2957</inkml:trace>
  <inkml:trace contextRef="#ctx0" brushRef="#br6" timeOffset="102360.331">18981 3826 2545,'22'-73'9287,"-21"70"-9077,1 1 1,-1-1-1,1 0 1,-1 0-1,1 1 1,0-1-1,0 1 0,0-1 1,0 1-1,0 0 1,1 0-1,0-1 0,-1 2 1,1-1-1,1-1-210,14-14 2065,-21 21-461,-23 45-497,-12 41-454,8 13-298,27-86-310,1-13-37,2-1 1,-2 1-1,1 0 0,1-1 0,0 0 0,-1 1 0,1 0 0,0 0 1,0-1-1,0 0 0,1 1 0,-1 0 0,1 0 0,0-1 0,0 0 1,0 0-1,1 1 0,-1-1 0,1 1 0,-1-1 0,2 1-8,3 2 28,1 0 0,0-1 0,0 0 0,1 0 0,0-1-1,-1 0 1,2 0 0,-2-1 0,6 1-28,-12-3-5,1-1 41,-1 0 1,0 0 0,0 0-1,0 0 1,1 1 0,-1-1-1,0 0 1,0 0 0,0 1-1,0 0 1,1 0 0,-2-1-1,1 0 1,1 1 0,-2 0-1,1 0 1,1 0 0,-2 0-1,1 0 1,0-1 0,0 2-1,-1-1 1,0-1 0,1 2-1,0-1 1,0 0 0,-1 0-1,0 0 1,0 1 0,1-1-1,-1 0 1,0 0 0,0 0-1,0 1 1,0-1 0,0 0-1,0 1 1,0-2 0,0 3-37,-34 22 783,22-19-694,-43 10-1642,53-16 1137,0-1-1,1 1 1,-1-1-1,1 1 1,-1 0-1,1-1 1,-1 0-1,1 0 1,-1 1-1,1-1 1,-1 0-1,1 0 1,-1 0-1,1 0 1,0 0-1,-1 0 1,2-1-1,-2 1 1,1-1-1,1 1 1,-2-1-1,1 1 417,0-1-836,-11-16-11148</inkml:trace>
  <inkml:trace contextRef="#ctx0" brushRef="#br6" timeOffset="102619.356">18731 3443 9236,'-31'-68'7417,"31"68"-7365,-1-1 0,1 0-1,0 0 1,0 1 0,0 0 0,0-1 0,0 0 0,1 0-1,-1 1 1,0 0 0,0-1 0,1 0 0,-1 0-1,0 1 1,0 0 0,0-1 0,0 0 0,1 0 0,-1 1-1,1 0 1,0 0 0,-1-1 0,0 0 0,0 1-1,1-1 1,0 1 0,-1 0 0,1 0 0,-1-1 0,1 1-1,-1 0 1,1-1 0,0 1 0,-1 0 0,1 0-1,0 0 1,-1 0 0,1-1 0,-1 1 0,1 0 0,0 0-1,0 0 1,-1 1 0,0-1 0,1 0 0,0 0-1,0 0 1,-1 1 0,0-1 0,1 0 0,0 1 0,0-1-52,3 0 144,179 5 288,-40-3-1481,-47 3-4460,-49 0-7857</inkml:trace>
  <inkml:trace contextRef="#ctx0" brushRef="#br6" timeOffset="103186.177">19498 4107 6675,'-8'10'3137,"-4"2"-1760,5 4 784,-1 14-1008,-4 1-817,3 11-192,-8 0-48,-6 1 32,-3-2-16,3 1-48,-6-3-32,3 0-80,4 0-176,1-8-352,1-4-1633,5-9 960,7-4-1472,5-12-5667</inkml:trace>
  <inkml:trace contextRef="#ctx0" brushRef="#br5" timeOffset="-128085.132">11254 153 3506,'37'-49'2702,"-36"48"-2694,0 1 0,-1-1 1,1 1-1,-1 0 0,1 0 0,0 0 0,-1 0 0,1 0 1,-1-1-1,1 1 0,0 0 0,-1 0 0,1 0 0,-1 0 0,1 0 1,0 0-1,0 0 0,-1 0 0,0 1 0,1-1 0,0 0 0,0 0 1,-1 0-1,0 0 0,1 1 0,0-1 0,-1 0 0,1 1 1,-1 0-1,0-1 0,1 0 0,0 0 0,-1 1 0,1 0 0,-1-1 1,0 1-1,0-1 0,1 0 0,-1 1 0,0 0 0,1 0 0,-1-1 1,0 0-1,0 1 0,0 0 0,1 0 0,-1-1 0,0 0 0,0 1 1,0 0-1,0 0 0,0-1 0,0 1 0,-1-1 0,1 2-8,3 13-11,0 2 0,-2-1 0,0 0 0,0 1 0,-2-1 0,0 1 0,-1-1 0,-2 9 11,1 4 14,-21 206 391,14-162-41,-3 1-1,-8 18-363,5-15 226,-145 847 1260,106-507-1097,-29 115 54,20-147-216,10-40-54,-82 337 390,109-514-760,17-59-3853,8-99 1169,1-9-1212</inkml:trace>
  <inkml:trace contextRef="#ctx0" brushRef="#br5" timeOffset="-124561.36">10928 4401 1185,'-2'3'1662,"24"3"-1399,0-1 1,0-1 0,1-1 0,-1-1 0,14-1-264,-25-1 65,89 1 309,75-10-374,-41 2 37,733 3-4,-529 8-34,817 9 353,-669 0 153,-114 9-372,-10 0-101,-16 5 19,212 35 416,-51-21 248,-190-34-505,97-7-82,-215 4-109,286 37 10,-128-9 51,169-4 94,-258-32 61,407 11 1611,-391 4-1542,182 29-141,-65-22 10,-170-12 425,45-10-598,-6-11 1064,-21 18-725,9 25-254,-77-16 57,-64-10-65,-17 4-93,-96-6 6,-1 0-1,0 1 1,1-1-1,0 0 1,-1 2-1,1-1 1,-1-1-1,0 2 1,0-1-1,0 1 1,0 0-1,0 0 1,0 0-1,0 0 1,0 0-1,0 1 1,0-1-1,-1 1 1,0-1-1,0 1 0,1 0 1,-2 0-1,1 0 1,0 0-1,-1 0 1,1 1-1,-1-1 1,0 0-1,0 1 1,0-1-1,-1 0 1,1 3 10,-1-3-294,0 0 1,0 1 0,0 0-1,-1-1 1,1 1-1,-1-1 1,0 0-1,0 1 1,0-1-1,-1 1 1,1-1-1,-1 0 1,1 0-1,-1 0 1,0 0-1,0 0 1,0-1 0,-1 1-1,0-1 1,1 1-1,-1 0 1,1-1-1,-1-1 1,0 2-1,0-2 1,-1 1-1,1 0 1,-1-1 293,-29 5-4026</inkml:trace>
  <inkml:trace contextRef="#ctx0" brushRef="#br3" timeOffset="-109118.995">12656 6905 352,'51'1'1443,"38"-8"596,126-9-481,-65 18-1457,-12 1 73,14 21 4,-29-12 25,50-6-152,118-24 218,10 8 219,-87-4 385,68-1-118,-137 20-483,48-2-128,60 7-77,405 20-38,84 3 195,-532-27 32,219-9 201,-221-13 228,1-1 10,-1 10 0,16 9-695,207 33 168,-413-32-162,175 23 26,-77-8 0,0-6 0,13-4-32,179 6 0,-282-12 1,38 5 39,2-4-1,40-3-39,-95-1 12,-2 0 0,1 0 0,1-1 0,-2 0 0,1-1 1,0 0-1,0-1 0,-1 0 0,5-2-12,9-9 80,-5 0-11,2 0-5,-1 19 99,-30 14-2991,-9-7-1680,8-5-999</inkml:trace>
  <inkml:trace contextRef="#ctx0" brushRef="#br1" timeOffset="-100854.674">11229 11266 112,'44'20'3372,"14"-15"-741,-51-6-2549,0 0 1,1 1-1,-1 0 1,1 1-1,-1 0 1,0 0 0,1 0-1,5 3-82,25 3 89,45 6-41,35-3-45,13-4-547,-9-10 624,51-8 544,-29 12-624,-20-4-18,163-5-60,60 11 78,-174-1 0,18 8 0,-53-5 198,41-7-198,-78 0 237,435 1 876,-371 4-1009,57 13-104,132 3 13,-157-9 0,274 7-7,-296-6-9,12-8 3,571-15 152,-478 1 363,163 1 709,-258 17-938,82 16-286,404 91 99,-426-77 145,127-3-244,-159-16 639,3-14 308,-50-10-440,-135 7-350,-30 0-141,-1-2-1,0 1 1,1 1-1,0-2 1,-1 1-1,1 0 1,-1 0-1,0 0 1,0 0-1,1-1 1,-1 1-1,0 0 1,0 0-1,0 0 1,0-1 0,0 2-1,0-2 1,0 1-1,-1 0 1,1-1-1,0 2 1,0-2-1,-1 1 1,1 0-1,-1 0 1,0 0-1,1 0 1,0 0-1,-1 0 1,0 0-1,0 0 1,0 0-1,0 1 1,0-1-1,1 0 1,-2 0-16,1 0 17,-1-2-35,-15-26 8,16 9-2752,0 5-2179,0 3-1334</inkml:trace>
  <inkml:trace contextRef="#ctx0" brushRef="#br7" timeOffset="-84113.145">1511 3531 2321,'-24'-29'3804,"2"10"-1010,20 16-2633,-1 0 1,1 1-1,0 0 0,-1 0 1,1-1-1,-1 1 1,0 1-1,0-2 0,0 2 1,0-1-1,0 1 1,0 0-1,0 0 0,-1 0 1,1 0-1,-2 0-161,2 2 23,2 1-1,-1-1 1,0 0-1,1 0 1,-1 1-1,1 0 0,-1 0 1,1-1-1,-1 1 1,1 0-1,0 0 1,-1 0-1,2 0 1,-1 0-1,0 0 0,0 0 1,1 0-1,-1 0 1,1 1-1,-1-1 1,1 2-23,-1 1 32,-49 161 305,-20 60-4,40-83-93,3 31-240,-37 267 160,55-381-109,2 0 0,4 1-1,2 0 1,3 0 0,2-1-1,3 1 1,3 1-51,-9-51 32,1-1 0,1 1 1,-1-1-1,2 0 0,0 1 0,-1-2 0,3 1 1,-2-1-1,2 1 0,-1-1 0,2-1 0,-1 1 0,2-1 1,-2 0-1,3-1 0,-2 1 0,7 2-32,-6-5-23,0-1 0,0-1 0,1 0 0,0 0 0,0 0 0,0-1 0,0-1 0,0 1 0,0-1 0,1-1 0,3 0 23,42 4-5576,-50-2 1953,-5-1-902</inkml:trace>
  <inkml:trace contextRef="#ctx0" brushRef="#br7" timeOffset="-82068.472">1835 4043 2929,'11'-65'4365,"5"27"-1102,-16 37-3195,0 1 0,0-1 1,0 1-1,0-1 0,1 0 0,-1 1 0,0 0 1,1-1-1,-1 1 0,1-1 0,-1 0 1,0 1-1,0 0 0,1 0 0,0-1 1,-1 1-1,1-1 0,-1 1 0,0-1 0,1 1 1,0 0-1,0 0 0,-1 0 0,0 0 1,1 0-1,0 0 0,-1 0 0,1 0 0,-1 0 1,1 0-1,0 0 0,-1 0 0,1 0 1,-1 0-1,1 0 0,0 0 0,-1 0 1,1 0-1,-1 0 0,1 0 0,-1 1 0,1-1 1,0 0-1,-1 1 0,0-1 0,1 1 1,0-1-69,-5 37 1184,-8 64-338,-4-2 0,-4 0-1,-14 36-845,-118 396 539,102-318-293,32-144-44,16-53-105,2-16-94,0 1 0,0-1 0,0 0 0,0 1 0,0-1 0,0 0 0,0 0 0,0 0 0,0 0 0,1 0 0,-1 0 0,0 1 0,0-1 0,0 0 0,1 0 0,-1 0 0,0 1 0,0-1 0,1 0 0,-1 0 1,0 0-1,0 0 0,0 1 0,0-1 0,0 0 0,0 0 0,1 0 0,-1 0 0,0 0 0,1 0 0,-1 0 0,0 0 0,0 0 0,1 0 0,-1 0 0,0 0 0,0 0 0,0 0 0,0 0 0,1 0 0,-1 0 1,0-1-1,0 1 0,1 0 0,-1 0 0,0 0 0,0 0 0,1-1 0,-1 1 0,0 0 0,0 0 0,0 0 0,0-1 0,0 1 0,0 0 0,0 0 0,0 0-3,0 0 3,41-45 125,-13 3-93,-2-2 1,-1 0 0,-4-2 0,2-6-36,51-101 49,1 18-17,23-64-6,-90 179-28,1-1-1,1 2 0,0-1 1,2 1-1,0 1 0,2 0 1,0 1-1,7-7 3,20 3 69,-40 21-58,0 0-1,0 0 1,0 0-1,0 0 1,0 0-1,0 0 1,0 1-1,0-1 1,0 1-1,0-1 1,-1 1-1,1-1 1,0 0-1,0 1 1,-1 0-1,1 0 1,0-1-1,0 1 1,-1 0-1,1 0 1,0-1-1,-1 1 1,1 0-1,-1 0 1,0-1-1,1 1 1,-1 1-1,1-2 1,-1 1-1,1 0 1,-1 0-1,0 0 1,0 0-1,0 0 1,0 0-1,0 0 0,0 0 1,0 0-1,0 0 1,0 0-1,-1 0 1,1 0-1,0 0 1,-1-1-1,0 2-10,1 2 35,-2 27 140,-2 0-1,-1 0 0,-2-1 1,0 0-1,-2 0 0,-5 6-174,-24 68 550,-51 97-550,78-177 34,0 0 0,1 1 0,2-1-1,1 2 1,1-1 0,1 1 0,-1 20-34,11-1 73,-5-45-81,0 1-1,0 1 0,1-2 0,0 1 0,-1 0 1,1 0-1,-1 0 0,1 0 0,0 0 1,0-1-1,-1 1 0,1 0 0,0 0 0,0-1 1,-1 0-1,2 1 0,-1 0 0,-1-1 0,1 1 1,1-1-1,-2 0 0,1 0 0,1 0 1,-2 1-1,2-1 0,-1 0 0,-1 0 0,2 0 1,-1 0-1,0 0 0,0 0 0,0 0 0,0-1 1,0 1-1,0 0 0,0 0 0,0 0 1,0-1-1,0 0 9,55-38-1398,52-58-3702,-45 38-533,-25 25-3478</inkml:trace>
  <inkml:trace contextRef="#ctx0" brushRef="#br7" timeOffset="-81707.902">2462 4822 4658,'-28'5'6454,"26"-5"-6229,-1 0 1,1 0-1,0 0 1,0 0-1,-1 1 0,1 0 1,0-1-1,0 1 1,-1-1-1,1 1 1,0 1-1,0-2 0,0 1 1,0 1-1,0-1 1,0 1-1,1-1 1,-2 1-1,2-1 0,-1 1 1,1-1-1,-1 1-225,2 0 51,-1-1-1,0 1 0,1 0 1,-1 0-1,1-1 0,0 1 1,0 0-1,0-1 0,0 2 1,0-2-1,0 1 0,0 0 1,0-1-1,0 1 0,0-1 1,1 2-1,0-2 0,-1 1 1,1-1-1,-1 1 0,1-1 1,1 1-1,-2-1 0,1 1 1,1-1-1,-2 1 0,2-1 1,-1 0-1,0 0 0,1 0-50,2 0 21,1 0 0,0-1 0,0 0-1,0 0 1,0 0 0,-1 0 0,1-1 0,0-1-1,0 2 1,-1-2 0,1 1 0,-1-1-1,1 0 1,1-1-21,3 0 11,115-50 98,-109 46-91,0 0-1,-1 0 1,1-1-1,-2-1 0,1 0 1,-2-1-1,1 0 1,-1-1-1,-1 0 1,1-1-1,-2-1 0,0 1 1,0-1-1,-1-1 1,6-14-18,-13 23 23,0-1 1,0 1 0,-2 0 0,2 0 0,-1-1-1,-1 0 1,0 1 0,0 0 0,0-1 0,0 1-1,0-1 1,-2-2-24,1 5 14,-1 0 1,0 1-1,0-1 0,0 1 1,0-1-1,0 0 0,-1 2 1,0-1-1,1-1 0,-1 2 0,0-1 1,0 0-1,1 1 0,-1-1 1,0 1-1,-1 0 0,1 0 0,0 0 1,0 1-1,-1-1 0,1 0 1,0 1-1,0 0 0,0 0 1,0 0-1,-1 1 0,1-1 0,0 1 1,-2-1-15,-2 0 23,-15 0 99,0 2 1,1 0-1,0 1 1,0 1-1,-1 1 0,2 1 1,-1 1-1,0 0 1,2 2-1,-4 2-122,4-3 96,-1 2-1,1 0 1,1 1 0,0 1-1,0 0 1,1 1-1,1 2 1,0 0 0,1 0-1,1 1 1,0 1-1,-2 5-95,13-16 6,1 0 0,-1 0-1,1 0 1,0 0-1,0 1 1,1-1-1,0 1 1,0-1 0,1 0-1,0 1 1,0 3-6,0-8-23,0 0 0,0 1 0,0-1 0,0 0 0,0 0 0,0 1 0,1-1 0,0 0 0,0 0 0,-1 1 0,1-2 0,0 1 0,0 1 0,0-2 0,0 1 0,0 1 0,0-2 0,1 1 0,-1 0 0,1-1 0,0 1 0,-1-1 0,1 1 0,0-1 0,0 0 0,0 1 0,-1-2-1,2 1 1,-1 1 0,-1-2 0,2 1 0,-1 0 0,0-1 0,0 1 0,1-1 0,-1 0 0,0 0 0,0 0 0,1 0 0,0 0 23,22 0-925,1-1 0,0-1 0,-1-2 0,1-1 0,-1 0 0,-1-2 0,1-1 0,5-3 925,-22 9-302,134-55-7445,-75 22 2707</inkml:trace>
  <inkml:trace contextRef="#ctx0" brushRef="#br7" timeOffset="-81406.682">3055 4407 9060,'-75'-24'7558,"73"25"-7500,1-1-1,0 1 0,0-1 1,0 1-1,-1-1 0,2 1 1,-2 0-1,1 0 0,1-1 1,-2 1-1,1 0 0,1 0 1,-1 0-1,0 0 0,0 0 1,1 0-1,-1 0 0,0 0 1,1 0-1,-1 1 0,1-1 1,0 0-1,-1 0 0,1 1 1,0-1-1,-1 0 0,1 1 1,0-2-1,0 2 0,0-1 1,0 0-1,1 1 0,-1-1 1,0 0-1,1 0 0,-1 1 0,0-1 1,0 0-1,1 0 0,0 0 1,0 0-1,-1 1-57,2 7 92,7 49 98,2 0 1,3-1-1,21 53-190,-4 5 51,-27-31 133,-3-82-139,0 0 1,-1 1-1,0-1 0,0 0 1,0 1-1,0-1 1,0 1-1,0-1 1,0 1-1,-1-1 0,1 0 1,-1 1-1,0-1 1,1 0-1,-2 0 1,1 1-1,1-1 0,-2 0 1,1 0-1,-1 0 1,1 0-1,-1 0 1,1 0-1,-1-1 0,0 1 1,0-1-1,0 1 1,0-1-1,0 1 1,0-1-1,0 0 0,0 0 1,-1 0-1,1-1 1,0 1-1,0 0 1,-3 0-46,-10-3 107,-1-1 0,1 0 0,0-1 0,0 0 0,0-1 0,0-1 0,1 0 0,0-1 0,0-1 0,-4-3-107,10 6 7,-2 0-100,28 26-2121,66 35-6967,-50-40-2013</inkml:trace>
  <inkml:trace contextRef="#ctx0" brushRef="#br7" timeOffset="-80573.914">3533 4367 2145,'-10'8'4293,"5"13"-2611,5-16-1281,-13 296 4147,11-173-3920,-4 472 180,6-592-793,0 10 85,0-1-1,-2 1 0,1-1 0,-2 1 1,-1-1-1,-1 0 0,0 0-99,5-16 16,0-1-1,0 1 1,0-1-1,0 1 1,0-1-1,0 0 1,0 1 0,0-1-1,0 1 1,-1-1-1,1 1 1,0-1 0,0 0-1,0 0 1,0 1-1,0-1 1,0 1 0,-1-1-1,1 1 1,0-1-1,-1 0 1,1 0-1,0 0 1,-1 0 0,1 1-1,0-1 1,0 0-1,-1 1 1,1-1 0,-1 0-1,1 0 1,-1 1-1,1-1 1,0 0-1,0 0 1,-1 0 0,1 0-1,-1 0 1,0 0-1,1 0 1,0 0 0,0 0-1,-1 0 1,1 0-1,-1 0 1,1 0 0,-1 0-1,1-1 1,0 1-1,0 0 1,-1 0-1,1-1 1,-1 1 0,1 0-1,-1-1 1,1 1-1,0 0-15,-3-68 611,6 46-544,24-175 133,22-66-136,-39 213-60,0-8-5,2 1-1,3 0 1,19-44 1,-25 81 4,1 1 1,0-1-1,2 1 0,0 1 0,2 0-4,-13 17 6,-1-1 0,1 0 0,1 1 0,-2-2 0,2 2-1,-1-1 1,0 1 0,1-1 0,-1 1 0,1-1 0,-1 2-1,1-2 1,0 1 0,-1 0 0,1 0 0,0 0 0,0 0-1,0 0 1,-1 1 0,2-1 0,-1 1 0,-1 0 0,2-1-1,-1 1 1,-1 0 0,2 0 0,-1 0 0,0 0-1,0 0 1,0 1 0,0-1 0,0 0 0,0 0 0,-1 1-1,2 0 1,-2 0 0,1 0 0,1 0-6,0 4 23,1 0 0,0 0 0,-1 0-1,0 0 1,0 1 0,-1-1 0,0 1 0,1 0 0,-2-1 0,1 1-1,-1 0 1,0 0 0,0 0 0,-1 3-23,3 26 80,-3 0 0,0-1 0,-2 2 0,-2-2 0,0 1 0,-3-2 0,-3 10-80,6-26 49,-1 0 0,-1-1-1,-1 0 1,0 1 0,-1-2-1,0 0 1,-1 0 0,-7 7-49,-8 13 165,23-33-248,0-1 0,0-1 0,0 0 0,0 1 0,0 0 0,-1 0 0,2-1 0,-2 0-1,1 1 1,0-1 0,0 1 0,0-1 0,-1 0 0,1 0 0,0 0 0,-1 0 0,2 0 0,-2 0 0,1 0 0,0 0-1,-1 0 1,2-1 0,-2 1 0,1-1 0,0 1 0,-1 0 0,2-1 0,-1 0 0,-1 1 0,2-1 0,-2 1 0,1-1-1,1 0 1,-1 0 0,0 0 0,0 0 0,0 0 0,0 0 0,1 0 0,-1 0 0,1 0 0,-1-1 83,-8-47-6230,9 14-2774</inkml:trace>
  <inkml:trace contextRef="#ctx0" brushRef="#br7" timeOffset="-80304.166">4256 4725 6579,'6'-15'2061,"-5"13"-1841,0 1-1,0-1 1,0 1-1,0 0 0,0-1 1,-1 0-1,0 1 1,1-1-1,-1 1 0,1-1 1,-1 1-1,0-1 1,1 1-1,-1-2 0,0 2 1,-1-1-1,1 1 1,0-1-1,0 0 0,-1 1 1,1-1-1,-1 1 1,1-1-1,-1 1 0,0-1 1,0 1-1,1-1 1,-1 1-1,0 0 0,0-1 1,0 1-1,-1 0 1,2 0-1,-2 0 0,1-1-219,-1 1 79,1-1-1,-1 2 1,1-2-1,-1 1 1,0 0-1,0 0 0,1 0 1,-1 1-1,0-1 1,0 0-1,0 0 0,0 1 1,0 0-1,0-1 1,0 1-1,0 0 1,0 0-1,0 0 0,0 0 1,0 0-1,0 1 1,0-1-1,0 0 0,0 1 1,0-1-1,0 1 1,0 0-1,-1 1-78,-2 4 53,0 1-1,0-1 0,1 1 1,0 0-1,0 0 0,0 0 1,1 1-1,0-1 0,1 1 1,0 0-1,-1 5-52,-2 4 19,-2 10-176,2 1-1,0-1 1,1 1-1,2 0 1,1 0 0,2 0-1,1 7 158,-2-31-168,0-1 1,0 1-1,0 0 0,0-1 0,0 1 0,1 0 0,0-1 1,0 1-1,0-1 0,1 0 0,-1 1 0,1-1 0,-1 0 1,1 1-1,0-1 0,0 0 0,0 0 0,1-1 0,-1 1 1,1-1-1,-1 1 0,3 0 168,-2-1-469,0-1 0,0-1 0,0 0-1,1 1 1,-1-1 0,1 0 0,-1 0 0,0 0 0,1-1 0,-1 1 0,0 0 0,0-1 0,0 0-1,0 0 1,0 0 0,0-1 0,0 1 0,2-1 469,18-14-5872</inkml:trace>
  <inkml:trace contextRef="#ctx0" brushRef="#br7" timeOffset="-80104.211">4460 4317 6083,'-15'-2'2113,"0"5"-1201,5-3 769,3 14-1057,0 4-496,7-3 32,2 5-48,8 0-1728,8-10 1071,4-10-879,10-2-6804</inkml:trace>
  <inkml:trace contextRef="#ctx0" brushRef="#br7" timeOffset="-79790.816">5062 3579 9428,'-11'7'544,"-1"1"-1,2 0 0,-1 0 0,2 1 1,-1 1-1,1 0 0,0 0 1,1 1-1,-1 0 0,3 0 0,-6 9-543,-83 184 587,60-112-448,4 1-1,5 1 0,3 2 1,5 0-1,3 0 0,6 2 1,2 45-139,20 39-531,-13-182 508,-1 0 0,1 0 0,-1 0 0,0 0 0,1 1 0,0-1 0,0 0 0,-1 1 0,0-1 0,1 0 0,-1 0 0,1 0 0,0 0 0,-1 0-1,1 0 1,-1 0 0,0 0 0,1 0 0,0 0 0,-1 0 0,1 0 0,-1 0 0,1 0 0,-1 0 0,1-1 0,0 1 0,-1 0 0,1 0 0,-1-1 0,1 1 0,-1 0 0,1 0 0,0 0 0,0-1 0,-1 1 0,1-1 0,-1 1 0,1-1 0,0 1 0,-1 0 0,1 0 0,0-1 0,0 0 0,0 1 0,0-1 0,0 1 23,-10-12-260,0-1 1,2-1-1,0 1 0,0-1 1,1 0-1,1 0 1,0-1-1,1 0 0,1 0 1,0-2 259,-24-142 112,24 118 920,49 85 1319,-33-38-2321,0 0 1,0-2-1,1 1 1,0-1-1,0-1 0,8 1-30,-12-2-25,128 13-3110,-52-10-2464,-48-1-2093</inkml:trace>
  <inkml:trace contextRef="#ctx0" brushRef="#br7" timeOffset="-79407.329">5271 4478 6243,'5'0'1413,"-4"-1"-1170,0 1 1,0-1-1,1 1 0,-1 0 0,0 0 0,0 0 0,0 0 0,1 0 0,-1 0 1,0 0-1,1 0 0,-2 0 0,2 0 0,-1 0 0,0 0 0,1 1 1,-2 0-1,2-1 0,-1 1 0,0-1 0,0 1 0,0-1 0,0 1 0,0 0 1,0 0-1,0 0 0,0 0 0,0-1 0,-1 1 0,1 1 0,0-2 1,0 1-1,-1 1 0,0-2 0,1 2 0,-1-1 0,1 0 0,-1 1 0,1-1-242,-22 30 754,-51 39-435,-34 59-171,-77 70 182,180-195-319,-1 0-1,0-1 1,1 1 0,0 1-1,0-1 1,1 0-1,0 0 1,0 2 0,-1-2-1,1 1 1,1 0 0,-1-1-1,1 2 1,1-1 0,-1 0-1,0 0 1,0 0 0,1 0-1,1 3-11,0-7 2,0 1 0,-1-2 0,1 2 0,0-1 0,0-1 0,-1 2 0,2-1 0,-1-1 0,-1 1 0,2 0 0,-1 0 0,0-1 0,1 1 0,-2 0 0,2 0 0,-1-1 0,0 0 0,1 1 0,-1-1 0,1 1 0,-1-1 0,0 0 0,0 0 0,1 0 0,-1 0 0,1 0 0,-1 0 0,1 0-2,15-2 7,0 0 0,0 0 0,0-2 0,0 0 0,-1-1 0,1 0-1,-2-2 1,1 0 0,0 0 0,-1-1 0,0-1 0,-1-1 0,0-1-1,2-1-6,78-68 46,-12-1-1,14-17 38,-90 92-68,0 0 0,0-1 1,0 1-1,-1-1 1,-1 0-1,1 0 0,-1 0 1,0-2-1,0 2 0,-1-1 1,0 0-1,0-2-15,-3 10 9,1 0 1,-1-1-1,0 0 0,0 0 0,0 1 1,0-1-1,0 0 0,0 0 1,0 1-1,0-1 0,0 0 1,0 0-1,0 1 0,0-1 1,0 0-1,0 0 0,0 1 0,-1-1 1,1 0-1,-1 0 0,1 1 1,-1 0-1,1-1 0,0 0 1,0 0-1,-1 1 0,0 0 1,1-1-1,-1 0 0,1 1 1,-1-1-1,0 1 0,1 0 0,-1 0 1,1-1-1,-1 1 0,0-1 1,0 1-1,1 0 0,-1 0 1,0-1-1,0 1 0,1 0 1,-1 0-1,0 0 0,0 0 0,1 0 1,-1 0-10,-36 12 359,29-7-326,0 0 1,1 1 0,-1 0 0,2 1 0,-1 0 0,0 0 0,1 1-1,0-1 1,1 1 0,0 1 0,-1-1 0,2 0 0,0 1-1,0 0 1,1 0 0,0 3-34,0-4-39,1-2 0,1 2 1,-1-1-1,1 1 0,1-1 0,-1 1 0,1-1 0,1 1 0,-1-1 0,1 1 1,1 2 38,-2-6-286,2 0 0,-1 0 0,1-1 0,-1 1 0,1 0 1,0-1-1,0 1 0,1-1 0,-1 0 0,0 0 1,1 0-1,0 0 0,2 3 286,-2-4-454,1-1 0,-1 2 0,1-2 0,-1 1 0,1-2 1,-1 2-1,1-1 0,0-1 0,-1 1 0,1 0 0,-1-1 0,1 0 0,0 0 0,0 0 0,3-1 454,39 0-9820</inkml:trace>
  <inkml:trace contextRef="#ctx0" brushRef="#br7" timeOffset="-79156.213">6137 3660 9252,'-2'-2'274,"-1"1"0,1 0 0,-1 0-1,0 0 1,1 1 0,-1-1 0,0 1-1,0-1 1,0 1 0,0 0 0,0 0 0,1 1-1,-1-1 1,0 1 0,1-1 0,-1 0-1,0 1 1,1 1 0,-1-2 0,0 2 0,0-1-274,-3 6 258,-1 0 0,0 0 0,1 1 0,0 0 1,1 0-1,0 1 0,0 0 0,1 0 0,0 0 1,1 0-1,0 0 0,0 0-258,-3 9 274,-73 220 1385,73-212-1579,-58 232 721,8 20-801,46-201-208,4 0 0,3 31 208,3 3-5506,0-68 1122,-1-33-6224</inkml:trace>
  <inkml:trace contextRef="#ctx0" brushRef="#br7" timeOffset="-78138.152">6409 4548 4898,'22'-67'4794,"35"-67"409,-48 98-3370,-11 36-1793,1-2 1,1 1-1,-2 1 1,1-1-1,0 0 1,0 0-1,0 1 1,-1-1-1,1 0 1,0 0-1,-1 1 1,1 0-1,0 0 1,0-1-1,-1 1 1,1 0-1,-1-1 1,1 1 0,-1 0-1,1 0 1,0 1-1,-1-1 1,1 0-1,-1 1 1,1-1-1,-1 0 1,2 0-1,-2 1 1,1 0-1,-1 0 1,1-1-1,0 1-40,-6 1 33,0 1 0,0 0 0,0 1 0,1 0 0,-1 0 0,1 0 0,0 1 0,0 0-1,1 0 1,0 0 0,0 1 0,0 0 0,1 0 0,-1 0 0,1 0 0,-2 5-33,-3 6 51,1 1 1,1 1 0,1-1-1,0 1 1,-3 17-52,6-22 12,1 1 1,1 0 0,-1-1 0,2 1 0,0 0-1,1 0 1,0 0 0,1-1 0,1 1 0,1 0-1,-1-1 1,2 0 0,0 0 0,1 0 0,3 5-13,80 131 109,-88-149-103,1 0 0,-2 0 0,1 0 0,0 0 0,0 0 0,-1 0 0,0 1 0,1-2 0,0 2 0,-1-1 0,1 0 0,-1 1 0,0-2 0,0 2 0,0-1 0,0 1 0,0-1 0,0 0 0,0 1 0,0-1 0,0 0 1,0 0-1,0 1 0,0-1 0,-1 0 0,0 1 0,1-2 0,-1 2 0,1-1 0,-1 0 0,0 0 0,0 0 0,1 0 0,-1 1 0,0-2 0,0 1 0,0 0 0,0 0 0,-1 0-6,-13 5 112,0-1 0,-1-1 0,0 0 0,1-1 0,-1-1 0,-7 0-112,-7 1 118,1 1-48,-1-1 0,1-1 0,-26-3-70,48-1-3754,22-1-1651,6 2-5781</inkml:trace>
  <inkml:trace contextRef="#ctx0" brushRef="#br7" timeOffset="-77090.086">4013 5856 5635,'0'0'163,"0"-1"1,-1 0-1,1 0 1,0 1-1,-1 0 1,1-1 0,-1 0-1,1 1 1,0-1-1,0 1 1,-1 0 0,0-1-1,1 1 1,-1-1-1,1 1 1,-1-1-1,1 1 1,-1 0 0,0 0-1,1 0 1,-1-1-1,1 1 1,-1 0-1,0 0 1,1-1 0,-1 1-1,0 0 1,0 0-1,1 0 1,0 0 0,-1 0-1,0 0 1,0 1-1,1-1 1,-1 0-164,-7 138 2494,-7 37-1707,12-22-434,-12 2-140,-2 71 521,18-226-721,-1 0 1,0 0-1,0 0 0,1 0 1,-1 0-1,0 0 1,0 0-1,0 0 1,0 0-1,0 0 0,1 0 1,-1 0-1,0 0 1,1 0-1,-1 0 1,0 0-1,1 0 1,-1 0-1,0 0 0,0 0 1,0 0-1,0 0 1,0 0-1,1 0 1,-1 0-1,0 0 0,0 0 1,1 0-1,-1 0 1,0 0-1,0 1 1,0-1-1,1 0 0,-1 0 1,0 1-1,0-1 1,0 0-1,0 0 1,0 1-1,0-1 1,0 0-1,0 0 0,0 0 1,0 0-1,0 0 1,0 1-1,0-1 1,0 0-1,0 1 0,0-1 1,0 0-1,0 1 1,0-1-1,0 0 1,0 0-1,0 0 1,0 0-1,0 0 0,0 1 1,0-1-1,0 0 1,0 0-1,0 1 1,0-1-1,-1 0 0,1 0-13,10-16 429,36-92 230,26-68-488,8-20-89,-72 177-74,4-14 62,1 3-1,1-1 0,15-22-69,-28 50 28,0 1-1,1 0 0,-1 0 0,0-1 0,1 2 0,-1-1 0,1 0 1,0 0-1,-1 0 0,2 1 0,-1-1 0,-1 1 0,2-1 1,-1 2-1,0-2 0,0 1 0,1 0-27,5 23 664,-20 119 65,-9 147-303,12-250-281,52-98 335,1-26-390,35-75-36,-68 135-54,2 1 0,0 0 0,2 1 0,1 0 0,15-18 0,2 18-32,-33 24 31,1 0 0,0 0 0,0 0 0,-1 0 0,0 1 0,1-1 0,0 1 0,0-1 0,-1 1 0,0-1 0,1 0 0,-1 1 0,1-1 0,0 1 1,-1 0-1,0-1 0,0 0 0,0 1 0,1 0 0,-1 0 0,1-1 0,-1 0 0,0 1 0,0 0 0,1 0 0,-1-1 0,0 1 0,0 0 0,0-1 0,0 1 0,0-1 0,0 1 0,0 0 0,0 0 0,-1-1 0,1 1 1,0-1-1,-1 1 0,1 0 0,0-1 0,-1 1 0,1 0 0,0-1 0,0 1 0,-1-1 0,1 1 1,-1 4-2,-14 82 124,-4 0 0,-3-1 0,-26 63-122,37-123 42,2-1 0,1 1 1,1 1-1,1 0 0,1 0 0,0 13-42,5-39 1,-1 0-1,1 0 1,0 0-1,-1 0 1,1-1-1,0 1 0,0 0 1,0 0-1,0 0 1,0 0-1,0 0 1,0 0-1,0 0 0,0 0 1,1-1-1,-1 1 1,1 1-1,-1-2 1,0 1-1,1 0 0,-1 0 1,0-1-1,1 1 1,0 0-1,-1 0 1,1-1-1,-1 1 0,1 0 1,0-1-1,0 1 1,-1-1-1,1 0 1,0 1-1,0 0 0,-1-1 1,1 1-1,0-1 1,0 0-1,0 0 1,0 0-1,0 0 0,-1 1 1,1-1-1,1 0 1,-2 0-1,1 0 1,0 0-1,0 0 0,0-1 1,0 1-1,0 0 1,-1 0-1,1 0 1,1 0-1,-2-1 0,1 1 0,13-6-394,1 0-1,-2-1 1,1 0-1,-1-1 0,0 0 1,0-1-1,-1-1 1,-1 0-1,0 0 0,0-1 1,3-4 394,7-9-2383,-2 1 1,1-1-1,13-25 2383,7-19-10511</inkml:trace>
  <inkml:trace contextRef="#ctx0" brushRef="#br7" timeOffset="-76603.465">5090 6239 3458,'48'-44'6788,"-39"32"-5776,-6 8-795,1-1-1,0-1 0,0 1 1,-1-1-1,0 1 0,-1-1 1,1 0-1,-2 0 0,2 0 0,-2-1 1,1 1-1,-2-1 0,1 1 1,0-4-217,0-5 338,0 10-211,0 1 0,0-1 0,-1 1 0,0-1 0,0 1-1,-1-1 1,1 1 0,-1-1 0,0 1 0,0-1 0,-1-2-127,-1 6 51,1 0 0,1 1 0,-2-1 1,1 1-1,1-1 0,-2 1 1,1-1-1,0 1 0,0 0 0,0 0 1,0 0-1,0 0 0,-1 1 0,1-1 1,1 1-1,-2-1 0,1 1 1,0 0-52,1-1 13,-22 8 276,0 0-1,-1 2 1,2 0 0,0 1-1,-12 10-288,16-9 128,3 0 0,-1 1 0,1 1 0,0 0 0,1 1 0,1 1-1,1-1 1,0 2 0,1 0 0,0 1 0,2 0 0,0 0 0,1 2-128,-3 6 95,5-16-64,1 2-1,0-1 0,0 1 1,2-1-1,0 1 0,0 0 1,0 0-1,1 0 0,1 1 1,1-1-1,-1 0 0,2 1 0,-1-1 1,2 0-31,-1-9 4,1 0 1,-1 0 0,2-1-1,-2 1 1,1-1-1,1 0 1,-1 1-1,0-1 1,1-1 0,-1 2-1,1-2 1,0 1-1,0 0 1,0-1 0,-1 0-1,1 1 1,0-2-1,1 1 1,-1 0-1,0 0 1,0-1 0,0 0-1,0 1 1,0-1-1,0 0 1,0 0 0,0-1-1,1 1 1,-1 0-1,0-1 1,0 0-1,3-1-4,9-3 16,0 0-1,-1-1 0,1-1 1,-1 1-1,-1-2 0,1 0 1,4-5-16,-8 6 7,9-5 13,-1-3 0,0 1 0,-1-2 0,-1 1 0,-1-2 0,3-4-20,-10 12 6,-2 0 0,1-1 0,0 1-1,-2-1 1,1-1 0,-1 1 0,-1-1 0,1 0-1,-2 0 1,0 0 0,0-1 0,0-9-6,-5-41 25,1 60-25,1 0 0,0 0 0,-1 1 1,0-2-1,0 2 0,1-1 0,-1 0 1,-1 1-1,2-1 0,-1 1 0,-1-1 1,1 1-1,-1-1 0,2 1 0,-2-1 1,1 1-1,-1 0 0,0 0 0,0 0 0,1 0 1,-1 0-1,0 0 0,1 1 0,-2-1 1,2 0-1,-1 1 0,0-1 0,0 1 1,-2 0-1,0 0 0,1 0 0,0 0 0,0 0 0,-1 1 0,1 0 0,-1 0 0,1-1 0,-1 2 0,1-1 0,0 1 0,0-1 0,0 1 0,0-1 0,0 2 0,0-1 0,0 0 0,1 0 0,0 1 0,-1-1 0,1 1 0,0 0 0,-1 0 0,-37 72 21,-8 78 54,45-143-68,0-1-1,0 1 1,2 0 0,-1 0 0,1 0 0,0 0 0,1 6-7,1 0-3,-2-11-21,0-1 1,1 1-1,0-1 0,0 1 0,0 0 1,0-1-1,0 2 0,1-2 0,0 1 1,0-1-1,1 1 0,-1-1 1,1 1-1,0-2 0,0 2 0,0-1 1,1 0-1,-1 0 0,1 0 1,0-1-1,0 1 0,1-1 0,-1 1 1,1-1-1,-1 0 0,1-1 0,0 1 1,2 0 23,0-1-206,0-1 0,-1 1 0,1-2 0,0 0 1,0 1-1,0-1 0,-1 0 0,1-1 0,0 1 0,0-1 0,0-1 1,0 1-1,0-1 0,-1 0 0,2-1 206,0 0-683,0-1 1,0 1-1,-1-1 0,0-1 1,1 1-1,-1-1 0,-1-1 1,1 1-1,0-1 1,-1 1-1,1-4 683,18-31-9946</inkml:trace>
  <inkml:trace contextRef="#ctx0" brushRef="#br7" timeOffset="-76301.307">5534 5950 8404,'-9'0'5667,"2"18"-3117,6-15-2099,-24 107 2433,7-58-2261,-12 61 32,28-96-611,1-1 0,0 2 1,1-1-1,1-1 0,0 2 1,1-2-1,1 1 1,3 10-45,-6-26 4,1 1 0,0 0 0,0-1 0,0 2 0,1-2 0,-2 1 1,2-1-1,-1 1 0,0-1 0,1 1 0,-1-1 0,1 0 1,0 0-1,-1 1 0,1-1 0,-1-1 0,2 1 0,-2 0 0,1 0 1,0-1-1,0 1 0,0 0 0,0-1 0,-1 1 0,2-1 1,-1 0-1,-1 0 0,2 0 0,-1 0 0,-1 0 0,2-1 0,-1 1 1,-1-1-1,3 0-4,59-30 56,-45 15-43,-1 0 0,-1-1-1,-1-1 1,-1-1 0,5-6-13,-19 24 0,80-139 48,-76 131-46,1-1 1,-1 0-1,0 0 0,0 0 0,-1 0 1,-1-1-1,0-2-2,0 7 0,-5 25 0,-47 153 19,31-126 19,10-28-1,1 0 0,1 1 0,1 0 1,0 0-1,2 1 0,-1 11-37,4-28-224,1 1 1,-1 0-1,1 0 0,0-1 0,0 0 1,1 1-1,0 0 0,-1-1 0,1 1 1,0-1-1,0 0 0,0 1 0,1-1 1,-1 0-1,1 2 224,18 7-4127,5-9-10584</inkml:trace>
  <inkml:trace contextRef="#ctx0" brushRef="#br7" timeOffset="-75823.702">6389 6195 10437,'30'-48'6552,"-25"42"-6425,-1 2 1,0-1-1,-1-1 0,1 1 0,-1 0 1,0 0-1,0-1 0,-1 0 0,0 0 1,0 0-1,0 0 0,-1 0 0,0 0 1,0-1-1,0 1 0,-1-1 0,0 1 1,0 0-1,-1-1 0,0 1 0,0 0 1,0 0-1,-2-5-127,2 10 19,-1-2 1,1 2-1,-2-1 0,2 0 1,-1 1-1,0-2 0,0 2 1,0 0-1,-1 0 0,2-1 1,-1 1-1,-1 0 0,0 0 1,1 0-1,0 1 1,0-1-1,-1 0 0,0 1 1,1-1-1,0 1 0,-1 0 1,1 0-1,-1 0 0,0 1 1,1-1-1,0 1 1,-1 0-1,1-1 0,-1 1-19,1-1 4,-6 2-1,0 0-1,-1 0 0,2 0 0,-1 1 1,0 0-1,1 1 0,-1 1 1,1-2-1,0 2 0,-6 5-2,-6 3-9,-17 13 44,0 1 0,3 2 0,0 1 1,3 1-1,-4 7-35,25-29 21,0 0 0,1 1 1,0-1-1,1 2 1,0-1-1,1 2 0,0-2 1,0 2-1,1-1 0,1 1 1,0 0-1,0 0 0,1 3-21,3-8 7,-2 1 0,2 1-1,0-2 1,0 1 0,1 0-1,0 0 1,-1 0 0,3 6-7,0-11-19,-1-1 0,0 0 1,0 1-1,1 0 1,0-1-1,-1-1 1,1 2-1,0-2 0,-1 1 1,1 0-1,0-1 1,0 0-1,1 1 0,-1-2 1,0 2-1,1-1 1,-1-1-1,0 0 1,0 0-1,0 1 0,1-1 1,-1 0-1,1-1 1,-1 1-1,0 0 0,1-1 1,-1 0 18,6 0-75,6-1-124,-1-1 0,1-1 0,-1 0-1,0-1 1,0-1 0,-1 0 0,0 0 0,1-2-1,-2 0 1,0 0 0,0-1 0,0 0-1,-1-2 1,5-5 199,-2 4-241,39-35-1944,-2-3 1,-2-2 0,-2-2-1,18-31 2185,-50 67-877,-3-1-1,1-1 0,-2 0 0,6-13 878,-8 11-281,-1-2 0,0 1-1,-2-1 1,-1 0 0,-1 0-1,-1-1 1,-1 1 0,-1 0 0,-1-12 281,-9-36 2142,-2 0 0,-7-15-2142,17 79 463,-18-35 3076,18 43-3401,0-1 0,1 1 0,-1-1 0,0 0 0,0 1 0,1 0 0,-1 0 0,0-1 1,0 1-1,0-1 0,0 1 0,0 0 0,1-1 0,-2 1 0,1 0 0,1 0 0,-1 0 0,-1 0 0,2 0 0,-1 0 0,0 1 0,0-1 0,0 0 0,0 1 0,0-1 1,1 1-1,-1-1 0,-1 0 0,2 0 0,-1 1 0,0 0 0,0 0 0,1-1 0,-1 0 0,0 1 0,1 0 0,-1 0-138,-22 30 1925,13-8-1505,0 0 1,2 0 0,1 1 0,0 0 0,2 0 0,-1 19-421,2-22 161,-50 334 1080,47-255-1184,4 0-1,4 3-56,-1 40-3416,-9-62-3235,2-54-5256</inkml:trace>
  <inkml:trace contextRef="#ctx0" brushRef="#br7" timeOffset="-75419.23">6881 6258 5907,'12'-63'8306,"15"7"-6218,-25 55-2056,-1 0 1,-1 0 0,1 0-1,1 1 1,-2-2-1,1 1 1,0 0-1,0 0 1,-1 0 0,0 0-1,1-1 1,-1 2-1,1-2 1,0 1-1,-1 0 1,0-1 0,0 1-1,0 0 1,0 0-1,0-1 1,0 1-1,0 0 1,0-1 0,0 1-1,0 0 1,0 0-1,-1-1 1,1 1-1,-1 0 1,0-1 0,1 2-1,0-2 1,-1 1-1,0 0 1,0 0-1,1 0 1,-1 0 0,-1 0-1,2 0 1,-1 1-1,0-1 1,0 0-1,-2 0-32,0 0 50,1 1 0,-1-1 0,0 1-1,0 0 1,0 1 0,0-1 0,0 0-1,0 1 1,0-1 0,0 1 0,0 0 0,1 0-1,-1 0 1,0 1 0,1-1 0,-1 1-1,0-1 1,1 1 0,0 0 0,0-1-1,-1 2 1,1-1 0,0 0 0,-1 1-50,-41 66 680,35-55-551,-111 204 1112,117-213-1222,0 0 0,0 0 0,1 0 0,0 0 0,0 1 0,0 0 1,1 0-1,-1-1 0,1 1 0,0-1 0,1 1 0,-1 0 0,1 0 1,1-1-1,-1 1 0,1 0 0,0 1-19,1-5 8,1 1-1,0-2 0,-1 1 1,1 0-1,0-1 1,-1 1-1,1-1 1,0 1-1,0-1 1,0-1-1,1 2 0,-1-2 1,0 1-1,0-1 1,0 0-1,1 0 1,-1 0-1,0 0 1,0 0-1,0 0 0,0-1 1,0 0-1,0 0 1,3 0-8,3-1 12,-1-1 0,-1 0 0,1 0 0,0 0 1,0-2-1,-2 1 0,2 0 0,5-6-12,10-6 28,-7 7-11,0-3-1,0 0 1,-1 0-1,-1 0 1,12-15-17,33-46 59,-42 51-41,-17 22-17,0 0-1,0 1 0,0-1 0,0 0 0,0 1 1,0-1-1,0 0 0,0 0 0,0 0 1,0 0-1,0 0 0,0 0 0,0 1 1,0-1-1,0 0 0,0 1 0,0-1 1,0 0-1,0 0 0,1 1 0,-1-1 1,0 0-1,0 0 0,0 0 0,0 0 1,0 0-1,1 0 0,-1 0 0,0 1 1,0-1-1,0 0 0,0 0 0,0 0 1,0 0-1,0 0 0,1 1 0,-1-1 0,0 0 1,0 0-1,1 0 0,-1 0 0,0 0 1,1 0-1,-1 0 0,0 0 0,0 0 1,0 0-1,0 0 0,0 0 0,1 0 1,-1 0-1,0 0 0,0 0 0,1 0 1,-1-1-1,0 1 0,0 0 0,1 0 1,-1 0-1,0 0 0,0 0 0,0-1 0,0 2 1,-31 110-19,22-39-372,19-28-2867,5-29 933,-2-11-2129,7-2-6856</inkml:trace>
  <inkml:trace contextRef="#ctx0" brushRef="#br7" timeOffset="-75045.744">7790 5359 12278,'-15'8'769,"0"1"0,0 0 0,0 1 0,1 1 0,1 1 0,-1-1 0,2 2 1,0-1-1,1 2 0,-9 13-769,-11 20 259,2 3 0,-15 36-259,28-55 189,-23 50 382,-28 81-571,49-112 105,2 1 0,2 1 0,-3 35-105,10-26-13,3 1 1,3 1 0,3 12 12,-2-68-36,0-1-1,0 1 1,1 0 0,0-1 0,0 0 0,1 1 0,0-1 0,0 1 0,0-1 0,1 0 0,0 0 0,3 4 36,-4-7-14,1-2-1,0 1 1,0 0-1,0-1 0,0 0 1,0 1-1,0-2 1,1 1-1,-1 0 0,0 0 1,1-1-1,-1 0 1,1 0-1,-1 0 0,0 0 1,0 0-1,0 0 1,1-1-1,-1 0 0,0 0 1,0 1-1,1-1 1,-1-1-1,0 1 1,0-1-1,0 1 0,-1-1 1,1 0-1,1-1 15,-2 2 2,26-14 51,0-2 0,-1-1 0,-2-1 0,0-1 0,0-1 0,-3-1 0,15-17-53,23-47 533,-47 65-189,-22 29-149,-11 53-139,12-41-197,0 1 0,2-1 0,0 2 0,1-1 0,1 0 0,1 1 0,1 0 0,1 1 141,14 25-2742,-12-46 2472,0-1 0,1 1 0,-1-1-1,1 1 1,-1-2 0,1 2-1,-1-1 1,2 0 0,-2 1-1,1-2 1,0 1 0,-1 0-1,2 0 1,-1-1 0,-1 0-1,2 1 1,-1 0 0,-1-1-1,2 0 1,-1 0 0,-1 0-1,2 0 1,0 0 270,26-3-4648,2-3-2787</inkml:trace>
  <inkml:trace contextRef="#ctx0" brushRef="#br7" timeOffset="-74756.297">7319 6068 9300,'-3'0'577,"1"0"-296,1 0 0,-1 0 0,1 0-1,-1 0 1,1 0 0,-1-1 0,1 1 0,-1-1 0,1 1 0,-1 0 0,1-1 0,-1 0 0,1 1 0,-1-1 0,1 0-1,0 0 1,-1 0 0,2 1 0,-2-2 0,1 1-281,1 1 31,0 0-1,0-1 1,0 0-1,0 1 1,0-1-1,0 1 1,0 0-1,0-1 1,0 1-1,0-1 1,0 1-1,1-1 1,-1 1-1,0 0 1,0-1-1,1 1 1,-1-1-1,0 1 1,1 0-1,-1-1 1,0 1-1,0 0 1,0 0 0,1-1-1,-1 1 1,1 0-1,-1-1 1,1 1-1,-1 0 1,0 0-1,1-1 1,-1 1-1,1 0 1,-1 0-1,1 0 1,-1 0-1,0 0 1,1 0-1,-1 0 1,1 0-1,0 0 1,-1 0-1,0 0 1,0 0-1,1 0 1,0 0-31,3 0 157,58-29 795,-24 16-701,0 1 0,1 2 0,10 0-251,196-22-1167,-82 30-6302,-113 6-2656</inkml:trace>
  <inkml:trace contextRef="#ctx0" brushRef="#br7" timeOffset="-74406.121">8404 5295 8564,'3'-60'5533,"-2"58"-3895,0 17-1024,-14 358 2867,-10-91-2984,15-230-417,2-16-61,-8 46 46,-4 0 0,-5 6-65,2-22-17,-3-1-1,-3-1 1,-2-2 0,-30 47 17,-42 48 2323,-9 10-4355,42-88-764,0-2-15186</inkml:trace>
  <inkml:trace contextRef="#ctx0" brushRef="#br0" timeOffset="-67174.214">359 36 3298,'-15'-33'2369,"18"31"-953,36 70-949,-33-56-448,21 57 9,-1 3 0,-4 0 0,-3 2 0,-3-1 0,0 31-28,1 49 107,-8 0 1,-6 28-108,-15 99 8,-12 0 0,-13-2 0,-24 64-8,-44 197 525,23-27 636,79-493-1108,-38 420 1065,35-371-1014,-12 451 456,16 405-218,-15-180-118,-12-48 128,5-384 168,-36 245 950,44-185-712,12-215-302,12 80-456,-5-205 13,3-1 1,0 0-1,7 21-13,-6-3-1787,-8-43 1184,0-2 0,1 1 0,-1-1 0,-1 1-1,2-1 1,-2 1 0,0-1 0,0 1 0,0-2 0,0 2-1,-1-1 1,1-1 0,-1 1 0,-2 2 603,-16 14-5400</inkml:trace>
  <inkml:trace contextRef="#ctx0" brushRef="#br3" timeOffset="132113.022">10820 4935 192,'0'-1'14,"2"0"0,-1 0 0,0 1 0,1 0 0,-1-1 0,1 0 0,-2 1-1,2-1 1,-1 1 0,1 0 0,-1 0 0,1 0 0,-1 0 0,1 0 0,-1 0 0,0 0 0,1 0 0,-1 0 0,1 1-1,-1-1 1,1 1 0,-1 0 0,1-1-14,93 22 0,-61-21 1,-1-1 0,0-2-1,0-1 1,0-1-1,30-8 0,-54 10-3,122-12 3,8 7 19,-3 14 10,-98-6-30,137 11-16,-143-8 6,1 0 0,-1-2 1,1-1-1,19-2 11,30-3 133,19 5 574,-40 5-467,19 6-173,118-1 2,-122-10-19,0-3 0,24-5-50,29-2 381,-75 9-261,-1 2 0,1 2 0,-1 2 0,6 5-120,-41-8 4,168 22 24,249-25-15,-60 0 33,-299 6 7,32 2 308,0-4 1,28-5-362,77-6 854,64-3 154,-52 3-365,76 26-448,-199-25-176,-67 5-11,74-1-20,0 4 0,7 6 12,162 1 10,-5-8 76,30-11 471,-221 8-354,0 3-1,19 5-202,-25-1 27,79 5 8,125 0-6,-117 2-23,-69-4 4,75-3-10,258 2 163,-15-19 136,-11-18 104,25 42-291,-204-3-96,304 27-16,-434-29 0,0 4 0,47 13 0,-76-15 5,-1-1 1,1-4-1,18-2-5,256-2 45,-181 3-13,42-5 22,-167 1-41,1 0 0,-1 2 1,1 1-1,-1 2 0,1 0 1,-2 2-1,7 4-13,28 10 12,-1-3 0,2-4 0,0-1 0,2-4-12,126 31-16,-94-27 29,17-22 22,-32 6 61,39-17 224,-31 1-114,-49-3-172,-42 23-34,-1 0-1,1 0 0,-1 0 1,1 1-1,-2-1 1,2 0-1,-1 0 0,1 1 1,-1 0-1,0-1 1,1 1-1,-2-1 0,2 1 1,-1 0-1,0 0 0,0 0 1,0 0-1,0 0 1,0 0-1,0 0 0,0 0 1,0 0-1,0 1 1,-1-2-1,1 2 0,0-1 1,-1-1 5,0 0-1,0 0 1,0 1 0,1-1-1,-1 0 1,0 0 0,0 0-1,0 0 1,0 0-1,0 0 1,0 1 0,1-1-1,-1 0 1,0 0-1,0 0 1,1 0 0,-1 0-1,0 0 1,0 0-1,1 0 1,-1 0 0,0 0-1,0 0 1,0-1-1,0 1 1,0 0 0,0 0-1,0 0 1,1 0-1,-1 0 1,0 0 0,0 0-1,1-1 1,-1 1-1,0 0 1,0 0 0,0 0-1,0 0 1,1 0-1,-1 0-4,0 2-131,0 0-1,0 0 0,0 1 1,1-1-1,-2 0 0,1 0 0,0 1 1,0-2-1,0 1 0,-1 1 1,1-1-1,-1 0 0,0 0 1,0 0-1,0 0 0,0 0 0,0 0 1,0 0-1,0 0 0,-1-1 1,1 1-1,-1 0 0,1-1 0,-1 1 1,1-1-1,-2 1 0,2-1 1,-1 0-1,0 0 0,-2 0 132,-23 5-5597</inkml:trace>
  <inkml:trace contextRef="#ctx0" brushRef="#br3" timeOffset="133460.057">23341 5283 1297,'-10'-18'2663,"10"18"-2644,-1-1-1,1 1 1,0 0 0,0 0-1,0-1 1,0 1 0,-1 0-1,1 0 1,-1 0 0,1 0 0,0-1-1,-1 1 1,1 0 0,0 0-1,0 0 1,0 0 0,-1 0-1,1 0 1,-1 0 0,1 0 0,-1 0-1,1 0 1,0 0 0,0 1-1,0-1 1,-1 0 0,1 0 0,0 0-1,-1 0 1,1 1 0,0-1-1,-1 0 1,1 0 0,0 1-1,0-1 1,0 0 0,0 0 0,-1 0-1,1 0 1,0 1 0,0-1-1,0 0 1,-1 1 0,1-1 0,0 1-1,0-1 1,0 0 0,0 0-1,0 0 1,0 1 0,-1-1-1,1 0 1,0 1 0,0-1 0,0 1-1,1-1 1,-1 0 0,0 0-1,0 0 1,0 1 0,0-1 0,0 1-1,0-1 1,1 0 0,-1 1-1,0-1 1,0 0-19,-5 15 167,0-2 0,0 1 0,-2 0 0,0-1 0,0 0-1,-1 0 1,-1 0 0,0-1-167,-36 61 439,26-29-292,2 0 0,3 1 1,-2 11-148,6-16 54,-71 260 211,9 27-265,8-1 32,-40 105 229,74-330 98,-5-2 0,-10 12-359,29-71 101,-26 59 301,5 2-1,-5 32-401,-4 24 339,-20 38-339,-28 71 339,72-171-44,20-75-214,-19 57-1087,6-50 211,1 0 0,2 1 0,0 1 0,-6 27 795,12-35-730,-6 52-3145,14-55 1949</inkml:trace>
  <inkml:trace contextRef="#ctx0" brushRef="#br5" timeOffset="147250.98">11366 130 992,'0'0'25,"0"0"0,0 0 0,0 0 0,1 0 0,-1 0 0,0 0 0,1 0 0,-1 0 0,0 0 0,0 0 0,1 0 0,-1 0 0,0 0 0,0 0 0,0 0 0,0 0 0,1 0 0,-1 0 0,0-1 0,0 1 0,1 0 0,-1 0 0,0 0 0,0 0 0,1 0 0,-1 0 0,0 0 0,0 0-1,0 0 1,0-1 0,0 1 0,0 0 0,0 0 0,0-1 0,0 1 0,1 0 0,-1 0 0,0-1 0,0 1 0,0 0 0,0 0 0,0 0 0,0 0 0,0-1 0,0 1 0,0 0 0,0 0 0,0-1 0,0 1 0,0 0 0,0-1 0,0 1 0,0 0 0,0 0 0,-1 0 0,1 0 0,0 0 0,0-1-1,0 1 1,0 0 0,0 0 0,0-1 0,0 1 0,0 0 0,0 0 0,-1 0 0,1-1-25,7 28 841,-1-25-790,-1 0 1,-1 0-1,2 0 1,0-1-1,-1 1 1,0-1-1,0-1 0,1 1 1,0-1-1,-1 0 1,0 0-1,1-1 1,-1 1-1,1-1 1,0-1-52,0 2 79,191-40 1721,-33 17-1210,38 19-422,-165 6-142,-1 2 0,0 1 0,1 2-1,28 9-25,-43-10 9,19 2 6,1-1 1,-1-4-1,13 0-15,-26-1 2,131 1-20,147 9-60,-24 30 60,-141-29 34,-17-4-4,0-5 1,51-8-13,47 0-20,204 8 1,-138-3 22,-51-2 24,138-13 55,-261 7-2,96-18-80,150-10 80,-202 29 105,98 11-185,-34-1 103,-31-10-4,50-6 91,-65-1-46,-19 1-35,35 4-45,35-4-16,-39 9-11,6-7-5,-101 3-18,141 3-14,-27 2-32,17 22 64,-8-8 80,-37-3 19,15-7 178,3-3 342,-2 5 45,265-12-82,-261 7-521,58-2-13,-86-3-45,-1 1 13,99-10 29,4 1-29,-144 8-45,-40 10-3,37-1 0,-36-1-8,0 5 0,37 8 8,49 7 0,-27-20 0,-84-5 22,0 3 1,1 3-1,40 8-22,126-3 58,-85-5-52,16 6 23,-14-9 30,-154 9-3047,-13-3 389,-2-5-3174</inkml:trace>
  <inkml:trace contextRef="#ctx0" brushRef="#br5" timeOffset="148950.48">23351 405 1441,'-40'5'875,"17"8"-27,25 6-600,33 59 918,-23-16-438,-45 126-117,-25 53-448,-23 148-53,16 10-73,28-170-21,-17 82 16,28-175 127,-32 96-159,49-200 20,-41 178 100,-44 205-54,77-221-92,-5-10 28,-7-41 193,-12 2 264,-11-10-5,45-116-414,-2-1-22,2 0-1,1 1 1,0-1 0,1 1 0,1 1-1,0-1 1,2 1 0,0-1 0,2 7-18,0-17-4,1 1 0,1 0 0,-1 0 0,1-1 0,1 0 0,0 1 0,0-1 0,5 7 4,-1-4 5,2-1 0,-1 0 0,1 0 0,0-1 0,1-1 1,9 9-6,-17-18 1,1 3-3,20 30 180,-34-21 43,2 2-216,0-1 0,0-1 0,-2 0 0,0 0 0,0 0 1,-1-2-1,0 1 0,0-2 0,-2 0 0,1 0-5,2-9-3653,13-15-1066</inkml:trace>
  <inkml:trace contextRef="#ctx0" brushRef="#br0" timeOffset="164634.383">524 117 672,'2'-4'244,"-1"2"-179,-1 0-1,1 0 1,0 0-1,0 0 1,0 1-1,0-1 1,0 1 0,1-1-1,-1 1 1,0-1-1,1 1 1,-1-1-1,1 1 1,0 0-1,-1 0 1,1 0-1,-1 0 1,2 0-1,-1 0-64,10-2 54,0 0-1,1 1 1,-1 1-1,0 0 0,0 0 1,0 1-1,1 1 1,-1 0-1,11 3-53,73 0 808,37-18 1236,109 3-2044,31 30 608,207-2-291,-108-7-165,105-15 790,224-14 336,-394 16-1153,193 3-26,-88-10-52,-261 4-30,234-2 29,-36-3-25,-112-4 46,152 1 343,-135 9-124,-25 3-91,108 17-195,75-8 64,-84 2-32,39 7-32,47 36 13,-217-37 38,102 0 31,-163-20-68,-2 0 2,123-3 2,-164 5 28,-17 3 50,-36 1-278,-40-1 17,1 1 1,-1-1-1,0 0 0,1 0 0,-1 0 0,1 1 0,-1-1 0,1 0 0,-1 0 0,0 0 0,0 0 1,0 1-1,1-1 0,-1 0 0,1 1 0,-1-1 0,0 1 0,1-1 0,-1 0 0,0 0 0,0 1 1,0-1-1,0 1 0,0-1 0,0 1 0,0-1 0,0 0 0,1 1 0,-1-1 0,0 1 0,0-1 1,0 1-1,0-1 0,0 0 0,-1 1 0,1-1 0,0 1 0,0-1 0,0 1 0,0-1 0,0 0 1,0 1 164,-3-1-3410</inkml:trace>
  <inkml:trace contextRef="#ctx0" brushRef="#br0" timeOffset="166131.092">149 8361 832,'77'-75'4117,"-73"72"-4094,-1 0 0,1 0-1,0 0 1,0 0 0,-1 0 0,2 1 0,-1 0 0,1 0 0,-1-1-1,1 2 1,-1-1 0,1 2 0,0-2 0,0 1 0,0 1-1,0 0-22,33 0 5,1 1 0,0 2 0,36 9-5,-35-5 1,85 21-17,-60-16-15,-26-5 18,1 0 1,-1-3-1,28 0 13,239-4 456,-33-12 43,320-7-200,109 47-267,-398-17-29,145-16 61,-363 1-16,756-37 699,-233 21-494,-146 18-135,68 8 58,-116 2-80,-248-12-64,3-7-32,-37 1-16,-3 1 2,71-3-4,19 8 18,-73 7 30,138 3 196,6 13-226,-49 13 66,-197-29-46,2 1 16,0-2-1,1-2 0,2-3-35,34-2 77,-65 7-59,-11 0-3,0-1-1,-1-1 1,2 0 0,-2 0 0,1 0 0,0-2 0,0 1-1,5-2-14,-7 2 19,-2 0 8,-1 0 0,0 1 0,0-1 0,0-1 0,0 2 0,0-2 0,0 1 1,0-1-1,0 1 0,0-2 0,-1 1 0,1 1 0,-1-2 0,3-1-27,1-3 96,-5-3 51,-35 16-5182,17 0 748</inkml:trace>
  <inkml:trace contextRef="#ctx0" brushRef="#br0" timeOffset="169065">9824 69 112,'-33'72'576,"31"-69"-570,1 0-1,1 0 0,0 0 0,0 0 0,-1 0 1,1 0-1,0 0 0,0 0 0,1 0 0,-1 0 1,0 0-1,1 0 0,1 0 0,-2 0 1,1 0-1,1 0 0,-1 0 0,1 0 0,0 1-5,2 4 0,64 182 462,-34-42 28,-1 36-165,-11-70-65,2 59-260,-16-55 1047,-6-1 0,-12 113-1047,-33 36 1384,10-90-724,21-97-398,-59 481 441,47-212-607,-25 79-50,-21 232 37,56-558 119,-3-1 1,-24 74-203,8-36 347,-47 412 384,48-327-662,11-12-39,3 158 20,8 73 76,4-311-45,-6 1 0,-9 22-81,-33 86 280,27-134 166,-5 59 325,24-107-594,3 1 0,2-1 0,3 29-177,1-64-6,1 1 0,1 0 0,2-1 0,6 23 6,-10-43-170,0 0 0,0 0 0,0-1 1,0 1-1,0 0 0,1-1 0,-1 1 0,1 0 0,-1-1 0,1 0 1,0 0-1,0 1 0,0-1 0,1-1 0,-1 2 0,0-2 0,0 1 1,1 0-1,0-1 0,-1 0 0,1 1 0,-1-2 0,1 2 0,0-1 1,0-1-1,0 1 0,-1-1 0,1 1 0,0-1 0,0 0 0,0 0 1,0 0-1,3-1 170,9-9-2911,-6-19-149</inkml:trace>
  <inkml:trace contextRef="#ctx0" brushRef="#br1" timeOffset="192210.4">10068 9567 352,'0'0'25,"0"-1"-1,0 1 0,0 0 1,0-1-1,0 1 1,0-1-1,0 1 1,-1 0-1,1 0 0,0 0 1,0 0-1,0-1 1,0 1-1,0 0 1,0-1-1,0 1 0,0 0 1,0-1-1,-1 1 1,1 0-1,0 0 1,-1 0-1,1 0 0,0 0 1,-1-1-1,1 1 1,0 0-1,0 0 1,0 0-1,0 0 1,-1-1-1,1 1 0,0 0 1,-1 0-1,1 0 1,-1 0-1,1 0 1,0 0-1,0 0 0,0 0 1,-1 0-1,1 0 1,0 0-1,-1 0 1,1 1-1,0-1 0,-1 0 1,1 0-1,0 0 1,0 0-1,0 1 1,-1-1-1,1 0 0,0 0 1,0 0-1,-1 0 1,1 0-1,0 0 1,-1 1-1,1-1 0,0 0 1,0 1-1,0-1 1,0 0-1,0 1 1,0-1-1,0 0 0,0 0 1,0 0-25,-3 3 203,12 2 451,29-4-403,-1-3-1,1-1 1,15-4-251,87-5-13,-87 14-3,0 2 0,45 11 16,-68-10 0,32 5 0,0-1 0,56 0 0,176-12 42,758-3 1418,-828 8-1442,151-2 60,157-5-12,919-16-60,-1000 17 247,140-2 428,352 0 87,-452-7 62,147-17 742,70-1-346,481 61-751,-176 63-286,-128-18-138,-216-13-83,-522-44 48,58 19-16,-83-25 144,-119-12-123,0 0-1,-1 0 0,1-1 1,-1 0-1,0 0 1,1 1-1,0-1 0,-1 0 1,1 0-1,-1-1 0,0 1 1,1-1-1,-1 1 1,-1-1-1,2 1 0,-1-2 1,-1 2-1,1-1 1,0-1-1,0 1 0,-1 1 1,1-2-1,-2 0 0,2 1 1,-1-1-21,8-15 102,-8 15-97,1 0-1,-1 1 1,0-1-1,0 1 1,1-1-1,0 0 1,0 1-1,-1 0 1,1 0-1,1-1 1,-1 1-1,0 1 1,0-2-1,1 1-4,-2 2-10,0-1-1,0 1 1,0 0 0,0 0-1,0 0 1,0 0 0,0 0-1,0 0 1,-1 0-1,2 0 1,-1 0 0,-1 0-1,1 0 1,1 0-1,-2 0 1,1 0 0,0 0-1,0 1 1,0-1 0,0 1-1,0 0 1,-1-1-1,1 0 1,0 1 0,0-1-1,-1 1 1,1 0-1,0-1 1,-1 1 0,1 0-1,-1 0 1,1-1 0,-1 1-1,1 0 1,-1 0-1,1 0 1,-1 0 0,0 0-1,0-1 1,0 1-1,1 1 1,-1-2 0,0 1-1,0 1 1,0-2-1,0 1 1,0 0 0,0 0-1,0 0 1,-1 0 0,1 0-1,0-1 1,0 2-1,0-1 1,-1-1 0,0 2 10,-6 14-680,-7 36-7626,14-48 5753</inkml:trace>
  <inkml:trace contextRef="#ctx0" brushRef="#br1" timeOffset="193431.476">23264 9699 2833,'-2'1'127,"1"0"-1,-1 0 1,1-1-1,-1 1 1,1 1-1,-1-2 1,1 1-1,0 1 1,-1-1-1,1 0 1,0 0-1,0 1 1,0-1-1,-1 1 1,2-1 0,-1 1-1,0-1 1,0 1-1,1-1 1,0 2-1,-1-2 1,0 1-1,1 0 1,0-1-1,-1 1 1,1 0-1,0 0 1,0-1-1,0 1 1,1 0-1,-1-1 1,0 2-1,1-2 1,0 1-1,-1 0 1,0-1-1,2 2-126,-1 6 242,11 174 2295,-3 60-1217,-3 132-514,-6-186-542,-9 1 0,-9-2 0,-7 1 1,-28 89-265,-25 25 329,-13-3 0,-55 105-329,-4-15 97,34-79-87,112-297-74,-1-1 1,1 1-1,1-1 0,1 1 1,0 1-1,1-2 0,0 1 1,1 7 63,1-19-109,-1-1 1,1-1 0,0 1-1,-1 0 1,0 0 0,1-1-1,0 1 1,0 0 0,-1 0-1,1-1 1,0 1 0,0-1-1,-1 1 1,1 0 0,0-1-1,0 0 1,0 0 0,0 1-1,0-1 1,-1 1-1,2-1 1,-1 0 0,-1 0-1,2 0 1,-1 0 0,-1 0-1,2 0 1,-1 0 0,-1 0-1,1 0 1,1 0 0,-2-1-1,1 1 1,1-1 0,-2 1-1,1 0 1,0 0 0,0-1-1,-1 0 1,1 1 0,0-1-1,0 1 1,-1-1 0,1 0-1,0 0 1,0 1 108,18-16-3041,-1-8-2666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F475A28-69A8-E849-A5E4-70E034223FA4}" type="datetimeFigureOut">
              <a:rPr lang="fr-FR"/>
              <a:pPr>
                <a:defRPr/>
              </a:pPr>
              <a:t>29/09/2018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noProof="0"/>
              <a:t>Cliquez pour 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CD3C6B4-F884-AD4E-99C6-DF6E189A711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71189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0A22F2-0044-45AB-A75C-470837126ACB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58040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043608" y="198121"/>
            <a:ext cx="7539414" cy="4945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 Light" panose="020F03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 bwMode="auto">
          <a:xfrm>
            <a:off x="1043608" y="1340768"/>
            <a:ext cx="7539414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3200">
                <a:latin typeface="Calibri Light" panose="020F0302020204030204" pitchFamily="34" charset="0"/>
              </a:defRPr>
            </a:lvl1pPr>
            <a:lvl3pPr>
              <a:defRPr sz="3200">
                <a:latin typeface="Calibri Light" panose="020F0302020204030204" pitchFamily="34" charset="0"/>
              </a:defRPr>
            </a:lvl3pPr>
            <a:lvl4pPr>
              <a:defRPr sz="3200">
                <a:latin typeface="Calibri Light" panose="020F0302020204030204" pitchFamily="34" charset="0"/>
              </a:defRPr>
            </a:lvl4pPr>
            <a:lvl5pPr>
              <a:defRPr sz="3200">
                <a:latin typeface="Calibri Light" panose="020F0302020204030204" pitchFamily="34" charset="0"/>
              </a:defRPr>
            </a:lvl5pPr>
            <a:lvl6pPr>
              <a:defRPr sz="2800">
                <a:latin typeface="Calibri Light" panose="020F0302020204030204" pitchFamily="34" charset="0"/>
              </a:defRPr>
            </a:lvl6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2"/>
            <a:r>
              <a:rPr lang="fr-CH" dirty="0"/>
              <a:t>Deuxième niveau</a:t>
            </a:r>
          </a:p>
          <a:p>
            <a:pPr lvl="3"/>
            <a:r>
              <a:rPr lang="fr-CH" dirty="0"/>
              <a:t>Troisième niveau</a:t>
            </a:r>
          </a:p>
          <a:p>
            <a:pPr lvl="4"/>
            <a:r>
              <a:rPr lang="fr-CH" dirty="0"/>
              <a:t>Quatrième niveau</a:t>
            </a:r>
          </a:p>
          <a:p>
            <a:pPr lvl="5"/>
            <a:r>
              <a:rPr lang="fr-CH" dirty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50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wipe dir="r"/>
      </p:transition>
    </mc:Choice>
    <mc:Fallback xmlns="">
      <p:transition xmlns:p14="http://schemas.microsoft.com/office/powerpoint/2010/main" spd="slow">
        <p:wipe dir="r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043608" y="198121"/>
            <a:ext cx="7539414" cy="4945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 Light" panose="020F03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3711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wipe dir="r"/>
      </p:transition>
    </mc:Choice>
    <mc:Fallback xmlns="">
      <p:transition xmlns:p14="http://schemas.microsoft.com/office/powerpoint/2010/main" spd="slow">
        <p:wipe dir="r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ans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043608" y="198121"/>
            <a:ext cx="7539414" cy="4945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 Light" panose="020F03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2" name="Rectangle 1"/>
          <p:cNvSpPr/>
          <p:nvPr userDrawn="1"/>
        </p:nvSpPr>
        <p:spPr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05952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wipe dir="r"/>
      </p:transition>
    </mc:Choice>
    <mc:Fallback xmlns="">
      <p:transition xmlns:p14="http://schemas.microsoft.com/office/powerpoint/2010/main" spd="slow">
        <p:wipe dir="r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1799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wipe dir="r"/>
      </p:transition>
    </mc:Choice>
    <mc:Fallback xmlns="">
      <p:transition xmlns:p14="http://schemas.microsoft.com/office/powerpoint/2010/main" spd="slow">
        <p:wipe dir="r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371472" lvl="0" indent="-257175">
              <a:spcBef>
                <a:spcPts val="675"/>
              </a:spcBef>
              <a:spcAft>
                <a:spcPts val="0"/>
              </a:spcAft>
              <a:buSzPts val="1800"/>
              <a:buFont typeface="Wingdings" panose="05000000000000000000" pitchFamily="2" charset="2"/>
              <a:buChar char="§"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854060" lvl="1" indent="-257175"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 marL="1054073"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754" lvl="3" indent="-317492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5943" lvl="4" indent="-317492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132" lvl="5" indent="-317492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320" lvl="6" indent="-317492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509" lvl="7" indent="-317492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697" lvl="8" indent="-317492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endParaRPr lang="fr-CH" dirty="0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591AFC6B-41C3-401A-8270-109C11E7AABE}"/>
              </a:ext>
            </a:extLst>
          </p:cNvPr>
          <p:cNvCxnSpPr/>
          <p:nvPr userDrawn="1"/>
        </p:nvCxnSpPr>
        <p:spPr>
          <a:xfrm>
            <a:off x="521550" y="1052736"/>
            <a:ext cx="76688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>
            <a:extLst>
              <a:ext uri="{FF2B5EF4-FFF2-40B4-BE49-F238E27FC236}">
                <a16:creationId xmlns:a16="http://schemas.microsoft.com/office/drawing/2014/main" id="{232D32E3-6137-4F48-8CDF-CF50E2E45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6"/>
          </a:xfrm>
        </p:spPr>
        <p:txBody>
          <a:bodyPr>
            <a:normAutofit/>
          </a:bodyPr>
          <a:lstStyle>
            <a:lvl1pPr>
              <a:defRPr sz="2100"/>
            </a:lvl1pPr>
          </a:lstStyle>
          <a:p>
            <a:r>
              <a:rPr lang="fr-FR" dirty="0"/>
              <a:t>Modifiez le style du titre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549974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/>
          <p:cNvGrpSpPr/>
          <p:nvPr userDrawn="1"/>
        </p:nvGrpSpPr>
        <p:grpSpPr>
          <a:xfrm>
            <a:off x="179512" y="6334072"/>
            <a:ext cx="8871860" cy="523928"/>
            <a:chOff x="179512" y="6334072"/>
            <a:chExt cx="8871860" cy="523928"/>
          </a:xfrm>
        </p:grpSpPr>
        <p:pic>
          <p:nvPicPr>
            <p:cNvPr id="12" name="Image 11"/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6376" y="6334072"/>
              <a:ext cx="1094996" cy="523928"/>
            </a:xfrm>
            <a:prstGeom prst="rect">
              <a:avLst/>
            </a:prstGeom>
          </p:spPr>
        </p:pic>
        <p:pic>
          <p:nvPicPr>
            <p:cNvPr id="13" name="Image 12"/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6381327"/>
              <a:ext cx="1597438" cy="368159"/>
            </a:xfrm>
            <a:prstGeom prst="rect">
              <a:avLst/>
            </a:prstGeom>
          </p:spPr>
        </p:pic>
        <p:pic>
          <p:nvPicPr>
            <p:cNvPr id="15" name="Image 14"/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1960" y="6334072"/>
              <a:ext cx="504056" cy="461412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5" r:id="rId2"/>
    <p:sldLayoutId id="2147483686" r:id="rId3"/>
    <p:sldLayoutId id="2147483681" r:id="rId4"/>
    <p:sldLayoutId id="2147483687" r:id="rId5"/>
  </p:sldLayoutIdLst>
  <mc:AlternateContent xmlns:mc="http://schemas.openxmlformats.org/markup-compatibility/2006" xmlns:p14="http://schemas.microsoft.com/office/powerpoint/2010/main">
    <mc:Choice Requires="p14">
      <p:transition spd="slow" p14:dur="800">
        <p:wipe dir="r"/>
      </p:transition>
    </mc:Choice>
    <mc:Fallback xmlns="">
      <p:transition xmlns:p14="http://schemas.microsoft.com/office/powerpoint/2010/main" spd="slow">
        <p:wipe dir="r"/>
      </p:transition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3100" b="1" kern="1200" spc="200">
          <a:solidFill>
            <a:srgbClr val="1274CB"/>
          </a:solidFill>
          <a:latin typeface="Calibri Light" panose="020F0302020204030204" pitchFamily="34" charset="0"/>
          <a:ea typeface="ＭＳ Ｐゴシック" charset="0"/>
          <a:cs typeface="Calibri Light" panose="020F03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Univers LT Std 67 Bold Condense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Univers LT Std 67 Bold Condense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Univers LT Std 67 Bold Condense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Univers LT Std 67 Bold Condense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Univers LT Std 67 Bold Condense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Univers LT Std 67 Bold Condense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Univers LT Std 67 Bold Condense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Univers LT Std 67 Bold Condense" charset="0"/>
          <a:ea typeface="ＭＳ Ｐゴシック" charset="0"/>
          <a:cs typeface="ＭＳ Ｐゴシック" charset="0"/>
        </a:defRPr>
      </a:lvl9pPr>
    </p:titleStyle>
    <p:bodyStyle>
      <a:lvl1pPr marL="285750" indent="-28575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buChar char="•"/>
        <a:defRPr lang="fr-CH" sz="2000" kern="1200" dirty="0">
          <a:solidFill>
            <a:srgbClr val="002060"/>
          </a:solidFill>
          <a:latin typeface="Calibri Light" panose="020F0302020204030204" pitchFamily="34" charset="0"/>
          <a:ea typeface="ＭＳ Ｐゴシック" charset="0"/>
          <a:cs typeface="+mn-cs"/>
        </a:defRPr>
      </a:lvl1pPr>
      <a:lvl2pPr marL="285750" indent="-285750" algn="l" rtl="0" eaLnBrk="0" fontAlgn="base" hangingPunct="0">
        <a:spcBef>
          <a:spcPts val="300"/>
        </a:spcBef>
        <a:spcAft>
          <a:spcPct val="0"/>
        </a:spcAft>
        <a:buClr>
          <a:srgbClr val="0C72C0"/>
        </a:buClr>
        <a:buFont typeface="Arial" panose="020B0604020202020204" pitchFamily="34" charset="0"/>
        <a:buChar char="•"/>
        <a:defRPr lang="fr-CH" sz="1700" kern="1200" dirty="0">
          <a:solidFill>
            <a:srgbClr val="002060"/>
          </a:solidFill>
          <a:latin typeface="Calibri Light" panose="020F0302020204030204" pitchFamily="34" charset="0"/>
          <a:ea typeface="ＭＳ Ｐゴシック" charset="0"/>
          <a:cs typeface="+mn-cs"/>
        </a:defRPr>
      </a:lvl2pPr>
      <a:lvl3pPr marL="523875" indent="-285750" algn="l" rtl="0" eaLnBrk="0" fontAlgn="base" hangingPunct="0">
        <a:spcBef>
          <a:spcPts val="300"/>
        </a:spcBef>
        <a:spcAft>
          <a:spcPct val="0"/>
        </a:spcAft>
        <a:buClr>
          <a:srgbClr val="0C72C0"/>
        </a:buClr>
        <a:buFont typeface="Arial" panose="020B0604020202020204" pitchFamily="34" charset="0"/>
        <a:buChar char="•"/>
        <a:defRPr lang="fr-CH" sz="2000" kern="1200" dirty="0">
          <a:solidFill>
            <a:srgbClr val="002060"/>
          </a:solidFill>
          <a:latin typeface="Calibri Light" panose="020F0302020204030204" pitchFamily="34" charset="0"/>
          <a:ea typeface="ＭＳ Ｐゴシック" charset="0"/>
          <a:cs typeface="+mn-cs"/>
        </a:defRPr>
      </a:lvl3pPr>
      <a:lvl4pPr marL="752475" indent="-285750" algn="l" rtl="0" eaLnBrk="0" fontAlgn="base" hangingPunct="0">
        <a:spcBef>
          <a:spcPts val="300"/>
        </a:spcBef>
        <a:spcAft>
          <a:spcPct val="0"/>
        </a:spcAft>
        <a:buClr>
          <a:srgbClr val="0C72C0"/>
        </a:buClr>
        <a:buFont typeface="Arial" panose="020B0604020202020204" pitchFamily="34" charset="0"/>
        <a:buChar char="•"/>
        <a:defRPr lang="fr-CH" sz="2000" kern="1200" dirty="0">
          <a:solidFill>
            <a:srgbClr val="002060"/>
          </a:solidFill>
          <a:latin typeface="Calibri Light" panose="020F0302020204030204" pitchFamily="34" charset="0"/>
          <a:ea typeface="ＭＳ Ｐゴシック" charset="0"/>
          <a:cs typeface="+mn-cs"/>
        </a:defRPr>
      </a:lvl4pPr>
      <a:lvl5pPr marL="971550" indent="-285750" algn="l" rtl="0" eaLnBrk="0" fontAlgn="base" hangingPunct="0">
        <a:spcBef>
          <a:spcPts val="300"/>
        </a:spcBef>
        <a:spcAft>
          <a:spcPct val="0"/>
        </a:spcAft>
        <a:buClr>
          <a:srgbClr val="0C72C0"/>
        </a:buClr>
        <a:buFont typeface="Arial" panose="020B0604020202020204" pitchFamily="34" charset="0"/>
        <a:buChar char="•"/>
        <a:defRPr lang="fr-CH" sz="2000" kern="1200" dirty="0">
          <a:solidFill>
            <a:srgbClr val="002060"/>
          </a:solidFill>
          <a:latin typeface="Calibri Light" panose="020F0302020204030204" pitchFamily="34" charset="0"/>
          <a:ea typeface="ＭＳ Ｐゴシック" charset="0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043608" y="198121"/>
            <a:ext cx="7539414" cy="638591"/>
          </a:xfrm>
        </p:spPr>
        <p:txBody>
          <a:bodyPr/>
          <a:lstStyle/>
          <a:p>
            <a:r>
              <a:rPr lang="fr-CH" dirty="0"/>
              <a:t>Chez nous: </a:t>
            </a:r>
            <a:r>
              <a:rPr lang="fr-CH" b="0" u="sng" dirty="0" err="1">
                <a:solidFill>
                  <a:srgbClr val="C00000"/>
                </a:solidFill>
              </a:rPr>
              <a:t>U</a:t>
            </a:r>
            <a:r>
              <a:rPr lang="fr-CH" dirty="0" err="1"/>
              <a:t>nified</a:t>
            </a:r>
            <a:r>
              <a:rPr lang="fr-CH" dirty="0"/>
              <a:t> </a:t>
            </a:r>
            <a:r>
              <a:rPr lang="fr-CH" b="0" u="sng" dirty="0" err="1">
                <a:solidFill>
                  <a:srgbClr val="C00000"/>
                </a:solidFill>
              </a:rPr>
              <a:t>K</a:t>
            </a:r>
            <a:r>
              <a:rPr lang="fr-CH" dirty="0" err="1"/>
              <a:t>nowledge</a:t>
            </a:r>
            <a:r>
              <a:rPr lang="fr-CH" dirty="0"/>
              <a:t> </a:t>
            </a:r>
            <a:r>
              <a:rPr lang="fr-CH" b="0" u="sng" dirty="0">
                <a:solidFill>
                  <a:srgbClr val="C00000"/>
                </a:solidFill>
              </a:rPr>
              <a:t>S</a:t>
            </a:r>
            <a:r>
              <a:rPr lang="fr-CH" dirty="0"/>
              <a:t>ource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1043608" y="1340768"/>
            <a:ext cx="7848872" cy="4032448"/>
          </a:xfrm>
        </p:spPr>
        <p:txBody>
          <a:bodyPr/>
          <a:lstStyle/>
          <a:p>
            <a:r>
              <a:rPr lang="fr-CH" sz="2800" dirty="0"/>
              <a:t>SNOMED, LOINC, ICD, ICPC, ICNP, ATC, </a:t>
            </a:r>
            <a:r>
              <a:rPr lang="fr-CH" sz="2800" dirty="0" err="1"/>
              <a:t>etc</a:t>
            </a:r>
            <a:r>
              <a:rPr lang="fr-CH" sz="2800" dirty="0"/>
              <a:t> ….</a:t>
            </a:r>
          </a:p>
          <a:p>
            <a:endParaRPr lang="fr-CH" sz="2800" dirty="0"/>
          </a:p>
          <a:p>
            <a:r>
              <a:rPr lang="fr-CH" sz="2800" dirty="0"/>
              <a:t>Français (allemand et italien)</a:t>
            </a:r>
          </a:p>
          <a:p>
            <a:r>
              <a:rPr lang="fr-CH" sz="2800" dirty="0"/>
              <a:t>Anglais</a:t>
            </a:r>
          </a:p>
          <a:p>
            <a:pPr lvl="2"/>
            <a:r>
              <a:rPr lang="fr-CH" sz="2800" dirty="0"/>
              <a:t>permet de mapper avec </a:t>
            </a:r>
            <a:r>
              <a:rPr lang="fr-CH" sz="2800" dirty="0" err="1"/>
              <a:t>Pubmed</a:t>
            </a:r>
            <a:r>
              <a:rPr lang="fr-CH" sz="2800" dirty="0"/>
              <a:t>, Cochrane, etc.</a:t>
            </a:r>
          </a:p>
        </p:txBody>
      </p:sp>
    </p:spTree>
    <p:extLst>
      <p:ext uri="{BB962C8B-B14F-4D97-AF65-F5344CB8AC3E}">
        <p14:creationId xmlns:p14="http://schemas.microsoft.com/office/powerpoint/2010/main" val="1105036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wipe dir="r"/>
      </p:transition>
    </mc:Choice>
    <mc:Fallback xmlns="">
      <p:transition xmlns:p14="http://schemas.microsoft.com/office/powerpoint/2010/main" spd="slow">
        <p:wipe dir="r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83" name="Encre 282">
                <a:extLst>
                  <a:ext uri="{FF2B5EF4-FFF2-40B4-BE49-F238E27FC236}">
                    <a16:creationId xmlns:a16="http://schemas.microsoft.com/office/drawing/2014/main" id="{E8A5C778-5EB9-4E9D-83C6-DD03708FDAF4}"/>
                  </a:ext>
                </a:extLst>
              </p14:cNvPr>
              <p14:cNvContentPartPr/>
              <p14:nvPr/>
            </p14:nvContentPartPr>
            <p14:xfrm>
              <a:off x="397569" y="1071842"/>
              <a:ext cx="8540910" cy="4889970"/>
            </p14:xfrm>
          </p:contentPart>
        </mc:Choice>
        <mc:Fallback xmlns="">
          <p:pic>
            <p:nvPicPr>
              <p:cNvPr id="283" name="Encre 282">
                <a:extLst>
                  <a:ext uri="{FF2B5EF4-FFF2-40B4-BE49-F238E27FC236}">
                    <a16:creationId xmlns:a16="http://schemas.microsoft.com/office/drawing/2014/main" id="{E8A5C778-5EB9-4E9D-83C6-DD03708FDAF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9570" y="1053843"/>
                <a:ext cx="8576548" cy="491660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1442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wipe dir="r"/>
      </p:transition>
    </mc:Choice>
    <mc:Fallback xmlns="">
      <p:transition xmlns:p14="http://schemas.microsoft.com/office/powerpoint/2010/main" spd="slow">
        <p:wipe dir="r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64954"/>
            <a:ext cx="10909167" cy="989119"/>
          </a:xfrm>
        </p:spPr>
        <p:txBody>
          <a:bodyPr/>
          <a:lstStyle/>
          <a:p>
            <a:r>
              <a:rPr lang="fr-CH" dirty="0" err="1"/>
              <a:t>Unified</a:t>
            </a:r>
            <a:r>
              <a:rPr lang="fr-CH" dirty="0"/>
              <a:t> </a:t>
            </a:r>
            <a:r>
              <a:rPr lang="fr-CH" dirty="0" err="1"/>
              <a:t>Knowledge</a:t>
            </a:r>
            <a:r>
              <a:rPr lang="fr-CH" dirty="0"/>
              <a:t> Sources 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107504" y="1628800"/>
            <a:ext cx="8928992" cy="4320480"/>
            <a:chOff x="1362111" y="1362831"/>
            <a:chExt cx="10340189" cy="5087333"/>
          </a:xfrm>
        </p:grpSpPr>
        <p:sp>
          <p:nvSpPr>
            <p:cNvPr id="5" name="Ellipse 4"/>
            <p:cNvSpPr/>
            <p:nvPr/>
          </p:nvSpPr>
          <p:spPr>
            <a:xfrm>
              <a:off x="7255150" y="2042415"/>
              <a:ext cx="1368152" cy="1296144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dirty="0"/>
                <a:t>ICD</a:t>
              </a:r>
            </a:p>
          </p:txBody>
        </p:sp>
        <p:sp>
          <p:nvSpPr>
            <p:cNvPr id="6" name="Ellipse 5"/>
            <p:cNvSpPr/>
            <p:nvPr/>
          </p:nvSpPr>
          <p:spPr>
            <a:xfrm>
              <a:off x="8124516" y="2256955"/>
              <a:ext cx="1368152" cy="1296144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dirty="0"/>
                <a:t>LOINC</a:t>
              </a:r>
            </a:p>
          </p:txBody>
        </p:sp>
        <p:sp>
          <p:nvSpPr>
            <p:cNvPr id="7" name="Ellipse 6"/>
            <p:cNvSpPr/>
            <p:nvPr/>
          </p:nvSpPr>
          <p:spPr>
            <a:xfrm>
              <a:off x="8778716" y="2956952"/>
              <a:ext cx="1368152" cy="1296144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dirty="0"/>
                <a:t>ICPC</a:t>
              </a:r>
            </a:p>
          </p:txBody>
        </p:sp>
        <p:sp>
          <p:nvSpPr>
            <p:cNvPr id="8" name="Ellipse 7"/>
            <p:cNvSpPr/>
            <p:nvPr/>
          </p:nvSpPr>
          <p:spPr>
            <a:xfrm>
              <a:off x="8756887" y="3754593"/>
              <a:ext cx="1368152" cy="1296144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dirty="0"/>
                <a:t>ICNP</a:t>
              </a:r>
            </a:p>
          </p:txBody>
        </p:sp>
        <p:sp>
          <p:nvSpPr>
            <p:cNvPr id="9" name="Ellipse 8"/>
            <p:cNvSpPr/>
            <p:nvPr/>
          </p:nvSpPr>
          <p:spPr>
            <a:xfrm>
              <a:off x="8112022" y="4346874"/>
              <a:ext cx="1368152" cy="1296144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dirty="0"/>
                <a:t>ATC</a:t>
              </a:r>
            </a:p>
          </p:txBody>
        </p:sp>
        <p:sp>
          <p:nvSpPr>
            <p:cNvPr id="10" name="Ellipse 9"/>
            <p:cNvSpPr/>
            <p:nvPr/>
          </p:nvSpPr>
          <p:spPr>
            <a:xfrm>
              <a:off x="7140322" y="4402665"/>
              <a:ext cx="1368152" cy="1296144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dirty="0"/>
                <a:t>etc.</a:t>
              </a:r>
            </a:p>
          </p:txBody>
        </p:sp>
        <p:sp>
          <p:nvSpPr>
            <p:cNvPr id="11" name="Ellipse 10"/>
            <p:cNvSpPr/>
            <p:nvPr/>
          </p:nvSpPr>
          <p:spPr>
            <a:xfrm>
              <a:off x="2401221" y="2008296"/>
              <a:ext cx="1547164" cy="1296144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dirty="0"/>
                <a:t>French</a:t>
              </a:r>
            </a:p>
          </p:txBody>
        </p:sp>
        <p:sp>
          <p:nvSpPr>
            <p:cNvPr id="12" name="Ellipse 11"/>
            <p:cNvSpPr/>
            <p:nvPr/>
          </p:nvSpPr>
          <p:spPr>
            <a:xfrm>
              <a:off x="6976713" y="2957075"/>
              <a:ext cx="2238435" cy="1984136"/>
            </a:xfrm>
            <a:prstGeom prst="ellipse">
              <a:avLst/>
            </a:prstGeom>
            <a:solidFill>
              <a:srgbClr val="002060"/>
            </a:solidFill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dirty="0">
                  <a:solidFill>
                    <a:schemeClr val="bg1"/>
                  </a:solidFill>
                </a:rPr>
                <a:t>Machine </a:t>
              </a:r>
              <a:r>
                <a:rPr lang="fr-CH" dirty="0" err="1">
                  <a:solidFill>
                    <a:schemeClr val="bg1"/>
                  </a:solidFill>
                </a:rPr>
                <a:t>conceptual</a:t>
              </a:r>
              <a:endParaRPr lang="fr-CH" dirty="0">
                <a:solidFill>
                  <a:schemeClr val="bg1"/>
                </a:solidFill>
              </a:endParaRPr>
            </a:p>
            <a:p>
              <a:pPr algn="ctr"/>
              <a:r>
                <a:rPr lang="fr-CH" dirty="0">
                  <a:solidFill>
                    <a:schemeClr val="bg1"/>
                  </a:solidFill>
                </a:rPr>
                <a:t>frames</a:t>
              </a:r>
              <a:br>
                <a:rPr lang="fr-CH" dirty="0">
                  <a:solidFill>
                    <a:schemeClr val="bg1"/>
                  </a:solidFill>
                </a:rPr>
              </a:br>
              <a:r>
                <a:rPr lang="fr-CH" dirty="0">
                  <a:solidFill>
                    <a:schemeClr val="bg1"/>
                  </a:solidFill>
                </a:rPr>
                <a:t>SNOMED CT</a:t>
              </a:r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6ABF2852-07DA-4B89-A0D7-4E802F1D1DC3}"/>
                </a:ext>
              </a:extLst>
            </p:cNvPr>
            <p:cNvSpPr/>
            <p:nvPr/>
          </p:nvSpPr>
          <p:spPr>
            <a:xfrm>
              <a:off x="9092553" y="1362831"/>
              <a:ext cx="1454430" cy="906007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dirty="0"/>
                <a:t>French</a:t>
              </a:r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F1F34FF-DBAC-4B09-A024-88DCA2ECAF71}"/>
                </a:ext>
              </a:extLst>
            </p:cNvPr>
            <p:cNvSpPr/>
            <p:nvPr/>
          </p:nvSpPr>
          <p:spPr>
            <a:xfrm>
              <a:off x="10247870" y="2460522"/>
              <a:ext cx="1454430" cy="889009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dirty="0"/>
                <a:t>English</a:t>
              </a:r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8F1F34FF-DBAC-4B09-A024-88DCA2ECAF71}"/>
                </a:ext>
              </a:extLst>
            </p:cNvPr>
            <p:cNvSpPr/>
            <p:nvPr/>
          </p:nvSpPr>
          <p:spPr>
            <a:xfrm>
              <a:off x="10125039" y="4227588"/>
              <a:ext cx="1577261" cy="906007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dirty="0" err="1"/>
                <a:t>German</a:t>
              </a:r>
              <a:endParaRPr lang="fr-CH" dirty="0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8F1F34FF-DBAC-4B09-A024-88DCA2ECAF71}"/>
                </a:ext>
              </a:extLst>
            </p:cNvPr>
            <p:cNvSpPr/>
            <p:nvPr/>
          </p:nvSpPr>
          <p:spPr>
            <a:xfrm>
              <a:off x="9092553" y="5544157"/>
              <a:ext cx="1454430" cy="906007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dirty="0"/>
                <a:t>etc.</a:t>
              </a:r>
            </a:p>
          </p:txBody>
        </p:sp>
        <p:sp>
          <p:nvSpPr>
            <p:cNvPr id="17" name="Ellipse 16"/>
            <p:cNvSpPr/>
            <p:nvPr/>
          </p:nvSpPr>
          <p:spPr>
            <a:xfrm>
              <a:off x="2405972" y="4445767"/>
              <a:ext cx="1547164" cy="1296144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dirty="0"/>
                <a:t>etc. </a:t>
              </a:r>
            </a:p>
          </p:txBody>
        </p:sp>
        <p:sp>
          <p:nvSpPr>
            <p:cNvPr id="18" name="Ellipse 17"/>
            <p:cNvSpPr/>
            <p:nvPr/>
          </p:nvSpPr>
          <p:spPr>
            <a:xfrm>
              <a:off x="1422076" y="2727585"/>
              <a:ext cx="1547164" cy="1296145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dirty="0"/>
                <a:t>English</a:t>
              </a:r>
            </a:p>
          </p:txBody>
        </p:sp>
        <p:sp>
          <p:nvSpPr>
            <p:cNvPr id="19" name="Ellipse 18"/>
            <p:cNvSpPr/>
            <p:nvPr/>
          </p:nvSpPr>
          <p:spPr>
            <a:xfrm>
              <a:off x="1362111" y="3855176"/>
              <a:ext cx="1532682" cy="1278418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dirty="0" err="1"/>
                <a:t>German</a:t>
              </a:r>
              <a:endParaRPr lang="fr-CH" dirty="0"/>
            </a:p>
          </p:txBody>
        </p:sp>
        <p:sp>
          <p:nvSpPr>
            <p:cNvPr id="20" name="Ellipse 19"/>
            <p:cNvSpPr/>
            <p:nvPr/>
          </p:nvSpPr>
          <p:spPr>
            <a:xfrm>
              <a:off x="2461391" y="2994588"/>
              <a:ext cx="2141192" cy="1946625"/>
            </a:xfrm>
            <a:prstGeom prst="ellipse">
              <a:avLst/>
            </a:prstGeom>
            <a:solidFill>
              <a:srgbClr val="002060"/>
            </a:solidFill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dirty="0">
                  <a:solidFill>
                    <a:schemeClr val="bg1"/>
                  </a:solidFill>
                </a:rPr>
                <a:t>Human </a:t>
              </a:r>
              <a:r>
                <a:rPr lang="fr-CH" dirty="0" err="1">
                  <a:solidFill>
                    <a:schemeClr val="bg1"/>
                  </a:solidFill>
                </a:rPr>
                <a:t>conceptual</a:t>
              </a:r>
              <a:endParaRPr lang="fr-CH" dirty="0">
                <a:solidFill>
                  <a:schemeClr val="bg1"/>
                </a:solidFill>
              </a:endParaRPr>
            </a:p>
            <a:p>
              <a:pPr algn="ctr"/>
              <a:r>
                <a:rPr lang="fr-CH" dirty="0">
                  <a:solidFill>
                    <a:schemeClr val="bg1"/>
                  </a:solidFill>
                </a:rPr>
                <a:t>frames</a:t>
              </a:r>
            </a:p>
          </p:txBody>
        </p:sp>
        <p:cxnSp>
          <p:nvCxnSpPr>
            <p:cNvPr id="21" name="Connecteur droit 20"/>
            <p:cNvCxnSpPr>
              <a:cxnSpLocks/>
              <a:stCxn id="20" idx="6"/>
              <a:endCxn id="12" idx="2"/>
            </p:cNvCxnSpPr>
            <p:nvPr/>
          </p:nvCxnSpPr>
          <p:spPr>
            <a:xfrm flipV="1">
              <a:off x="4602584" y="3949143"/>
              <a:ext cx="2374129" cy="18759"/>
            </a:xfrm>
            <a:prstGeom prst="line">
              <a:avLst/>
            </a:prstGeom>
            <a:ln w="11112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603883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9755</TotalTime>
  <Words>64</Words>
  <Application>Microsoft Office PowerPoint</Application>
  <PresentationFormat>Affichage à l'écran (4:3)</PresentationFormat>
  <Paragraphs>26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1" baseType="lpstr">
      <vt:lpstr>ＭＳ Ｐゴシック</vt:lpstr>
      <vt:lpstr>Arial</vt:lpstr>
      <vt:lpstr>Calibri</vt:lpstr>
      <vt:lpstr>Calibri Light</vt:lpstr>
      <vt:lpstr>Franklin Gothic Book</vt:lpstr>
      <vt:lpstr>Univers LT Std 67 Bold Condense</vt:lpstr>
      <vt:lpstr>Wingdings</vt:lpstr>
      <vt:lpstr>Angles</vt:lpstr>
      <vt:lpstr>Chez nous: Unified Knowledge Source</vt:lpstr>
      <vt:lpstr>Présentation PowerPoint</vt:lpstr>
      <vt:lpstr>Unified Knowledge Sources </vt:lpstr>
    </vt:vector>
  </TitlesOfParts>
  <Company>NIcomm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Sémantique@HUG</dc:title>
  <dc:creator>christian Lovis</dc:creator>
  <cp:keywords>HUG DM snomed loinc nlp</cp:keywords>
  <cp:lastModifiedBy>Christian Lovis</cp:lastModifiedBy>
  <cp:revision>1036</cp:revision>
  <dcterms:created xsi:type="dcterms:W3CDTF">2012-06-06T08:24:58Z</dcterms:created>
  <dcterms:modified xsi:type="dcterms:W3CDTF">2018-09-29T11:28:53Z</dcterms:modified>
</cp:coreProperties>
</file>