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5" r:id="rId1"/>
    <p:sldMasterId id="2147483902" r:id="rId2"/>
  </p:sldMasterIdLst>
  <p:notesMasterIdLst>
    <p:notesMasterId r:id="rId12"/>
  </p:notesMasterIdLst>
  <p:handoutMasterIdLst>
    <p:handoutMasterId r:id="rId13"/>
  </p:handoutMasterIdLst>
  <p:sldIdLst>
    <p:sldId id="351" r:id="rId3"/>
    <p:sldId id="258" r:id="rId4"/>
    <p:sldId id="261" r:id="rId5"/>
    <p:sldId id="270" r:id="rId6"/>
    <p:sldId id="271" r:id="rId7"/>
    <p:sldId id="272" r:id="rId8"/>
    <p:sldId id="273" r:id="rId9"/>
    <p:sldId id="476" r:id="rId10"/>
    <p:sldId id="347" r:id="rId11"/>
  </p:sldIdLst>
  <p:sldSz cx="6858000" cy="5143500"/>
  <p:notesSz cx="7010400" cy="9296400"/>
  <p:defaultTextStyle>
    <a:defPPr>
      <a:defRPr lang="en-US"/>
    </a:defPPr>
    <a:lvl1pPr marL="0" algn="l" defTabSz="914291" rtl="0" eaLnBrk="1" latinLnBrk="0" hangingPunct="1">
      <a:defRPr sz="1800" kern="1200">
        <a:solidFill>
          <a:schemeClr val="tx1"/>
        </a:solidFill>
        <a:latin typeface="+mn-lt"/>
        <a:ea typeface="+mn-ea"/>
        <a:cs typeface="+mn-cs"/>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58" userDrawn="1">
          <p15:clr>
            <a:srgbClr val="A4A3A4"/>
          </p15:clr>
        </p15:guide>
        <p15:guide id="2" pos="221" userDrawn="1">
          <p15:clr>
            <a:srgbClr val="A4A3A4"/>
          </p15:clr>
        </p15:guide>
        <p15:guide id="3" pos="4099" userDrawn="1">
          <p15:clr>
            <a:srgbClr val="A4A3A4"/>
          </p15:clr>
        </p15:guide>
        <p15:guide id="4" orient="horz" pos="2822" userDrawn="1">
          <p15:clr>
            <a:srgbClr val="A4A3A4"/>
          </p15:clr>
        </p15:guide>
        <p15:guide id="5" pos="217"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ly Kuru" initials="KK" lastIdx="3" clrIdx="0"/>
  <p:cmAuthor id="2" name="Kelly Kuru" initials="KK [2]" lastIdx="3" clrIdx="1"/>
  <p:cmAuthor id="3" name="Kelly Kuru" initials="KK [3]" lastIdx="1" clrIdx="2"/>
  <p:cmAuthor id="4" name="Kelly Kuru" initials="KK [4]" lastIdx="1" clrIdx="3"/>
  <p:cmAuthor id="5" name="Kelly Kuru" initials="KK [5]" lastIdx="1" clrIdx="4"/>
  <p:cmAuthor id="6" name="Kelly Kuru" initials="KK [6]" lastIdx="1" clrIdx="5"/>
  <p:cmAuthor id="7" name="Kelly Kuru" initials="KK [7]" lastIdx="1" clrIdx="6"/>
  <p:cmAuthor id="8" name="Kelly Kuru" initials="KK [8]" lastIdx="1" clrIdx="7"/>
  <p:cmAuthor id="9" name="Kelly Kuru" initials="KK [9]" lastIdx="1" clrIdx="8"/>
  <p:cmAuthor id="10" name="Kelly Kuru" initials="KK [10]" lastIdx="1" clrIdx="9"/>
  <p:cmAuthor id="11" name="Kelly Kuru" initials="KK [11]" lastIdx="1" clrIdx="10"/>
  <p:cmAuthor id="12" name="Kelly Kuru" initials="KK [12]" lastIdx="1" clrIdx="11"/>
  <p:cmAuthor id="13" name="Kelly Kuru" initials="KK [13]" lastIdx="1" clrIdx="12"/>
  <p:cmAuthor id="14" name="Kelly Kuru" initials="KK [14]" lastIdx="1" clrIdx="13"/>
  <p:cmAuthor id="15" name="Kelly Kuru" initials="KK [15]" lastIdx="1" clrIdx="14"/>
  <p:cmAuthor id="16" name="KC" initials="" lastIdx="0" clrIdx="15"/>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9E0"/>
    <a:srgbClr val="DE4350"/>
    <a:srgbClr val="F4BD30"/>
    <a:srgbClr val="8C79B8"/>
    <a:srgbClr val="37BA9A"/>
    <a:srgbClr val="E6E9EE"/>
    <a:srgbClr val="09357A"/>
    <a:srgbClr val="CB77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223" autoAdjust="0"/>
    <p:restoredTop sz="93703" autoAdjust="0"/>
  </p:normalViewPr>
  <p:slideViewPr>
    <p:cSldViewPr snapToGrid="0">
      <p:cViewPr varScale="1">
        <p:scale>
          <a:sx n="144" d="100"/>
          <a:sy n="144" d="100"/>
        </p:scale>
        <p:origin x="2176" y="184"/>
      </p:cViewPr>
      <p:guideLst>
        <p:guide orient="horz" pos="758"/>
        <p:guide pos="221"/>
        <p:guide pos="4099"/>
        <p:guide orient="horz" pos="2822"/>
        <p:guide pos="217"/>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23" d="100"/>
          <a:sy n="23" d="100"/>
        </p:scale>
        <p:origin x="-702" y="-10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266"/>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970938" y="0"/>
            <a:ext cx="3037840" cy="464266"/>
          </a:xfrm>
          <a:prstGeom prst="rect">
            <a:avLst/>
          </a:prstGeom>
        </p:spPr>
        <p:txBody>
          <a:bodyPr vert="horz" lIns="91440" tIns="45720" rIns="91440" bIns="45720" rtlCol="0"/>
          <a:lstStyle>
            <a:lvl1pPr algn="r">
              <a:defRPr sz="1200"/>
            </a:lvl1pPr>
          </a:lstStyle>
          <a:p>
            <a:fld id="{808E8302-FAB6-49C8-8345-847646CBD023}" type="datetimeFigureOut">
              <a:rPr lang="en-US" smtClean="0">
                <a:latin typeface="Arial"/>
              </a:rPr>
              <a:pPr/>
              <a:t>3/17/20</a:t>
            </a:fld>
            <a:endParaRPr lang="en-US" dirty="0">
              <a:latin typeface="Arial"/>
            </a:endParaRPr>
          </a:p>
        </p:txBody>
      </p:sp>
      <p:sp>
        <p:nvSpPr>
          <p:cNvPr id="4" name="Footer Placeholder 3"/>
          <p:cNvSpPr>
            <a:spLocks noGrp="1"/>
          </p:cNvSpPr>
          <p:nvPr>
            <p:ph type="ftr" sz="quarter" idx="2"/>
          </p:nvPr>
        </p:nvSpPr>
        <p:spPr>
          <a:xfrm>
            <a:off x="0" y="8830551"/>
            <a:ext cx="3037840" cy="464265"/>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970938" y="8830551"/>
            <a:ext cx="3037840" cy="464265"/>
          </a:xfrm>
          <a:prstGeom prst="rect">
            <a:avLst/>
          </a:prstGeom>
        </p:spPr>
        <p:txBody>
          <a:bodyPr vert="horz" lIns="91440" tIns="45720" rIns="91440" bIns="45720" rtlCol="0" anchor="b"/>
          <a:lstStyle>
            <a:lvl1pPr algn="r">
              <a:defRPr sz="1200"/>
            </a:lvl1pPr>
          </a:lstStyle>
          <a:p>
            <a:fld id="{835EEFC9-BB70-4DFF-BB32-59575CB10BE6}" type="slidenum">
              <a:rPr lang="en-US" smtClean="0">
                <a:latin typeface="Arial"/>
              </a:rPr>
              <a:pPr/>
              <a:t>‹#›</a:t>
            </a:fld>
            <a:endParaRPr lang="en-US" dirty="0">
              <a:latin typeface="Arial"/>
            </a:endParaRPr>
          </a:p>
        </p:txBody>
      </p:sp>
    </p:spTree>
    <p:extLst>
      <p:ext uri="{BB962C8B-B14F-4D97-AF65-F5344CB8AC3E}">
        <p14:creationId xmlns:p14="http://schemas.microsoft.com/office/powerpoint/2010/main" val="6021437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atin typeface="Arial"/>
              </a:defRPr>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atin typeface="Arial"/>
              </a:defRPr>
            </a:lvl1pPr>
          </a:lstStyle>
          <a:p>
            <a:fld id="{182997B8-C321-429B-8575-1DC3C049F63E}" type="datetimeFigureOut">
              <a:rPr lang="en-US" smtClean="0"/>
              <a:pPr/>
              <a:t>3/17/20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1440" tIns="45720" rIns="91440" bIns="45720" rtlCol="0" anchor="b"/>
          <a:lstStyle>
            <a:lvl1pPr algn="l">
              <a:defRPr sz="1200">
                <a:latin typeface="Arial"/>
              </a:defRPr>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1440" tIns="45720" rIns="91440" bIns="45720" rtlCol="0" anchor="b"/>
          <a:lstStyle>
            <a:lvl1pPr algn="r">
              <a:defRPr sz="1200">
                <a:latin typeface="Arial"/>
              </a:defRPr>
            </a:lvl1pPr>
          </a:lstStyle>
          <a:p>
            <a:fld id="{65BB8463-FF47-4AB8-A37C-6B473AF28FBD}" type="slidenum">
              <a:rPr lang="en-US" smtClean="0"/>
              <a:pPr/>
              <a:t>‹#›</a:t>
            </a:fld>
            <a:endParaRPr lang="en-US" dirty="0"/>
          </a:p>
        </p:txBody>
      </p:sp>
    </p:spTree>
    <p:extLst>
      <p:ext uri="{BB962C8B-B14F-4D97-AF65-F5344CB8AC3E}">
        <p14:creationId xmlns:p14="http://schemas.microsoft.com/office/powerpoint/2010/main" val="2195033111"/>
      </p:ext>
    </p:extLst>
  </p:cSld>
  <p:clrMap bg1="lt1" tx1="dk1" bg2="lt2" tx2="dk2" accent1="accent1" accent2="accent2" accent3="accent3" accent4="accent4" accent5="accent5" accent6="accent6" hlink="hlink" folHlink="folHlink"/>
  <p:hf hdr="0" ftr="0" dt="0"/>
  <p:notesStyle>
    <a:lvl1pPr marL="0" algn="l" defTabSz="914291" rtl="0" eaLnBrk="1" latinLnBrk="0" hangingPunct="1">
      <a:defRPr sz="1200" kern="1200">
        <a:solidFill>
          <a:schemeClr val="tx1"/>
        </a:solidFill>
        <a:latin typeface="Arial"/>
        <a:ea typeface="+mn-ea"/>
        <a:cs typeface="+mn-cs"/>
      </a:defRPr>
    </a:lvl1pPr>
    <a:lvl2pPr marL="457146" algn="l" defTabSz="914291" rtl="0" eaLnBrk="1" latinLnBrk="0" hangingPunct="1">
      <a:defRPr sz="1200" kern="1200">
        <a:solidFill>
          <a:schemeClr val="tx1"/>
        </a:solidFill>
        <a:latin typeface="Arial"/>
        <a:ea typeface="+mn-ea"/>
        <a:cs typeface="+mn-cs"/>
      </a:defRPr>
    </a:lvl2pPr>
    <a:lvl3pPr marL="914291" algn="l" defTabSz="914291" rtl="0" eaLnBrk="1" latinLnBrk="0" hangingPunct="1">
      <a:defRPr sz="1200" kern="1200">
        <a:solidFill>
          <a:schemeClr val="tx1"/>
        </a:solidFill>
        <a:latin typeface="Arial"/>
        <a:ea typeface="+mn-ea"/>
        <a:cs typeface="+mn-cs"/>
      </a:defRPr>
    </a:lvl3pPr>
    <a:lvl4pPr marL="1371438" algn="l" defTabSz="914291" rtl="0" eaLnBrk="1" latinLnBrk="0" hangingPunct="1">
      <a:defRPr sz="1200" kern="1200">
        <a:solidFill>
          <a:schemeClr val="tx1"/>
        </a:solidFill>
        <a:latin typeface="Arial"/>
        <a:ea typeface="+mn-ea"/>
        <a:cs typeface="+mn-cs"/>
      </a:defRPr>
    </a:lvl4pPr>
    <a:lvl5pPr marL="1828584" algn="l" defTabSz="914291" rtl="0" eaLnBrk="1" latinLnBrk="0" hangingPunct="1">
      <a:defRPr sz="1200" kern="1200">
        <a:solidFill>
          <a:schemeClr val="tx1"/>
        </a:solidFill>
        <a:latin typeface="Arial"/>
        <a:ea typeface="+mn-ea"/>
        <a:cs typeface="+mn-cs"/>
      </a:defRPr>
    </a:lvl5pPr>
    <a:lvl6pPr marL="2285729" algn="l" defTabSz="914291" rtl="0" eaLnBrk="1" latinLnBrk="0" hangingPunct="1">
      <a:defRPr sz="1200" kern="1200">
        <a:solidFill>
          <a:schemeClr val="tx1"/>
        </a:solidFill>
        <a:latin typeface="+mn-lt"/>
        <a:ea typeface="+mn-ea"/>
        <a:cs typeface="+mn-cs"/>
      </a:defRPr>
    </a:lvl6pPr>
    <a:lvl7pPr marL="2742875" algn="l" defTabSz="914291" rtl="0" eaLnBrk="1" latinLnBrk="0" hangingPunct="1">
      <a:defRPr sz="1200" kern="1200">
        <a:solidFill>
          <a:schemeClr val="tx1"/>
        </a:solidFill>
        <a:latin typeface="+mn-lt"/>
        <a:ea typeface="+mn-ea"/>
        <a:cs typeface="+mn-cs"/>
      </a:defRPr>
    </a:lvl7pPr>
    <a:lvl8pPr marL="3200021" algn="l" defTabSz="914291" rtl="0" eaLnBrk="1" latinLnBrk="0" hangingPunct="1">
      <a:defRPr sz="1200" kern="1200">
        <a:solidFill>
          <a:schemeClr val="tx1"/>
        </a:solidFill>
        <a:latin typeface="+mn-lt"/>
        <a:ea typeface="+mn-ea"/>
        <a:cs typeface="+mn-cs"/>
      </a:defRPr>
    </a:lvl8pPr>
    <a:lvl9pPr marL="3657167" algn="l" defTabSz="91429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3:notes"/>
          <p:cNvSpPr txBox="1">
            <a:spLocks noGrp="1"/>
          </p:cNvSpPr>
          <p:nvPr>
            <p:ph type="body" idx="1"/>
          </p:nvPr>
        </p:nvSpPr>
        <p:spPr>
          <a:xfrm>
            <a:off x="701040" y="4415790"/>
            <a:ext cx="5608200" cy="41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65" name="Google Shape;65;p3: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39363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txBox="1">
            <a:spLocks noGrp="1"/>
          </p:cNvSpPr>
          <p:nvPr>
            <p:ph type="body" idx="1"/>
          </p:nvPr>
        </p:nvSpPr>
        <p:spPr>
          <a:xfrm>
            <a:off x="701040" y="4415790"/>
            <a:ext cx="5608200" cy="41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100" name="Google Shape;100;p6: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837006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15:notes"/>
          <p:cNvSpPr txBox="1">
            <a:spLocks noGrp="1"/>
          </p:cNvSpPr>
          <p:nvPr>
            <p:ph type="body" idx="1"/>
          </p:nvPr>
        </p:nvSpPr>
        <p:spPr>
          <a:xfrm>
            <a:off x="701040" y="4415790"/>
            <a:ext cx="5608200" cy="41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r>
              <a:rPr lang="en-US"/>
              <a:t>Authors research evidence based articles and journals to ensure that the SNOMED content is modelled correctly and is not just accurate but clinically validated as well</a:t>
            </a:r>
            <a:endParaRPr/>
          </a:p>
          <a:p>
            <a:pPr marL="0" lvl="0" indent="0" algn="l" rtl="0">
              <a:spcBef>
                <a:spcPts val="0"/>
              </a:spcBef>
              <a:spcAft>
                <a:spcPts val="0"/>
              </a:spcAft>
              <a:buClr>
                <a:schemeClr val="dk1"/>
              </a:buClr>
              <a:buSzPts val="1200"/>
              <a:buFont typeface="Arial"/>
              <a:buNone/>
            </a:pPr>
            <a:endParaRPr/>
          </a:p>
          <a:p>
            <a:pPr marL="0" lvl="0" indent="0" algn="l" rtl="0">
              <a:spcBef>
                <a:spcPts val="0"/>
              </a:spcBef>
              <a:spcAft>
                <a:spcPts val="0"/>
              </a:spcAft>
              <a:buClr>
                <a:schemeClr val="dk1"/>
              </a:buClr>
              <a:buSzPts val="1200"/>
              <a:buFont typeface="Arial"/>
              <a:buNone/>
            </a:pPr>
            <a:r>
              <a:rPr lang="en-US"/>
              <a:t>Even in a single hospital clinicians can refer to clinical ideas by different names or terms or abbreviations, so internationally this can increase significantly, and that can bring challenges to ensure that we are still taking about the same thing. SNOMED ensures that these idea can be represented in a number of different ways by allowing the addition of various descriptions that can be searched and retrieved.</a:t>
            </a:r>
            <a:endParaRPr/>
          </a:p>
          <a:p>
            <a:pPr marL="0" lvl="0" indent="0" algn="l" rtl="0">
              <a:spcBef>
                <a:spcPts val="0"/>
              </a:spcBef>
              <a:spcAft>
                <a:spcPts val="0"/>
              </a:spcAft>
              <a:buClr>
                <a:schemeClr val="dk1"/>
              </a:buClr>
              <a:buSzPts val="1200"/>
              <a:buFont typeface="Arial"/>
              <a:buNone/>
            </a:pPr>
            <a:endParaRPr/>
          </a:p>
          <a:p>
            <a:pPr marL="0" lvl="0" indent="0" algn="l" rtl="0">
              <a:spcBef>
                <a:spcPts val="0"/>
              </a:spcBef>
              <a:spcAft>
                <a:spcPts val="0"/>
              </a:spcAft>
              <a:buClr>
                <a:schemeClr val="dk1"/>
              </a:buClr>
              <a:buSzPts val="1200"/>
              <a:buFont typeface="Arial"/>
              <a:buNone/>
            </a:pPr>
            <a:r>
              <a:rPr lang="en-US"/>
              <a:t>There are a number of maps from SNOMED to a number of various international standards. These are done by specialist mappers you have domain knowledge of the source and targets of these maps.</a:t>
            </a:r>
            <a:endParaRPr/>
          </a:p>
          <a:p>
            <a:pPr marL="0" lvl="0" indent="0" algn="l" rtl="0">
              <a:spcBef>
                <a:spcPts val="0"/>
              </a:spcBef>
              <a:spcAft>
                <a:spcPts val="0"/>
              </a:spcAft>
              <a:buClr>
                <a:schemeClr val="dk1"/>
              </a:buClr>
              <a:buSzPts val="1200"/>
              <a:buFont typeface="Arial"/>
              <a:buNone/>
            </a:pPr>
            <a:endParaRPr/>
          </a:p>
          <a:p>
            <a:pPr marL="0" lvl="0" indent="0" algn="l" rtl="0">
              <a:spcBef>
                <a:spcPts val="0"/>
              </a:spcBef>
              <a:spcAft>
                <a:spcPts val="0"/>
              </a:spcAft>
              <a:buClr>
                <a:schemeClr val="dk1"/>
              </a:buClr>
              <a:buSzPts val="1200"/>
              <a:buFont typeface="Arial"/>
              <a:buNone/>
            </a:pPr>
            <a:r>
              <a:rPr lang="en-US"/>
              <a:t>The increasing use of SNOMED across the world is showing the fantastic possibilities and benefits of SNOMED in enhancing interoperability.</a:t>
            </a:r>
            <a:endParaRPr/>
          </a:p>
        </p:txBody>
      </p:sp>
      <p:sp>
        <p:nvSpPr>
          <p:cNvPr id="182" name="Google Shape;182;p15: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871594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16:notes"/>
          <p:cNvSpPr txBox="1">
            <a:spLocks noGrp="1"/>
          </p:cNvSpPr>
          <p:nvPr>
            <p:ph type="body" idx="1"/>
          </p:nvPr>
        </p:nvSpPr>
        <p:spPr>
          <a:xfrm>
            <a:off x="701040" y="4415790"/>
            <a:ext cx="5608200" cy="41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r>
              <a:rPr lang="en-US"/>
              <a:t>Medical terminologies are complex and SNOMED is no exception, the SNOMED community is internationally inclusive, and there are a number of areas of active collaboration with domain experts.</a:t>
            </a:r>
            <a:endParaRPr/>
          </a:p>
          <a:p>
            <a:pPr marL="0" lvl="0" indent="0" algn="l" rtl="0">
              <a:spcBef>
                <a:spcPts val="0"/>
              </a:spcBef>
              <a:spcAft>
                <a:spcPts val="0"/>
              </a:spcAft>
              <a:buClr>
                <a:schemeClr val="dk1"/>
              </a:buClr>
              <a:buSzPts val="1200"/>
              <a:buFont typeface="Arial"/>
              <a:buNone/>
            </a:pPr>
            <a:r>
              <a:rPr lang="en-US"/>
              <a:t>SNOMED Ed guide enforces rules to ensure terminology is developed in a standardised and controlled manner, supported by technical tools like the Machine Readable Concept Model, as well as peer reviews by fellow authors</a:t>
            </a:r>
            <a:endParaRPr/>
          </a:p>
          <a:p>
            <a:pPr marL="0" lvl="0" indent="0" algn="l" rtl="0">
              <a:spcBef>
                <a:spcPts val="0"/>
              </a:spcBef>
              <a:spcAft>
                <a:spcPts val="0"/>
              </a:spcAft>
              <a:buClr>
                <a:schemeClr val="dk1"/>
              </a:buClr>
              <a:buSzPts val="1200"/>
              <a:buFont typeface="Arial"/>
              <a:buNone/>
            </a:pPr>
            <a:r>
              <a:rPr lang="en-US"/>
              <a:t>With every release of SNOMED we are working to improve Quality and this next release is focussing on Quality of existing content…We have a number of process that not only allow transparency of where the Quality issues are, but also take on feedback to aid the entire process</a:t>
            </a:r>
            <a:endParaRPr/>
          </a:p>
          <a:p>
            <a:pPr marL="0" lvl="0" indent="0" algn="l" rtl="0">
              <a:spcBef>
                <a:spcPts val="0"/>
              </a:spcBef>
              <a:spcAft>
                <a:spcPts val="0"/>
              </a:spcAft>
              <a:buClr>
                <a:schemeClr val="dk1"/>
              </a:buClr>
              <a:buSzPts val="1200"/>
              <a:buFont typeface="Arial"/>
              <a:buNone/>
            </a:pPr>
            <a:r>
              <a:rPr lang="en-US"/>
              <a:t>We want to work to make it as easy as possible to use and adopt SNOMED and we offer Open Source software tools and provide support services and assistance where we can to remove any barriers to understanding or using SNOMED from individuals and National Release Centres like yourselves to Partners and Vendors implementing SNOMED in their systems. </a:t>
            </a:r>
            <a:endParaRPr/>
          </a:p>
        </p:txBody>
      </p:sp>
      <p:sp>
        <p:nvSpPr>
          <p:cNvPr id="193" name="Google Shape;193;p16: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652167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17:notes"/>
          <p:cNvSpPr txBox="1">
            <a:spLocks noGrp="1"/>
          </p:cNvSpPr>
          <p:nvPr>
            <p:ph type="body" idx="1"/>
          </p:nvPr>
        </p:nvSpPr>
        <p:spPr>
          <a:xfrm>
            <a:off x="701040" y="4415790"/>
            <a:ext cx="5608200" cy="41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r>
              <a:rPr lang="en-US"/>
              <a:t>3 main comonenets</a:t>
            </a:r>
            <a:endParaRPr/>
          </a:p>
          <a:p>
            <a:pPr marL="0" lvl="0" indent="0" algn="l" rtl="0">
              <a:spcBef>
                <a:spcPts val="0"/>
              </a:spcBef>
              <a:spcAft>
                <a:spcPts val="0"/>
              </a:spcAft>
              <a:buClr>
                <a:schemeClr val="dk1"/>
              </a:buClr>
              <a:buSzPts val="1200"/>
              <a:buFont typeface="Arial"/>
              <a:buNone/>
            </a:pPr>
            <a:r>
              <a:rPr lang="en-US"/>
              <a:t>Concepts: These are Clinical Idea’s e.g Fracture of lower Limb. This would have a finding site of Bone Structure of Lower Limb and grouped with an associated morphology of fracture. This idea has a globally unique numeric identifier, which is referred to as the SNOMED CODE.</a:t>
            </a:r>
            <a:endParaRPr/>
          </a:p>
          <a:p>
            <a:pPr marL="0" lvl="0" indent="0" algn="l" rtl="0">
              <a:spcBef>
                <a:spcPts val="0"/>
              </a:spcBef>
              <a:spcAft>
                <a:spcPts val="0"/>
              </a:spcAft>
              <a:buClr>
                <a:schemeClr val="dk1"/>
              </a:buClr>
              <a:buSzPts val="1200"/>
              <a:buFont typeface="Arial"/>
              <a:buNone/>
            </a:pPr>
            <a:endParaRPr/>
          </a:p>
          <a:p>
            <a:pPr marL="0" lvl="0" indent="0" algn="l" rtl="0">
              <a:spcBef>
                <a:spcPts val="0"/>
              </a:spcBef>
              <a:spcAft>
                <a:spcPts val="0"/>
              </a:spcAft>
              <a:buClr>
                <a:schemeClr val="dk1"/>
              </a:buClr>
              <a:buSzPts val="1200"/>
              <a:buFont typeface="Arial"/>
              <a:buNone/>
            </a:pPr>
            <a:r>
              <a:rPr lang="en-US"/>
              <a:t>That Clinical idea can have numerous additional descriptions or synonyms which are often more Human Friendly like Leg Fracture or Fracture of Leg .This could also be an abbreviation, a unique local term like Broken Leg or even a Translation into a local language. These descriptions aids in the search and retrieval of the clinical idea in a variety of ways and can be country specific.</a:t>
            </a:r>
            <a:endParaRPr/>
          </a:p>
          <a:p>
            <a:pPr marL="0" lvl="0" indent="0" algn="l" rtl="0">
              <a:spcBef>
                <a:spcPts val="0"/>
              </a:spcBef>
              <a:spcAft>
                <a:spcPts val="0"/>
              </a:spcAft>
              <a:buClr>
                <a:schemeClr val="dk1"/>
              </a:buClr>
              <a:buSzPts val="1200"/>
              <a:buFont typeface="Arial"/>
              <a:buNone/>
            </a:pPr>
            <a:endParaRPr/>
          </a:p>
          <a:p>
            <a:pPr marL="0" lvl="0" indent="0" algn="l" rtl="0">
              <a:spcBef>
                <a:spcPts val="0"/>
              </a:spcBef>
              <a:spcAft>
                <a:spcPts val="0"/>
              </a:spcAft>
              <a:buClr>
                <a:schemeClr val="dk1"/>
              </a:buClr>
              <a:buSzPts val="1200"/>
              <a:buFont typeface="Arial"/>
              <a:buNone/>
            </a:pPr>
            <a:r>
              <a:rPr lang="en-US"/>
              <a:t>The terminology can also create various relationships (manually and automatically) to identify or enrich the idea, for example SNOMED automatically adds relationships for fractures of every bone in the lower limb, Patella tibia, ankle etc etc. because we have stated that is is a bone structure of the lower limb. The key thing here is that this is an ontology not just an hierarchy so you can infer additional and clinically relevant information that you may not have considered.</a:t>
            </a:r>
            <a:endParaRPr/>
          </a:p>
          <a:p>
            <a:pPr marL="0" lvl="0" indent="0" algn="l" rtl="0">
              <a:spcBef>
                <a:spcPts val="0"/>
              </a:spcBef>
              <a:spcAft>
                <a:spcPts val="0"/>
              </a:spcAft>
              <a:buClr>
                <a:schemeClr val="dk1"/>
              </a:buClr>
              <a:buSzPts val="1200"/>
              <a:buFont typeface="Arial"/>
              <a:buNone/>
            </a:pPr>
            <a:endParaRPr/>
          </a:p>
          <a:p>
            <a:pPr marL="0" lvl="0" indent="0" algn="l" rtl="0">
              <a:spcBef>
                <a:spcPts val="0"/>
              </a:spcBef>
              <a:spcAft>
                <a:spcPts val="0"/>
              </a:spcAft>
              <a:buClr>
                <a:schemeClr val="dk1"/>
              </a:buClr>
              <a:buSzPts val="1200"/>
              <a:buFont typeface="Arial"/>
              <a:buNone/>
            </a:pPr>
            <a:r>
              <a:rPr lang="en-US"/>
              <a:t>Once you done this you can ask SNOMED a million questions to identify and create knowledge from the data. E.g. how many Skiers in Norway have had an open fracture of the ankle or you can just aggregate that up to any fracture of the entire Lower limb. The clinician does not need to add the fracture is an ankle AND is a lower limb fracture, just the ankle. The terminology knows that the ankle is part of the lower limb. And further more you do not need to be concerned that the ankle fracture would get coded to a patients arm…</a:t>
            </a:r>
            <a:endParaRPr/>
          </a:p>
          <a:p>
            <a:pPr marL="0" lvl="0" indent="0" algn="l" rtl="0">
              <a:spcBef>
                <a:spcPts val="0"/>
              </a:spcBef>
              <a:spcAft>
                <a:spcPts val="0"/>
              </a:spcAft>
              <a:buClr>
                <a:schemeClr val="dk1"/>
              </a:buClr>
              <a:buSzPts val="1200"/>
              <a:buFont typeface="Arial"/>
              <a:buNone/>
            </a:pPr>
            <a:endParaRPr/>
          </a:p>
          <a:p>
            <a:pPr marL="0" lvl="0" indent="0" algn="l" rtl="0">
              <a:spcBef>
                <a:spcPts val="0"/>
              </a:spcBef>
              <a:spcAft>
                <a:spcPts val="0"/>
              </a:spcAft>
              <a:buClr>
                <a:schemeClr val="dk1"/>
              </a:buClr>
              <a:buSzPts val="1200"/>
              <a:buFont typeface="Arial"/>
              <a:buNone/>
            </a:pPr>
            <a:r>
              <a:rPr lang="en-US"/>
              <a:t>Putting these three things together leverage the real potential of SNOMED as an ontology to make it useful, retrievable and relevant…its not just a text string.</a:t>
            </a:r>
            <a:endParaRPr/>
          </a:p>
        </p:txBody>
      </p:sp>
      <p:sp>
        <p:nvSpPr>
          <p:cNvPr id="203" name="Google Shape;203;p17: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177687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18:notes"/>
          <p:cNvSpPr txBox="1">
            <a:spLocks noGrp="1"/>
          </p:cNvSpPr>
          <p:nvPr>
            <p:ph type="body" idx="1"/>
          </p:nvPr>
        </p:nvSpPr>
        <p:spPr>
          <a:xfrm>
            <a:off x="701040" y="4415790"/>
            <a:ext cx="5608200" cy="41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210" name="Google Shape;210;p18:notes"/>
          <p:cNvSpPr>
            <a:spLocks noGrp="1" noRot="1" noChangeAspect="1"/>
          </p:cNvSpPr>
          <p:nvPr>
            <p:ph type="sldImg" idx="2"/>
          </p:nvPr>
        </p:nvSpPr>
        <p:spPr>
          <a:xfrm>
            <a:off x="1181100" y="696913"/>
            <a:ext cx="46482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977055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BB8463-FF47-4AB8-A37C-6B473AF28FBD}" type="slidenum">
              <a:rPr lang="en-US" smtClean="0"/>
              <a:pPr/>
              <a:t>9</a:t>
            </a:fld>
            <a:endParaRPr lang="en-US" dirty="0"/>
          </a:p>
        </p:txBody>
      </p:sp>
    </p:spTree>
    <p:extLst>
      <p:ext uri="{BB962C8B-B14F-4D97-AF65-F5344CB8AC3E}">
        <p14:creationId xmlns:p14="http://schemas.microsoft.com/office/powerpoint/2010/main" val="15815011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horizontal a">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5119687" y="1098550"/>
            <a:ext cx="1738313" cy="4044950"/>
          </a:xfrm>
          <a:prstGeom prst="rect">
            <a:avLst/>
          </a:prstGeom>
        </p:spPr>
        <p:txBody>
          <a:bodyPr vert="horz"/>
          <a:lstStyle/>
          <a:p>
            <a:endParaRPr lang="en-US" dirty="0"/>
          </a:p>
        </p:txBody>
      </p:sp>
    </p:spTree>
    <p:extLst>
      <p:ext uri="{BB962C8B-B14F-4D97-AF65-F5344CB8AC3E}">
        <p14:creationId xmlns:p14="http://schemas.microsoft.com/office/powerpoint/2010/main" val="3598722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lide - plain a">
  <p:cSld name="1_Title slide - plain a">
    <p:spTree>
      <p:nvGrpSpPr>
        <p:cNvPr id="1" name="Shape 14"/>
        <p:cNvGrpSpPr/>
        <p:nvPr/>
      </p:nvGrpSpPr>
      <p:grpSpPr>
        <a:xfrm>
          <a:off x="0" y="0"/>
          <a:ext cx="0" cy="0"/>
          <a:chOff x="0" y="0"/>
          <a:chExt cx="0" cy="0"/>
        </a:xfrm>
      </p:grpSpPr>
      <p:sp>
        <p:nvSpPr>
          <p:cNvPr id="15" name="Google Shape;15;p2"/>
          <p:cNvSpPr txBox="1">
            <a:spLocks noGrp="1"/>
          </p:cNvSpPr>
          <p:nvPr>
            <p:ph type="title"/>
          </p:nvPr>
        </p:nvSpPr>
        <p:spPr>
          <a:xfrm>
            <a:off x="342900" y="831919"/>
            <a:ext cx="6172200" cy="568721"/>
          </a:xfrm>
          <a:prstGeom prst="rect">
            <a:avLst/>
          </a:prstGeom>
          <a:noFill/>
          <a:ln>
            <a:noFill/>
          </a:ln>
        </p:spPr>
        <p:txBody>
          <a:bodyPr spcFirstLastPara="1" wrap="square" lIns="91400" tIns="91400" rIns="91400" bIns="91400" anchor="ctr" anchorCtr="0"/>
          <a:lstStyle>
            <a:lvl1pPr marR="0" lvl="0" algn="l">
              <a:lnSpc>
                <a:spcPct val="100000"/>
              </a:lnSpc>
              <a:spcBef>
                <a:spcPts val="0"/>
              </a:spcBef>
              <a:spcAft>
                <a:spcPts val="0"/>
              </a:spcAft>
              <a:buClr>
                <a:schemeClr val="accent1"/>
              </a:buClr>
              <a:buSzPts val="2400"/>
              <a:buFont typeface="Arial"/>
              <a:buNone/>
              <a:defRPr sz="1800" b="0" i="0" u="none" strike="noStrike" cap="none">
                <a:solidFill>
                  <a:schemeClr val="accent1"/>
                </a:solidFill>
                <a:latin typeface="Arial"/>
                <a:ea typeface="Arial"/>
                <a:cs typeface="Arial"/>
                <a:sym typeface="Arial"/>
              </a:defRPr>
            </a:lvl1pPr>
            <a:lvl2pPr lvl="1">
              <a:spcBef>
                <a:spcPts val="0"/>
              </a:spcBef>
              <a:spcAft>
                <a:spcPts val="0"/>
              </a:spcAft>
              <a:buSzPts val="1800"/>
              <a:buNone/>
              <a:defRPr sz="1350"/>
            </a:lvl2pPr>
            <a:lvl3pPr lvl="2">
              <a:spcBef>
                <a:spcPts val="0"/>
              </a:spcBef>
              <a:spcAft>
                <a:spcPts val="0"/>
              </a:spcAft>
              <a:buSzPts val="1800"/>
              <a:buNone/>
              <a:defRPr sz="1350"/>
            </a:lvl3pPr>
            <a:lvl4pPr lvl="3">
              <a:spcBef>
                <a:spcPts val="0"/>
              </a:spcBef>
              <a:spcAft>
                <a:spcPts val="0"/>
              </a:spcAft>
              <a:buSzPts val="1800"/>
              <a:buNone/>
              <a:defRPr sz="1350"/>
            </a:lvl4pPr>
            <a:lvl5pPr lvl="4">
              <a:spcBef>
                <a:spcPts val="0"/>
              </a:spcBef>
              <a:spcAft>
                <a:spcPts val="0"/>
              </a:spcAft>
              <a:buSzPts val="1800"/>
              <a:buNone/>
              <a:defRPr sz="1350"/>
            </a:lvl5pPr>
            <a:lvl6pPr lvl="5">
              <a:spcBef>
                <a:spcPts val="0"/>
              </a:spcBef>
              <a:spcAft>
                <a:spcPts val="0"/>
              </a:spcAft>
              <a:buSzPts val="1800"/>
              <a:buNone/>
              <a:defRPr sz="1350"/>
            </a:lvl6pPr>
            <a:lvl7pPr lvl="6">
              <a:spcBef>
                <a:spcPts val="0"/>
              </a:spcBef>
              <a:spcAft>
                <a:spcPts val="0"/>
              </a:spcAft>
              <a:buSzPts val="1800"/>
              <a:buNone/>
              <a:defRPr sz="1350"/>
            </a:lvl7pPr>
            <a:lvl8pPr lvl="7">
              <a:spcBef>
                <a:spcPts val="0"/>
              </a:spcBef>
              <a:spcAft>
                <a:spcPts val="0"/>
              </a:spcAft>
              <a:buSzPts val="1800"/>
              <a:buNone/>
              <a:defRPr sz="1350"/>
            </a:lvl8pPr>
            <a:lvl9pPr lvl="8">
              <a:spcBef>
                <a:spcPts val="0"/>
              </a:spcBef>
              <a:spcAft>
                <a:spcPts val="0"/>
              </a:spcAft>
              <a:buSzPts val="1800"/>
              <a:buNone/>
              <a:defRPr sz="1350"/>
            </a:lvl9pPr>
          </a:lstStyle>
          <a:p>
            <a:endParaRPr/>
          </a:p>
        </p:txBody>
      </p:sp>
      <p:sp>
        <p:nvSpPr>
          <p:cNvPr id="16" name="Google Shape;16;p2"/>
          <p:cNvSpPr txBox="1">
            <a:spLocks noGrp="1"/>
          </p:cNvSpPr>
          <p:nvPr>
            <p:ph type="body" idx="1"/>
          </p:nvPr>
        </p:nvSpPr>
        <p:spPr>
          <a:xfrm>
            <a:off x="347663" y="1406988"/>
            <a:ext cx="6191250" cy="3215812"/>
          </a:xfrm>
          <a:prstGeom prst="rect">
            <a:avLst/>
          </a:prstGeom>
          <a:noFill/>
          <a:ln>
            <a:noFill/>
          </a:ln>
        </p:spPr>
        <p:txBody>
          <a:bodyPr spcFirstLastPara="1" wrap="square" lIns="91400" tIns="91400" rIns="91400" bIns="91400" anchor="t" anchorCtr="0"/>
          <a:lstStyle>
            <a:lvl1pPr marL="342900" marR="0" lvl="0" indent="-171450" algn="l">
              <a:lnSpc>
                <a:spcPct val="100000"/>
              </a:lnSpc>
              <a:spcBef>
                <a:spcPts val="900"/>
              </a:spcBef>
              <a:spcAft>
                <a:spcPts val="0"/>
              </a:spcAft>
              <a:buClr>
                <a:schemeClr val="accent2"/>
              </a:buClr>
              <a:buSzPts val="1400"/>
              <a:buFont typeface="Arial"/>
              <a:buNone/>
              <a:defRPr sz="1050" b="0" i="0" u="none" strike="noStrike" cap="none">
                <a:solidFill>
                  <a:schemeClr val="accent2"/>
                </a:solidFill>
                <a:latin typeface="Arial"/>
                <a:ea typeface="Arial"/>
                <a:cs typeface="Arial"/>
                <a:sym typeface="Arial"/>
              </a:defRPr>
            </a:lvl1pPr>
            <a:lvl2pPr marL="685800" marR="0" lvl="1" indent="-171450" algn="l">
              <a:lnSpc>
                <a:spcPct val="100000"/>
              </a:lnSpc>
              <a:spcBef>
                <a:spcPts val="900"/>
              </a:spcBef>
              <a:spcAft>
                <a:spcPts val="0"/>
              </a:spcAft>
              <a:buClr>
                <a:srgbClr val="1D1E20"/>
              </a:buClr>
              <a:buSzPts val="1400"/>
              <a:buFont typeface="Arial"/>
              <a:buNone/>
              <a:defRPr sz="1050" b="0" i="0" u="none" strike="noStrike" cap="none">
                <a:solidFill>
                  <a:srgbClr val="1D1E20"/>
                </a:solidFill>
                <a:latin typeface="Arial"/>
                <a:ea typeface="Arial"/>
                <a:cs typeface="Arial"/>
                <a:sym typeface="Arial"/>
              </a:defRPr>
            </a:lvl2pPr>
            <a:lvl3pPr marL="1028700" marR="0" lvl="2" indent="-171450" algn="l">
              <a:lnSpc>
                <a:spcPct val="100000"/>
              </a:lnSpc>
              <a:spcBef>
                <a:spcPts val="600"/>
              </a:spcBef>
              <a:spcAft>
                <a:spcPts val="0"/>
              </a:spcAft>
              <a:buClr>
                <a:srgbClr val="1D1E20"/>
              </a:buClr>
              <a:buSzPts val="1200"/>
              <a:buFont typeface="Arial"/>
              <a:buNone/>
              <a:defRPr sz="900" b="0" i="0" u="none" strike="noStrike" cap="none">
                <a:solidFill>
                  <a:srgbClr val="1D1E20"/>
                </a:solidFill>
                <a:latin typeface="Verdana"/>
                <a:ea typeface="Verdana"/>
                <a:cs typeface="Verdana"/>
                <a:sym typeface="Verdana"/>
              </a:defRPr>
            </a:lvl3pPr>
            <a:lvl4pPr marL="1371600" marR="0" lvl="3" indent="-171450" algn="l">
              <a:lnSpc>
                <a:spcPct val="100000"/>
              </a:lnSpc>
              <a:spcBef>
                <a:spcPts val="150"/>
              </a:spcBef>
              <a:spcAft>
                <a:spcPts val="0"/>
              </a:spcAft>
              <a:buClr>
                <a:srgbClr val="1D1E20"/>
              </a:buClr>
              <a:buSzPts val="1000"/>
              <a:buFont typeface="Arial"/>
              <a:buNone/>
              <a:defRPr sz="750" b="0" i="0" u="none" strike="noStrike" cap="none">
                <a:solidFill>
                  <a:srgbClr val="1D1E20"/>
                </a:solidFill>
                <a:latin typeface="Verdana"/>
                <a:ea typeface="Verdana"/>
                <a:cs typeface="Verdana"/>
                <a:sym typeface="Verdana"/>
              </a:defRPr>
            </a:lvl4pPr>
            <a:lvl5pPr marL="1714500" marR="0" lvl="4" indent="-171450" algn="l">
              <a:lnSpc>
                <a:spcPct val="100000"/>
              </a:lnSpc>
              <a:spcBef>
                <a:spcPts val="300"/>
              </a:spcBef>
              <a:spcAft>
                <a:spcPts val="0"/>
              </a:spcAft>
              <a:buClr>
                <a:schemeClr val="dk1"/>
              </a:buClr>
              <a:buSzPts val="2000"/>
              <a:buFont typeface="Arial"/>
              <a:buNone/>
              <a:defRPr sz="1500" b="0" i="0" u="none" strike="noStrike" cap="none">
                <a:solidFill>
                  <a:schemeClr val="dk1"/>
                </a:solidFill>
                <a:latin typeface="Verdana"/>
                <a:ea typeface="Verdana"/>
                <a:cs typeface="Verdana"/>
                <a:sym typeface="Verdana"/>
              </a:defRPr>
            </a:lvl5pPr>
            <a:lvl6pPr marL="2057400" marR="0" lvl="5" indent="-266700" algn="l">
              <a:lnSpc>
                <a:spcPct val="100000"/>
              </a:lnSpc>
              <a:spcBef>
                <a:spcPts val="300"/>
              </a:spcBef>
              <a:spcAft>
                <a:spcPts val="0"/>
              </a:spcAft>
              <a:buClr>
                <a:schemeClr val="dk1"/>
              </a:buClr>
              <a:buSzPts val="2000"/>
              <a:buFont typeface="Arial"/>
              <a:buChar char="•"/>
              <a:defRPr sz="1500" b="0" i="0" u="none" strike="noStrike" cap="none">
                <a:solidFill>
                  <a:schemeClr val="dk1"/>
                </a:solidFill>
                <a:latin typeface="Arial"/>
                <a:ea typeface="Arial"/>
                <a:cs typeface="Arial"/>
                <a:sym typeface="Arial"/>
              </a:defRPr>
            </a:lvl6pPr>
            <a:lvl7pPr marL="2400300" marR="0" lvl="6" indent="-266700" algn="l">
              <a:lnSpc>
                <a:spcPct val="100000"/>
              </a:lnSpc>
              <a:spcBef>
                <a:spcPts val="300"/>
              </a:spcBef>
              <a:spcAft>
                <a:spcPts val="0"/>
              </a:spcAft>
              <a:buClr>
                <a:schemeClr val="dk1"/>
              </a:buClr>
              <a:buSzPts val="2000"/>
              <a:buFont typeface="Arial"/>
              <a:buChar char="•"/>
              <a:defRPr sz="1500" b="0" i="0" u="none" strike="noStrike" cap="none">
                <a:solidFill>
                  <a:schemeClr val="dk1"/>
                </a:solidFill>
                <a:latin typeface="Arial"/>
                <a:ea typeface="Arial"/>
                <a:cs typeface="Arial"/>
                <a:sym typeface="Arial"/>
              </a:defRPr>
            </a:lvl7pPr>
            <a:lvl8pPr marL="2743200" marR="0" lvl="7" indent="-266700" algn="l">
              <a:lnSpc>
                <a:spcPct val="100000"/>
              </a:lnSpc>
              <a:spcBef>
                <a:spcPts val="300"/>
              </a:spcBef>
              <a:spcAft>
                <a:spcPts val="0"/>
              </a:spcAft>
              <a:buClr>
                <a:schemeClr val="dk1"/>
              </a:buClr>
              <a:buSzPts val="2000"/>
              <a:buFont typeface="Arial"/>
              <a:buChar char="•"/>
              <a:defRPr sz="1500" b="0" i="0" u="none" strike="noStrike" cap="none">
                <a:solidFill>
                  <a:schemeClr val="dk1"/>
                </a:solidFill>
                <a:latin typeface="Arial"/>
                <a:ea typeface="Arial"/>
                <a:cs typeface="Arial"/>
                <a:sym typeface="Arial"/>
              </a:defRPr>
            </a:lvl8pPr>
            <a:lvl9pPr marL="3086100" marR="0" lvl="8" indent="-266700" algn="l">
              <a:lnSpc>
                <a:spcPct val="100000"/>
              </a:lnSpc>
              <a:spcBef>
                <a:spcPts val="300"/>
              </a:spcBef>
              <a:spcAft>
                <a:spcPts val="0"/>
              </a:spcAft>
              <a:buClr>
                <a:schemeClr val="dk1"/>
              </a:buClr>
              <a:buSzPts val="2000"/>
              <a:buFont typeface="Arial"/>
              <a:buChar char="•"/>
              <a:defRPr sz="1500" b="0" i="0" u="none" strike="noStrike" cap="none">
                <a:solidFill>
                  <a:schemeClr val="dk1"/>
                </a:solidFill>
                <a:latin typeface="Arial"/>
                <a:ea typeface="Arial"/>
                <a:cs typeface="Arial"/>
                <a:sym typeface="Arial"/>
              </a:defRPr>
            </a:lvl9pPr>
          </a:lstStyle>
          <a:p>
            <a:endParaRPr/>
          </a:p>
        </p:txBody>
      </p:sp>
      <p:sp>
        <p:nvSpPr>
          <p:cNvPr id="17" name="Google Shape;17;p2"/>
          <p:cNvSpPr txBox="1">
            <a:spLocks noGrp="1"/>
          </p:cNvSpPr>
          <p:nvPr>
            <p:ph type="sldNum" idx="12"/>
          </p:nvPr>
        </p:nvSpPr>
        <p:spPr>
          <a:xfrm>
            <a:off x="4914900" y="4767265"/>
            <a:ext cx="1600200" cy="3762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Clr>
                <a:schemeClr val="accent3"/>
              </a:buClr>
              <a:buSzPts val="200"/>
              <a:buFont typeface="Arial"/>
              <a:buNone/>
              <a:defRPr sz="600">
                <a:solidFill>
                  <a:schemeClr val="accent3"/>
                </a:solidFill>
              </a:defRPr>
            </a:lvl1pPr>
            <a:lvl2pPr marL="0" lvl="1" indent="0" algn="r">
              <a:lnSpc>
                <a:spcPct val="100000"/>
              </a:lnSpc>
              <a:spcBef>
                <a:spcPts val="0"/>
              </a:spcBef>
              <a:spcAft>
                <a:spcPts val="0"/>
              </a:spcAft>
              <a:buClr>
                <a:schemeClr val="accent3"/>
              </a:buClr>
              <a:buSzPts val="200"/>
              <a:buFont typeface="Arial"/>
              <a:buNone/>
              <a:defRPr sz="600">
                <a:solidFill>
                  <a:schemeClr val="accent3"/>
                </a:solidFill>
              </a:defRPr>
            </a:lvl2pPr>
            <a:lvl3pPr marL="0" lvl="2" indent="0" algn="r">
              <a:lnSpc>
                <a:spcPct val="100000"/>
              </a:lnSpc>
              <a:spcBef>
                <a:spcPts val="0"/>
              </a:spcBef>
              <a:spcAft>
                <a:spcPts val="0"/>
              </a:spcAft>
              <a:buClr>
                <a:schemeClr val="accent3"/>
              </a:buClr>
              <a:buSzPts val="200"/>
              <a:buFont typeface="Arial"/>
              <a:buNone/>
              <a:defRPr sz="600">
                <a:solidFill>
                  <a:schemeClr val="accent3"/>
                </a:solidFill>
              </a:defRPr>
            </a:lvl3pPr>
            <a:lvl4pPr marL="0" lvl="3" indent="0" algn="r">
              <a:lnSpc>
                <a:spcPct val="100000"/>
              </a:lnSpc>
              <a:spcBef>
                <a:spcPts val="0"/>
              </a:spcBef>
              <a:spcAft>
                <a:spcPts val="0"/>
              </a:spcAft>
              <a:buClr>
                <a:schemeClr val="accent3"/>
              </a:buClr>
              <a:buSzPts val="200"/>
              <a:buFont typeface="Arial"/>
              <a:buNone/>
              <a:defRPr sz="600">
                <a:solidFill>
                  <a:schemeClr val="accent3"/>
                </a:solidFill>
              </a:defRPr>
            </a:lvl4pPr>
            <a:lvl5pPr marL="0" lvl="4" indent="0" algn="r">
              <a:lnSpc>
                <a:spcPct val="100000"/>
              </a:lnSpc>
              <a:spcBef>
                <a:spcPts val="0"/>
              </a:spcBef>
              <a:spcAft>
                <a:spcPts val="0"/>
              </a:spcAft>
              <a:buClr>
                <a:schemeClr val="accent3"/>
              </a:buClr>
              <a:buSzPts val="200"/>
              <a:buFont typeface="Arial"/>
              <a:buNone/>
              <a:defRPr sz="600">
                <a:solidFill>
                  <a:schemeClr val="accent3"/>
                </a:solidFill>
              </a:defRPr>
            </a:lvl5pPr>
            <a:lvl6pPr marL="0" lvl="5" indent="0" algn="r">
              <a:lnSpc>
                <a:spcPct val="100000"/>
              </a:lnSpc>
              <a:spcBef>
                <a:spcPts val="0"/>
              </a:spcBef>
              <a:spcAft>
                <a:spcPts val="0"/>
              </a:spcAft>
              <a:buClr>
                <a:schemeClr val="accent3"/>
              </a:buClr>
              <a:buSzPts val="200"/>
              <a:buFont typeface="Arial"/>
              <a:buNone/>
              <a:defRPr sz="600">
                <a:solidFill>
                  <a:schemeClr val="accent3"/>
                </a:solidFill>
              </a:defRPr>
            </a:lvl6pPr>
            <a:lvl7pPr marL="0" lvl="6" indent="0" algn="r">
              <a:lnSpc>
                <a:spcPct val="100000"/>
              </a:lnSpc>
              <a:spcBef>
                <a:spcPts val="0"/>
              </a:spcBef>
              <a:spcAft>
                <a:spcPts val="0"/>
              </a:spcAft>
              <a:buClr>
                <a:schemeClr val="accent3"/>
              </a:buClr>
              <a:buSzPts val="200"/>
              <a:buFont typeface="Arial"/>
              <a:buNone/>
              <a:defRPr sz="600">
                <a:solidFill>
                  <a:schemeClr val="accent3"/>
                </a:solidFill>
              </a:defRPr>
            </a:lvl7pPr>
            <a:lvl8pPr marL="0" lvl="7" indent="0" algn="r">
              <a:lnSpc>
                <a:spcPct val="100000"/>
              </a:lnSpc>
              <a:spcBef>
                <a:spcPts val="0"/>
              </a:spcBef>
              <a:spcAft>
                <a:spcPts val="0"/>
              </a:spcAft>
              <a:buClr>
                <a:schemeClr val="accent3"/>
              </a:buClr>
              <a:buSzPts val="200"/>
              <a:buFont typeface="Arial"/>
              <a:buNone/>
              <a:defRPr sz="600">
                <a:solidFill>
                  <a:schemeClr val="accent3"/>
                </a:solidFill>
              </a:defRPr>
            </a:lvl8pPr>
            <a:lvl9pPr marL="0" lvl="8" indent="0" algn="r">
              <a:lnSpc>
                <a:spcPct val="100000"/>
              </a:lnSpc>
              <a:spcBef>
                <a:spcPts val="0"/>
              </a:spcBef>
              <a:spcAft>
                <a:spcPts val="0"/>
              </a:spcAft>
              <a:buClr>
                <a:schemeClr val="accent3"/>
              </a:buClr>
              <a:buSzPts val="200"/>
              <a:buFont typeface="Arial"/>
              <a:buNone/>
              <a:defRPr sz="600">
                <a:solidFill>
                  <a:schemeClr val="accent3"/>
                </a:solidFil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181494093"/>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 plain a">
  <p:cSld name="Title slide - plain a">
    <p:spTree>
      <p:nvGrpSpPr>
        <p:cNvPr id="1" name="Shape 14"/>
        <p:cNvGrpSpPr/>
        <p:nvPr/>
      </p:nvGrpSpPr>
      <p:grpSpPr>
        <a:xfrm>
          <a:off x="0" y="0"/>
          <a:ext cx="0" cy="0"/>
          <a:chOff x="0" y="0"/>
          <a:chExt cx="0" cy="0"/>
        </a:xfrm>
      </p:grpSpPr>
      <p:sp>
        <p:nvSpPr>
          <p:cNvPr id="15" name="Google Shape;15;p2"/>
          <p:cNvSpPr txBox="1">
            <a:spLocks noGrp="1"/>
          </p:cNvSpPr>
          <p:nvPr>
            <p:ph type="title"/>
          </p:nvPr>
        </p:nvSpPr>
        <p:spPr>
          <a:xfrm>
            <a:off x="342900" y="831919"/>
            <a:ext cx="6172200" cy="568721"/>
          </a:xfrm>
          <a:prstGeom prst="rect">
            <a:avLst/>
          </a:prstGeom>
          <a:noFill/>
          <a:ln>
            <a:noFill/>
          </a:ln>
        </p:spPr>
        <p:txBody>
          <a:bodyPr spcFirstLastPara="1" wrap="square" lIns="91400" tIns="91400" rIns="91400" bIns="91400" anchor="ctr" anchorCtr="0"/>
          <a:lstStyle>
            <a:lvl1pPr marR="0" lvl="0" algn="l">
              <a:lnSpc>
                <a:spcPct val="100000"/>
              </a:lnSpc>
              <a:spcBef>
                <a:spcPts val="0"/>
              </a:spcBef>
              <a:spcAft>
                <a:spcPts val="0"/>
              </a:spcAft>
              <a:buClr>
                <a:schemeClr val="accent1"/>
              </a:buClr>
              <a:buSzPts val="2400"/>
              <a:buFont typeface="Arial"/>
              <a:buNone/>
              <a:defRPr sz="1800" b="0" i="0" u="none" strike="noStrike" cap="none">
                <a:solidFill>
                  <a:schemeClr val="accent1"/>
                </a:solidFill>
                <a:latin typeface="Arial"/>
                <a:ea typeface="Arial"/>
                <a:cs typeface="Arial"/>
                <a:sym typeface="Arial"/>
              </a:defRPr>
            </a:lvl1pPr>
            <a:lvl2pPr lvl="1">
              <a:spcBef>
                <a:spcPts val="0"/>
              </a:spcBef>
              <a:spcAft>
                <a:spcPts val="0"/>
              </a:spcAft>
              <a:buSzPts val="1800"/>
              <a:buNone/>
              <a:defRPr sz="1350"/>
            </a:lvl2pPr>
            <a:lvl3pPr lvl="2">
              <a:spcBef>
                <a:spcPts val="0"/>
              </a:spcBef>
              <a:spcAft>
                <a:spcPts val="0"/>
              </a:spcAft>
              <a:buSzPts val="1800"/>
              <a:buNone/>
              <a:defRPr sz="1350"/>
            </a:lvl3pPr>
            <a:lvl4pPr lvl="3">
              <a:spcBef>
                <a:spcPts val="0"/>
              </a:spcBef>
              <a:spcAft>
                <a:spcPts val="0"/>
              </a:spcAft>
              <a:buSzPts val="1800"/>
              <a:buNone/>
              <a:defRPr sz="1350"/>
            </a:lvl4pPr>
            <a:lvl5pPr lvl="4">
              <a:spcBef>
                <a:spcPts val="0"/>
              </a:spcBef>
              <a:spcAft>
                <a:spcPts val="0"/>
              </a:spcAft>
              <a:buSzPts val="1800"/>
              <a:buNone/>
              <a:defRPr sz="1350"/>
            </a:lvl5pPr>
            <a:lvl6pPr lvl="5">
              <a:spcBef>
                <a:spcPts val="0"/>
              </a:spcBef>
              <a:spcAft>
                <a:spcPts val="0"/>
              </a:spcAft>
              <a:buSzPts val="1800"/>
              <a:buNone/>
              <a:defRPr sz="1350"/>
            </a:lvl6pPr>
            <a:lvl7pPr lvl="6">
              <a:spcBef>
                <a:spcPts val="0"/>
              </a:spcBef>
              <a:spcAft>
                <a:spcPts val="0"/>
              </a:spcAft>
              <a:buSzPts val="1800"/>
              <a:buNone/>
              <a:defRPr sz="1350"/>
            </a:lvl7pPr>
            <a:lvl8pPr lvl="7">
              <a:spcBef>
                <a:spcPts val="0"/>
              </a:spcBef>
              <a:spcAft>
                <a:spcPts val="0"/>
              </a:spcAft>
              <a:buSzPts val="1800"/>
              <a:buNone/>
              <a:defRPr sz="1350"/>
            </a:lvl8pPr>
            <a:lvl9pPr lvl="8">
              <a:spcBef>
                <a:spcPts val="0"/>
              </a:spcBef>
              <a:spcAft>
                <a:spcPts val="0"/>
              </a:spcAft>
              <a:buSzPts val="1800"/>
              <a:buNone/>
              <a:defRPr sz="1350"/>
            </a:lvl9pPr>
          </a:lstStyle>
          <a:p>
            <a:endParaRPr/>
          </a:p>
        </p:txBody>
      </p:sp>
      <p:sp>
        <p:nvSpPr>
          <p:cNvPr id="16" name="Google Shape;16;p2"/>
          <p:cNvSpPr txBox="1">
            <a:spLocks noGrp="1"/>
          </p:cNvSpPr>
          <p:nvPr>
            <p:ph type="body" idx="1"/>
          </p:nvPr>
        </p:nvSpPr>
        <p:spPr>
          <a:xfrm>
            <a:off x="347663" y="1406988"/>
            <a:ext cx="6191250" cy="3215812"/>
          </a:xfrm>
          <a:prstGeom prst="rect">
            <a:avLst/>
          </a:prstGeom>
          <a:noFill/>
          <a:ln>
            <a:noFill/>
          </a:ln>
        </p:spPr>
        <p:txBody>
          <a:bodyPr spcFirstLastPara="1" wrap="square" lIns="91400" tIns="91400" rIns="91400" bIns="91400" anchor="t" anchorCtr="0"/>
          <a:lstStyle>
            <a:lvl1pPr marL="342900" marR="0" lvl="0" indent="-171450" algn="l">
              <a:lnSpc>
                <a:spcPct val="100000"/>
              </a:lnSpc>
              <a:spcBef>
                <a:spcPts val="900"/>
              </a:spcBef>
              <a:spcAft>
                <a:spcPts val="0"/>
              </a:spcAft>
              <a:buClr>
                <a:schemeClr val="accent2"/>
              </a:buClr>
              <a:buSzPts val="1400"/>
              <a:buFont typeface="Arial"/>
              <a:buNone/>
              <a:defRPr sz="1050" b="0" i="0" u="none" strike="noStrike" cap="none">
                <a:solidFill>
                  <a:schemeClr val="accent2"/>
                </a:solidFill>
                <a:latin typeface="Arial"/>
                <a:ea typeface="Arial"/>
                <a:cs typeface="Arial"/>
                <a:sym typeface="Arial"/>
              </a:defRPr>
            </a:lvl1pPr>
            <a:lvl2pPr marL="685800" marR="0" lvl="1" indent="-171450" algn="l">
              <a:lnSpc>
                <a:spcPct val="100000"/>
              </a:lnSpc>
              <a:spcBef>
                <a:spcPts val="900"/>
              </a:spcBef>
              <a:spcAft>
                <a:spcPts val="0"/>
              </a:spcAft>
              <a:buClr>
                <a:srgbClr val="1D1E20"/>
              </a:buClr>
              <a:buSzPts val="1400"/>
              <a:buFont typeface="Arial"/>
              <a:buNone/>
              <a:defRPr sz="1050" b="0" i="0" u="none" strike="noStrike" cap="none">
                <a:solidFill>
                  <a:srgbClr val="1D1E20"/>
                </a:solidFill>
                <a:latin typeface="Arial"/>
                <a:ea typeface="Arial"/>
                <a:cs typeface="Arial"/>
                <a:sym typeface="Arial"/>
              </a:defRPr>
            </a:lvl2pPr>
            <a:lvl3pPr marL="1028700" marR="0" lvl="2" indent="-171450" algn="l">
              <a:lnSpc>
                <a:spcPct val="100000"/>
              </a:lnSpc>
              <a:spcBef>
                <a:spcPts val="600"/>
              </a:spcBef>
              <a:spcAft>
                <a:spcPts val="0"/>
              </a:spcAft>
              <a:buClr>
                <a:srgbClr val="1D1E20"/>
              </a:buClr>
              <a:buSzPts val="1200"/>
              <a:buFont typeface="Arial"/>
              <a:buNone/>
              <a:defRPr sz="900" b="0" i="0" u="none" strike="noStrike" cap="none">
                <a:solidFill>
                  <a:srgbClr val="1D1E20"/>
                </a:solidFill>
                <a:latin typeface="Verdana"/>
                <a:ea typeface="Verdana"/>
                <a:cs typeface="Verdana"/>
                <a:sym typeface="Verdana"/>
              </a:defRPr>
            </a:lvl3pPr>
            <a:lvl4pPr marL="1371600" marR="0" lvl="3" indent="-171450" algn="l">
              <a:lnSpc>
                <a:spcPct val="100000"/>
              </a:lnSpc>
              <a:spcBef>
                <a:spcPts val="150"/>
              </a:spcBef>
              <a:spcAft>
                <a:spcPts val="0"/>
              </a:spcAft>
              <a:buClr>
                <a:srgbClr val="1D1E20"/>
              </a:buClr>
              <a:buSzPts val="1000"/>
              <a:buFont typeface="Arial"/>
              <a:buNone/>
              <a:defRPr sz="750" b="0" i="0" u="none" strike="noStrike" cap="none">
                <a:solidFill>
                  <a:srgbClr val="1D1E20"/>
                </a:solidFill>
                <a:latin typeface="Verdana"/>
                <a:ea typeface="Verdana"/>
                <a:cs typeface="Verdana"/>
                <a:sym typeface="Verdana"/>
              </a:defRPr>
            </a:lvl4pPr>
            <a:lvl5pPr marL="1714500" marR="0" lvl="4" indent="-171450" algn="l">
              <a:lnSpc>
                <a:spcPct val="100000"/>
              </a:lnSpc>
              <a:spcBef>
                <a:spcPts val="300"/>
              </a:spcBef>
              <a:spcAft>
                <a:spcPts val="0"/>
              </a:spcAft>
              <a:buClr>
                <a:schemeClr val="dk1"/>
              </a:buClr>
              <a:buSzPts val="2000"/>
              <a:buFont typeface="Arial"/>
              <a:buNone/>
              <a:defRPr sz="1500" b="0" i="0" u="none" strike="noStrike" cap="none">
                <a:solidFill>
                  <a:schemeClr val="dk1"/>
                </a:solidFill>
                <a:latin typeface="Verdana"/>
                <a:ea typeface="Verdana"/>
                <a:cs typeface="Verdana"/>
                <a:sym typeface="Verdana"/>
              </a:defRPr>
            </a:lvl5pPr>
            <a:lvl6pPr marL="2057400" marR="0" lvl="5" indent="-266700" algn="l">
              <a:lnSpc>
                <a:spcPct val="100000"/>
              </a:lnSpc>
              <a:spcBef>
                <a:spcPts val="300"/>
              </a:spcBef>
              <a:spcAft>
                <a:spcPts val="0"/>
              </a:spcAft>
              <a:buClr>
                <a:schemeClr val="dk1"/>
              </a:buClr>
              <a:buSzPts val="2000"/>
              <a:buFont typeface="Arial"/>
              <a:buChar char="•"/>
              <a:defRPr sz="1500" b="0" i="0" u="none" strike="noStrike" cap="none">
                <a:solidFill>
                  <a:schemeClr val="dk1"/>
                </a:solidFill>
                <a:latin typeface="Arial"/>
                <a:ea typeface="Arial"/>
                <a:cs typeface="Arial"/>
                <a:sym typeface="Arial"/>
              </a:defRPr>
            </a:lvl6pPr>
            <a:lvl7pPr marL="2400300" marR="0" lvl="6" indent="-266700" algn="l">
              <a:lnSpc>
                <a:spcPct val="100000"/>
              </a:lnSpc>
              <a:spcBef>
                <a:spcPts val="300"/>
              </a:spcBef>
              <a:spcAft>
                <a:spcPts val="0"/>
              </a:spcAft>
              <a:buClr>
                <a:schemeClr val="dk1"/>
              </a:buClr>
              <a:buSzPts val="2000"/>
              <a:buFont typeface="Arial"/>
              <a:buChar char="•"/>
              <a:defRPr sz="1500" b="0" i="0" u="none" strike="noStrike" cap="none">
                <a:solidFill>
                  <a:schemeClr val="dk1"/>
                </a:solidFill>
                <a:latin typeface="Arial"/>
                <a:ea typeface="Arial"/>
                <a:cs typeface="Arial"/>
                <a:sym typeface="Arial"/>
              </a:defRPr>
            </a:lvl7pPr>
            <a:lvl8pPr marL="2743200" marR="0" lvl="7" indent="-266700" algn="l">
              <a:lnSpc>
                <a:spcPct val="100000"/>
              </a:lnSpc>
              <a:spcBef>
                <a:spcPts val="300"/>
              </a:spcBef>
              <a:spcAft>
                <a:spcPts val="0"/>
              </a:spcAft>
              <a:buClr>
                <a:schemeClr val="dk1"/>
              </a:buClr>
              <a:buSzPts val="2000"/>
              <a:buFont typeface="Arial"/>
              <a:buChar char="•"/>
              <a:defRPr sz="1500" b="0" i="0" u="none" strike="noStrike" cap="none">
                <a:solidFill>
                  <a:schemeClr val="dk1"/>
                </a:solidFill>
                <a:latin typeface="Arial"/>
                <a:ea typeface="Arial"/>
                <a:cs typeface="Arial"/>
                <a:sym typeface="Arial"/>
              </a:defRPr>
            </a:lvl8pPr>
            <a:lvl9pPr marL="3086100" marR="0" lvl="8" indent="-266700" algn="l">
              <a:lnSpc>
                <a:spcPct val="100000"/>
              </a:lnSpc>
              <a:spcBef>
                <a:spcPts val="300"/>
              </a:spcBef>
              <a:spcAft>
                <a:spcPts val="0"/>
              </a:spcAft>
              <a:buClr>
                <a:schemeClr val="dk1"/>
              </a:buClr>
              <a:buSzPts val="2000"/>
              <a:buFont typeface="Arial"/>
              <a:buChar char="•"/>
              <a:defRPr sz="1500" b="0" i="0" u="none" strike="noStrike" cap="none">
                <a:solidFill>
                  <a:schemeClr val="dk1"/>
                </a:solidFill>
                <a:latin typeface="Arial"/>
                <a:ea typeface="Arial"/>
                <a:cs typeface="Arial"/>
                <a:sym typeface="Arial"/>
              </a:defRPr>
            </a:lvl9pPr>
          </a:lstStyle>
          <a:p>
            <a:endParaRPr/>
          </a:p>
        </p:txBody>
      </p:sp>
      <p:sp>
        <p:nvSpPr>
          <p:cNvPr id="17" name="Google Shape;17;p2"/>
          <p:cNvSpPr txBox="1">
            <a:spLocks noGrp="1"/>
          </p:cNvSpPr>
          <p:nvPr>
            <p:ph type="sldNum" idx="12"/>
          </p:nvPr>
        </p:nvSpPr>
        <p:spPr>
          <a:xfrm>
            <a:off x="4914900" y="4767265"/>
            <a:ext cx="1600200" cy="3762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Clr>
                <a:schemeClr val="accent3"/>
              </a:buClr>
              <a:buSzPts val="200"/>
              <a:buFont typeface="Arial"/>
              <a:buNone/>
              <a:defRPr sz="600">
                <a:solidFill>
                  <a:schemeClr val="accent3"/>
                </a:solidFill>
              </a:defRPr>
            </a:lvl1pPr>
            <a:lvl2pPr marL="0" lvl="1" indent="0" algn="r">
              <a:lnSpc>
                <a:spcPct val="100000"/>
              </a:lnSpc>
              <a:spcBef>
                <a:spcPts val="0"/>
              </a:spcBef>
              <a:spcAft>
                <a:spcPts val="0"/>
              </a:spcAft>
              <a:buClr>
                <a:schemeClr val="accent3"/>
              </a:buClr>
              <a:buSzPts val="200"/>
              <a:buFont typeface="Arial"/>
              <a:buNone/>
              <a:defRPr sz="600">
                <a:solidFill>
                  <a:schemeClr val="accent3"/>
                </a:solidFill>
              </a:defRPr>
            </a:lvl2pPr>
            <a:lvl3pPr marL="0" lvl="2" indent="0" algn="r">
              <a:lnSpc>
                <a:spcPct val="100000"/>
              </a:lnSpc>
              <a:spcBef>
                <a:spcPts val="0"/>
              </a:spcBef>
              <a:spcAft>
                <a:spcPts val="0"/>
              </a:spcAft>
              <a:buClr>
                <a:schemeClr val="accent3"/>
              </a:buClr>
              <a:buSzPts val="200"/>
              <a:buFont typeface="Arial"/>
              <a:buNone/>
              <a:defRPr sz="600">
                <a:solidFill>
                  <a:schemeClr val="accent3"/>
                </a:solidFill>
              </a:defRPr>
            </a:lvl3pPr>
            <a:lvl4pPr marL="0" lvl="3" indent="0" algn="r">
              <a:lnSpc>
                <a:spcPct val="100000"/>
              </a:lnSpc>
              <a:spcBef>
                <a:spcPts val="0"/>
              </a:spcBef>
              <a:spcAft>
                <a:spcPts val="0"/>
              </a:spcAft>
              <a:buClr>
                <a:schemeClr val="accent3"/>
              </a:buClr>
              <a:buSzPts val="200"/>
              <a:buFont typeface="Arial"/>
              <a:buNone/>
              <a:defRPr sz="600">
                <a:solidFill>
                  <a:schemeClr val="accent3"/>
                </a:solidFill>
              </a:defRPr>
            </a:lvl4pPr>
            <a:lvl5pPr marL="0" lvl="4" indent="0" algn="r">
              <a:lnSpc>
                <a:spcPct val="100000"/>
              </a:lnSpc>
              <a:spcBef>
                <a:spcPts val="0"/>
              </a:spcBef>
              <a:spcAft>
                <a:spcPts val="0"/>
              </a:spcAft>
              <a:buClr>
                <a:schemeClr val="accent3"/>
              </a:buClr>
              <a:buSzPts val="200"/>
              <a:buFont typeface="Arial"/>
              <a:buNone/>
              <a:defRPr sz="600">
                <a:solidFill>
                  <a:schemeClr val="accent3"/>
                </a:solidFill>
              </a:defRPr>
            </a:lvl5pPr>
            <a:lvl6pPr marL="0" lvl="5" indent="0" algn="r">
              <a:lnSpc>
                <a:spcPct val="100000"/>
              </a:lnSpc>
              <a:spcBef>
                <a:spcPts val="0"/>
              </a:spcBef>
              <a:spcAft>
                <a:spcPts val="0"/>
              </a:spcAft>
              <a:buClr>
                <a:schemeClr val="accent3"/>
              </a:buClr>
              <a:buSzPts val="200"/>
              <a:buFont typeface="Arial"/>
              <a:buNone/>
              <a:defRPr sz="600">
                <a:solidFill>
                  <a:schemeClr val="accent3"/>
                </a:solidFill>
              </a:defRPr>
            </a:lvl6pPr>
            <a:lvl7pPr marL="0" lvl="6" indent="0" algn="r">
              <a:lnSpc>
                <a:spcPct val="100000"/>
              </a:lnSpc>
              <a:spcBef>
                <a:spcPts val="0"/>
              </a:spcBef>
              <a:spcAft>
                <a:spcPts val="0"/>
              </a:spcAft>
              <a:buClr>
                <a:schemeClr val="accent3"/>
              </a:buClr>
              <a:buSzPts val="200"/>
              <a:buFont typeface="Arial"/>
              <a:buNone/>
              <a:defRPr sz="600">
                <a:solidFill>
                  <a:schemeClr val="accent3"/>
                </a:solidFill>
              </a:defRPr>
            </a:lvl7pPr>
            <a:lvl8pPr marL="0" lvl="7" indent="0" algn="r">
              <a:lnSpc>
                <a:spcPct val="100000"/>
              </a:lnSpc>
              <a:spcBef>
                <a:spcPts val="0"/>
              </a:spcBef>
              <a:spcAft>
                <a:spcPts val="0"/>
              </a:spcAft>
              <a:buClr>
                <a:schemeClr val="accent3"/>
              </a:buClr>
              <a:buSzPts val="200"/>
              <a:buFont typeface="Arial"/>
              <a:buNone/>
              <a:defRPr sz="600">
                <a:solidFill>
                  <a:schemeClr val="accent3"/>
                </a:solidFill>
              </a:defRPr>
            </a:lvl8pPr>
            <a:lvl9pPr marL="0" lvl="8" indent="0" algn="r">
              <a:lnSpc>
                <a:spcPct val="100000"/>
              </a:lnSpc>
              <a:spcBef>
                <a:spcPts val="0"/>
              </a:spcBef>
              <a:spcAft>
                <a:spcPts val="0"/>
              </a:spcAft>
              <a:buClr>
                <a:schemeClr val="accent3"/>
              </a:buClr>
              <a:buSzPts val="200"/>
              <a:buFont typeface="Arial"/>
              <a:buNone/>
              <a:defRPr sz="600">
                <a:solidFill>
                  <a:schemeClr val="accent3"/>
                </a:solidFil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094582881"/>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plain a">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342900" y="831918"/>
            <a:ext cx="6172200" cy="568721"/>
          </a:xfrm>
          <a:prstGeom prst="rect">
            <a:avLst/>
          </a:prstGeom>
        </p:spPr>
        <p:txBody>
          <a:bodyPr vert="horz" lIns="0" tIns="0" rIns="0" bIns="0" rtlCol="0" anchor="ctr">
            <a:noAutofit/>
          </a:bodyPr>
          <a:lstStyle/>
          <a:p>
            <a:r>
              <a:rPr lang="en-US" dirty="0"/>
              <a:t>Click to edit Master title style</a:t>
            </a:r>
          </a:p>
        </p:txBody>
      </p:sp>
      <p:sp>
        <p:nvSpPr>
          <p:cNvPr id="5" name="Text Placeholder 4"/>
          <p:cNvSpPr>
            <a:spLocks noGrp="1"/>
          </p:cNvSpPr>
          <p:nvPr>
            <p:ph type="body" sz="quarter" idx="10"/>
          </p:nvPr>
        </p:nvSpPr>
        <p:spPr>
          <a:xfrm>
            <a:off x="347663" y="1406988"/>
            <a:ext cx="6191250" cy="3215812"/>
          </a:xfrm>
        </p:spPr>
        <p:txBody>
          <a:bodyPr/>
          <a:lstStyle>
            <a:lvl1pPr>
              <a:spcBef>
                <a:spcPts val="900"/>
              </a:spcBef>
              <a:defRPr sz="1050"/>
            </a:lvl1pPr>
            <a:lvl2pPr marL="342900" indent="0">
              <a:spcBef>
                <a:spcPts val="900"/>
              </a:spcBef>
              <a:defRPr sz="1050">
                <a:latin typeface="Arial"/>
              </a:defRPr>
            </a:lvl2pPr>
          </a:lstStyle>
          <a:p>
            <a:pPr lvl="0"/>
            <a:r>
              <a:rPr lang="en-CA"/>
              <a:t>Click to edit Master text styles</a:t>
            </a:r>
          </a:p>
          <a:p>
            <a:pPr lvl="1"/>
            <a:r>
              <a:rPr lang="en-CA"/>
              <a:t>Second level</a:t>
            </a:r>
          </a:p>
        </p:txBody>
      </p:sp>
      <p:sp>
        <p:nvSpPr>
          <p:cNvPr id="13" name="Slide Number Placeholder 3"/>
          <p:cNvSpPr>
            <a:spLocks noGrp="1"/>
          </p:cNvSpPr>
          <p:nvPr>
            <p:ph type="sldNum" sz="quarter" idx="4"/>
          </p:nvPr>
        </p:nvSpPr>
        <p:spPr>
          <a:xfrm>
            <a:off x="4914900" y="4767264"/>
            <a:ext cx="1600200" cy="376237"/>
          </a:xfrm>
          <a:prstGeom prst="rect">
            <a:avLst/>
          </a:prstGeom>
        </p:spPr>
        <p:txBody>
          <a:bodyPr vert="horz" lIns="0" tIns="0" rIns="0" bIns="0" rtlCol="0" anchor="ctr"/>
          <a:lstStyle>
            <a:lvl1pPr algn="r">
              <a:defRPr sz="600">
                <a:solidFill>
                  <a:schemeClr val="accent3"/>
                </a:solidFill>
              </a:defRPr>
            </a:lvl1pPr>
          </a:lstStyle>
          <a:p>
            <a:fld id="{CF0A3129-E875-6648-A0B3-8ABAE574B041}" type="slidenum">
              <a:rPr lang="en-US"/>
              <a:pPr/>
              <a:t>‹#›</a:t>
            </a:fld>
            <a:endParaRPr lang="en-US" dirty="0"/>
          </a:p>
        </p:txBody>
      </p:sp>
      <p:grpSp>
        <p:nvGrpSpPr>
          <p:cNvPr id="6" name="Group 5"/>
          <p:cNvGrpSpPr/>
          <p:nvPr userDrawn="1"/>
        </p:nvGrpSpPr>
        <p:grpSpPr>
          <a:xfrm>
            <a:off x="352627" y="4788939"/>
            <a:ext cx="4552950" cy="282179"/>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600" dirty="0"/>
                <a:t>SNOMED International – Leading healthcare terminology, worldwide | </a:t>
              </a:r>
              <a:r>
                <a:rPr lang="en-US" sz="600" dirty="0">
                  <a:hlinkClick r:id="rId2"/>
                </a:rPr>
                <a:t>www.snomed.org</a:t>
              </a:r>
              <a:r>
                <a:rPr lang="en-US" sz="600" dirty="0"/>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9"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600" dirty="0">
                  <a:hlinkClick r:id="rId4"/>
                </a:rPr>
                <a:t>@Snomedct </a:t>
              </a:r>
              <a:r>
                <a:rPr lang="de-DE" sz="600" dirty="0"/>
                <a:t>| </a:t>
              </a:r>
              <a:r>
                <a:rPr lang="en-US" sz="600" dirty="0"/>
                <a:t>© 2019 IHTSDO </a:t>
              </a:r>
            </a:p>
          </p:txBody>
        </p:sp>
      </p:grpSp>
    </p:spTree>
    <p:extLst>
      <p:ext uri="{BB962C8B-B14F-4D97-AF65-F5344CB8AC3E}">
        <p14:creationId xmlns:p14="http://schemas.microsoft.com/office/powerpoint/2010/main" val="2860300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5119687" y="920750"/>
            <a:ext cx="1738313" cy="4222750"/>
          </a:xfrm>
          <a:prstGeom prst="rect">
            <a:avLst/>
          </a:prstGeom>
        </p:spPr>
        <p:txBody>
          <a:bodyPr vert="horz"/>
          <a:lstStyle/>
          <a:p>
            <a:endParaRPr lang="en-US" dirty="0"/>
          </a:p>
        </p:txBody>
      </p:sp>
      <p:sp>
        <p:nvSpPr>
          <p:cNvPr id="4" name="Slide Number Placeholder 3"/>
          <p:cNvSpPr>
            <a:spLocks noGrp="1"/>
          </p:cNvSpPr>
          <p:nvPr>
            <p:ph type="sldNum" sz="quarter" idx="11"/>
          </p:nvPr>
        </p:nvSpPr>
        <p:spPr/>
        <p:txBody>
          <a:bodyPr/>
          <a:lstStyle/>
          <a:p>
            <a:fld id="{CF0A3129-E875-6648-A0B3-8ABAE574B041}" type="slidenum">
              <a:rPr lang="en-US"/>
              <a:pPr/>
              <a:t>‹#›</a:t>
            </a:fld>
            <a:endParaRPr lang="en-US" dirty="0"/>
          </a:p>
        </p:txBody>
      </p:sp>
      <p:sp>
        <p:nvSpPr>
          <p:cNvPr id="7" name="Title Placeholder 1"/>
          <p:cNvSpPr>
            <a:spLocks noGrp="1"/>
          </p:cNvSpPr>
          <p:nvPr>
            <p:ph type="title"/>
          </p:nvPr>
        </p:nvSpPr>
        <p:spPr>
          <a:xfrm>
            <a:off x="342900" y="831918"/>
            <a:ext cx="6172200" cy="568721"/>
          </a:xfrm>
          <a:prstGeom prst="rect">
            <a:avLst/>
          </a:prstGeom>
        </p:spPr>
        <p:txBody>
          <a:bodyPr vert="horz" lIns="0" tIns="0" rIns="0" bIns="0" rtlCol="0" anchor="ctr">
            <a:noAutofit/>
          </a:bodyPr>
          <a:lstStyle/>
          <a:p>
            <a:r>
              <a:rPr lang="en-US" dirty="0"/>
              <a:t>Click to edit Master title style</a:t>
            </a:r>
          </a:p>
        </p:txBody>
      </p:sp>
      <p:sp>
        <p:nvSpPr>
          <p:cNvPr id="8" name="Text Placeholder 4"/>
          <p:cNvSpPr>
            <a:spLocks noGrp="1"/>
          </p:cNvSpPr>
          <p:nvPr>
            <p:ph type="body" sz="quarter" idx="10"/>
          </p:nvPr>
        </p:nvSpPr>
        <p:spPr>
          <a:xfrm>
            <a:off x="347663" y="1406988"/>
            <a:ext cx="6191250" cy="3215812"/>
          </a:xfrm>
        </p:spPr>
        <p:txBody>
          <a:bodyPr/>
          <a:lstStyle>
            <a:lvl1pPr>
              <a:spcBef>
                <a:spcPts val="900"/>
              </a:spcBef>
              <a:defRPr sz="1050"/>
            </a:lvl1pPr>
            <a:lvl2pPr marL="342900" indent="0">
              <a:spcBef>
                <a:spcPts val="900"/>
              </a:spcBef>
              <a:defRPr sz="1050">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352627" y="4788939"/>
            <a:ext cx="4552950" cy="282179"/>
            <a:chOff x="457199" y="4767262"/>
            <a:chExt cx="6070600" cy="376238"/>
          </a:xfrm>
        </p:grpSpPr>
        <p:sp>
          <p:nvSpPr>
            <p:cNvPr id="9"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600" dirty="0"/>
                <a:t>SNOMED International – Leading healthcare terminology, worldwide | </a:t>
              </a:r>
              <a:r>
                <a:rPr lang="en-US" sz="600" dirty="0">
                  <a:hlinkClick r:id="rId2"/>
                </a:rPr>
                <a:t>www.snomed.org</a:t>
              </a:r>
              <a:r>
                <a:rPr lang="en-US" sz="600" dirty="0"/>
                <a:t> |</a:t>
              </a:r>
            </a:p>
          </p:txBody>
        </p:sp>
        <p:pic>
          <p:nvPicPr>
            <p:cNvPr id="10"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1"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600" dirty="0">
                  <a:hlinkClick r:id="rId4"/>
                </a:rPr>
                <a:t>@Snomedct </a:t>
              </a:r>
              <a:r>
                <a:rPr lang="de-DE" sz="600" dirty="0"/>
                <a:t>| </a:t>
              </a:r>
              <a:r>
                <a:rPr lang="en-US" sz="600" dirty="0"/>
                <a:t>© 2019 IHTSDO </a:t>
              </a:r>
            </a:p>
          </p:txBody>
        </p:sp>
      </p:grpSp>
    </p:spTree>
    <p:extLst>
      <p:ext uri="{BB962C8B-B14F-4D97-AF65-F5344CB8AC3E}">
        <p14:creationId xmlns:p14="http://schemas.microsoft.com/office/powerpoint/2010/main" val="3099674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347662" y="1406988"/>
            <a:ext cx="2915083" cy="3215812"/>
          </a:xfrm>
        </p:spPr>
        <p:txBody>
          <a:bodyPr/>
          <a:lstStyle>
            <a:lvl1pPr>
              <a:spcBef>
                <a:spcPts val="900"/>
              </a:spcBef>
              <a:defRPr sz="1350"/>
            </a:lvl1pPr>
            <a:lvl2pPr marL="342900" indent="0">
              <a:spcBef>
                <a:spcPts val="900"/>
              </a:spcBef>
              <a:defRPr sz="1350">
                <a:latin typeface="Arial"/>
              </a:defRPr>
            </a:lvl2pPr>
          </a:lstStyle>
          <a:p>
            <a:pPr lvl="0"/>
            <a:r>
              <a:rPr lang="en-CA"/>
              <a:t>Click to edit Master text styles</a:t>
            </a:r>
          </a:p>
          <a:p>
            <a:pPr lvl="1"/>
            <a:r>
              <a:rPr lang="en-CA" dirty="0"/>
              <a:t>Second level</a:t>
            </a:r>
          </a:p>
        </p:txBody>
      </p:sp>
      <p:sp>
        <p:nvSpPr>
          <p:cNvPr id="5" name="Text Placeholder 4"/>
          <p:cNvSpPr>
            <a:spLocks noGrp="1"/>
          </p:cNvSpPr>
          <p:nvPr>
            <p:ph type="body" sz="quarter" idx="12"/>
          </p:nvPr>
        </p:nvSpPr>
        <p:spPr>
          <a:xfrm>
            <a:off x="3366655" y="1420838"/>
            <a:ext cx="3127670" cy="3215812"/>
          </a:xfrm>
        </p:spPr>
        <p:txBody>
          <a:bodyPr/>
          <a:lstStyle>
            <a:lvl1pPr>
              <a:spcBef>
                <a:spcPts val="900"/>
              </a:spcBef>
              <a:defRPr sz="1350"/>
            </a:lvl1pPr>
            <a:lvl2pPr marL="342900" indent="0">
              <a:spcBef>
                <a:spcPts val="900"/>
              </a:spcBef>
              <a:defRPr sz="1350">
                <a:latin typeface="Arial"/>
              </a:defRPr>
            </a:lvl2pPr>
          </a:lstStyle>
          <a:p>
            <a:pPr lvl="0"/>
            <a:r>
              <a:rPr lang="en-CA"/>
              <a:t>Click to edit Master text styles</a:t>
            </a:r>
          </a:p>
          <a:p>
            <a:pPr lvl="1"/>
            <a:r>
              <a:rPr lang="en-CA" dirty="0"/>
              <a:t>Second level</a:t>
            </a:r>
          </a:p>
        </p:txBody>
      </p:sp>
    </p:spTree>
    <p:extLst>
      <p:ext uri="{BB962C8B-B14F-4D97-AF65-F5344CB8AC3E}">
        <p14:creationId xmlns:p14="http://schemas.microsoft.com/office/powerpoint/2010/main" val="677041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347662" y="3532909"/>
            <a:ext cx="6167438" cy="1089891"/>
          </a:xfrm>
        </p:spPr>
        <p:txBody>
          <a:bodyPr/>
          <a:lstStyle>
            <a:lvl1pPr>
              <a:spcBef>
                <a:spcPts val="900"/>
              </a:spcBef>
              <a:defRPr sz="1050"/>
            </a:lvl1pPr>
            <a:lvl2pPr marL="342900" indent="0">
              <a:spcBef>
                <a:spcPts val="900"/>
              </a:spcBef>
              <a:defRPr sz="1050">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602456" y="1579563"/>
            <a:ext cx="2514600" cy="1814512"/>
          </a:xfrm>
        </p:spPr>
        <p:txBody>
          <a:bodyPr/>
          <a:lstStyle/>
          <a:p>
            <a:endParaRPr lang="en-US"/>
          </a:p>
        </p:txBody>
      </p:sp>
      <p:sp>
        <p:nvSpPr>
          <p:cNvPr id="8" name="Picture Placeholder 6"/>
          <p:cNvSpPr>
            <a:spLocks noGrp="1"/>
          </p:cNvSpPr>
          <p:nvPr>
            <p:ph type="pic" sz="quarter" idx="13"/>
          </p:nvPr>
        </p:nvSpPr>
        <p:spPr>
          <a:xfrm>
            <a:off x="3688557" y="1565703"/>
            <a:ext cx="2514600" cy="1814512"/>
          </a:xfrm>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347662" y="1545094"/>
            <a:ext cx="3559320" cy="3077706"/>
          </a:xfrm>
        </p:spPr>
        <p:txBody>
          <a:bodyPr/>
          <a:lstStyle>
            <a:lvl1pPr>
              <a:spcBef>
                <a:spcPts val="900"/>
              </a:spcBef>
              <a:defRPr sz="1050"/>
            </a:lvl1pPr>
            <a:lvl2pPr marL="342900" indent="0">
              <a:spcBef>
                <a:spcPts val="900"/>
              </a:spcBef>
              <a:defRPr sz="1050">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4000499" y="1545093"/>
            <a:ext cx="2514600" cy="3077706"/>
          </a:xfrm>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9" name="Vertical Text Placeholder 8"/>
          <p:cNvSpPr>
            <a:spLocks noGrp="1"/>
          </p:cNvSpPr>
          <p:nvPr>
            <p:ph type="body" orient="vert" sz="quarter" idx="11"/>
          </p:nvPr>
        </p:nvSpPr>
        <p:spPr>
          <a:xfrm rot="10800000">
            <a:off x="789711" y="1550988"/>
            <a:ext cx="633845" cy="3117850"/>
          </a:xfrm>
        </p:spPr>
        <p:txBody>
          <a:bodyPr vert="eaVert"/>
          <a:lstStyle>
            <a:lvl1pPr algn="ctr">
              <a:defRPr sz="1350"/>
            </a:lvl1pPr>
            <a:lvl2pPr algn="ctr">
              <a:defRPr sz="135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1" name="Picture Placeholder 10"/>
          <p:cNvSpPr>
            <a:spLocks noGrp="1"/>
          </p:cNvSpPr>
          <p:nvPr>
            <p:ph type="pic" sz="quarter" idx="12"/>
          </p:nvPr>
        </p:nvSpPr>
        <p:spPr>
          <a:xfrm>
            <a:off x="1611023" y="1550988"/>
            <a:ext cx="4519613" cy="3117850"/>
          </a:xfrm>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953328" y="157647"/>
            <a:ext cx="561772" cy="561772"/>
          </a:xfrm>
          <a:prstGeom prst="rect">
            <a:avLst/>
          </a:prstGeom>
        </p:spPr>
      </p:pic>
    </p:spTree>
    <p:extLst>
      <p:ext uri="{BB962C8B-B14F-4D97-AF65-F5344CB8AC3E}">
        <p14:creationId xmlns:p14="http://schemas.microsoft.com/office/powerpoint/2010/main" val="24562462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10" Type="http://schemas.openxmlformats.org/officeDocument/2006/relationships/image" Target="../media/image3.png"/><Relationship Id="rId4" Type="http://schemas.openxmlformats.org/officeDocument/2006/relationships/slideLayout" Target="../slideLayouts/slideLayout6.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1108778"/>
            <a:ext cx="6858000" cy="4034722"/>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3" name="Rectangle 2"/>
          <p:cNvSpPr/>
          <p:nvPr userDrawn="1"/>
        </p:nvSpPr>
        <p:spPr>
          <a:xfrm>
            <a:off x="0" y="0"/>
            <a:ext cx="6858000" cy="108982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pic>
        <p:nvPicPr>
          <p:cNvPr id="2" name="Picture 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795736" y="215731"/>
            <a:ext cx="1712068" cy="762290"/>
          </a:xfrm>
          <a:prstGeom prst="rect">
            <a:avLst/>
          </a:prstGeom>
        </p:spPr>
      </p:pic>
      <p:pic>
        <p:nvPicPr>
          <p:cNvPr id="5" name="Picture 4"/>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72374" y="206897"/>
            <a:ext cx="1809344" cy="771124"/>
          </a:xfrm>
          <a:prstGeom prst="rect">
            <a:avLst/>
          </a:prstGeom>
        </p:spPr>
      </p:pic>
    </p:spTree>
    <p:extLst>
      <p:ext uri="{BB962C8B-B14F-4D97-AF65-F5344CB8AC3E}">
        <p14:creationId xmlns:p14="http://schemas.microsoft.com/office/powerpoint/2010/main" val="1260742324"/>
      </p:ext>
    </p:extLst>
  </p:cSld>
  <p:clrMap bg1="lt1" tx1="dk1" bg2="lt2" tx2="dk2" accent1="accent1" accent2="accent2" accent3="accent3" accent4="accent4" accent5="accent5" accent6="accent6" hlink="hlink" folHlink="folHlink"/>
  <p:sldLayoutIdLst>
    <p:sldLayoutId id="2147483906" r:id="rId1"/>
    <p:sldLayoutId id="2147483913" r:id="rId2"/>
  </p:sldLayoutIdLst>
  <p:hf hdr="0" dt="0"/>
  <p:txStyles>
    <p:titleStyle>
      <a:lvl1pPr marL="0" marR="0" indent="0" algn="l" defTabSz="342900" rtl="0" eaLnBrk="1" fontAlgn="auto" latinLnBrk="0" hangingPunct="1">
        <a:lnSpc>
          <a:spcPct val="100000"/>
        </a:lnSpc>
        <a:spcBef>
          <a:spcPct val="0"/>
        </a:spcBef>
        <a:spcAft>
          <a:spcPts val="0"/>
        </a:spcAft>
        <a:buClrTx/>
        <a:buSzTx/>
        <a:buFontTx/>
        <a:buNone/>
        <a:tabLst/>
        <a:defRPr sz="2250" b="1" kern="1200">
          <a:solidFill>
            <a:schemeClr val="bg1"/>
          </a:solidFill>
          <a:latin typeface="+mj-lt"/>
          <a:ea typeface="+mj-ea"/>
          <a:cs typeface="Verdana"/>
        </a:defRPr>
      </a:lvl1pPr>
    </p:titleStyle>
    <p:bodyStyle>
      <a:lvl1pPr marL="0" marR="0" indent="0" algn="l" defTabSz="342900" rtl="0" eaLnBrk="1" fontAlgn="auto" latinLnBrk="0" hangingPunct="1">
        <a:lnSpc>
          <a:spcPct val="100000"/>
        </a:lnSpc>
        <a:spcBef>
          <a:spcPct val="20000"/>
        </a:spcBef>
        <a:spcAft>
          <a:spcPts val="0"/>
        </a:spcAft>
        <a:buClrTx/>
        <a:buSzTx/>
        <a:buFont typeface="Arial"/>
        <a:buNone/>
        <a:tabLst/>
        <a:defRPr sz="1200" b="0" i="0" kern="1200" spc="0" baseline="0">
          <a:solidFill>
            <a:schemeClr val="tx1"/>
          </a:solidFill>
          <a:latin typeface="Arial"/>
          <a:ea typeface="+mn-ea"/>
          <a:cs typeface="Arial"/>
        </a:defRPr>
      </a:lvl1pPr>
      <a:lvl2pPr marL="342900" indent="0" algn="l" defTabSz="342900" rtl="0" eaLnBrk="1" latinLnBrk="0" hangingPunct="1">
        <a:spcBef>
          <a:spcPct val="20000"/>
        </a:spcBef>
        <a:buFont typeface="Arial"/>
        <a:buNone/>
        <a:defRPr sz="1200" kern="1200">
          <a:solidFill>
            <a:schemeClr val="tx1"/>
          </a:solidFill>
          <a:latin typeface="+mn-lt"/>
          <a:ea typeface="+mn-ea"/>
          <a:cs typeface="+mn-cs"/>
        </a:defRPr>
      </a:lvl2pPr>
      <a:lvl3pPr marL="685800" indent="0" algn="l" defTabSz="342900" rtl="0" eaLnBrk="1" latinLnBrk="0" hangingPunct="1">
        <a:spcBef>
          <a:spcPct val="20000"/>
        </a:spcBef>
        <a:buFont typeface="Arial"/>
        <a:buNone/>
        <a:defRPr sz="1200" kern="1200">
          <a:solidFill>
            <a:schemeClr val="tx1"/>
          </a:solidFill>
          <a:latin typeface="+mn-lt"/>
          <a:ea typeface="+mn-ea"/>
          <a:cs typeface="+mn-cs"/>
        </a:defRPr>
      </a:lvl3pPr>
      <a:lvl4pPr marL="1028700" indent="0" algn="l" defTabSz="342900" rtl="0" eaLnBrk="1" latinLnBrk="0" hangingPunct="1">
        <a:spcBef>
          <a:spcPct val="20000"/>
        </a:spcBef>
        <a:buFont typeface="Arial"/>
        <a:buNone/>
        <a:defRPr sz="1200" kern="1200">
          <a:solidFill>
            <a:schemeClr val="tx1"/>
          </a:solidFill>
          <a:latin typeface="+mn-lt"/>
          <a:ea typeface="+mn-ea"/>
          <a:cs typeface="+mn-cs"/>
        </a:defRPr>
      </a:lvl4pPr>
      <a:lvl5pPr marL="1371600" indent="0" algn="l" defTabSz="342900" rtl="0" eaLnBrk="1" latinLnBrk="0" hangingPunct="1">
        <a:spcBef>
          <a:spcPct val="20000"/>
        </a:spcBef>
        <a:buFont typeface="Arial"/>
        <a:buNone/>
        <a:defRPr sz="12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831909"/>
            <a:ext cx="6172200" cy="568721"/>
          </a:xfrm>
          <a:prstGeom prst="rect">
            <a:avLst/>
          </a:prstGeom>
        </p:spPr>
        <p:txBody>
          <a:bodyPr vert="horz" lIns="0" tIns="0" rIns="0" bIns="0" rtlCol="0" anchor="ctr">
            <a:noAutofit/>
          </a:bodyPr>
          <a:lstStyle/>
          <a:p>
            <a:r>
              <a:rPr lang="en-US" dirty="0"/>
              <a:t>Click to edit Master title style</a:t>
            </a:r>
          </a:p>
        </p:txBody>
      </p:sp>
      <p:sp>
        <p:nvSpPr>
          <p:cNvPr id="17" name="Text Placeholder 2"/>
          <p:cNvSpPr>
            <a:spLocks noGrp="1"/>
          </p:cNvSpPr>
          <p:nvPr>
            <p:ph type="body" idx="1"/>
          </p:nvPr>
        </p:nvSpPr>
        <p:spPr>
          <a:xfrm>
            <a:off x="346232" y="1405523"/>
            <a:ext cx="6180775" cy="3149543"/>
          </a:xfrm>
          <a:prstGeom prst="rect">
            <a:avLst/>
          </a:prstGeom>
        </p:spPr>
        <p:txBody>
          <a:bodyPr vert="horz" lIns="0" tIns="0" rIns="0" bIns="0" rtlCol="0">
            <a:noAutofit/>
          </a:bodyPr>
          <a:lstStyle/>
          <a:p>
            <a:pPr lvl="0"/>
            <a:r>
              <a:rPr lang="en-US" dirty="0"/>
              <a:t>Click to edit Master text styles</a:t>
            </a:r>
          </a:p>
        </p:txBody>
      </p:sp>
      <p:sp>
        <p:nvSpPr>
          <p:cNvPr id="4" name="Slide Number Placeholder 3"/>
          <p:cNvSpPr>
            <a:spLocks noGrp="1"/>
          </p:cNvSpPr>
          <p:nvPr>
            <p:ph type="sldNum" sz="quarter" idx="4"/>
          </p:nvPr>
        </p:nvSpPr>
        <p:spPr>
          <a:xfrm>
            <a:off x="6184900" y="4767264"/>
            <a:ext cx="330200" cy="376237"/>
          </a:xfrm>
          <a:prstGeom prst="rect">
            <a:avLst/>
          </a:prstGeom>
        </p:spPr>
        <p:txBody>
          <a:bodyPr vert="horz" lIns="0" tIns="0" rIns="0" bIns="0" rtlCol="0" anchor="ctr"/>
          <a:lstStyle>
            <a:lvl1pPr algn="r">
              <a:defRPr sz="600" b="0" i="0">
                <a:solidFill>
                  <a:schemeClr val="accent3"/>
                </a:solidFill>
                <a:latin typeface="Arial"/>
                <a:cs typeface="Arial"/>
              </a:defRPr>
            </a:lvl1pPr>
          </a:lstStyle>
          <a:p>
            <a:fld id="{CF0A3129-E875-6648-A0B3-8ABAE574B041}" type="slidenum">
              <a:rPr lang="en-US" smtClean="0"/>
              <a:pPr/>
              <a:t>‹#›</a:t>
            </a:fld>
            <a:endParaRPr lang="en-US" dirty="0"/>
          </a:p>
        </p:txBody>
      </p:sp>
      <p:cxnSp>
        <p:nvCxnSpPr>
          <p:cNvPr id="12" name="Straight Connector 11"/>
          <p:cNvCxnSpPr/>
          <p:nvPr userDrawn="1"/>
        </p:nvCxnSpPr>
        <p:spPr>
          <a:xfrm flipH="1">
            <a:off x="342900" y="4762500"/>
            <a:ext cx="6172200" cy="0"/>
          </a:xfrm>
          <a:prstGeom prst="line">
            <a:avLst/>
          </a:prstGeom>
          <a:ln>
            <a:solidFill>
              <a:schemeClr val="accent3"/>
            </a:solidFill>
          </a:ln>
        </p:spPr>
        <p:style>
          <a:lnRef idx="1">
            <a:schemeClr val="dk1"/>
          </a:lnRef>
          <a:fillRef idx="0">
            <a:schemeClr val="dk1"/>
          </a:fillRef>
          <a:effectRef idx="0">
            <a:schemeClr val="dk1"/>
          </a:effectRef>
          <a:fontRef idx="minor">
            <a:schemeClr val="tx1"/>
          </a:fontRef>
        </p:style>
      </p:cxnSp>
      <p:pic>
        <p:nvPicPr>
          <p:cNvPr id="3" name="Picture 2"/>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5953328" y="157647"/>
            <a:ext cx="561772" cy="561772"/>
          </a:xfrm>
          <a:prstGeom prst="rect">
            <a:avLst/>
          </a:prstGeom>
        </p:spPr>
      </p:pic>
    </p:spTree>
    <p:extLst>
      <p:ext uri="{BB962C8B-B14F-4D97-AF65-F5344CB8AC3E}">
        <p14:creationId xmlns:p14="http://schemas.microsoft.com/office/powerpoint/2010/main" val="1794673910"/>
      </p:ext>
    </p:extLst>
  </p:cSld>
  <p:clrMap bg1="lt1" tx1="dk1" bg2="lt2" tx2="dk2" accent1="accent1" accent2="accent2" accent3="accent3" accent4="accent4" accent5="accent5" accent6="accent6" hlink="hlink" folHlink="folHlink"/>
  <p:sldLayoutIdLst>
    <p:sldLayoutId id="2147483903" r:id="rId1"/>
    <p:sldLayoutId id="2147483907" r:id="rId2"/>
    <p:sldLayoutId id="2147483909" r:id="rId3"/>
    <p:sldLayoutId id="2147483910" r:id="rId4"/>
    <p:sldLayoutId id="2147483911" r:id="rId5"/>
    <p:sldLayoutId id="2147483912" r:id="rId6"/>
    <p:sldLayoutId id="2147483908" r:id="rId7"/>
    <p:sldLayoutId id="2147483914" r:id="rId8"/>
  </p:sldLayoutIdLst>
  <p:hf hdr="0" dt="0"/>
  <p:txStyles>
    <p:titleStyle>
      <a:lvl1pPr algn="l" defTabSz="342900" rtl="0" eaLnBrk="1" latinLnBrk="0" hangingPunct="1">
        <a:spcBef>
          <a:spcPct val="0"/>
        </a:spcBef>
        <a:buNone/>
        <a:defRPr sz="1800" b="0" kern="1200">
          <a:solidFill>
            <a:schemeClr val="accent1"/>
          </a:solidFill>
          <a:latin typeface="+mj-lt"/>
          <a:ea typeface="+mj-ea"/>
          <a:cs typeface="Arial"/>
        </a:defRPr>
      </a:lvl1pPr>
    </p:titleStyle>
    <p:bodyStyle>
      <a:lvl1pPr marL="0" indent="0" algn="l" defTabSz="342900" rtl="0" eaLnBrk="1" latinLnBrk="0" hangingPunct="1">
        <a:spcBef>
          <a:spcPts val="600"/>
        </a:spcBef>
        <a:buFont typeface="Arial"/>
        <a:buNone/>
        <a:defRPr sz="1050" b="0" i="0" kern="1200">
          <a:solidFill>
            <a:schemeClr val="accent2"/>
          </a:solidFill>
          <a:latin typeface="Arial"/>
          <a:ea typeface="+mn-ea"/>
          <a:cs typeface="Arial"/>
        </a:defRPr>
      </a:lvl1pPr>
      <a:lvl2pPr marL="0" indent="0" algn="l" defTabSz="342900" rtl="0" eaLnBrk="1" latinLnBrk="0" hangingPunct="1">
        <a:spcBef>
          <a:spcPct val="20000"/>
        </a:spcBef>
        <a:buFont typeface="Arial"/>
        <a:buNone/>
        <a:defRPr sz="1050" b="0" kern="1200">
          <a:solidFill>
            <a:schemeClr val="tx1">
              <a:lumMod val="50000"/>
            </a:schemeClr>
          </a:solidFill>
          <a:latin typeface="Verdana"/>
          <a:ea typeface="+mn-ea"/>
          <a:cs typeface="+mn-cs"/>
        </a:defRPr>
      </a:lvl2pPr>
      <a:lvl3pPr marL="34290" indent="0" algn="l" defTabSz="342900" rtl="0" eaLnBrk="1" latinLnBrk="0" hangingPunct="1">
        <a:spcBef>
          <a:spcPts val="600"/>
        </a:spcBef>
        <a:buFont typeface="Arial"/>
        <a:buNone/>
        <a:defRPr sz="900" b="0" kern="1200">
          <a:solidFill>
            <a:schemeClr val="tx1">
              <a:lumMod val="50000"/>
            </a:schemeClr>
          </a:solidFill>
          <a:latin typeface="Verdana"/>
          <a:ea typeface="+mn-ea"/>
          <a:cs typeface="+mn-cs"/>
        </a:defRPr>
      </a:lvl3pPr>
      <a:lvl4pPr marL="1028700" indent="0" algn="l" defTabSz="342900" rtl="0" eaLnBrk="1" latinLnBrk="0" hangingPunct="1">
        <a:spcBef>
          <a:spcPct val="20000"/>
        </a:spcBef>
        <a:buFont typeface="Arial"/>
        <a:buNone/>
        <a:defRPr sz="750" b="0" kern="1200">
          <a:solidFill>
            <a:schemeClr val="tx1">
              <a:lumMod val="50000"/>
            </a:schemeClr>
          </a:solidFill>
          <a:latin typeface="Verdana"/>
          <a:ea typeface="+mn-ea"/>
          <a:cs typeface="+mn-cs"/>
        </a:defRPr>
      </a:lvl4pPr>
      <a:lvl5pPr marL="1371600" indent="0" algn="l" defTabSz="342900" rtl="0" eaLnBrk="1" latinLnBrk="0" hangingPunct="1">
        <a:spcBef>
          <a:spcPct val="20000"/>
        </a:spcBef>
        <a:buFont typeface="Arial"/>
        <a:buNone/>
        <a:defRPr sz="1500" kern="1200">
          <a:solidFill>
            <a:schemeClr val="tx1"/>
          </a:solidFill>
          <a:latin typeface="Verdana"/>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3.xml"/><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294322" y="2937510"/>
            <a:ext cx="4163378" cy="1977464"/>
          </a:xfrm>
          <a:prstGeom prst="rect">
            <a:avLst/>
          </a:prstGeom>
          <a:noFill/>
        </p:spPr>
        <p:txBody>
          <a:bodyPr wrap="square" rtlCol="0">
            <a:spAutoFit/>
          </a:bodyPr>
          <a:lstStyle/>
          <a:p>
            <a:r>
              <a:rPr lang="en-GB" sz="2000" dirty="0">
                <a:solidFill>
                  <a:schemeClr val="bg1"/>
                </a:solidFill>
              </a:rPr>
              <a:t>SNOMED CT and SNOMED International </a:t>
            </a:r>
          </a:p>
          <a:p>
            <a:r>
              <a:rPr lang="en-US" sz="1500" dirty="0">
                <a:solidFill>
                  <a:schemeClr val="bg1"/>
                </a:solidFill>
              </a:rPr>
              <a:t>Nursing CRG</a:t>
            </a:r>
          </a:p>
          <a:p>
            <a:endParaRPr lang="en-US" dirty="0">
              <a:solidFill>
                <a:schemeClr val="bg1"/>
              </a:solidFill>
            </a:endParaRPr>
          </a:p>
          <a:p>
            <a:endParaRPr lang="en-US" dirty="0">
              <a:solidFill>
                <a:schemeClr val="bg1"/>
              </a:solidFill>
            </a:endParaRPr>
          </a:p>
          <a:p>
            <a:endParaRPr lang="en-US" dirty="0">
              <a:solidFill>
                <a:schemeClr val="bg1"/>
              </a:solidFill>
            </a:endParaRPr>
          </a:p>
          <a:p>
            <a:r>
              <a:rPr lang="en-US" sz="1350" dirty="0">
                <a:solidFill>
                  <a:schemeClr val="bg1"/>
                </a:solidFill>
                <a:latin typeface="Arial"/>
                <a:cs typeface="Arial"/>
              </a:rPr>
              <a:t>Ian Green		17</a:t>
            </a:r>
            <a:r>
              <a:rPr lang="en-US" sz="1350" baseline="30000" dirty="0">
                <a:solidFill>
                  <a:schemeClr val="bg1"/>
                </a:solidFill>
                <a:latin typeface="Arial"/>
                <a:cs typeface="Arial"/>
              </a:rPr>
              <a:t>th</a:t>
            </a:r>
            <a:r>
              <a:rPr lang="en-US" sz="1350" dirty="0">
                <a:solidFill>
                  <a:schemeClr val="bg1"/>
                </a:solidFill>
                <a:latin typeface="Arial"/>
                <a:cs typeface="Arial"/>
              </a:rPr>
              <a:t>, March 2020</a:t>
            </a:r>
          </a:p>
        </p:txBody>
      </p:sp>
      <p:pic>
        <p:nvPicPr>
          <p:cNvPr id="10" name="Picture Placeholder 5"/>
          <p:cNvPicPr>
            <a:picLocks noGrp="1" noChangeAspect="1"/>
          </p:cNvPicPr>
          <p:nvPr>
            <p:ph type="pic" sz="quarter" idx="4294967295"/>
          </p:nvPr>
        </p:nvPicPr>
        <p:blipFill rotWithShape="1">
          <a:blip r:embed="rId2">
            <a:extLst>
              <a:ext uri="{28A0092B-C50C-407E-A947-70E740481C1C}">
                <a14:useLocalDpi xmlns:a14="http://schemas.microsoft.com/office/drawing/2010/main" val="0"/>
              </a:ext>
            </a:extLst>
          </a:blip>
          <a:srcRect l="30824" t="1" r="35402" b="204"/>
          <a:stretch/>
        </p:blipFill>
        <p:spPr>
          <a:xfrm>
            <a:off x="4803229" y="1097203"/>
            <a:ext cx="2054771" cy="4046297"/>
          </a:xfrm>
          <a:prstGeom prst="rect">
            <a:avLst/>
          </a:prstGeom>
        </p:spPr>
      </p:pic>
    </p:spTree>
    <p:extLst>
      <p:ext uri="{BB962C8B-B14F-4D97-AF65-F5344CB8AC3E}">
        <p14:creationId xmlns:p14="http://schemas.microsoft.com/office/powerpoint/2010/main" val="34083854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79" name="Google Shape;79;p11"/>
          <p:cNvSpPr txBox="1">
            <a:spLocks noGrp="1"/>
          </p:cNvSpPr>
          <p:nvPr>
            <p:ph type="title"/>
          </p:nvPr>
        </p:nvSpPr>
        <p:spPr>
          <a:prstGeom prst="rect">
            <a:avLst/>
          </a:prstGeom>
          <a:noFill/>
          <a:ln>
            <a:noFill/>
          </a:ln>
        </p:spPr>
        <p:txBody>
          <a:bodyPr spcFirstLastPara="1" wrap="square" lIns="0" tIns="0" rIns="0" bIns="0" anchor="ctr" anchorCtr="0">
            <a:noAutofit/>
          </a:bodyPr>
          <a:lstStyle/>
          <a:p>
            <a:pPr>
              <a:buSzPts val="900"/>
            </a:pPr>
            <a:r>
              <a:rPr lang="en-US" sz="2700" b="1" dirty="0"/>
              <a:t>About SNOMED International</a:t>
            </a:r>
            <a:endParaRPr dirty="0"/>
          </a:p>
        </p:txBody>
      </p:sp>
      <p:sp>
        <p:nvSpPr>
          <p:cNvPr id="69" name="Google Shape;69;p11"/>
          <p:cNvSpPr txBox="1">
            <a:spLocks noGrp="1"/>
          </p:cNvSpPr>
          <p:nvPr>
            <p:ph type="body" sz="quarter" idx="10"/>
          </p:nvPr>
        </p:nvSpPr>
        <p:spPr>
          <a:xfrm>
            <a:off x="347663" y="1850871"/>
            <a:ext cx="6191250" cy="1427449"/>
          </a:xfrm>
          <a:prstGeom prst="rect">
            <a:avLst/>
          </a:prstGeom>
          <a:noFill/>
          <a:ln>
            <a:noFill/>
          </a:ln>
        </p:spPr>
        <p:txBody>
          <a:bodyPr spcFirstLastPara="1" wrap="square" lIns="0" tIns="0" rIns="0" bIns="0" anchor="t" anchorCtr="0">
            <a:noAutofit/>
          </a:bodyPr>
          <a:lstStyle/>
          <a:p>
            <a:pPr marL="33337" indent="-22622" algn="r">
              <a:spcBef>
                <a:spcPts val="0"/>
              </a:spcBef>
              <a:buClr>
                <a:srgbClr val="1D1E20"/>
              </a:buClr>
              <a:buSzPts val="3375"/>
            </a:pPr>
            <a:r>
              <a:rPr lang="en-US" sz="1800" dirty="0">
                <a:solidFill>
                  <a:schemeClr val="tx1"/>
                </a:solidFill>
              </a:rPr>
              <a:t>Owned and governed by 39 Member countries, </a:t>
            </a:r>
            <a:br>
              <a:rPr lang="en-US" sz="1800" dirty="0">
                <a:solidFill>
                  <a:schemeClr val="tx1"/>
                </a:solidFill>
              </a:rPr>
            </a:br>
            <a:r>
              <a:rPr lang="en-US" sz="1800" dirty="0">
                <a:solidFill>
                  <a:schemeClr val="tx1"/>
                </a:solidFill>
              </a:rPr>
              <a:t>SNOMED International is a not-for-profit organization charged with setting global standards for health terminology</a:t>
            </a:r>
            <a:endParaRPr sz="900" dirty="0">
              <a:solidFill>
                <a:schemeClr val="tx1"/>
              </a:solidFill>
            </a:endParaRPr>
          </a:p>
        </p:txBody>
      </p:sp>
      <p:sp>
        <p:nvSpPr>
          <p:cNvPr id="68" name="Google Shape;68;p11"/>
          <p:cNvSpPr txBox="1">
            <a:spLocks noGrp="1"/>
          </p:cNvSpPr>
          <p:nvPr>
            <p:ph type="sldNum" sz="quarter" idx="4"/>
          </p:nvPr>
        </p:nvSpPr>
        <p:spPr>
          <a:prstGeom prst="rect">
            <a:avLst/>
          </a:prstGeom>
          <a:noFill/>
          <a:ln>
            <a:noFill/>
          </a:ln>
        </p:spPr>
        <p:txBody>
          <a:bodyPr spcFirstLastPara="1" wrap="square" lIns="0" tIns="0" rIns="0" bIns="0" anchor="ctr" anchorCtr="0">
            <a:noAutofit/>
          </a:bodyPr>
          <a:lstStyle/>
          <a:p>
            <a:fld id="{00000000-1234-1234-1234-123412341234}" type="slidenum">
              <a:rPr lang="en-US">
                <a:solidFill>
                  <a:srgbClr val="0070C0"/>
                </a:solidFill>
              </a:rPr>
              <a:pPr/>
              <a:t>2</a:t>
            </a:fld>
            <a:endParaRPr>
              <a:solidFill>
                <a:srgbClr val="0070C0"/>
              </a:solidFill>
            </a:endParaRPr>
          </a:p>
        </p:txBody>
      </p:sp>
      <p:grpSp>
        <p:nvGrpSpPr>
          <p:cNvPr id="70" name="Google Shape;70;p11"/>
          <p:cNvGrpSpPr/>
          <p:nvPr/>
        </p:nvGrpSpPr>
        <p:grpSpPr>
          <a:xfrm>
            <a:off x="228073" y="3324877"/>
            <a:ext cx="1226255" cy="1182758"/>
            <a:chOff x="591138" y="9546269"/>
            <a:chExt cx="4228412" cy="4478987"/>
          </a:xfrm>
        </p:grpSpPr>
        <p:sp>
          <p:nvSpPr>
            <p:cNvPr id="71" name="Google Shape;71;p11"/>
            <p:cNvSpPr/>
            <p:nvPr/>
          </p:nvSpPr>
          <p:spPr>
            <a:xfrm>
              <a:off x="591138" y="12189563"/>
              <a:ext cx="4228412" cy="1835693"/>
            </a:xfrm>
            <a:prstGeom prst="rect">
              <a:avLst/>
            </a:prstGeom>
            <a:noFill/>
            <a:ln>
              <a:noFill/>
            </a:ln>
          </p:spPr>
          <p:txBody>
            <a:bodyPr spcFirstLastPara="1" wrap="square" lIns="68569" tIns="34275" rIns="68569" bIns="34275" anchor="t" anchorCtr="0">
              <a:noAutofit/>
            </a:bodyPr>
            <a:lstStyle/>
            <a:p>
              <a:pPr algn="ctr">
                <a:buClr>
                  <a:srgbClr val="05ADEA"/>
                </a:buClr>
                <a:buSzPts val="1800"/>
              </a:pPr>
              <a:r>
                <a:rPr lang="en-US" sz="1100">
                  <a:latin typeface="Arial"/>
                  <a:ea typeface="Arial"/>
                  <a:cs typeface="Arial"/>
                  <a:sym typeface="Arial"/>
                </a:rPr>
                <a:t>Headquarters </a:t>
              </a:r>
              <a:br>
                <a:rPr lang="en-US" sz="1100">
                  <a:latin typeface="Arial"/>
                  <a:ea typeface="Arial"/>
                  <a:cs typeface="Arial"/>
                  <a:sym typeface="Arial"/>
                </a:rPr>
              </a:br>
              <a:r>
                <a:rPr lang="en-US" sz="1100">
                  <a:latin typeface="Arial"/>
                  <a:ea typeface="Arial"/>
                  <a:cs typeface="Arial"/>
                  <a:sym typeface="Arial"/>
                </a:rPr>
                <a:t>in London</a:t>
              </a:r>
              <a:endParaRPr sz="1100"/>
            </a:p>
          </p:txBody>
        </p:sp>
        <p:pic>
          <p:nvPicPr>
            <p:cNvPr id="72" name="Google Shape;72;p11"/>
            <p:cNvPicPr preferRelativeResize="0"/>
            <p:nvPr/>
          </p:nvPicPr>
          <p:blipFill rotWithShape="1">
            <a:blip r:embed="rId3">
              <a:alphaModFix/>
            </a:blip>
            <a:srcRect/>
            <a:stretch/>
          </p:blipFill>
          <p:spPr>
            <a:xfrm>
              <a:off x="1466690" y="9546269"/>
              <a:ext cx="2705491" cy="2705494"/>
            </a:xfrm>
            <a:prstGeom prst="rect">
              <a:avLst/>
            </a:prstGeom>
            <a:noFill/>
            <a:ln>
              <a:noFill/>
            </a:ln>
          </p:spPr>
        </p:pic>
      </p:grpSp>
      <p:grpSp>
        <p:nvGrpSpPr>
          <p:cNvPr id="73" name="Google Shape;73;p11"/>
          <p:cNvGrpSpPr/>
          <p:nvPr/>
        </p:nvGrpSpPr>
        <p:grpSpPr>
          <a:xfrm>
            <a:off x="4489432" y="3311282"/>
            <a:ext cx="2271146" cy="1149153"/>
            <a:chOff x="11450762" y="8700828"/>
            <a:chExt cx="7831437" cy="4351725"/>
          </a:xfrm>
        </p:grpSpPr>
        <p:sp>
          <p:nvSpPr>
            <p:cNvPr id="74" name="Google Shape;74;p11"/>
            <p:cNvSpPr/>
            <p:nvPr/>
          </p:nvSpPr>
          <p:spPr>
            <a:xfrm>
              <a:off x="11450762" y="11042034"/>
              <a:ext cx="7831437" cy="2010519"/>
            </a:xfrm>
            <a:prstGeom prst="rect">
              <a:avLst/>
            </a:prstGeom>
            <a:noFill/>
            <a:ln>
              <a:noFill/>
            </a:ln>
          </p:spPr>
          <p:txBody>
            <a:bodyPr spcFirstLastPara="1" wrap="square" lIns="68569" tIns="34275" rIns="68569" bIns="34275" anchor="t" anchorCtr="0">
              <a:noAutofit/>
            </a:bodyPr>
            <a:lstStyle/>
            <a:p>
              <a:pPr algn="ctr">
                <a:buClr>
                  <a:srgbClr val="05ADEA"/>
                </a:buClr>
                <a:buSzPts val="2000"/>
              </a:pPr>
              <a:r>
                <a:rPr lang="en-US" sz="1200">
                  <a:latin typeface="Calibri"/>
                  <a:ea typeface="Calibri"/>
                  <a:cs typeface="Calibri"/>
                  <a:sym typeface="Calibri"/>
                </a:rPr>
                <a:t>Membership dues based</a:t>
              </a:r>
              <a:br>
                <a:rPr lang="en-US" sz="1200">
                  <a:latin typeface="Calibri"/>
                  <a:ea typeface="Calibri"/>
                  <a:cs typeface="Calibri"/>
                  <a:sym typeface="Calibri"/>
                </a:rPr>
              </a:br>
              <a:r>
                <a:rPr lang="en-US" sz="1200">
                  <a:latin typeface="Calibri"/>
                  <a:ea typeface="Calibri"/>
                  <a:cs typeface="Calibri"/>
                  <a:sym typeface="Calibri"/>
                </a:rPr>
                <a:t>on National wealth</a:t>
              </a:r>
              <a:endParaRPr sz="1100"/>
            </a:p>
          </p:txBody>
        </p:sp>
        <p:pic>
          <p:nvPicPr>
            <p:cNvPr id="75" name="Google Shape;75;p11"/>
            <p:cNvPicPr preferRelativeResize="0"/>
            <p:nvPr/>
          </p:nvPicPr>
          <p:blipFill rotWithShape="1">
            <a:blip r:embed="rId4">
              <a:alphaModFix/>
            </a:blip>
            <a:srcRect/>
            <a:stretch/>
          </p:blipFill>
          <p:spPr>
            <a:xfrm>
              <a:off x="14187180" y="8700828"/>
              <a:ext cx="2329199" cy="2329201"/>
            </a:xfrm>
            <a:prstGeom prst="rect">
              <a:avLst/>
            </a:prstGeom>
            <a:noFill/>
            <a:ln>
              <a:noFill/>
            </a:ln>
          </p:spPr>
        </p:pic>
      </p:grpSp>
      <p:grpSp>
        <p:nvGrpSpPr>
          <p:cNvPr id="76" name="Google Shape;76;p11"/>
          <p:cNvGrpSpPr/>
          <p:nvPr/>
        </p:nvGrpSpPr>
        <p:grpSpPr>
          <a:xfrm>
            <a:off x="2276180" y="3314887"/>
            <a:ext cx="1790608" cy="1136066"/>
            <a:chOff x="4939423" y="9741209"/>
            <a:chExt cx="6174434" cy="4302171"/>
          </a:xfrm>
        </p:grpSpPr>
        <p:sp>
          <p:nvSpPr>
            <p:cNvPr id="77" name="Google Shape;77;p11"/>
            <p:cNvSpPr/>
            <p:nvPr/>
          </p:nvSpPr>
          <p:spPr>
            <a:xfrm>
              <a:off x="4939423" y="12207686"/>
              <a:ext cx="6174434" cy="1835694"/>
            </a:xfrm>
            <a:prstGeom prst="rect">
              <a:avLst/>
            </a:prstGeom>
            <a:noFill/>
            <a:ln>
              <a:noFill/>
            </a:ln>
          </p:spPr>
          <p:txBody>
            <a:bodyPr spcFirstLastPara="1" wrap="square" lIns="68569" tIns="34275" rIns="68569" bIns="34275" anchor="t" anchorCtr="0">
              <a:noAutofit/>
            </a:bodyPr>
            <a:lstStyle/>
            <a:p>
              <a:pPr algn="ctr">
                <a:buClr>
                  <a:srgbClr val="05ADEA"/>
                </a:buClr>
                <a:buSzPts val="1800"/>
              </a:pPr>
              <a:r>
                <a:rPr lang="en-US" sz="1100">
                  <a:latin typeface="Arial"/>
                  <a:ea typeface="Arial"/>
                  <a:cs typeface="Arial"/>
                  <a:sym typeface="Arial"/>
                </a:rPr>
                <a:t>Virtual organization </a:t>
              </a:r>
              <a:br>
                <a:rPr lang="en-US" sz="1100">
                  <a:latin typeface="Arial"/>
                  <a:ea typeface="Arial"/>
                  <a:cs typeface="Arial"/>
                  <a:sym typeface="Arial"/>
                </a:rPr>
              </a:br>
              <a:r>
                <a:rPr lang="en-US" sz="1100">
                  <a:latin typeface="Arial"/>
                  <a:ea typeface="Arial"/>
                  <a:cs typeface="Arial"/>
                  <a:sym typeface="Arial"/>
                </a:rPr>
                <a:t>&amp; global workforce</a:t>
              </a:r>
              <a:endParaRPr sz="1100"/>
            </a:p>
          </p:txBody>
        </p:sp>
        <p:pic>
          <p:nvPicPr>
            <p:cNvPr id="78" name="Google Shape;78;p11"/>
            <p:cNvPicPr preferRelativeResize="0"/>
            <p:nvPr/>
          </p:nvPicPr>
          <p:blipFill rotWithShape="1">
            <a:blip r:embed="rId5">
              <a:alphaModFix/>
            </a:blip>
            <a:srcRect/>
            <a:stretch/>
          </p:blipFill>
          <p:spPr>
            <a:xfrm>
              <a:off x="6852019" y="9741209"/>
              <a:ext cx="2496401" cy="2496404"/>
            </a:xfrm>
            <a:prstGeom prst="rect">
              <a:avLst/>
            </a:prstGeom>
            <a:noFill/>
            <a:ln>
              <a:noFill/>
            </a:ln>
          </p:spPr>
        </p:pic>
      </p:grpSp>
    </p:spTree>
    <p:extLst>
      <p:ext uri="{BB962C8B-B14F-4D97-AF65-F5344CB8AC3E}">
        <p14:creationId xmlns:p14="http://schemas.microsoft.com/office/powerpoint/2010/main" val="9038081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4"/>
          <p:cNvSpPr txBox="1">
            <a:spLocks noGrp="1"/>
          </p:cNvSpPr>
          <p:nvPr>
            <p:ph type="title"/>
          </p:nvPr>
        </p:nvSpPr>
        <p:spPr>
          <a:xfrm>
            <a:off x="288036" y="761134"/>
            <a:ext cx="6172200" cy="426541"/>
          </a:xfrm>
          <a:prstGeom prst="rect">
            <a:avLst/>
          </a:prstGeom>
          <a:noFill/>
          <a:ln>
            <a:noFill/>
          </a:ln>
        </p:spPr>
        <p:txBody>
          <a:bodyPr spcFirstLastPara="1" vert="horz" wrap="square" lIns="68550" tIns="68550" rIns="68550" bIns="68550" rtlCol="0" anchor="ctr" anchorCtr="0">
            <a:noAutofit/>
          </a:bodyPr>
          <a:lstStyle/>
          <a:p>
            <a:pPr>
              <a:buSzPts val="3600"/>
            </a:pPr>
            <a:r>
              <a:rPr lang="en-US" sz="2700" b="1" dirty="0"/>
              <a:t>Our Members</a:t>
            </a:r>
            <a:endParaRPr dirty="0"/>
          </a:p>
        </p:txBody>
      </p:sp>
      <p:sp>
        <p:nvSpPr>
          <p:cNvPr id="103" name="Google Shape;103;p14"/>
          <p:cNvSpPr/>
          <p:nvPr/>
        </p:nvSpPr>
        <p:spPr>
          <a:xfrm>
            <a:off x="2" y="4125057"/>
            <a:ext cx="6857999" cy="359950"/>
          </a:xfrm>
          <a:prstGeom prst="rect">
            <a:avLst/>
          </a:prstGeom>
          <a:solidFill>
            <a:schemeClr val="lt1"/>
          </a:solidFill>
          <a:ln>
            <a:noFill/>
          </a:ln>
        </p:spPr>
        <p:txBody>
          <a:bodyPr spcFirstLastPara="1" wrap="square" lIns="68569" tIns="34275" rIns="68569" bIns="34275" anchor="ctr" anchorCtr="0">
            <a:noAutofit/>
          </a:bodyPr>
          <a:lstStyle/>
          <a:p>
            <a:pPr algn="ctr">
              <a:buClr>
                <a:srgbClr val="000000"/>
              </a:buClr>
              <a:buSzPts val="1400"/>
            </a:pPr>
            <a:endParaRPr sz="1050">
              <a:solidFill>
                <a:schemeClr val="lt1"/>
              </a:solidFill>
              <a:latin typeface="Arial"/>
              <a:ea typeface="Arial"/>
              <a:cs typeface="Arial"/>
              <a:sym typeface="Arial"/>
            </a:endParaRPr>
          </a:p>
        </p:txBody>
      </p:sp>
      <p:pic>
        <p:nvPicPr>
          <p:cNvPr id="104" name="Google Shape;104;p14"/>
          <p:cNvPicPr preferRelativeResize="0"/>
          <p:nvPr/>
        </p:nvPicPr>
        <p:blipFill rotWithShape="1">
          <a:blip r:embed="rId3">
            <a:alphaModFix/>
          </a:blip>
          <a:srcRect t="3333" b="7143"/>
          <a:stretch/>
        </p:blipFill>
        <p:spPr>
          <a:xfrm>
            <a:off x="5431536" y="3220885"/>
            <a:ext cx="1316736" cy="1264121"/>
          </a:xfrm>
          <a:prstGeom prst="rect">
            <a:avLst/>
          </a:prstGeom>
          <a:noFill/>
          <a:ln>
            <a:noFill/>
          </a:ln>
        </p:spPr>
      </p:pic>
      <p:sp>
        <p:nvSpPr>
          <p:cNvPr id="105" name="Google Shape;105;p14"/>
          <p:cNvSpPr/>
          <p:nvPr/>
        </p:nvSpPr>
        <p:spPr>
          <a:xfrm>
            <a:off x="288036" y="1639761"/>
            <a:ext cx="6172200" cy="2485296"/>
          </a:xfrm>
          <a:prstGeom prst="rect">
            <a:avLst/>
          </a:prstGeom>
          <a:noFill/>
          <a:ln>
            <a:noFill/>
          </a:ln>
        </p:spPr>
        <p:txBody>
          <a:bodyPr spcFirstLastPara="1" wrap="square" lIns="68569" tIns="34275" rIns="68569" bIns="34275" anchor="ctr" anchorCtr="0">
            <a:noAutofit/>
          </a:bodyPr>
          <a:lstStyle/>
          <a:p>
            <a:pPr marL="300030" indent="-300030">
              <a:buClr>
                <a:srgbClr val="05ADEA"/>
              </a:buClr>
              <a:buSzPts val="2100"/>
              <a:buFont typeface="Arial"/>
              <a:buChar char="•"/>
            </a:pPr>
            <a:r>
              <a:rPr lang="en-US" sz="1575" dirty="0">
                <a:solidFill>
                  <a:schemeClr val="dk1"/>
                </a:solidFill>
                <a:latin typeface="Arial"/>
                <a:ea typeface="Arial"/>
                <a:cs typeface="Arial"/>
                <a:sym typeface="Arial"/>
              </a:rPr>
              <a:t>SNOMED International is a Member-owned organization.</a:t>
            </a:r>
            <a:endParaRPr sz="1350" dirty="0"/>
          </a:p>
          <a:p>
            <a:pPr marL="300030" indent="-300030">
              <a:spcBef>
                <a:spcPts val="1500"/>
              </a:spcBef>
              <a:buClr>
                <a:srgbClr val="05ADEA"/>
              </a:buClr>
              <a:buSzPts val="2100"/>
              <a:buFont typeface="Arial"/>
              <a:buChar char="•"/>
            </a:pPr>
            <a:r>
              <a:rPr lang="en-US" sz="1575" dirty="0">
                <a:solidFill>
                  <a:schemeClr val="dk1"/>
                </a:solidFill>
                <a:latin typeface="Arial"/>
                <a:ea typeface="Arial"/>
                <a:cs typeface="Arial"/>
                <a:sym typeface="Arial"/>
              </a:rPr>
              <a:t>Our dedicated Customer &amp; Stakeholder Relationship Management team includes regional representatives, clinical and vendor engagement programs and collaboration support for our Members.</a:t>
            </a:r>
            <a:endParaRPr sz="1350" dirty="0"/>
          </a:p>
          <a:p>
            <a:pPr marL="300030" indent="-300030">
              <a:spcBef>
                <a:spcPts val="1500"/>
              </a:spcBef>
              <a:buClr>
                <a:srgbClr val="05ADEA"/>
              </a:buClr>
              <a:buSzPts val="2100"/>
              <a:buFont typeface="Arial"/>
              <a:buChar char="•"/>
            </a:pPr>
            <a:r>
              <a:rPr lang="en-US" sz="1575" dirty="0">
                <a:solidFill>
                  <a:schemeClr val="dk1"/>
                </a:solidFill>
                <a:latin typeface="Arial"/>
                <a:ea typeface="Arial"/>
                <a:cs typeface="Arial"/>
                <a:sym typeface="Arial"/>
              </a:rPr>
              <a:t>Members are an agency of a national government,</a:t>
            </a:r>
            <a:br>
              <a:rPr lang="en-US" sz="1575" dirty="0">
                <a:solidFill>
                  <a:schemeClr val="dk1"/>
                </a:solidFill>
                <a:latin typeface="Arial"/>
                <a:ea typeface="Arial"/>
                <a:cs typeface="Arial"/>
                <a:sym typeface="Arial"/>
              </a:rPr>
            </a:br>
            <a:r>
              <a:rPr lang="en-US" sz="1575" dirty="0">
                <a:solidFill>
                  <a:schemeClr val="dk1"/>
                </a:solidFill>
                <a:latin typeface="Arial"/>
                <a:ea typeface="Arial"/>
                <a:cs typeface="Arial"/>
                <a:sym typeface="Arial"/>
              </a:rPr>
              <a:t>or a corporation or regional government agency </a:t>
            </a:r>
            <a:br>
              <a:rPr lang="en-US" sz="1575" dirty="0">
                <a:solidFill>
                  <a:schemeClr val="dk1"/>
                </a:solidFill>
                <a:latin typeface="Arial"/>
                <a:ea typeface="Arial"/>
                <a:cs typeface="Arial"/>
                <a:sym typeface="Arial"/>
              </a:rPr>
            </a:br>
            <a:r>
              <a:rPr lang="en-US" sz="1575" dirty="0">
                <a:solidFill>
                  <a:schemeClr val="dk1"/>
                </a:solidFill>
                <a:latin typeface="Arial"/>
                <a:ea typeface="Arial"/>
                <a:cs typeface="Arial"/>
                <a:sym typeface="Arial"/>
              </a:rPr>
              <a:t>endorsed by a national government authority.</a:t>
            </a:r>
            <a:endParaRPr sz="1350" dirty="0"/>
          </a:p>
        </p:txBody>
      </p:sp>
    </p:spTree>
    <p:extLst>
      <p:ext uri="{BB962C8B-B14F-4D97-AF65-F5344CB8AC3E}">
        <p14:creationId xmlns:p14="http://schemas.microsoft.com/office/powerpoint/2010/main" val="949750078"/>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p23"/>
          <p:cNvSpPr/>
          <p:nvPr/>
        </p:nvSpPr>
        <p:spPr>
          <a:xfrm>
            <a:off x="0" y="4037649"/>
            <a:ext cx="6858000" cy="321812"/>
          </a:xfrm>
          <a:prstGeom prst="rect">
            <a:avLst/>
          </a:prstGeom>
          <a:solidFill>
            <a:schemeClr val="lt1"/>
          </a:solidFill>
          <a:ln>
            <a:noFill/>
          </a:ln>
        </p:spPr>
        <p:txBody>
          <a:bodyPr spcFirstLastPara="1" wrap="square" lIns="68569" tIns="34275" rIns="68569" bIns="34275" anchor="ctr" anchorCtr="0">
            <a:noAutofit/>
          </a:bodyPr>
          <a:lstStyle/>
          <a:p>
            <a:pPr algn="ctr">
              <a:buClr>
                <a:srgbClr val="000000"/>
              </a:buClr>
              <a:buSzPts val="1400"/>
            </a:pPr>
            <a:endParaRPr sz="1050">
              <a:latin typeface="Arial"/>
              <a:ea typeface="Arial"/>
              <a:cs typeface="Arial"/>
              <a:sym typeface="Arial"/>
            </a:endParaRPr>
          </a:p>
        </p:txBody>
      </p:sp>
      <p:sp>
        <p:nvSpPr>
          <p:cNvPr id="185" name="Google Shape;185;p23"/>
          <p:cNvSpPr txBox="1">
            <a:spLocks noGrp="1"/>
          </p:cNvSpPr>
          <p:nvPr>
            <p:ph type="sldNum" idx="12"/>
          </p:nvPr>
        </p:nvSpPr>
        <p:spPr>
          <a:xfrm>
            <a:off x="4914900" y="4218385"/>
            <a:ext cx="1600200" cy="282150"/>
          </a:xfrm>
          <a:prstGeom prst="rect">
            <a:avLst/>
          </a:prstGeom>
          <a:noFill/>
          <a:ln>
            <a:noFill/>
          </a:ln>
        </p:spPr>
        <p:txBody>
          <a:bodyPr spcFirstLastPara="1" vert="horz" wrap="square" lIns="0" tIns="0" rIns="0" bIns="0" rtlCol="0" anchor="ctr" anchorCtr="0">
            <a:noAutofit/>
          </a:bodyPr>
          <a:lstStyle/>
          <a:p>
            <a:fld id="{00000000-1234-1234-1234-123412341234}" type="slidenum">
              <a:rPr lang="en-US">
                <a:solidFill>
                  <a:schemeClr val="tx1"/>
                </a:solidFill>
              </a:rPr>
              <a:pPr/>
              <a:t>4</a:t>
            </a:fld>
            <a:endParaRPr dirty="0">
              <a:solidFill>
                <a:schemeClr val="tx1"/>
              </a:solidFill>
            </a:endParaRPr>
          </a:p>
        </p:txBody>
      </p:sp>
      <p:sp>
        <p:nvSpPr>
          <p:cNvPr id="188" name="Google Shape;188;p23"/>
          <p:cNvSpPr txBox="1">
            <a:spLocks noGrp="1"/>
          </p:cNvSpPr>
          <p:nvPr>
            <p:ph type="title"/>
          </p:nvPr>
        </p:nvSpPr>
        <p:spPr>
          <a:xfrm>
            <a:off x="342900" y="784039"/>
            <a:ext cx="6172200" cy="426600"/>
          </a:xfrm>
          <a:prstGeom prst="rect">
            <a:avLst/>
          </a:prstGeom>
          <a:noFill/>
          <a:ln>
            <a:noFill/>
          </a:ln>
        </p:spPr>
        <p:txBody>
          <a:bodyPr spcFirstLastPara="1" vert="horz" wrap="square" lIns="0" tIns="0" rIns="0" bIns="0" rtlCol="0" anchor="ctr" anchorCtr="0">
            <a:noAutofit/>
          </a:bodyPr>
          <a:lstStyle/>
          <a:p>
            <a:pPr>
              <a:buSzPts val="900"/>
            </a:pPr>
            <a:r>
              <a:rPr lang="en-US" sz="2700" b="1" dirty="0"/>
              <a:t>What is SNOMED CT?</a:t>
            </a:r>
            <a:endParaRPr dirty="0"/>
          </a:p>
        </p:txBody>
      </p:sp>
      <p:sp>
        <p:nvSpPr>
          <p:cNvPr id="189" name="Google Shape;189;p23"/>
          <p:cNvSpPr/>
          <p:nvPr/>
        </p:nvSpPr>
        <p:spPr>
          <a:xfrm>
            <a:off x="778260" y="1293957"/>
            <a:ext cx="5736840" cy="704039"/>
          </a:xfrm>
          <a:prstGeom prst="rect">
            <a:avLst/>
          </a:prstGeom>
          <a:noFill/>
          <a:ln>
            <a:noFill/>
          </a:ln>
        </p:spPr>
        <p:txBody>
          <a:bodyPr spcFirstLastPara="1" wrap="square" lIns="28556" tIns="28556" rIns="28556" bIns="28556" anchor="t" anchorCtr="0">
            <a:noAutofit/>
          </a:bodyPr>
          <a:lstStyle/>
          <a:p>
            <a:pPr algn="r">
              <a:buClr>
                <a:srgbClr val="05ADEA"/>
              </a:buClr>
              <a:buSzPts val="2800"/>
            </a:pPr>
            <a:r>
              <a:rPr lang="en-US" sz="2100" i="1" dirty="0">
                <a:latin typeface="Arial"/>
                <a:ea typeface="Arial"/>
                <a:cs typeface="Arial"/>
                <a:sym typeface="Arial"/>
              </a:rPr>
              <a:t>“The world’s most comprehensive multilingual clinical language”</a:t>
            </a:r>
            <a:endParaRPr sz="1350" dirty="0"/>
          </a:p>
        </p:txBody>
      </p:sp>
      <p:sp>
        <p:nvSpPr>
          <p:cNvPr id="190" name="Google Shape;190;p23"/>
          <p:cNvSpPr/>
          <p:nvPr/>
        </p:nvSpPr>
        <p:spPr>
          <a:xfrm>
            <a:off x="342900" y="2063318"/>
            <a:ext cx="6295644" cy="1384994"/>
          </a:xfrm>
          <a:prstGeom prst="rect">
            <a:avLst/>
          </a:prstGeom>
          <a:noFill/>
          <a:ln>
            <a:noFill/>
          </a:ln>
        </p:spPr>
        <p:txBody>
          <a:bodyPr spcFirstLastPara="1" wrap="square" lIns="28556" tIns="28556" rIns="28556" bIns="28556" anchor="t" anchorCtr="0">
            <a:noAutofit/>
          </a:bodyPr>
          <a:lstStyle/>
          <a:p>
            <a:pPr marL="271456" indent="-271456">
              <a:buClr>
                <a:srgbClr val="05ADEA"/>
              </a:buClr>
              <a:buSzPts val="1800"/>
              <a:buFont typeface="Arial"/>
              <a:buChar char="•"/>
            </a:pPr>
            <a:r>
              <a:rPr lang="en-US" sz="1350" dirty="0">
                <a:latin typeface="Arial"/>
                <a:ea typeface="Arial"/>
                <a:cs typeface="Arial"/>
                <a:sym typeface="Arial"/>
              </a:rPr>
              <a:t>A resource with comprehensive, scientifically validated clinical content</a:t>
            </a:r>
            <a:endParaRPr sz="1350" dirty="0"/>
          </a:p>
          <a:p>
            <a:pPr marL="271456" indent="-271456">
              <a:spcBef>
                <a:spcPts val="750"/>
              </a:spcBef>
              <a:buClr>
                <a:srgbClr val="05ADEA"/>
              </a:buClr>
              <a:buSzPts val="1800"/>
              <a:buFont typeface="Arial"/>
              <a:buChar char="•"/>
            </a:pPr>
            <a:r>
              <a:rPr lang="en-US" sz="1350" dirty="0">
                <a:latin typeface="Arial"/>
                <a:ea typeface="Arial"/>
                <a:cs typeface="Arial"/>
                <a:sym typeface="Arial"/>
              </a:rPr>
              <a:t>Enables consistent representation of clinical content for processing in electronic health records</a:t>
            </a:r>
            <a:endParaRPr sz="1350" dirty="0"/>
          </a:p>
          <a:p>
            <a:pPr marL="271456" indent="-271456">
              <a:spcBef>
                <a:spcPts val="750"/>
              </a:spcBef>
              <a:buClr>
                <a:srgbClr val="05ADEA"/>
              </a:buClr>
              <a:buSzPts val="1800"/>
              <a:buFont typeface="Arial"/>
              <a:buChar char="•"/>
            </a:pPr>
            <a:r>
              <a:rPr lang="en-US" sz="1350" dirty="0">
                <a:latin typeface="Arial"/>
                <a:ea typeface="Arial"/>
                <a:cs typeface="Arial"/>
                <a:sym typeface="Arial"/>
              </a:rPr>
              <a:t>Maps to international standards </a:t>
            </a:r>
            <a:r>
              <a:rPr lang="en-US" sz="1350" dirty="0">
                <a:latin typeface="Calibri"/>
                <a:ea typeface="Calibri"/>
                <a:cs typeface="Calibri"/>
                <a:sym typeface="Calibri"/>
              </a:rPr>
              <a:t>(ICD-10, OPCS-4, GMDN, ICPC-2, LOINC, etc.)</a:t>
            </a:r>
            <a:endParaRPr sz="1350" dirty="0">
              <a:latin typeface="Arial"/>
              <a:ea typeface="Arial"/>
              <a:cs typeface="Arial"/>
              <a:sym typeface="Arial"/>
            </a:endParaRPr>
          </a:p>
          <a:p>
            <a:pPr marL="271456" indent="-271456">
              <a:spcBef>
                <a:spcPts val="750"/>
              </a:spcBef>
              <a:buClr>
                <a:srgbClr val="05ADEA"/>
              </a:buClr>
              <a:buSzPts val="1800"/>
              <a:buFont typeface="Arial"/>
              <a:buChar char="•"/>
            </a:pPr>
            <a:r>
              <a:rPr lang="en-US" sz="1350" dirty="0">
                <a:latin typeface="Arial"/>
                <a:ea typeface="Arial"/>
                <a:cs typeface="Arial"/>
                <a:sym typeface="Arial"/>
              </a:rPr>
              <a:t>Used in more than eighty countries</a:t>
            </a:r>
          </a:p>
          <a:p>
            <a:pPr marL="271456" indent="-271456">
              <a:spcBef>
                <a:spcPts val="750"/>
              </a:spcBef>
              <a:buClr>
                <a:srgbClr val="05ADEA"/>
              </a:buClr>
              <a:buSzPts val="1800"/>
              <a:buFont typeface="Arial"/>
              <a:buChar char="•"/>
            </a:pPr>
            <a:r>
              <a:rPr lang="en-US" sz="1350" dirty="0">
                <a:ea typeface="Arial"/>
                <a:cs typeface="Arial"/>
                <a:sym typeface="Arial"/>
              </a:rPr>
              <a:t>SNOMED CT supports</a:t>
            </a:r>
          </a:p>
          <a:p>
            <a:pPr marL="728602" lvl="1" indent="-271456">
              <a:spcBef>
                <a:spcPts val="750"/>
              </a:spcBef>
              <a:buClr>
                <a:srgbClr val="05ADEA"/>
              </a:buClr>
              <a:buSzPts val="1800"/>
              <a:buFont typeface="Arial"/>
              <a:buChar char="•"/>
            </a:pPr>
            <a:r>
              <a:rPr lang="en-US" sz="1350" dirty="0">
                <a:ea typeface="Arial"/>
                <a:cs typeface="Arial"/>
                <a:sym typeface="Arial"/>
              </a:rPr>
              <a:t>Detailed recording of relevant clinical data, that can be patient focused</a:t>
            </a:r>
          </a:p>
          <a:p>
            <a:pPr marL="728602" lvl="1" indent="-271456">
              <a:spcBef>
                <a:spcPts val="750"/>
              </a:spcBef>
              <a:buClr>
                <a:srgbClr val="05ADEA"/>
              </a:buClr>
              <a:buSzPts val="1800"/>
              <a:buFont typeface="Arial"/>
              <a:buChar char="•"/>
            </a:pPr>
            <a:r>
              <a:rPr lang="en-US" sz="1350" dirty="0">
                <a:ea typeface="Arial"/>
                <a:cs typeface="Arial"/>
                <a:sym typeface="Arial"/>
              </a:rPr>
              <a:t>Effective retrieval of clinical information</a:t>
            </a:r>
          </a:p>
          <a:p>
            <a:pPr marL="728602" lvl="1" indent="-271456">
              <a:spcBef>
                <a:spcPts val="750"/>
              </a:spcBef>
              <a:buClr>
                <a:srgbClr val="05ADEA"/>
              </a:buClr>
              <a:buSzPts val="1800"/>
              <a:buFont typeface="Arial"/>
              <a:buChar char="•"/>
            </a:pPr>
            <a:r>
              <a:rPr lang="en-US" sz="1350" dirty="0">
                <a:ea typeface="Arial"/>
                <a:cs typeface="Arial"/>
                <a:sym typeface="Arial"/>
              </a:rPr>
              <a:t>Communication of clinical data </a:t>
            </a:r>
            <a:r>
              <a:rPr lang="en-US" sz="1350" dirty="0" err="1">
                <a:ea typeface="Arial"/>
                <a:cs typeface="Arial"/>
                <a:sym typeface="Arial"/>
              </a:rPr>
              <a:t>interoperably</a:t>
            </a:r>
            <a:endParaRPr lang="en-US" sz="1350" dirty="0">
              <a:ea typeface="Arial"/>
              <a:cs typeface="Arial"/>
              <a:sym typeface="Arial"/>
            </a:endParaRPr>
          </a:p>
          <a:p>
            <a:pPr marL="271456" indent="-271456">
              <a:spcBef>
                <a:spcPts val="750"/>
              </a:spcBef>
              <a:buClr>
                <a:srgbClr val="05ADEA"/>
              </a:buClr>
              <a:buSzPts val="1800"/>
              <a:buFont typeface="Arial"/>
              <a:buChar char="•"/>
            </a:pPr>
            <a:endParaRPr lang="en-US" sz="1350" dirty="0">
              <a:ea typeface="Arial"/>
              <a:cs typeface="Arial"/>
              <a:sym typeface="Arial"/>
            </a:endParaRPr>
          </a:p>
          <a:p>
            <a:pPr marL="271456" indent="-271456">
              <a:spcBef>
                <a:spcPts val="750"/>
              </a:spcBef>
              <a:buClr>
                <a:srgbClr val="05ADEA"/>
              </a:buClr>
              <a:buSzPts val="1800"/>
              <a:buFont typeface="Arial"/>
              <a:buChar char="•"/>
            </a:pPr>
            <a:endParaRPr lang="en-US" sz="1350" dirty="0">
              <a:latin typeface="Arial"/>
              <a:ea typeface="Arial"/>
              <a:cs typeface="Arial"/>
              <a:sym typeface="Arial"/>
            </a:endParaRPr>
          </a:p>
          <a:p>
            <a:pPr marL="271456" indent="-271456">
              <a:spcBef>
                <a:spcPts val="750"/>
              </a:spcBef>
              <a:buClr>
                <a:srgbClr val="05ADEA"/>
              </a:buClr>
              <a:buSzPts val="1800"/>
              <a:buFont typeface="Arial"/>
              <a:buChar char="•"/>
            </a:pPr>
            <a:endParaRPr sz="1350" dirty="0"/>
          </a:p>
        </p:txBody>
      </p:sp>
    </p:spTree>
    <p:extLst>
      <p:ext uri="{BB962C8B-B14F-4D97-AF65-F5344CB8AC3E}">
        <p14:creationId xmlns:p14="http://schemas.microsoft.com/office/powerpoint/2010/main" val="2739420966"/>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24"/>
          <p:cNvSpPr txBox="1">
            <a:spLocks noGrp="1"/>
          </p:cNvSpPr>
          <p:nvPr>
            <p:ph type="title"/>
          </p:nvPr>
        </p:nvSpPr>
        <p:spPr>
          <a:xfrm>
            <a:off x="342900" y="774756"/>
            <a:ext cx="6172200" cy="426600"/>
          </a:xfrm>
          <a:prstGeom prst="rect">
            <a:avLst/>
          </a:prstGeom>
          <a:noFill/>
          <a:ln>
            <a:noFill/>
          </a:ln>
        </p:spPr>
        <p:txBody>
          <a:bodyPr spcFirstLastPara="1" vert="horz" wrap="square" lIns="0" tIns="0" rIns="0" bIns="0" rtlCol="0" anchor="ctr" anchorCtr="0">
            <a:noAutofit/>
          </a:bodyPr>
          <a:lstStyle/>
          <a:p>
            <a:pPr>
              <a:buSzPts val="900"/>
            </a:pPr>
            <a:r>
              <a:rPr lang="en-US" sz="2700" b="1" dirty="0"/>
              <a:t>How is SNOMED CT Created?</a:t>
            </a:r>
            <a:endParaRPr dirty="0"/>
          </a:p>
        </p:txBody>
      </p:sp>
      <p:sp>
        <p:nvSpPr>
          <p:cNvPr id="196" name="Google Shape;196;p24"/>
          <p:cNvSpPr/>
          <p:nvPr/>
        </p:nvSpPr>
        <p:spPr>
          <a:xfrm>
            <a:off x="337520" y="1807053"/>
            <a:ext cx="6163865" cy="565540"/>
          </a:xfrm>
          <a:prstGeom prst="rect">
            <a:avLst/>
          </a:prstGeom>
          <a:noFill/>
          <a:ln>
            <a:noFill/>
          </a:ln>
        </p:spPr>
        <p:txBody>
          <a:bodyPr spcFirstLastPara="1" wrap="square" lIns="28556" tIns="28556" rIns="28556" bIns="28556" anchor="t" anchorCtr="0">
            <a:noAutofit/>
          </a:bodyPr>
          <a:lstStyle/>
          <a:p>
            <a:pPr marL="244073" indent="-244073">
              <a:buClr>
                <a:srgbClr val="05ADEA"/>
              </a:buClr>
              <a:buSzPts val="2200"/>
              <a:buFont typeface="Arial"/>
              <a:buChar char="•"/>
            </a:pPr>
            <a:r>
              <a:rPr lang="en-US" sz="1650">
                <a:solidFill>
                  <a:schemeClr val="dk1"/>
                </a:solidFill>
                <a:latin typeface="Arial"/>
                <a:ea typeface="Arial"/>
                <a:cs typeface="Arial"/>
                <a:sym typeface="Arial"/>
              </a:rPr>
              <a:t>Four basic principles guide the development of clinical content and technical design:</a:t>
            </a:r>
            <a:endParaRPr sz="1350"/>
          </a:p>
        </p:txBody>
      </p:sp>
      <p:sp>
        <p:nvSpPr>
          <p:cNvPr id="197" name="Google Shape;197;p24"/>
          <p:cNvSpPr/>
          <p:nvPr/>
        </p:nvSpPr>
        <p:spPr>
          <a:xfrm>
            <a:off x="799222" y="2433454"/>
            <a:ext cx="5706082" cy="346249"/>
          </a:xfrm>
          <a:prstGeom prst="rect">
            <a:avLst/>
          </a:prstGeom>
          <a:noFill/>
          <a:ln>
            <a:noFill/>
          </a:ln>
        </p:spPr>
        <p:txBody>
          <a:bodyPr spcFirstLastPara="1" wrap="square" lIns="68569" tIns="34275" rIns="68569" bIns="34275" anchor="t" anchorCtr="0">
            <a:noAutofit/>
          </a:bodyPr>
          <a:lstStyle/>
          <a:p>
            <a:pPr>
              <a:buClr>
                <a:schemeClr val="accent1"/>
              </a:buClr>
              <a:buSzPts val="2400"/>
            </a:pPr>
            <a:r>
              <a:rPr lang="en-US" b="1" dirty="0">
                <a:solidFill>
                  <a:schemeClr val="accent1"/>
                </a:solidFill>
                <a:latin typeface="Arial"/>
                <a:ea typeface="Arial"/>
                <a:cs typeface="Arial"/>
                <a:sym typeface="Arial"/>
              </a:rPr>
              <a:t>Inclusive</a:t>
            </a:r>
            <a:r>
              <a:rPr lang="en-US" dirty="0">
                <a:solidFill>
                  <a:schemeClr val="accent1"/>
                </a:solidFill>
                <a:latin typeface="Arial"/>
                <a:ea typeface="Arial"/>
                <a:cs typeface="Arial"/>
                <a:sym typeface="Arial"/>
              </a:rPr>
              <a:t> </a:t>
            </a:r>
            <a:r>
              <a:rPr lang="en-US" sz="1050" i="1" dirty="0">
                <a:solidFill>
                  <a:srgbClr val="000000"/>
                </a:solidFill>
                <a:latin typeface="Arial"/>
                <a:ea typeface="Arial"/>
                <a:cs typeface="Arial"/>
                <a:sym typeface="Arial"/>
              </a:rPr>
              <a:t>involvement of diverse clinical groups and medical informatics experts.</a:t>
            </a:r>
            <a:endParaRPr sz="1350" dirty="0"/>
          </a:p>
        </p:txBody>
      </p:sp>
      <p:sp>
        <p:nvSpPr>
          <p:cNvPr id="198" name="Google Shape;198;p24"/>
          <p:cNvSpPr/>
          <p:nvPr/>
        </p:nvSpPr>
        <p:spPr>
          <a:xfrm>
            <a:off x="792688" y="2925026"/>
            <a:ext cx="5722412" cy="346249"/>
          </a:xfrm>
          <a:prstGeom prst="rect">
            <a:avLst/>
          </a:prstGeom>
          <a:noFill/>
          <a:ln>
            <a:noFill/>
          </a:ln>
        </p:spPr>
        <p:txBody>
          <a:bodyPr spcFirstLastPara="1" wrap="square" lIns="68569" tIns="34275" rIns="68569" bIns="34275" anchor="t" anchorCtr="0">
            <a:noAutofit/>
          </a:bodyPr>
          <a:lstStyle/>
          <a:p>
            <a:pPr>
              <a:buClr>
                <a:schemeClr val="accent1"/>
              </a:buClr>
              <a:buSzPts val="2400"/>
            </a:pPr>
            <a:r>
              <a:rPr lang="en-US" b="1" dirty="0">
                <a:solidFill>
                  <a:schemeClr val="accent1"/>
                </a:solidFill>
                <a:latin typeface="Arial"/>
                <a:ea typeface="Arial"/>
                <a:cs typeface="Arial"/>
                <a:sym typeface="Arial"/>
              </a:rPr>
              <a:t>Quality</a:t>
            </a:r>
            <a:r>
              <a:rPr lang="en-US" dirty="0">
                <a:solidFill>
                  <a:schemeClr val="accent1"/>
                </a:solidFill>
                <a:latin typeface="Arial"/>
                <a:ea typeface="Arial"/>
                <a:cs typeface="Arial"/>
                <a:sym typeface="Arial"/>
              </a:rPr>
              <a:t> </a:t>
            </a:r>
            <a:r>
              <a:rPr lang="en-US" sz="1050" i="1" dirty="0">
                <a:solidFill>
                  <a:srgbClr val="050C25"/>
                </a:solidFill>
                <a:latin typeface="Arial"/>
                <a:ea typeface="Arial"/>
                <a:cs typeface="Arial"/>
                <a:sym typeface="Arial"/>
              </a:rPr>
              <a:t>focused content development with adherence to strict editorial rules.</a:t>
            </a:r>
            <a:endParaRPr sz="1350" dirty="0"/>
          </a:p>
        </p:txBody>
      </p:sp>
      <p:sp>
        <p:nvSpPr>
          <p:cNvPr id="199" name="Google Shape;199;p24"/>
          <p:cNvSpPr/>
          <p:nvPr/>
        </p:nvSpPr>
        <p:spPr>
          <a:xfrm>
            <a:off x="794271" y="3416597"/>
            <a:ext cx="5706082" cy="346249"/>
          </a:xfrm>
          <a:prstGeom prst="rect">
            <a:avLst/>
          </a:prstGeom>
          <a:noFill/>
          <a:ln>
            <a:noFill/>
          </a:ln>
        </p:spPr>
        <p:txBody>
          <a:bodyPr spcFirstLastPara="1" wrap="square" lIns="68569" tIns="34275" rIns="68569" bIns="34275" anchor="t" anchorCtr="0">
            <a:noAutofit/>
          </a:bodyPr>
          <a:lstStyle/>
          <a:p>
            <a:pPr>
              <a:buClr>
                <a:schemeClr val="accent1"/>
              </a:buClr>
              <a:buSzPts val="2400"/>
            </a:pPr>
            <a:r>
              <a:rPr lang="en-US" b="1">
                <a:solidFill>
                  <a:schemeClr val="accent1"/>
                </a:solidFill>
                <a:latin typeface="Arial"/>
                <a:ea typeface="Arial"/>
                <a:cs typeface="Arial"/>
                <a:sym typeface="Arial"/>
              </a:rPr>
              <a:t>Quality</a:t>
            </a:r>
            <a:r>
              <a:rPr lang="en-US" sz="1050" i="1">
                <a:solidFill>
                  <a:srgbClr val="050C25"/>
                </a:solidFill>
                <a:latin typeface="Arial"/>
                <a:ea typeface="Arial"/>
                <a:cs typeface="Arial"/>
                <a:sym typeface="Arial"/>
              </a:rPr>
              <a:t> </a:t>
            </a:r>
            <a:r>
              <a:rPr lang="en-US" b="1">
                <a:solidFill>
                  <a:schemeClr val="accent1"/>
                </a:solidFill>
                <a:latin typeface="Arial"/>
                <a:ea typeface="Arial"/>
                <a:cs typeface="Arial"/>
                <a:sym typeface="Arial"/>
              </a:rPr>
              <a:t>improvement</a:t>
            </a:r>
            <a:r>
              <a:rPr lang="en-US" b="1">
                <a:solidFill>
                  <a:srgbClr val="00B050"/>
                </a:solidFill>
                <a:latin typeface="Arial"/>
                <a:ea typeface="Arial"/>
                <a:cs typeface="Arial"/>
                <a:sym typeface="Arial"/>
              </a:rPr>
              <a:t> </a:t>
            </a:r>
            <a:r>
              <a:rPr lang="en-US" b="1">
                <a:solidFill>
                  <a:schemeClr val="accent1"/>
                </a:solidFill>
                <a:latin typeface="Arial"/>
                <a:ea typeface="Arial"/>
                <a:cs typeface="Arial"/>
                <a:sym typeface="Arial"/>
              </a:rPr>
              <a:t>process</a:t>
            </a:r>
            <a:r>
              <a:rPr lang="en-US" b="1">
                <a:solidFill>
                  <a:srgbClr val="00B050"/>
                </a:solidFill>
                <a:latin typeface="Arial"/>
                <a:ea typeface="Arial"/>
                <a:cs typeface="Arial"/>
                <a:sym typeface="Arial"/>
              </a:rPr>
              <a:t> </a:t>
            </a:r>
            <a:r>
              <a:rPr lang="en-US" sz="1050" i="1">
                <a:solidFill>
                  <a:srgbClr val="050C25"/>
                </a:solidFill>
                <a:latin typeface="Arial"/>
                <a:ea typeface="Arial"/>
                <a:cs typeface="Arial"/>
                <a:sym typeface="Arial"/>
              </a:rPr>
              <a:t>open to public scrutiny &amp; input.</a:t>
            </a:r>
            <a:endParaRPr sz="1350"/>
          </a:p>
        </p:txBody>
      </p:sp>
      <p:sp>
        <p:nvSpPr>
          <p:cNvPr id="200" name="Google Shape;200;p24"/>
          <p:cNvSpPr/>
          <p:nvPr/>
        </p:nvSpPr>
        <p:spPr>
          <a:xfrm>
            <a:off x="792688" y="3908168"/>
            <a:ext cx="5708696" cy="346249"/>
          </a:xfrm>
          <a:prstGeom prst="rect">
            <a:avLst/>
          </a:prstGeom>
          <a:noFill/>
          <a:ln>
            <a:noFill/>
          </a:ln>
        </p:spPr>
        <p:txBody>
          <a:bodyPr spcFirstLastPara="1" wrap="square" lIns="68569" tIns="34275" rIns="68569" bIns="34275" anchor="t" anchorCtr="0">
            <a:noAutofit/>
          </a:bodyPr>
          <a:lstStyle/>
          <a:p>
            <a:pPr>
              <a:buClr>
                <a:schemeClr val="accent1"/>
              </a:buClr>
              <a:buSzPts val="2400"/>
            </a:pPr>
            <a:r>
              <a:rPr lang="en-US" b="1">
                <a:solidFill>
                  <a:schemeClr val="accent1"/>
                </a:solidFill>
                <a:latin typeface="Arial"/>
                <a:ea typeface="Arial"/>
                <a:cs typeface="Arial"/>
                <a:sym typeface="Arial"/>
              </a:rPr>
              <a:t>Minimal barriers </a:t>
            </a:r>
            <a:r>
              <a:rPr lang="en-US" sz="1050" i="1">
                <a:solidFill>
                  <a:srgbClr val="050C25"/>
                </a:solidFill>
                <a:latin typeface="Arial"/>
                <a:ea typeface="Arial"/>
                <a:cs typeface="Arial"/>
                <a:sym typeface="Arial"/>
              </a:rPr>
              <a:t>to adoption and use.</a:t>
            </a:r>
            <a:endParaRPr sz="1350"/>
          </a:p>
        </p:txBody>
      </p:sp>
    </p:spTree>
    <p:extLst>
      <p:ext uri="{BB962C8B-B14F-4D97-AF65-F5344CB8AC3E}">
        <p14:creationId xmlns:p14="http://schemas.microsoft.com/office/powerpoint/2010/main" val="4162466402"/>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25"/>
          <p:cNvSpPr txBox="1">
            <a:spLocks noGrp="1"/>
          </p:cNvSpPr>
          <p:nvPr>
            <p:ph type="title"/>
          </p:nvPr>
        </p:nvSpPr>
        <p:spPr>
          <a:xfrm>
            <a:off x="350275" y="769726"/>
            <a:ext cx="6172200" cy="426600"/>
          </a:xfrm>
          <a:prstGeom prst="rect">
            <a:avLst/>
          </a:prstGeom>
          <a:noFill/>
          <a:ln>
            <a:noFill/>
          </a:ln>
        </p:spPr>
        <p:txBody>
          <a:bodyPr spcFirstLastPara="1" vert="horz" wrap="square" lIns="0" tIns="0" rIns="0" bIns="0" rtlCol="0" anchor="ctr" anchorCtr="0">
            <a:noAutofit/>
          </a:bodyPr>
          <a:lstStyle/>
          <a:p>
            <a:pPr>
              <a:buSzPts val="900"/>
            </a:pPr>
            <a:r>
              <a:rPr lang="en-US" sz="2700" b="1" dirty="0"/>
              <a:t>How Does SNOMED CT Work?</a:t>
            </a:r>
            <a:endParaRPr dirty="0"/>
          </a:p>
        </p:txBody>
      </p:sp>
      <p:sp>
        <p:nvSpPr>
          <p:cNvPr id="206" name="Google Shape;206;p25"/>
          <p:cNvSpPr txBox="1">
            <a:spLocks noGrp="1"/>
          </p:cNvSpPr>
          <p:nvPr>
            <p:ph type="body" idx="1"/>
          </p:nvPr>
        </p:nvSpPr>
        <p:spPr>
          <a:xfrm>
            <a:off x="282655" y="1774097"/>
            <a:ext cx="3146345" cy="2023521"/>
          </a:xfrm>
          <a:prstGeom prst="rect">
            <a:avLst/>
          </a:prstGeom>
          <a:noFill/>
          <a:ln>
            <a:noFill/>
          </a:ln>
        </p:spPr>
        <p:txBody>
          <a:bodyPr spcFirstLastPara="1" vert="horz" wrap="square" lIns="68550" tIns="68550" rIns="68550" bIns="68550" rtlCol="0" anchor="t" anchorCtr="0">
            <a:noAutofit/>
          </a:bodyPr>
          <a:lstStyle/>
          <a:p>
            <a:pPr marL="0" indent="0">
              <a:spcBef>
                <a:spcPts val="0"/>
              </a:spcBef>
              <a:buSzPts val="2400"/>
            </a:pPr>
            <a:r>
              <a:rPr lang="en-US" sz="1800">
                <a:solidFill>
                  <a:schemeClr val="dk1"/>
                </a:solidFill>
              </a:rPr>
              <a:t>SNOMED CT contains concepts with unique meanings and formal logic based definitions. </a:t>
            </a:r>
            <a:endParaRPr/>
          </a:p>
          <a:p>
            <a:pPr marL="0" indent="0">
              <a:buSzPts val="2400"/>
            </a:pPr>
            <a:r>
              <a:rPr lang="en-US" sz="1800">
                <a:solidFill>
                  <a:schemeClr val="dk1"/>
                </a:solidFill>
              </a:rPr>
              <a:t>It is organized into hierarchies and represented using 3 types of components.</a:t>
            </a:r>
            <a:endParaRPr/>
          </a:p>
        </p:txBody>
      </p:sp>
      <p:pic>
        <p:nvPicPr>
          <p:cNvPr id="207" name="Google Shape;207;p25"/>
          <p:cNvPicPr preferRelativeResize="0"/>
          <p:nvPr/>
        </p:nvPicPr>
        <p:blipFill rotWithShape="1">
          <a:blip r:embed="rId3">
            <a:alphaModFix/>
          </a:blip>
          <a:srcRect l="51773" t="39119" r="8825" b="3135"/>
          <a:stretch/>
        </p:blipFill>
        <p:spPr>
          <a:xfrm>
            <a:off x="3569111" y="1632010"/>
            <a:ext cx="2953364" cy="2852765"/>
          </a:xfrm>
          <a:prstGeom prst="rect">
            <a:avLst/>
          </a:prstGeom>
          <a:noFill/>
          <a:ln>
            <a:noFill/>
          </a:ln>
        </p:spPr>
      </p:pic>
    </p:spTree>
    <p:extLst>
      <p:ext uri="{BB962C8B-B14F-4D97-AF65-F5344CB8AC3E}">
        <p14:creationId xmlns:p14="http://schemas.microsoft.com/office/powerpoint/2010/main" val="3644758185"/>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26"/>
          <p:cNvSpPr/>
          <p:nvPr/>
        </p:nvSpPr>
        <p:spPr>
          <a:xfrm>
            <a:off x="206716" y="1485774"/>
            <a:ext cx="6457712" cy="2454518"/>
          </a:xfrm>
          <a:prstGeom prst="rect">
            <a:avLst/>
          </a:prstGeom>
          <a:noFill/>
          <a:ln>
            <a:noFill/>
          </a:ln>
        </p:spPr>
        <p:txBody>
          <a:bodyPr spcFirstLastPara="1" wrap="square" lIns="68569" tIns="34275" rIns="68569" bIns="34275" anchor="t" anchorCtr="0">
            <a:noAutofit/>
          </a:bodyPr>
          <a:lstStyle/>
          <a:p>
            <a:pPr marL="373847" indent="-305984">
              <a:buClr>
                <a:srgbClr val="1B2939"/>
              </a:buClr>
              <a:buSzPts val="1800"/>
              <a:buFont typeface="Arial"/>
              <a:buChar char="•"/>
            </a:pPr>
            <a:r>
              <a:rPr lang="en-US" sz="1400" b="1" dirty="0">
                <a:solidFill>
                  <a:srgbClr val="1B2939"/>
                </a:solidFill>
                <a:latin typeface="Calibri"/>
                <a:ea typeface="Calibri"/>
                <a:cs typeface="Calibri"/>
                <a:sym typeface="Calibri"/>
              </a:rPr>
              <a:t>Clinical finding </a:t>
            </a:r>
            <a:r>
              <a:rPr lang="en-US" sz="1400" dirty="0">
                <a:solidFill>
                  <a:srgbClr val="1B2939"/>
                </a:solidFill>
                <a:latin typeface="Calibri"/>
                <a:ea typeface="Calibri"/>
                <a:cs typeface="Calibri"/>
                <a:sym typeface="Calibri"/>
              </a:rPr>
              <a:t>－ disorders, symptoms/signs</a:t>
            </a:r>
            <a:endParaRPr sz="1400" dirty="0"/>
          </a:p>
          <a:p>
            <a:pPr marL="373847" indent="-305984">
              <a:spcBef>
                <a:spcPts val="300"/>
              </a:spcBef>
              <a:buClr>
                <a:srgbClr val="1B2939"/>
              </a:buClr>
              <a:buSzPts val="1800"/>
              <a:buFont typeface="Arial"/>
              <a:buChar char="•"/>
            </a:pPr>
            <a:r>
              <a:rPr lang="en-US" sz="1400" b="1" dirty="0">
                <a:solidFill>
                  <a:srgbClr val="1B2939"/>
                </a:solidFill>
                <a:latin typeface="Calibri"/>
                <a:ea typeface="Calibri"/>
                <a:cs typeface="Calibri"/>
                <a:sym typeface="Calibri"/>
              </a:rPr>
              <a:t>Procedure</a:t>
            </a:r>
            <a:r>
              <a:rPr lang="en-US" sz="1400" dirty="0">
                <a:solidFill>
                  <a:srgbClr val="1B2939"/>
                </a:solidFill>
                <a:latin typeface="Calibri"/>
                <a:ea typeface="Calibri"/>
                <a:cs typeface="Calibri"/>
                <a:sym typeface="Calibri"/>
              </a:rPr>
              <a:t> － surgical procedures, exams, lab tests, nursing care, management procedures</a:t>
            </a:r>
            <a:endParaRPr sz="1400" dirty="0"/>
          </a:p>
          <a:p>
            <a:pPr marL="373847" indent="-305984">
              <a:spcBef>
                <a:spcPts val="300"/>
              </a:spcBef>
              <a:buClr>
                <a:srgbClr val="1B2939"/>
              </a:buClr>
              <a:buSzPts val="1800"/>
              <a:buFont typeface="Arial"/>
              <a:buChar char="•"/>
            </a:pPr>
            <a:r>
              <a:rPr lang="en-US" sz="1400" b="1" dirty="0">
                <a:solidFill>
                  <a:srgbClr val="1B2939"/>
                </a:solidFill>
                <a:latin typeface="Calibri"/>
                <a:ea typeface="Calibri"/>
                <a:cs typeface="Calibri"/>
                <a:sym typeface="Calibri"/>
              </a:rPr>
              <a:t>Body structure </a:t>
            </a:r>
            <a:r>
              <a:rPr lang="en-US" sz="1400" dirty="0">
                <a:solidFill>
                  <a:srgbClr val="1B2939"/>
                </a:solidFill>
                <a:latin typeface="Calibri"/>
                <a:ea typeface="Calibri"/>
                <a:cs typeface="Calibri"/>
                <a:sym typeface="Calibri"/>
              </a:rPr>
              <a:t>－ systems, tissues, organs</a:t>
            </a:r>
            <a:endParaRPr sz="1400" dirty="0"/>
          </a:p>
          <a:p>
            <a:pPr marL="373847" indent="-305984">
              <a:spcBef>
                <a:spcPts val="300"/>
              </a:spcBef>
              <a:buClr>
                <a:srgbClr val="1B2939"/>
              </a:buClr>
              <a:buSzPts val="1800"/>
              <a:buFont typeface="Arial"/>
              <a:buChar char="•"/>
            </a:pPr>
            <a:r>
              <a:rPr lang="en-US" sz="1400" b="1" dirty="0">
                <a:solidFill>
                  <a:srgbClr val="1B2939"/>
                </a:solidFill>
                <a:latin typeface="Calibri"/>
                <a:ea typeface="Calibri"/>
                <a:cs typeface="Calibri"/>
                <a:sym typeface="Calibri"/>
              </a:rPr>
              <a:t>Observable</a:t>
            </a:r>
            <a:r>
              <a:rPr lang="en-US" sz="1400" dirty="0">
                <a:solidFill>
                  <a:srgbClr val="1B2939"/>
                </a:solidFill>
                <a:latin typeface="Calibri"/>
                <a:ea typeface="Calibri"/>
                <a:cs typeface="Calibri"/>
                <a:sym typeface="Calibri"/>
              </a:rPr>
              <a:t> － height, weight, blood pressure</a:t>
            </a:r>
            <a:endParaRPr sz="1400" dirty="0"/>
          </a:p>
          <a:p>
            <a:pPr marL="373847" indent="-305984">
              <a:spcBef>
                <a:spcPts val="300"/>
              </a:spcBef>
              <a:buClr>
                <a:srgbClr val="1B2939"/>
              </a:buClr>
              <a:buSzPts val="1800"/>
              <a:buFont typeface="Arial"/>
              <a:buChar char="•"/>
            </a:pPr>
            <a:r>
              <a:rPr lang="en-US" sz="1400" b="1" dirty="0">
                <a:solidFill>
                  <a:srgbClr val="1B2939"/>
                </a:solidFill>
                <a:latin typeface="Calibri"/>
                <a:ea typeface="Calibri"/>
                <a:cs typeface="Calibri"/>
                <a:sym typeface="Calibri"/>
              </a:rPr>
              <a:t>Pharmaceutical/biological products </a:t>
            </a:r>
            <a:r>
              <a:rPr lang="en-US" sz="1400" dirty="0">
                <a:solidFill>
                  <a:srgbClr val="1B2939"/>
                </a:solidFill>
                <a:latin typeface="Calibri"/>
                <a:ea typeface="Calibri"/>
                <a:cs typeface="Calibri"/>
                <a:sym typeface="Calibri"/>
              </a:rPr>
              <a:t>－ antibiotics, vitamins, hormones, anesthetics</a:t>
            </a:r>
            <a:endParaRPr sz="1400" dirty="0"/>
          </a:p>
          <a:p>
            <a:pPr marL="373847" indent="-305984">
              <a:spcBef>
                <a:spcPts val="300"/>
              </a:spcBef>
              <a:buClr>
                <a:srgbClr val="1B2939"/>
              </a:buClr>
              <a:buSzPts val="1800"/>
              <a:buFont typeface="Arial"/>
              <a:buChar char="•"/>
            </a:pPr>
            <a:r>
              <a:rPr lang="en-US" sz="1400" b="1" dirty="0">
                <a:solidFill>
                  <a:srgbClr val="1B2939"/>
                </a:solidFill>
                <a:latin typeface="Calibri"/>
                <a:ea typeface="Calibri"/>
                <a:cs typeface="Calibri"/>
                <a:sym typeface="Calibri"/>
              </a:rPr>
              <a:t>Specimen</a:t>
            </a:r>
            <a:r>
              <a:rPr lang="en-US" sz="1400" dirty="0">
                <a:solidFill>
                  <a:srgbClr val="1B2939"/>
                </a:solidFill>
                <a:latin typeface="Calibri"/>
                <a:ea typeface="Calibri"/>
                <a:cs typeface="Calibri"/>
                <a:sym typeface="Calibri"/>
              </a:rPr>
              <a:t> － blood, urine, biopsy specimen</a:t>
            </a:r>
            <a:endParaRPr sz="1400" dirty="0"/>
          </a:p>
          <a:p>
            <a:pPr marL="373847" indent="-305984">
              <a:spcBef>
                <a:spcPts val="300"/>
              </a:spcBef>
              <a:buClr>
                <a:srgbClr val="1B2939"/>
              </a:buClr>
              <a:buSzPts val="1800"/>
              <a:buFont typeface="Arial"/>
              <a:buChar char="•"/>
            </a:pPr>
            <a:r>
              <a:rPr lang="en-US" sz="1400" b="1" dirty="0">
                <a:solidFill>
                  <a:srgbClr val="1B2939"/>
                </a:solidFill>
                <a:latin typeface="Calibri"/>
                <a:ea typeface="Calibri"/>
                <a:cs typeface="Calibri"/>
                <a:sym typeface="Calibri"/>
              </a:rPr>
              <a:t>Organism</a:t>
            </a:r>
            <a:r>
              <a:rPr lang="en-US" sz="1400" dirty="0">
                <a:solidFill>
                  <a:srgbClr val="1B2939"/>
                </a:solidFill>
                <a:latin typeface="Calibri"/>
                <a:ea typeface="Calibri"/>
                <a:cs typeface="Calibri"/>
                <a:sym typeface="Calibri"/>
              </a:rPr>
              <a:t> － bacteria, virus, animal, plant</a:t>
            </a:r>
            <a:endParaRPr sz="1400" dirty="0"/>
          </a:p>
          <a:p>
            <a:pPr marL="373847" indent="-305984">
              <a:spcBef>
                <a:spcPts val="300"/>
              </a:spcBef>
              <a:buClr>
                <a:srgbClr val="1B2939"/>
              </a:buClr>
              <a:buSzPts val="1800"/>
              <a:buFont typeface="Arial"/>
              <a:buChar char="•"/>
            </a:pPr>
            <a:r>
              <a:rPr lang="en-US" sz="1400" b="1" dirty="0">
                <a:solidFill>
                  <a:srgbClr val="1B2939"/>
                </a:solidFill>
                <a:latin typeface="Calibri"/>
                <a:ea typeface="Calibri"/>
                <a:cs typeface="Calibri"/>
                <a:sym typeface="Calibri"/>
              </a:rPr>
              <a:t>Substance</a:t>
            </a:r>
            <a:r>
              <a:rPr lang="en-US" sz="1400" dirty="0">
                <a:solidFill>
                  <a:srgbClr val="1B2939"/>
                </a:solidFill>
                <a:latin typeface="Calibri"/>
                <a:ea typeface="Calibri"/>
                <a:cs typeface="Calibri"/>
                <a:sym typeface="Calibri"/>
              </a:rPr>
              <a:t> － biological/chemical substance, plasma, protein</a:t>
            </a:r>
            <a:endParaRPr sz="1400" dirty="0"/>
          </a:p>
          <a:p>
            <a:pPr marL="373847" indent="-305984">
              <a:spcBef>
                <a:spcPts val="300"/>
              </a:spcBef>
              <a:buClr>
                <a:srgbClr val="1B2939"/>
              </a:buClr>
              <a:buSzPts val="1800"/>
              <a:buFont typeface="Arial"/>
              <a:buChar char="•"/>
            </a:pPr>
            <a:r>
              <a:rPr lang="en-US" sz="1400" b="1" dirty="0">
                <a:solidFill>
                  <a:srgbClr val="1B2939"/>
                </a:solidFill>
                <a:latin typeface="Calibri"/>
                <a:ea typeface="Calibri"/>
                <a:cs typeface="Calibri"/>
                <a:sym typeface="Calibri"/>
              </a:rPr>
              <a:t>Environment or geographical location </a:t>
            </a:r>
            <a:r>
              <a:rPr lang="en-US" sz="1400" dirty="0">
                <a:solidFill>
                  <a:srgbClr val="1B2939"/>
                </a:solidFill>
                <a:latin typeface="Calibri"/>
                <a:ea typeface="Calibri"/>
                <a:cs typeface="Calibri"/>
                <a:sym typeface="Calibri"/>
              </a:rPr>
              <a:t>－ countries, languages, hospital, department, clinics, community environment</a:t>
            </a:r>
            <a:endParaRPr sz="1400" dirty="0"/>
          </a:p>
        </p:txBody>
      </p:sp>
      <p:sp>
        <p:nvSpPr>
          <p:cNvPr id="213" name="Google Shape;213;p26"/>
          <p:cNvSpPr txBox="1">
            <a:spLocks noGrp="1"/>
          </p:cNvSpPr>
          <p:nvPr>
            <p:ph type="title"/>
          </p:nvPr>
        </p:nvSpPr>
        <p:spPr>
          <a:xfrm>
            <a:off x="349472" y="787481"/>
            <a:ext cx="6172200" cy="426600"/>
          </a:xfrm>
          <a:prstGeom prst="rect">
            <a:avLst/>
          </a:prstGeom>
          <a:noFill/>
          <a:ln>
            <a:noFill/>
          </a:ln>
        </p:spPr>
        <p:txBody>
          <a:bodyPr spcFirstLastPara="1" vert="horz" wrap="square" lIns="0" tIns="0" rIns="0" bIns="0" rtlCol="0" anchor="ctr" anchorCtr="0">
            <a:noAutofit/>
          </a:bodyPr>
          <a:lstStyle/>
          <a:p>
            <a:pPr>
              <a:buSzPts val="900"/>
            </a:pPr>
            <a:r>
              <a:rPr lang="en-US" sz="2700" b="1" dirty="0"/>
              <a:t>SNOMED CT Top Hierarchies</a:t>
            </a:r>
            <a:endParaRPr dirty="0"/>
          </a:p>
        </p:txBody>
      </p:sp>
    </p:spTree>
    <p:extLst>
      <p:ext uri="{BB962C8B-B14F-4D97-AF65-F5344CB8AC3E}">
        <p14:creationId xmlns:p14="http://schemas.microsoft.com/office/powerpoint/2010/main" val="4027199408"/>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CF0A3129-E875-6648-A0B3-8ABAE574B041}" type="slidenum">
              <a:rPr lang="en-US" smtClean="0"/>
              <a:pPr/>
              <a:t>8</a:t>
            </a:fld>
            <a:endParaRPr lang="en-US" dirty="0"/>
          </a:p>
        </p:txBody>
      </p:sp>
      <p:sp>
        <p:nvSpPr>
          <p:cNvPr id="4" name="Title 3"/>
          <p:cNvSpPr>
            <a:spLocks noGrp="1"/>
          </p:cNvSpPr>
          <p:nvPr>
            <p:ph type="title"/>
          </p:nvPr>
        </p:nvSpPr>
        <p:spPr>
          <a:xfrm>
            <a:off x="323993" y="764318"/>
            <a:ext cx="6172200" cy="568721"/>
          </a:xfrm>
        </p:spPr>
        <p:txBody>
          <a:bodyPr/>
          <a:lstStyle/>
          <a:p>
            <a:r>
              <a:rPr lang="en-US" dirty="0">
                <a:ea typeface="Arial" charset="0"/>
                <a:sym typeface="Arial" charset="0"/>
              </a:rPr>
              <a:t>SNOMED CT - purpose</a:t>
            </a:r>
            <a:endParaRPr lang="en-US" dirty="0"/>
          </a:p>
        </p:txBody>
      </p:sp>
      <p:sp>
        <p:nvSpPr>
          <p:cNvPr id="5" name="Text Placeholder 4"/>
          <p:cNvSpPr>
            <a:spLocks noGrp="1"/>
          </p:cNvSpPr>
          <p:nvPr>
            <p:ph type="body" sz="quarter" idx="10"/>
          </p:nvPr>
        </p:nvSpPr>
        <p:spPr>
          <a:xfrm>
            <a:off x="304943" y="1548594"/>
            <a:ext cx="6191250" cy="3215812"/>
          </a:xfrm>
        </p:spPr>
        <p:txBody>
          <a:bodyPr/>
          <a:lstStyle/>
          <a:p>
            <a:pPr marL="171450" indent="-171450">
              <a:buFont typeface="Arial"/>
              <a:buChar char="•"/>
            </a:pPr>
            <a:r>
              <a:rPr lang="en-US" sz="1400" dirty="0">
                <a:solidFill>
                  <a:schemeClr val="tx1"/>
                </a:solidFill>
              </a:rPr>
              <a:t>To represent health information </a:t>
            </a:r>
          </a:p>
          <a:p>
            <a:pPr marL="171450" indent="-171450">
              <a:buFont typeface="Arial"/>
              <a:buChar char="•"/>
            </a:pPr>
            <a:r>
              <a:rPr lang="en-US" sz="1400" dirty="0">
                <a:solidFill>
                  <a:schemeClr val="tx1"/>
                </a:solidFill>
              </a:rPr>
              <a:t>Recorded by all healthcare professionals </a:t>
            </a:r>
          </a:p>
          <a:p>
            <a:pPr marL="514350" lvl="1" indent="-171450">
              <a:buFont typeface="Arial"/>
              <a:buChar char="•"/>
            </a:pPr>
            <a:r>
              <a:rPr lang="en-US" sz="1400" dirty="0">
                <a:solidFill>
                  <a:schemeClr val="tx1"/>
                </a:solidFill>
              </a:rPr>
              <a:t>At the level of detail required for current clinical practice </a:t>
            </a:r>
          </a:p>
          <a:p>
            <a:pPr marL="514350" lvl="1" indent="-171450">
              <a:buFont typeface="Arial"/>
              <a:buChar char="•"/>
            </a:pPr>
            <a:r>
              <a:rPr lang="en-US" sz="1400" dirty="0">
                <a:solidFill>
                  <a:schemeClr val="tx1"/>
                </a:solidFill>
              </a:rPr>
              <a:t>At point of care </a:t>
            </a:r>
          </a:p>
          <a:p>
            <a:pPr marL="171450" indent="-171450">
              <a:buFont typeface="Arial"/>
              <a:buChar char="•"/>
            </a:pPr>
            <a:r>
              <a:rPr lang="en-US" sz="1400" dirty="0">
                <a:solidFill>
                  <a:schemeClr val="tx1"/>
                </a:solidFill>
              </a:rPr>
              <a:t>To retrieve and analyze health information </a:t>
            </a:r>
          </a:p>
          <a:p>
            <a:pPr marL="171450" indent="-171450">
              <a:buFont typeface="Arial"/>
              <a:buChar char="•"/>
            </a:pPr>
            <a:r>
              <a:rPr lang="en-US" sz="1400" dirty="0">
                <a:solidFill>
                  <a:schemeClr val="tx1"/>
                </a:solidFill>
              </a:rPr>
              <a:t>To retrieve clinical statements according to their meaning </a:t>
            </a:r>
          </a:p>
          <a:p>
            <a:pPr marL="514350" lvl="1" indent="-171450">
              <a:buFont typeface="Arial"/>
              <a:buChar char="•"/>
            </a:pPr>
            <a:r>
              <a:rPr lang="en-US" sz="1400" dirty="0">
                <a:solidFill>
                  <a:schemeClr val="tx1"/>
                </a:solidFill>
              </a:rPr>
              <a:t>At various levels of abstraction </a:t>
            </a:r>
          </a:p>
          <a:p>
            <a:pPr marL="171450" indent="-171450">
              <a:buFont typeface="Arial"/>
              <a:buChar char="•"/>
            </a:pPr>
            <a:r>
              <a:rPr lang="en-US" sz="1400" dirty="0">
                <a:solidFill>
                  <a:schemeClr val="tx1"/>
                </a:solidFill>
              </a:rPr>
              <a:t>Supports all healthcare professionals, patient, researchers, organizations, public health, etc. . . . </a:t>
            </a:r>
          </a:p>
          <a:p>
            <a:pPr marL="171450" indent="-171450">
              <a:buFont typeface="Arial"/>
              <a:buChar char="•"/>
            </a:pPr>
            <a:r>
              <a:rPr lang="en-US" sz="1400" dirty="0">
                <a:solidFill>
                  <a:schemeClr val="tx1"/>
                </a:solidFill>
              </a:rPr>
              <a:t>Meets various healthcare use cases</a:t>
            </a:r>
          </a:p>
          <a:p>
            <a:endParaRPr lang="en-US" sz="1400" dirty="0">
              <a:solidFill>
                <a:schemeClr val="tx1"/>
              </a:solidFill>
            </a:endParaRPr>
          </a:p>
        </p:txBody>
      </p:sp>
    </p:spTree>
    <p:extLst>
      <p:ext uri="{BB962C8B-B14F-4D97-AF65-F5344CB8AC3E}">
        <p14:creationId xmlns:p14="http://schemas.microsoft.com/office/powerpoint/2010/main" val="4605767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074376"/>
            <a:ext cx="6857999" cy="938719"/>
          </a:xfrm>
          <a:prstGeom prst="rect">
            <a:avLst/>
          </a:prstGeom>
          <a:noFill/>
        </p:spPr>
        <p:txBody>
          <a:bodyPr wrap="square" rtlCol="0">
            <a:spAutoFit/>
          </a:bodyPr>
          <a:lstStyle/>
          <a:p>
            <a:pPr algn="ctr"/>
            <a:r>
              <a:rPr lang="en-US" sz="1000" b="1" dirty="0">
                <a:solidFill>
                  <a:srgbClr val="FFFFFF"/>
                </a:solidFill>
                <a:latin typeface="Arial"/>
                <a:cs typeface="Arial"/>
              </a:rPr>
              <a:t>SNOMED International</a:t>
            </a:r>
          </a:p>
          <a:p>
            <a:pPr algn="ctr"/>
            <a:r>
              <a:rPr lang="en-US" sz="900" dirty="0">
                <a:solidFill>
                  <a:srgbClr val="FFFFFF"/>
                </a:solidFill>
                <a:latin typeface="Arial"/>
                <a:cs typeface="Arial"/>
              </a:rPr>
              <a:t>Registered in England and Wales | Company Registration Number 9915820</a:t>
            </a:r>
          </a:p>
          <a:p>
            <a:pPr algn="ctr"/>
            <a:r>
              <a:rPr lang="en-US" sz="900" dirty="0">
                <a:solidFill>
                  <a:srgbClr val="FFFFFF"/>
                </a:solidFill>
                <a:latin typeface="Arial"/>
                <a:cs typeface="Arial"/>
              </a:rPr>
              <a:t>Reg. address: One Kingdom Street | Paddington Central | London W2 6BD | United Kingdom</a:t>
            </a:r>
          </a:p>
          <a:p>
            <a:pPr algn="ctr"/>
            <a:r>
              <a:rPr lang="en-US" sz="900" dirty="0">
                <a:solidFill>
                  <a:srgbClr val="FFFFFF"/>
                </a:solidFill>
                <a:latin typeface="Arial"/>
                <a:cs typeface="Arial"/>
              </a:rPr>
              <a:t>Tel: +44 (0) 203 755 0974 | </a:t>
            </a:r>
            <a:r>
              <a:rPr lang="en-US" sz="900" dirty="0" err="1">
                <a:solidFill>
                  <a:srgbClr val="FFFFFF"/>
                </a:solidFill>
                <a:latin typeface="Arial"/>
                <a:cs typeface="Arial"/>
              </a:rPr>
              <a:t>info@snomed.org</a:t>
            </a:r>
            <a:r>
              <a:rPr lang="en-US" sz="900" dirty="0">
                <a:solidFill>
                  <a:srgbClr val="FFFFFF"/>
                </a:solidFill>
                <a:latin typeface="Arial"/>
                <a:cs typeface="Arial"/>
              </a:rPr>
              <a:t> | </a:t>
            </a:r>
            <a:r>
              <a:rPr lang="en-US" sz="900" dirty="0" err="1">
                <a:solidFill>
                  <a:srgbClr val="FFFFFF"/>
                </a:solidFill>
                <a:latin typeface="Arial"/>
                <a:cs typeface="Arial"/>
              </a:rPr>
              <a:t>www.snomed.org</a:t>
            </a:r>
            <a:endParaRPr lang="en-US" sz="900" dirty="0">
              <a:solidFill>
                <a:srgbClr val="FFFFFF"/>
              </a:solidFill>
              <a:latin typeface="Arial"/>
              <a:cs typeface="Arial"/>
            </a:endParaRPr>
          </a:p>
          <a:p>
            <a:pPr algn="ctr"/>
            <a:r>
              <a:rPr lang="en-US" sz="900" dirty="0">
                <a:solidFill>
                  <a:srgbClr val="FFFFFF"/>
                </a:solidFill>
                <a:latin typeface="Arial"/>
                <a:cs typeface="Arial"/>
              </a:rPr>
              <a:t>SNOMED International is the trading name of the International Health Terminology Standards Development </a:t>
            </a:r>
            <a:r>
              <a:rPr lang="en-US" sz="900" dirty="0" err="1">
                <a:solidFill>
                  <a:srgbClr val="FFFFFF"/>
                </a:solidFill>
                <a:latin typeface="Arial"/>
                <a:cs typeface="Arial"/>
              </a:rPr>
              <a:t>Organisation</a:t>
            </a:r>
            <a:br>
              <a:rPr lang="en-US" sz="900" dirty="0">
                <a:solidFill>
                  <a:srgbClr val="FFFFFF"/>
                </a:solidFill>
                <a:latin typeface="Arial"/>
                <a:cs typeface="Arial"/>
              </a:rPr>
            </a:br>
            <a:r>
              <a:rPr lang="en-US" sz="900" dirty="0">
                <a:solidFill>
                  <a:srgbClr val="FFFFFF"/>
                </a:solidFill>
                <a:latin typeface="Arial"/>
                <a:cs typeface="Arial"/>
              </a:rPr>
              <a:t>a private company limited by guarantee</a:t>
            </a:r>
          </a:p>
        </p:txBody>
      </p:sp>
    </p:spTree>
    <p:extLst>
      <p:ext uri="{BB962C8B-B14F-4D97-AF65-F5344CB8AC3E}">
        <p14:creationId xmlns:p14="http://schemas.microsoft.com/office/powerpoint/2010/main" val="3497474636"/>
      </p:ext>
    </p:extLst>
  </p:cSld>
  <p:clrMapOvr>
    <a:masterClrMapping/>
  </p:clrMapOvr>
</p:sld>
</file>

<file path=ppt/theme/theme1.xml><?xml version="1.0" encoding="utf-8"?>
<a:theme xmlns:a="http://schemas.openxmlformats.org/drawingml/2006/main" name="Title slide - horizontal">
  <a:themeElements>
    <a:clrScheme name="SNOMED 1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FF00FF"/>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xt slide - plain">
  <a:themeElements>
    <a:clrScheme name="SNOMED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A2AAA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27567</TotalTime>
  <Words>1218</Words>
  <Application>Microsoft Macintosh PowerPoint</Application>
  <PresentationFormat>Custom</PresentationFormat>
  <Paragraphs>85</Paragraphs>
  <Slides>9</Slides>
  <Notes>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Calibri</vt:lpstr>
      <vt:lpstr>Trebuchet MS</vt:lpstr>
      <vt:lpstr>Verdana</vt:lpstr>
      <vt:lpstr>Title slide - horizontal</vt:lpstr>
      <vt:lpstr>Text slide - plain</vt:lpstr>
      <vt:lpstr>PowerPoint Presentation</vt:lpstr>
      <vt:lpstr>About SNOMED International</vt:lpstr>
      <vt:lpstr>Our Members</vt:lpstr>
      <vt:lpstr>What is SNOMED CT?</vt:lpstr>
      <vt:lpstr>How is SNOMED CT Created?</vt:lpstr>
      <vt:lpstr>How Does SNOMED CT Work?</vt:lpstr>
      <vt:lpstr>SNOMED CT Top Hierarchies</vt:lpstr>
      <vt:lpstr>SNOMED CT - purpose</vt:lpstr>
      <vt:lpstr>PowerPoint Presentation</vt:lpstr>
    </vt:vector>
  </TitlesOfParts>
  <Manager/>
  <Company>CoyleComp</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SNOWMED PPT template</dc:title>
  <dc:subject/>
  <dc:creator>KC</dc:creator>
  <cp:keywords/>
  <dc:description/>
  <cp:lastModifiedBy>igr@snomed.org</cp:lastModifiedBy>
  <cp:revision>801</cp:revision>
  <cp:lastPrinted>2013-09-19T15:32:51Z</cp:lastPrinted>
  <dcterms:created xsi:type="dcterms:W3CDTF">2013-01-15T18:13:18Z</dcterms:created>
  <dcterms:modified xsi:type="dcterms:W3CDTF">2020-03-17T10:29:48Z</dcterms:modified>
  <cp:category/>
</cp:coreProperties>
</file>