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  <p:sldMasterId id="2147483650" r:id="rId2"/>
  </p:sldMasterIdLst>
  <p:notesMasterIdLst>
    <p:notesMasterId r:id="rId1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6858000" cy="5143500"/>
  <p:notesSz cx="7010400" cy="92964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758">
          <p15:clr>
            <a:srgbClr val="A4A3A4"/>
          </p15:clr>
        </p15:guide>
        <p15:guide id="2" pos="221">
          <p15:clr>
            <a:srgbClr val="A4A3A4"/>
          </p15:clr>
        </p15:guide>
        <p15:guide id="3" pos="4099">
          <p15:clr>
            <a:srgbClr val="A4A3A4"/>
          </p15:clr>
        </p15:guide>
        <p15:guide id="4" orient="horz" pos="2822">
          <p15:clr>
            <a:srgbClr val="A4A3A4"/>
          </p15:clr>
        </p15:guide>
        <p15:guide id="5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8" roundtripDataSignature="AMtx7mjFShuomieNzQYiBPlmgZaTX43c/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6"/>
  </p:normalViewPr>
  <p:slideViewPr>
    <p:cSldViewPr snapToGrid="0">
      <p:cViewPr varScale="1">
        <p:scale>
          <a:sx n="146" d="100"/>
          <a:sy n="146" d="100"/>
        </p:scale>
        <p:origin x="1688" y="168"/>
      </p:cViewPr>
      <p:guideLst>
        <p:guide orient="horz" pos="758"/>
        <p:guide pos="221"/>
        <p:guide pos="4099"/>
        <p:guide orient="horz" pos="2822"/>
        <p:guide pos="2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customschemas.google.com/relationships/presentationmetadata" Target="metadata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970938" y="0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4" name="Google Shape;6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10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11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5" name="Google Shape;185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9" name="Google Shape;69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3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7" name="Google Shape;7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4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5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0" name="Google Shape;130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6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7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4" name="Google Shape;144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8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200" cy="418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The list of partnerships is steadily increasing as SNOMED adoption continues and this helps use SNOMED data in a number of different ways and improve interoperability and create opportunities for innovation.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SNOMED doesn’t live in isolation and we strive to work closely with these partners to not only develop SNOMED but just as importantly improve their standards.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</a:pPr>
            <a:r>
              <a:rPr lang="en-US"/>
              <a:t>Only last week we announced our involvement in the Olympic Health Initiative to use advanced digital Health information sharing for the 2020 Tokyo Olympic Games.</a:t>
            </a:r>
            <a:endParaRPr/>
          </a:p>
        </p:txBody>
      </p:sp>
      <p:sp>
        <p:nvSpPr>
          <p:cNvPr id="151" name="Google Shape;1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>
            <a:spLocks noGrp="1"/>
          </p:cNvSpPr>
          <p:nvPr>
            <p:ph type="body" idx="1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1" name="Google Shape;171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www.snomed.org" TargetMode="External"/><Relationship Id="rId1" Type="http://schemas.openxmlformats.org/officeDocument/2006/relationships/slideMaster" Target="../slideMasters/slideMaster2.xml"/><Relationship Id="rId4" Type="http://schemas.openxmlformats.org/officeDocument/2006/relationships/hyperlink" Target="https://twitter.com/SnomedCT" TargetMode="Externa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horizontal a">
  <p:cSld name="Title slide - horizontal a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13"/>
          <p:cNvSpPr>
            <a:spLocks noGrp="1"/>
          </p:cNvSpPr>
          <p:nvPr>
            <p:ph type="pic" idx="2"/>
          </p:nvPr>
        </p:nvSpPr>
        <p:spPr>
          <a:xfrm>
            <a:off x="5119687" y="1098550"/>
            <a:ext cx="1738313" cy="40449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- plain a">
  <p:cSld name="Title slide - plain a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1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15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26" name="Google Shape;26;p15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27" name="Google Shape;27;p15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28" name="Google Shape;28;p15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" name="Google Shape;29;p15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">
  <p:cSld name="Custom Layou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6"/>
          <p:cNvSpPr>
            <a:spLocks noGrp="1"/>
          </p:cNvSpPr>
          <p:nvPr>
            <p:ph type="pic" idx="2"/>
          </p:nvPr>
        </p:nvSpPr>
        <p:spPr>
          <a:xfrm>
            <a:off x="5119687" y="920750"/>
            <a:ext cx="1738313" cy="4222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" name="Google Shape;32;p16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" name="Google Shape;33;p16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4" name="Google Shape;34;p16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grpSp>
        <p:nvGrpSpPr>
          <p:cNvPr id="35" name="Google Shape;35;p16"/>
          <p:cNvGrpSpPr/>
          <p:nvPr/>
        </p:nvGrpSpPr>
        <p:grpSpPr>
          <a:xfrm>
            <a:off x="352627" y="4788939"/>
            <a:ext cx="4552950" cy="282179"/>
            <a:chOff x="457199" y="4767262"/>
            <a:chExt cx="6070600" cy="376238"/>
          </a:xfrm>
        </p:grpSpPr>
        <p:sp>
          <p:nvSpPr>
            <p:cNvPr id="36" name="Google Shape;36;p16"/>
            <p:cNvSpPr txBox="1"/>
            <p:nvPr/>
          </p:nvSpPr>
          <p:spPr>
            <a:xfrm>
              <a:off x="457199" y="4767262"/>
              <a:ext cx="4114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SNOMED International – Leading healthcare terminology, worldwide | </a:t>
              </a: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2"/>
                </a:rPr>
                <a:t>www.snomed.org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 |</a:t>
              </a:r>
              <a:endParaRPr/>
            </a:p>
          </p:txBody>
        </p:sp>
        <p:pic>
          <p:nvPicPr>
            <p:cNvPr id="37" name="Google Shape;37;p16" descr="/Users/kathyair/Data/SNOMED/2212 PPT Template/images/twitter SNOMED Med Grey.eps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4425950" y="4794250"/>
              <a:ext cx="320040" cy="32004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8" name="Google Shape;38;p16"/>
            <p:cNvSpPr txBox="1"/>
            <p:nvPr/>
          </p:nvSpPr>
          <p:spPr>
            <a:xfrm>
              <a:off x="4698999" y="4767262"/>
              <a:ext cx="1828800" cy="37623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600" b="0" i="0" u="sng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  <a:hlinkClick r:id="rId4"/>
                </a:rPr>
                <a:t>@Snomedct </a:t>
              </a:r>
              <a:r>
                <a:rPr lang="en-US" sz="600" b="0" i="0">
                  <a:solidFill>
                    <a:schemeClr val="accent3"/>
                  </a:solidFill>
                  <a:latin typeface="Arial"/>
                  <a:ea typeface="Arial"/>
                  <a:cs typeface="Arial"/>
                  <a:sym typeface="Arial"/>
                </a:rPr>
                <a:t>| © 2019 IHTSDO </a:t>
              </a:r>
              <a:endParaRPr/>
            </a:p>
          </p:txBody>
        </p:sp>
      </p:grp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ustom Layout">
  <p:cSld name="2_Custom Layou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7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7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17"/>
          <p:cNvSpPr txBox="1">
            <a:spLocks noGrp="1"/>
          </p:cNvSpPr>
          <p:nvPr>
            <p:ph type="body" idx="1"/>
          </p:nvPr>
        </p:nvSpPr>
        <p:spPr>
          <a:xfrm>
            <a:off x="347662" y="1406988"/>
            <a:ext cx="2915083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7"/>
          <p:cNvSpPr txBox="1">
            <a:spLocks noGrp="1"/>
          </p:cNvSpPr>
          <p:nvPr>
            <p:ph type="body" idx="2"/>
          </p:nvPr>
        </p:nvSpPr>
        <p:spPr>
          <a:xfrm>
            <a:off x="3366655" y="1420838"/>
            <a:ext cx="312767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Custom Layout">
  <p:cSld name="3_Custom Layou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8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18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7" name="Google Shape;47;p18"/>
          <p:cNvSpPr txBox="1">
            <a:spLocks noGrp="1"/>
          </p:cNvSpPr>
          <p:nvPr>
            <p:ph type="body" idx="1"/>
          </p:nvPr>
        </p:nvSpPr>
        <p:spPr>
          <a:xfrm>
            <a:off x="347662" y="3532909"/>
            <a:ext cx="6167438" cy="10898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18"/>
          <p:cNvSpPr>
            <a:spLocks noGrp="1"/>
          </p:cNvSpPr>
          <p:nvPr>
            <p:ph type="pic" idx="2"/>
          </p:nvPr>
        </p:nvSpPr>
        <p:spPr>
          <a:xfrm>
            <a:off x="602456" y="157956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9" name="Google Shape;49;p18"/>
          <p:cNvSpPr>
            <a:spLocks noGrp="1"/>
          </p:cNvSpPr>
          <p:nvPr>
            <p:ph type="pic" idx="3"/>
          </p:nvPr>
        </p:nvSpPr>
        <p:spPr>
          <a:xfrm>
            <a:off x="3688557" y="1565703"/>
            <a:ext cx="2514600" cy="1814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_Custom Layout">
  <p:cSld name="4_Custom Layou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9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19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" name="Google Shape;53;p19"/>
          <p:cNvSpPr txBox="1">
            <a:spLocks noGrp="1"/>
          </p:cNvSpPr>
          <p:nvPr>
            <p:ph type="body" idx="1"/>
          </p:nvPr>
        </p:nvSpPr>
        <p:spPr>
          <a:xfrm>
            <a:off x="347662" y="1545094"/>
            <a:ext cx="355932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l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  <a:defRPr sz="1050"/>
            </a:lvl1pPr>
            <a:lvl2pPr marL="914400" lvl="1" indent="-228600" algn="l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  <a:defRPr sz="1050"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3pPr>
            <a:lvl4pPr marL="1828800" lvl="3" indent="-228600" algn="l">
              <a:spcBef>
                <a:spcPts val="360"/>
              </a:spcBef>
              <a:spcAft>
                <a:spcPts val="0"/>
              </a:spcAft>
              <a:buClr>
                <a:srgbClr val="1D1E20"/>
              </a:buClr>
              <a:buSzPts val="1800"/>
              <a:buNone/>
              <a:defRPr/>
            </a:lvl4pPr>
            <a:lvl5pPr marL="2286000" lvl="4" indent="-228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19"/>
          <p:cNvSpPr>
            <a:spLocks noGrp="1"/>
          </p:cNvSpPr>
          <p:nvPr>
            <p:ph type="pic" idx="2"/>
          </p:nvPr>
        </p:nvSpPr>
        <p:spPr>
          <a:xfrm>
            <a:off x="4000499" y="1545093"/>
            <a:ext cx="2514600" cy="30777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_Custom Layout">
  <p:cSld name="5_Custom Layout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0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8" name="Google Shape;58;p20"/>
          <p:cNvSpPr txBox="1">
            <a:spLocks noGrp="1"/>
          </p:cNvSpPr>
          <p:nvPr>
            <p:ph type="body" idx="1"/>
          </p:nvPr>
        </p:nvSpPr>
        <p:spPr>
          <a:xfrm rot="-5400000">
            <a:off x="-452291" y="2792990"/>
            <a:ext cx="3117850" cy="6338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lvl="0" indent="-228600" algn="ctr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350"/>
              <a:buNone/>
              <a:defRPr sz="1350"/>
            </a:lvl1pPr>
            <a:lvl2pPr marL="914400" lvl="1" indent="-228600" algn="ctr">
              <a:spcBef>
                <a:spcPts val="270"/>
              </a:spcBef>
              <a:spcAft>
                <a:spcPts val="0"/>
              </a:spcAft>
              <a:buClr>
                <a:srgbClr val="1D1E20"/>
              </a:buClr>
              <a:buSzPts val="1350"/>
              <a:buNone/>
              <a:defRPr sz="1350"/>
            </a:lvl2pPr>
            <a:lvl3pPr marL="1371600" lvl="2" indent="-228600" algn="ctr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None/>
              <a:defRPr/>
            </a:lvl3pPr>
            <a:lvl4pPr marL="1828800" lvl="3" indent="-228600" algn="ctr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None/>
              <a:defRPr/>
            </a:lvl4pPr>
            <a:lvl5pPr marL="2286000" lvl="4" indent="-228600" algn="ctr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9" name="Google Shape;59;p20"/>
          <p:cNvSpPr>
            <a:spLocks noGrp="1"/>
          </p:cNvSpPr>
          <p:nvPr>
            <p:ph type="pic" idx="2"/>
          </p:nvPr>
        </p:nvSpPr>
        <p:spPr>
          <a:xfrm>
            <a:off x="1611023" y="1550988"/>
            <a:ext cx="4519613" cy="31178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R="0" lvl="2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R="0" lvl="3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R="0" lvl="4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R="0" lvl="5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Custom Layout">
  <p:cSld name="1_Custom Layou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Google Shape;6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2"/>
          <p:cNvSpPr/>
          <p:nvPr/>
        </p:nvSpPr>
        <p:spPr>
          <a:xfrm>
            <a:off x="0" y="1108778"/>
            <a:ext cx="6858000" cy="4034722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rgbClr val="00A7DF"/>
            </a:solidFill>
            <a:prstDash val="solid"/>
            <a:round/>
            <a:headEnd type="none" w="sm" len="sm"/>
            <a:tailEnd type="none" w="sm" len="sm"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1" name="Google Shape;11;p12"/>
          <p:cNvSpPr/>
          <p:nvPr/>
        </p:nvSpPr>
        <p:spPr>
          <a:xfrm>
            <a:off x="0" y="0"/>
            <a:ext cx="6858000" cy="1089825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40000" dist="23000" dir="5400000" rotWithShape="0">
              <a:srgbClr val="000000">
                <a:alpha val="34901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35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2" name="Google Shape;12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795736" y="215731"/>
            <a:ext cx="1712068" cy="762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Google Shape;13;p1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2374" y="206897"/>
            <a:ext cx="1809344" cy="77112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14"/>
          <p:cNvSpPr txBox="1">
            <a:spLocks noGrp="1"/>
          </p:cNvSpPr>
          <p:nvPr>
            <p:ph type="title"/>
          </p:nvPr>
        </p:nvSpPr>
        <p:spPr>
          <a:xfrm>
            <a:off x="342900" y="831909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8" name="Google Shape;18;p14"/>
          <p:cNvSpPr txBox="1">
            <a:spLocks noGrp="1"/>
          </p:cNvSpPr>
          <p:nvPr>
            <p:ph type="body" idx="1"/>
          </p:nvPr>
        </p:nvSpPr>
        <p:spPr>
          <a:xfrm>
            <a:off x="346232" y="1405523"/>
            <a:ext cx="6180775" cy="31495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spcBef>
                <a:spcPts val="600"/>
              </a:spcBef>
              <a:spcAft>
                <a:spcPts val="0"/>
              </a:spcAft>
              <a:buClr>
                <a:schemeClr val="accent2"/>
              </a:buClr>
              <a:buSzPts val="1050"/>
              <a:buFont typeface="Arial"/>
              <a:buNone/>
              <a:defRPr sz="1050" b="0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1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  <a:defRPr sz="10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2pPr>
            <a:lvl3pPr marL="1371600" marR="0" lvl="2" indent="-228600" algn="l" rtl="0">
              <a:spcBef>
                <a:spcPts val="600"/>
              </a:spcBef>
              <a:spcAft>
                <a:spcPts val="0"/>
              </a:spcAft>
              <a:buClr>
                <a:srgbClr val="1D1E2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3pPr>
            <a:lvl4pPr marL="1828800" marR="0" lvl="3" indent="-228600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  <a:defRPr sz="750" b="0" i="0" u="none" strike="noStrike" cap="none">
                <a:solidFill>
                  <a:srgbClr val="1D1E20"/>
                </a:solidFill>
                <a:latin typeface="Verdana"/>
                <a:ea typeface="Verdana"/>
                <a:cs typeface="Verdana"/>
                <a:sym typeface="Verdana"/>
              </a:defRPr>
            </a:lvl4pPr>
            <a:lvl5pPr marL="2286000" marR="0" lvl="4" indent="-22860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None/>
              <a:defRPr sz="1500" b="0" i="0" u="none" strike="noStrike" cap="none">
                <a:solidFill>
                  <a:schemeClr val="dk1"/>
                </a:solidFill>
                <a:latin typeface="Verdana"/>
                <a:ea typeface="Verdana"/>
                <a:cs typeface="Verdana"/>
                <a:sym typeface="Verdana"/>
              </a:defRPr>
            </a:lvl5pPr>
            <a:lvl6pPr marL="2743200" marR="0" lvl="5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23850" algn="l" rtl="0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9" name="Google Shape;19;p14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0" i="0">
                <a:solidFill>
                  <a:schemeClr val="accent3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cxnSp>
        <p:nvCxnSpPr>
          <p:cNvPr id="20" name="Google Shape;20;p14"/>
          <p:cNvCxnSpPr/>
          <p:nvPr/>
        </p:nvCxnSpPr>
        <p:spPr>
          <a:xfrm rot="10800000">
            <a:off x="342900" y="4762500"/>
            <a:ext cx="6172200" cy="0"/>
          </a:xfrm>
          <a:prstGeom prst="straightConnector1">
            <a:avLst/>
          </a:prstGeom>
          <a:noFill/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21" name="Google Shape;21;p14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953328" y="157647"/>
            <a:ext cx="561772" cy="56177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"/>
          <p:cNvSpPr txBox="1"/>
          <p:nvPr/>
        </p:nvSpPr>
        <p:spPr>
          <a:xfrm>
            <a:off x="290513" y="3162301"/>
            <a:ext cx="4267200" cy="17543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Nursing Clinical Reference Group and external nursing collaborations</a:t>
            </a: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  <a:t>17 March 2020</a:t>
            </a:r>
            <a:br>
              <a:rPr lang="en-US" sz="18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rPr>
            </a:b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0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Collaboration agreement - ICN</a:t>
            </a:r>
            <a:endParaRPr/>
          </a:p>
        </p:txBody>
      </p:sp>
      <p:sp>
        <p:nvSpPr>
          <p:cNvPr id="181" name="Google Shape;181;p10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  <p:sp>
        <p:nvSpPr>
          <p:cNvPr id="182" name="Google Shape;182;p10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 commitment shared by IHTSDO and ICN to harmonise SNOMED CT and ICNP since at least 2006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 formal agreement  put in place in 2010, renewed in 2014, focusing on specific deliverables: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 u="sng">
                <a:latin typeface="Arial"/>
                <a:ea typeface="Arial"/>
                <a:cs typeface="Arial"/>
                <a:sym typeface="Arial"/>
              </a:rPr>
              <a:t>Nursing Diagnoses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Alignment of content between ICNP and SNOMED CT where appropriate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Delivery of an equivalence table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 u="sng">
                <a:latin typeface="Arial"/>
                <a:ea typeface="Arial"/>
                <a:cs typeface="Arial"/>
                <a:sym typeface="Arial"/>
              </a:rPr>
              <a:t>Nursing Interventions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Alignment of content between ICNP and SNOMED CT where appropriate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200150" lvl="3" indent="-171450" algn="l" rtl="0">
              <a:spcBef>
                <a:spcPts val="140"/>
              </a:spcBef>
              <a:spcAft>
                <a:spcPts val="0"/>
              </a:spcAft>
              <a:buClr>
                <a:srgbClr val="1D1E20"/>
              </a:buClr>
              <a:buSzPts val="7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Delivery of an equivalence table</a:t>
            </a:r>
            <a:endParaRPr/>
          </a:p>
          <a:p>
            <a:pPr marL="56515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None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Note: ICNP was taken to be the source and SNOMED CT as the target although the goal was towards equivalency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Last updates based on July 2018 SNOMED CT release and ICNP 2017 </a:t>
            </a:r>
            <a:endParaRPr/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Human readable form + joint release notes – ICN</a:t>
            </a:r>
            <a:endParaRPr/>
          </a:p>
          <a:p>
            <a:pPr marL="514350" lvl="1" indent="-17145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Electronic files + joint release notes - IHTSDO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00"/>
              <a:buFont typeface="Arial"/>
              <a:buChar char="•"/>
            </a:pPr>
            <a:r>
              <a:rPr lang="en-US">
                <a:latin typeface="Arial"/>
                <a:ea typeface="Arial"/>
                <a:cs typeface="Arial"/>
                <a:sym typeface="Arial"/>
              </a:rPr>
              <a:t>Assured by the international community through the Nursing Clinical Reference Group (previously Nursing SIG)</a:t>
            </a:r>
            <a:endParaRPr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  <p:sp>
        <p:nvSpPr>
          <p:cNvPr id="189" name="Google Shape;189;p11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Questions</a:t>
            </a:r>
            <a:endParaRPr/>
          </a:p>
        </p:txBody>
      </p:sp>
      <p:pic>
        <p:nvPicPr>
          <p:cNvPr id="3" name="Picture 2" descr="A picture containing drawing&#10;&#10;Description automatically generated">
            <a:extLst>
              <a:ext uri="{FF2B5EF4-FFF2-40B4-BE49-F238E27FC236}">
                <a16:creationId xmlns:a16="http://schemas.microsoft.com/office/drawing/2014/main" id="{B82C3301-BFA1-964E-B2B2-6D19421626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0987" y="1533252"/>
            <a:ext cx="2391047" cy="239104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"/>
          <p:cNvSpPr txBox="1">
            <a:spLocks noGrp="1"/>
          </p:cNvSpPr>
          <p:nvPr>
            <p:ph type="title"/>
          </p:nvPr>
        </p:nvSpPr>
        <p:spPr>
          <a:xfrm>
            <a:off x="218264" y="254975"/>
            <a:ext cx="5557157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engagement strategy</a:t>
            </a:r>
            <a:endParaRPr/>
          </a:p>
        </p:txBody>
      </p:sp>
      <p:sp>
        <p:nvSpPr>
          <p:cNvPr id="72" name="Google Shape;72;p2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  <p:sp>
        <p:nvSpPr>
          <p:cNvPr id="73" name="Google Shape;73;p2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1" indent="-104775" algn="l" rtl="0">
              <a:spcBef>
                <a:spcPts val="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</a:pPr>
            <a:endParaRPr/>
          </a:p>
          <a:p>
            <a:pPr marL="1200150" lvl="3" indent="-123825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</a:pPr>
            <a:endParaRPr/>
          </a:p>
        </p:txBody>
      </p:sp>
      <p:pic>
        <p:nvPicPr>
          <p:cNvPr id="74" name="Google Shape;74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18264" y="1002159"/>
            <a:ext cx="5972537" cy="38182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Who are our stakeholders ?</a:t>
            </a:r>
            <a:endParaRPr/>
          </a:p>
        </p:txBody>
      </p:sp>
      <p:grpSp>
        <p:nvGrpSpPr>
          <p:cNvPr id="80" name="Google Shape;80;p3"/>
          <p:cNvGrpSpPr/>
          <p:nvPr/>
        </p:nvGrpSpPr>
        <p:grpSpPr>
          <a:xfrm>
            <a:off x="355600" y="1371600"/>
            <a:ext cx="6156960" cy="3396081"/>
            <a:chOff x="213602" y="1761456"/>
            <a:chExt cx="8960638" cy="4499745"/>
          </a:xfrm>
        </p:grpSpPr>
        <p:sp>
          <p:nvSpPr>
            <p:cNvPr id="81" name="Google Shape;81;p3"/>
            <p:cNvSpPr txBox="1"/>
            <p:nvPr/>
          </p:nvSpPr>
          <p:spPr>
            <a:xfrm>
              <a:off x="1397082" y="5865194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Nurses</a:t>
              </a:r>
              <a:endParaRPr/>
            </a:p>
          </p:txBody>
        </p:sp>
        <p:sp>
          <p:nvSpPr>
            <p:cNvPr id="82" name="Google Shape;82;p3"/>
            <p:cNvSpPr/>
            <p:nvPr/>
          </p:nvSpPr>
          <p:spPr>
            <a:xfrm>
              <a:off x="3374966" y="4603292"/>
              <a:ext cx="331451" cy="10829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38775"/>
                  </a:moveTo>
                  <a:cubicBezTo>
                    <a:pt x="120000" y="38775"/>
                    <a:pt x="120000" y="37959"/>
                    <a:pt x="120000" y="37551"/>
                  </a:cubicBezTo>
                  <a:cubicBezTo>
                    <a:pt x="120000" y="36734"/>
                    <a:pt x="118666" y="36734"/>
                    <a:pt x="118666" y="36326"/>
                  </a:cubicBezTo>
                  <a:cubicBezTo>
                    <a:pt x="118666" y="35918"/>
                    <a:pt x="117333" y="34693"/>
                    <a:pt x="117333" y="34285"/>
                  </a:cubicBezTo>
                  <a:cubicBezTo>
                    <a:pt x="117333" y="33877"/>
                    <a:pt x="117333" y="33469"/>
                    <a:pt x="117333" y="33469"/>
                  </a:cubicBezTo>
                  <a:cubicBezTo>
                    <a:pt x="116000" y="33061"/>
                    <a:pt x="116000" y="31836"/>
                    <a:pt x="116000" y="31836"/>
                  </a:cubicBezTo>
                  <a:cubicBezTo>
                    <a:pt x="116000" y="31836"/>
                    <a:pt x="116000" y="31428"/>
                    <a:pt x="116000" y="31020"/>
                  </a:cubicBezTo>
                  <a:cubicBezTo>
                    <a:pt x="116000" y="31020"/>
                    <a:pt x="116000" y="30204"/>
                    <a:pt x="116000" y="29387"/>
                  </a:cubicBezTo>
                  <a:cubicBezTo>
                    <a:pt x="116000" y="28979"/>
                    <a:pt x="116000" y="28571"/>
                    <a:pt x="116000" y="28163"/>
                  </a:cubicBezTo>
                  <a:cubicBezTo>
                    <a:pt x="116000" y="27755"/>
                    <a:pt x="114666" y="26530"/>
                    <a:pt x="114666" y="26122"/>
                  </a:cubicBezTo>
                  <a:cubicBezTo>
                    <a:pt x="114666" y="25714"/>
                    <a:pt x="113333" y="25306"/>
                    <a:pt x="113333" y="25306"/>
                  </a:cubicBezTo>
                  <a:cubicBezTo>
                    <a:pt x="113333" y="24897"/>
                    <a:pt x="113333" y="24489"/>
                    <a:pt x="113333" y="24081"/>
                  </a:cubicBezTo>
                  <a:cubicBezTo>
                    <a:pt x="113333" y="24081"/>
                    <a:pt x="113333" y="23673"/>
                    <a:pt x="113333" y="23265"/>
                  </a:cubicBezTo>
                  <a:cubicBezTo>
                    <a:pt x="113333" y="23265"/>
                    <a:pt x="112000" y="23265"/>
                    <a:pt x="112000" y="22857"/>
                  </a:cubicBezTo>
                  <a:cubicBezTo>
                    <a:pt x="112000" y="22857"/>
                    <a:pt x="112000" y="22448"/>
                    <a:pt x="112000" y="22448"/>
                  </a:cubicBezTo>
                  <a:cubicBezTo>
                    <a:pt x="112000" y="22040"/>
                    <a:pt x="112000" y="22040"/>
                    <a:pt x="112000" y="22040"/>
                  </a:cubicBezTo>
                  <a:cubicBezTo>
                    <a:pt x="112000" y="22040"/>
                    <a:pt x="112000" y="21632"/>
                    <a:pt x="112000" y="21224"/>
                  </a:cubicBezTo>
                  <a:cubicBezTo>
                    <a:pt x="110666" y="20816"/>
                    <a:pt x="110666" y="20408"/>
                    <a:pt x="110666" y="20408"/>
                  </a:cubicBezTo>
                  <a:cubicBezTo>
                    <a:pt x="110666" y="20000"/>
                    <a:pt x="110666" y="20000"/>
                    <a:pt x="110666" y="19591"/>
                  </a:cubicBezTo>
                  <a:cubicBezTo>
                    <a:pt x="109333" y="19591"/>
                    <a:pt x="109333" y="19183"/>
                    <a:pt x="109333" y="19183"/>
                  </a:cubicBezTo>
                  <a:cubicBezTo>
                    <a:pt x="108000" y="18775"/>
                    <a:pt x="106666" y="18775"/>
                    <a:pt x="106666" y="18367"/>
                  </a:cubicBezTo>
                  <a:cubicBezTo>
                    <a:pt x="106666" y="18367"/>
                    <a:pt x="105333" y="18367"/>
                    <a:pt x="105333" y="18367"/>
                  </a:cubicBezTo>
                  <a:cubicBezTo>
                    <a:pt x="105333" y="18367"/>
                    <a:pt x="104000" y="18367"/>
                    <a:pt x="104000" y="17959"/>
                  </a:cubicBezTo>
                  <a:cubicBezTo>
                    <a:pt x="104000" y="17959"/>
                    <a:pt x="102666" y="17959"/>
                    <a:pt x="101333" y="17959"/>
                  </a:cubicBezTo>
                  <a:cubicBezTo>
                    <a:pt x="100000" y="17959"/>
                    <a:pt x="100000" y="17551"/>
                    <a:pt x="98666" y="17551"/>
                  </a:cubicBezTo>
                  <a:cubicBezTo>
                    <a:pt x="98666" y="17551"/>
                    <a:pt x="94666" y="17142"/>
                    <a:pt x="93333" y="16734"/>
                  </a:cubicBezTo>
                  <a:cubicBezTo>
                    <a:pt x="90666" y="16734"/>
                    <a:pt x="86666" y="16326"/>
                    <a:pt x="85333" y="15918"/>
                  </a:cubicBezTo>
                  <a:cubicBezTo>
                    <a:pt x="84000" y="15918"/>
                    <a:pt x="82666" y="15510"/>
                    <a:pt x="81333" y="15510"/>
                  </a:cubicBezTo>
                  <a:cubicBezTo>
                    <a:pt x="81333" y="15510"/>
                    <a:pt x="80000" y="15510"/>
                    <a:pt x="80000" y="15510"/>
                  </a:cubicBezTo>
                  <a:cubicBezTo>
                    <a:pt x="80000" y="15510"/>
                    <a:pt x="80000" y="15510"/>
                    <a:pt x="80000" y="15102"/>
                  </a:cubicBezTo>
                  <a:cubicBezTo>
                    <a:pt x="80000" y="15102"/>
                    <a:pt x="78666" y="15102"/>
                    <a:pt x="78666" y="15102"/>
                  </a:cubicBezTo>
                  <a:cubicBezTo>
                    <a:pt x="78666" y="15102"/>
                    <a:pt x="78666" y="15102"/>
                    <a:pt x="78666" y="15102"/>
                  </a:cubicBezTo>
                  <a:cubicBezTo>
                    <a:pt x="77333" y="15102"/>
                    <a:pt x="77333" y="14693"/>
                    <a:pt x="76000" y="14693"/>
                  </a:cubicBezTo>
                  <a:cubicBezTo>
                    <a:pt x="76000" y="14285"/>
                    <a:pt x="74666" y="13877"/>
                    <a:pt x="74666" y="13877"/>
                  </a:cubicBezTo>
                  <a:cubicBezTo>
                    <a:pt x="74666" y="13877"/>
                    <a:pt x="74666" y="13469"/>
                    <a:pt x="73333" y="13469"/>
                  </a:cubicBezTo>
                  <a:cubicBezTo>
                    <a:pt x="73333" y="13469"/>
                    <a:pt x="72000" y="13469"/>
                    <a:pt x="72000" y="13469"/>
                  </a:cubicBezTo>
                  <a:cubicBezTo>
                    <a:pt x="72000" y="13469"/>
                    <a:pt x="72000" y="13469"/>
                    <a:pt x="70666" y="13469"/>
                  </a:cubicBezTo>
                  <a:cubicBezTo>
                    <a:pt x="70666" y="13469"/>
                    <a:pt x="70666" y="13061"/>
                    <a:pt x="69333" y="12653"/>
                  </a:cubicBezTo>
                  <a:cubicBezTo>
                    <a:pt x="69333" y="12653"/>
                    <a:pt x="69333" y="12653"/>
                    <a:pt x="69333" y="12244"/>
                  </a:cubicBezTo>
                  <a:cubicBezTo>
                    <a:pt x="69333" y="12244"/>
                    <a:pt x="69333" y="12244"/>
                    <a:pt x="68000" y="12244"/>
                  </a:cubicBezTo>
                  <a:cubicBezTo>
                    <a:pt x="68000" y="12244"/>
                    <a:pt x="68000" y="12244"/>
                    <a:pt x="68000" y="11836"/>
                  </a:cubicBezTo>
                  <a:cubicBezTo>
                    <a:pt x="68000" y="11836"/>
                    <a:pt x="68000" y="10612"/>
                    <a:pt x="68000" y="10612"/>
                  </a:cubicBezTo>
                  <a:cubicBezTo>
                    <a:pt x="68000" y="10204"/>
                    <a:pt x="68000" y="10204"/>
                    <a:pt x="68000" y="10204"/>
                  </a:cubicBezTo>
                  <a:cubicBezTo>
                    <a:pt x="68000" y="10204"/>
                    <a:pt x="69333" y="10204"/>
                    <a:pt x="69333" y="9795"/>
                  </a:cubicBezTo>
                  <a:cubicBezTo>
                    <a:pt x="69333" y="9795"/>
                    <a:pt x="69333" y="9387"/>
                    <a:pt x="70666" y="9387"/>
                  </a:cubicBezTo>
                  <a:cubicBezTo>
                    <a:pt x="70666" y="8979"/>
                    <a:pt x="70666" y="8979"/>
                    <a:pt x="70666" y="8571"/>
                  </a:cubicBezTo>
                  <a:cubicBezTo>
                    <a:pt x="70666" y="8163"/>
                    <a:pt x="70666" y="7755"/>
                    <a:pt x="70666" y="7346"/>
                  </a:cubicBezTo>
                  <a:cubicBezTo>
                    <a:pt x="70666" y="7346"/>
                    <a:pt x="70666" y="6938"/>
                    <a:pt x="70666" y="6938"/>
                  </a:cubicBezTo>
                  <a:cubicBezTo>
                    <a:pt x="70666" y="6530"/>
                    <a:pt x="70666" y="6530"/>
                    <a:pt x="70666" y="6530"/>
                  </a:cubicBezTo>
                  <a:cubicBezTo>
                    <a:pt x="69333" y="6122"/>
                    <a:pt x="69333" y="6122"/>
                    <a:pt x="69333" y="6122"/>
                  </a:cubicBezTo>
                  <a:cubicBezTo>
                    <a:pt x="68000" y="6122"/>
                    <a:pt x="68000" y="6122"/>
                    <a:pt x="68000" y="6122"/>
                  </a:cubicBezTo>
                  <a:cubicBezTo>
                    <a:pt x="68000" y="5714"/>
                    <a:pt x="68000" y="4489"/>
                    <a:pt x="68000" y="4081"/>
                  </a:cubicBezTo>
                  <a:cubicBezTo>
                    <a:pt x="65333" y="2040"/>
                    <a:pt x="61333" y="1224"/>
                    <a:pt x="57333" y="408"/>
                  </a:cubicBezTo>
                  <a:cubicBezTo>
                    <a:pt x="52000" y="0"/>
                    <a:pt x="46666" y="408"/>
                    <a:pt x="44000" y="816"/>
                  </a:cubicBezTo>
                  <a:cubicBezTo>
                    <a:pt x="41333" y="1224"/>
                    <a:pt x="36000" y="2040"/>
                    <a:pt x="33333" y="3265"/>
                  </a:cubicBezTo>
                  <a:cubicBezTo>
                    <a:pt x="32000" y="4489"/>
                    <a:pt x="33333" y="6938"/>
                    <a:pt x="34666" y="6938"/>
                  </a:cubicBezTo>
                  <a:cubicBezTo>
                    <a:pt x="34666" y="7346"/>
                    <a:pt x="34666" y="7346"/>
                    <a:pt x="34666" y="7346"/>
                  </a:cubicBezTo>
                  <a:cubicBezTo>
                    <a:pt x="33333" y="7346"/>
                    <a:pt x="33333" y="7755"/>
                    <a:pt x="33333" y="7755"/>
                  </a:cubicBezTo>
                  <a:cubicBezTo>
                    <a:pt x="33333" y="7755"/>
                    <a:pt x="33333" y="8163"/>
                    <a:pt x="33333" y="8571"/>
                  </a:cubicBezTo>
                  <a:cubicBezTo>
                    <a:pt x="33333" y="8571"/>
                    <a:pt x="33333" y="9387"/>
                    <a:pt x="34666" y="9387"/>
                  </a:cubicBezTo>
                  <a:cubicBezTo>
                    <a:pt x="34666" y="9795"/>
                    <a:pt x="34666" y="10204"/>
                    <a:pt x="34666" y="10204"/>
                  </a:cubicBezTo>
                  <a:cubicBezTo>
                    <a:pt x="34666" y="10612"/>
                    <a:pt x="36000" y="10612"/>
                    <a:pt x="36000" y="11020"/>
                  </a:cubicBezTo>
                  <a:cubicBezTo>
                    <a:pt x="36000" y="11020"/>
                    <a:pt x="36000" y="11020"/>
                    <a:pt x="37333" y="11428"/>
                  </a:cubicBezTo>
                  <a:cubicBezTo>
                    <a:pt x="37333" y="11428"/>
                    <a:pt x="37333" y="11428"/>
                    <a:pt x="37333" y="11428"/>
                  </a:cubicBezTo>
                  <a:cubicBezTo>
                    <a:pt x="37333" y="11428"/>
                    <a:pt x="37333" y="12244"/>
                    <a:pt x="38666" y="12653"/>
                  </a:cubicBezTo>
                  <a:cubicBezTo>
                    <a:pt x="38666" y="13061"/>
                    <a:pt x="38666" y="13061"/>
                    <a:pt x="40000" y="13469"/>
                  </a:cubicBezTo>
                  <a:cubicBezTo>
                    <a:pt x="40000" y="13877"/>
                    <a:pt x="41333" y="13877"/>
                    <a:pt x="41333" y="14285"/>
                  </a:cubicBezTo>
                  <a:cubicBezTo>
                    <a:pt x="42666" y="14285"/>
                    <a:pt x="42666" y="14285"/>
                    <a:pt x="42666" y="14693"/>
                  </a:cubicBezTo>
                  <a:cubicBezTo>
                    <a:pt x="42666" y="14693"/>
                    <a:pt x="42666" y="15510"/>
                    <a:pt x="44000" y="15510"/>
                  </a:cubicBezTo>
                  <a:cubicBezTo>
                    <a:pt x="44000" y="15510"/>
                    <a:pt x="44000" y="15510"/>
                    <a:pt x="44000" y="15918"/>
                  </a:cubicBezTo>
                  <a:cubicBezTo>
                    <a:pt x="42666" y="15918"/>
                    <a:pt x="42666" y="16326"/>
                    <a:pt x="42666" y="16326"/>
                  </a:cubicBezTo>
                  <a:cubicBezTo>
                    <a:pt x="42666" y="16734"/>
                    <a:pt x="41333" y="17142"/>
                    <a:pt x="41333" y="17551"/>
                  </a:cubicBezTo>
                  <a:cubicBezTo>
                    <a:pt x="41333" y="17551"/>
                    <a:pt x="41333" y="17959"/>
                    <a:pt x="41333" y="17959"/>
                  </a:cubicBezTo>
                  <a:cubicBezTo>
                    <a:pt x="41333" y="17959"/>
                    <a:pt x="41333" y="17959"/>
                    <a:pt x="41333" y="17959"/>
                  </a:cubicBezTo>
                  <a:cubicBezTo>
                    <a:pt x="40000" y="18367"/>
                    <a:pt x="40000" y="18367"/>
                    <a:pt x="40000" y="18367"/>
                  </a:cubicBezTo>
                  <a:cubicBezTo>
                    <a:pt x="40000" y="18367"/>
                    <a:pt x="38666" y="18775"/>
                    <a:pt x="37333" y="18775"/>
                  </a:cubicBezTo>
                  <a:cubicBezTo>
                    <a:pt x="37333" y="19183"/>
                    <a:pt x="34666" y="20000"/>
                    <a:pt x="33333" y="20000"/>
                  </a:cubicBezTo>
                  <a:cubicBezTo>
                    <a:pt x="33333" y="20408"/>
                    <a:pt x="30666" y="21224"/>
                    <a:pt x="29333" y="21224"/>
                  </a:cubicBezTo>
                  <a:cubicBezTo>
                    <a:pt x="29333" y="21632"/>
                    <a:pt x="26666" y="22040"/>
                    <a:pt x="26666" y="22040"/>
                  </a:cubicBezTo>
                  <a:cubicBezTo>
                    <a:pt x="25333" y="22448"/>
                    <a:pt x="25333" y="22448"/>
                    <a:pt x="25333" y="22448"/>
                  </a:cubicBezTo>
                  <a:cubicBezTo>
                    <a:pt x="24000" y="22448"/>
                    <a:pt x="24000" y="22448"/>
                    <a:pt x="24000" y="22857"/>
                  </a:cubicBezTo>
                  <a:cubicBezTo>
                    <a:pt x="24000" y="22857"/>
                    <a:pt x="22666" y="22857"/>
                    <a:pt x="22666" y="23265"/>
                  </a:cubicBezTo>
                  <a:cubicBezTo>
                    <a:pt x="22666" y="23265"/>
                    <a:pt x="21333" y="23265"/>
                    <a:pt x="21333" y="23265"/>
                  </a:cubicBezTo>
                  <a:cubicBezTo>
                    <a:pt x="21333" y="23673"/>
                    <a:pt x="21333" y="23673"/>
                    <a:pt x="21333" y="23673"/>
                  </a:cubicBezTo>
                  <a:cubicBezTo>
                    <a:pt x="21333" y="24081"/>
                    <a:pt x="21333" y="24081"/>
                    <a:pt x="20000" y="24081"/>
                  </a:cubicBezTo>
                  <a:cubicBezTo>
                    <a:pt x="20000" y="24081"/>
                    <a:pt x="20000" y="24489"/>
                    <a:pt x="20000" y="24489"/>
                  </a:cubicBezTo>
                  <a:cubicBezTo>
                    <a:pt x="20000" y="24897"/>
                    <a:pt x="20000" y="24897"/>
                    <a:pt x="18666" y="25306"/>
                  </a:cubicBezTo>
                  <a:cubicBezTo>
                    <a:pt x="18666" y="25306"/>
                    <a:pt x="18666" y="25714"/>
                    <a:pt x="18666" y="26122"/>
                  </a:cubicBezTo>
                  <a:cubicBezTo>
                    <a:pt x="18666" y="26530"/>
                    <a:pt x="18666" y="26938"/>
                    <a:pt x="18666" y="27346"/>
                  </a:cubicBezTo>
                  <a:cubicBezTo>
                    <a:pt x="18666" y="27346"/>
                    <a:pt x="18666" y="28163"/>
                    <a:pt x="18666" y="28163"/>
                  </a:cubicBezTo>
                  <a:cubicBezTo>
                    <a:pt x="18666" y="28571"/>
                    <a:pt x="18666" y="28571"/>
                    <a:pt x="18666" y="28979"/>
                  </a:cubicBezTo>
                  <a:cubicBezTo>
                    <a:pt x="18666" y="28979"/>
                    <a:pt x="17333" y="29795"/>
                    <a:pt x="17333" y="30204"/>
                  </a:cubicBezTo>
                  <a:cubicBezTo>
                    <a:pt x="17333" y="30612"/>
                    <a:pt x="17333" y="31428"/>
                    <a:pt x="17333" y="31836"/>
                  </a:cubicBezTo>
                  <a:cubicBezTo>
                    <a:pt x="17333" y="32244"/>
                    <a:pt x="17333" y="32653"/>
                    <a:pt x="17333" y="33061"/>
                  </a:cubicBezTo>
                  <a:cubicBezTo>
                    <a:pt x="17333" y="33061"/>
                    <a:pt x="17333" y="33877"/>
                    <a:pt x="17333" y="34285"/>
                  </a:cubicBezTo>
                  <a:cubicBezTo>
                    <a:pt x="17333" y="35102"/>
                    <a:pt x="17333" y="35918"/>
                    <a:pt x="17333" y="35918"/>
                  </a:cubicBezTo>
                  <a:cubicBezTo>
                    <a:pt x="17333" y="36326"/>
                    <a:pt x="16000" y="37142"/>
                    <a:pt x="16000" y="37142"/>
                  </a:cubicBezTo>
                  <a:cubicBezTo>
                    <a:pt x="16000" y="37551"/>
                    <a:pt x="16000" y="37959"/>
                    <a:pt x="16000" y="37959"/>
                  </a:cubicBezTo>
                  <a:cubicBezTo>
                    <a:pt x="16000" y="38367"/>
                    <a:pt x="16000" y="38775"/>
                    <a:pt x="16000" y="38775"/>
                  </a:cubicBezTo>
                  <a:cubicBezTo>
                    <a:pt x="16000" y="39183"/>
                    <a:pt x="14666" y="39591"/>
                    <a:pt x="14666" y="39591"/>
                  </a:cubicBezTo>
                  <a:cubicBezTo>
                    <a:pt x="14666" y="40000"/>
                    <a:pt x="16000" y="40408"/>
                    <a:pt x="16000" y="40408"/>
                  </a:cubicBezTo>
                  <a:cubicBezTo>
                    <a:pt x="14666" y="40816"/>
                    <a:pt x="16000" y="40816"/>
                    <a:pt x="14666" y="40816"/>
                  </a:cubicBezTo>
                  <a:cubicBezTo>
                    <a:pt x="14666" y="40816"/>
                    <a:pt x="13333" y="41224"/>
                    <a:pt x="13333" y="41632"/>
                  </a:cubicBezTo>
                  <a:cubicBezTo>
                    <a:pt x="13333" y="41632"/>
                    <a:pt x="13333" y="42040"/>
                    <a:pt x="13333" y="42040"/>
                  </a:cubicBezTo>
                  <a:cubicBezTo>
                    <a:pt x="13333" y="42448"/>
                    <a:pt x="13333" y="42857"/>
                    <a:pt x="13333" y="42857"/>
                  </a:cubicBezTo>
                  <a:cubicBezTo>
                    <a:pt x="13333" y="43265"/>
                    <a:pt x="13333" y="43265"/>
                    <a:pt x="13333" y="43265"/>
                  </a:cubicBezTo>
                  <a:cubicBezTo>
                    <a:pt x="13333" y="43673"/>
                    <a:pt x="12000" y="44081"/>
                    <a:pt x="12000" y="44081"/>
                  </a:cubicBezTo>
                  <a:cubicBezTo>
                    <a:pt x="12000" y="44081"/>
                    <a:pt x="12000" y="44489"/>
                    <a:pt x="10666" y="44489"/>
                  </a:cubicBezTo>
                  <a:cubicBezTo>
                    <a:pt x="10666" y="44897"/>
                    <a:pt x="10666" y="44897"/>
                    <a:pt x="10666" y="45306"/>
                  </a:cubicBezTo>
                  <a:cubicBezTo>
                    <a:pt x="10666" y="45306"/>
                    <a:pt x="12000" y="46122"/>
                    <a:pt x="12000" y="46530"/>
                  </a:cubicBezTo>
                  <a:cubicBezTo>
                    <a:pt x="12000" y="46530"/>
                    <a:pt x="13333" y="47346"/>
                    <a:pt x="13333" y="47346"/>
                  </a:cubicBezTo>
                  <a:cubicBezTo>
                    <a:pt x="13333" y="47346"/>
                    <a:pt x="13333" y="47346"/>
                    <a:pt x="13333" y="47346"/>
                  </a:cubicBezTo>
                  <a:cubicBezTo>
                    <a:pt x="13333" y="47755"/>
                    <a:pt x="13333" y="47755"/>
                    <a:pt x="12000" y="47755"/>
                  </a:cubicBezTo>
                  <a:cubicBezTo>
                    <a:pt x="12000" y="48163"/>
                    <a:pt x="12000" y="48163"/>
                    <a:pt x="12000" y="48571"/>
                  </a:cubicBezTo>
                  <a:cubicBezTo>
                    <a:pt x="12000" y="48571"/>
                    <a:pt x="12000" y="48979"/>
                    <a:pt x="12000" y="48979"/>
                  </a:cubicBezTo>
                  <a:cubicBezTo>
                    <a:pt x="12000" y="49387"/>
                    <a:pt x="12000" y="49387"/>
                    <a:pt x="12000" y="49387"/>
                  </a:cubicBezTo>
                  <a:cubicBezTo>
                    <a:pt x="12000" y="49387"/>
                    <a:pt x="12000" y="49387"/>
                    <a:pt x="12000" y="49795"/>
                  </a:cubicBezTo>
                  <a:cubicBezTo>
                    <a:pt x="12000" y="49795"/>
                    <a:pt x="12000" y="49795"/>
                    <a:pt x="10666" y="49795"/>
                  </a:cubicBezTo>
                  <a:cubicBezTo>
                    <a:pt x="10666" y="50204"/>
                    <a:pt x="9333" y="50612"/>
                    <a:pt x="9333" y="51020"/>
                  </a:cubicBezTo>
                  <a:cubicBezTo>
                    <a:pt x="8000" y="51020"/>
                    <a:pt x="6666" y="51836"/>
                    <a:pt x="6666" y="52244"/>
                  </a:cubicBezTo>
                  <a:cubicBezTo>
                    <a:pt x="5333" y="52653"/>
                    <a:pt x="4000" y="53469"/>
                    <a:pt x="2666" y="53877"/>
                  </a:cubicBezTo>
                  <a:cubicBezTo>
                    <a:pt x="2666" y="53877"/>
                    <a:pt x="1333" y="55102"/>
                    <a:pt x="1333" y="55510"/>
                  </a:cubicBezTo>
                  <a:cubicBezTo>
                    <a:pt x="1333" y="55918"/>
                    <a:pt x="1333" y="56326"/>
                    <a:pt x="0" y="56734"/>
                  </a:cubicBezTo>
                  <a:cubicBezTo>
                    <a:pt x="0" y="56734"/>
                    <a:pt x="1333" y="57551"/>
                    <a:pt x="1333" y="57959"/>
                  </a:cubicBezTo>
                  <a:cubicBezTo>
                    <a:pt x="1333" y="57959"/>
                    <a:pt x="1333" y="57959"/>
                    <a:pt x="1333" y="58367"/>
                  </a:cubicBezTo>
                  <a:cubicBezTo>
                    <a:pt x="1333" y="58367"/>
                    <a:pt x="0" y="58367"/>
                    <a:pt x="0" y="58775"/>
                  </a:cubicBezTo>
                  <a:cubicBezTo>
                    <a:pt x="1333" y="58775"/>
                    <a:pt x="1333" y="58775"/>
                    <a:pt x="1333" y="59183"/>
                  </a:cubicBezTo>
                  <a:cubicBezTo>
                    <a:pt x="2666" y="59183"/>
                    <a:pt x="2666" y="59183"/>
                    <a:pt x="2666" y="59183"/>
                  </a:cubicBezTo>
                  <a:cubicBezTo>
                    <a:pt x="2666" y="59183"/>
                    <a:pt x="2666" y="59183"/>
                    <a:pt x="4000" y="59183"/>
                  </a:cubicBezTo>
                  <a:cubicBezTo>
                    <a:pt x="5333" y="59183"/>
                    <a:pt x="8000" y="59183"/>
                    <a:pt x="8000" y="59183"/>
                  </a:cubicBezTo>
                  <a:cubicBezTo>
                    <a:pt x="9333" y="58775"/>
                    <a:pt x="10666" y="58367"/>
                    <a:pt x="10666" y="58367"/>
                  </a:cubicBezTo>
                  <a:cubicBezTo>
                    <a:pt x="10666" y="58367"/>
                    <a:pt x="12000" y="58367"/>
                    <a:pt x="12000" y="58367"/>
                  </a:cubicBezTo>
                  <a:cubicBezTo>
                    <a:pt x="12000" y="58367"/>
                    <a:pt x="12000" y="58775"/>
                    <a:pt x="12000" y="58775"/>
                  </a:cubicBezTo>
                  <a:cubicBezTo>
                    <a:pt x="12000" y="59183"/>
                    <a:pt x="12000" y="59591"/>
                    <a:pt x="12000" y="60000"/>
                  </a:cubicBezTo>
                  <a:cubicBezTo>
                    <a:pt x="12000" y="60000"/>
                    <a:pt x="12000" y="60408"/>
                    <a:pt x="12000" y="60408"/>
                  </a:cubicBezTo>
                  <a:cubicBezTo>
                    <a:pt x="12000" y="60816"/>
                    <a:pt x="12000" y="60816"/>
                    <a:pt x="12000" y="61224"/>
                  </a:cubicBezTo>
                  <a:cubicBezTo>
                    <a:pt x="12000" y="61632"/>
                    <a:pt x="13333" y="62040"/>
                    <a:pt x="13333" y="62857"/>
                  </a:cubicBezTo>
                  <a:cubicBezTo>
                    <a:pt x="14666" y="63673"/>
                    <a:pt x="14666" y="64489"/>
                    <a:pt x="14666" y="65306"/>
                  </a:cubicBezTo>
                  <a:cubicBezTo>
                    <a:pt x="14666" y="66122"/>
                    <a:pt x="16000" y="67755"/>
                    <a:pt x="16000" y="68163"/>
                  </a:cubicBezTo>
                  <a:cubicBezTo>
                    <a:pt x="16000" y="68571"/>
                    <a:pt x="17333" y="72244"/>
                    <a:pt x="17333" y="72653"/>
                  </a:cubicBezTo>
                  <a:cubicBezTo>
                    <a:pt x="17333" y="73061"/>
                    <a:pt x="17333" y="74285"/>
                    <a:pt x="18666" y="75102"/>
                  </a:cubicBezTo>
                  <a:cubicBezTo>
                    <a:pt x="18666" y="75510"/>
                    <a:pt x="20000" y="78775"/>
                    <a:pt x="20000" y="79591"/>
                  </a:cubicBezTo>
                  <a:cubicBezTo>
                    <a:pt x="20000" y="80000"/>
                    <a:pt x="21333" y="82857"/>
                    <a:pt x="22666" y="83673"/>
                  </a:cubicBezTo>
                  <a:cubicBezTo>
                    <a:pt x="22666" y="84489"/>
                    <a:pt x="22666" y="85714"/>
                    <a:pt x="24000" y="86530"/>
                  </a:cubicBezTo>
                  <a:cubicBezTo>
                    <a:pt x="24000" y="86938"/>
                    <a:pt x="25333" y="88571"/>
                    <a:pt x="25333" y="88979"/>
                  </a:cubicBezTo>
                  <a:cubicBezTo>
                    <a:pt x="25333" y="89387"/>
                    <a:pt x="26666" y="90612"/>
                    <a:pt x="26666" y="91020"/>
                  </a:cubicBezTo>
                  <a:cubicBezTo>
                    <a:pt x="26666" y="91428"/>
                    <a:pt x="28000" y="92653"/>
                    <a:pt x="28000" y="93061"/>
                  </a:cubicBezTo>
                  <a:cubicBezTo>
                    <a:pt x="29333" y="93469"/>
                    <a:pt x="30666" y="94285"/>
                    <a:pt x="30666" y="94693"/>
                  </a:cubicBezTo>
                  <a:cubicBezTo>
                    <a:pt x="30666" y="95102"/>
                    <a:pt x="32000" y="95918"/>
                    <a:pt x="32000" y="96326"/>
                  </a:cubicBezTo>
                  <a:cubicBezTo>
                    <a:pt x="32000" y="96326"/>
                    <a:pt x="32000" y="96734"/>
                    <a:pt x="32000" y="96734"/>
                  </a:cubicBezTo>
                  <a:cubicBezTo>
                    <a:pt x="32000" y="97142"/>
                    <a:pt x="33333" y="98367"/>
                    <a:pt x="33333" y="98775"/>
                  </a:cubicBezTo>
                  <a:cubicBezTo>
                    <a:pt x="33333" y="99183"/>
                    <a:pt x="33333" y="100816"/>
                    <a:pt x="33333" y="101224"/>
                  </a:cubicBezTo>
                  <a:cubicBezTo>
                    <a:pt x="33333" y="101224"/>
                    <a:pt x="34666" y="102448"/>
                    <a:pt x="34666" y="102448"/>
                  </a:cubicBezTo>
                  <a:cubicBezTo>
                    <a:pt x="34666" y="102857"/>
                    <a:pt x="36000" y="103673"/>
                    <a:pt x="36000" y="104081"/>
                  </a:cubicBezTo>
                  <a:cubicBezTo>
                    <a:pt x="36000" y="104489"/>
                    <a:pt x="37333" y="105306"/>
                    <a:pt x="37333" y="105306"/>
                  </a:cubicBezTo>
                  <a:cubicBezTo>
                    <a:pt x="37333" y="105714"/>
                    <a:pt x="38666" y="106122"/>
                    <a:pt x="38666" y="106530"/>
                  </a:cubicBezTo>
                  <a:cubicBezTo>
                    <a:pt x="40000" y="106530"/>
                    <a:pt x="40000" y="106938"/>
                    <a:pt x="41333" y="106938"/>
                  </a:cubicBezTo>
                  <a:cubicBezTo>
                    <a:pt x="41333" y="107346"/>
                    <a:pt x="41333" y="107346"/>
                    <a:pt x="41333" y="107346"/>
                  </a:cubicBezTo>
                  <a:cubicBezTo>
                    <a:pt x="41333" y="107755"/>
                    <a:pt x="41333" y="107755"/>
                    <a:pt x="41333" y="108163"/>
                  </a:cubicBezTo>
                  <a:cubicBezTo>
                    <a:pt x="41333" y="108163"/>
                    <a:pt x="41333" y="108163"/>
                    <a:pt x="41333" y="108163"/>
                  </a:cubicBezTo>
                  <a:cubicBezTo>
                    <a:pt x="41333" y="108163"/>
                    <a:pt x="41333" y="108571"/>
                    <a:pt x="41333" y="108571"/>
                  </a:cubicBezTo>
                  <a:cubicBezTo>
                    <a:pt x="41333" y="108979"/>
                    <a:pt x="42666" y="109795"/>
                    <a:pt x="42666" y="109795"/>
                  </a:cubicBezTo>
                  <a:cubicBezTo>
                    <a:pt x="42666" y="109795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1333" y="110204"/>
                    <a:pt x="41333" y="110612"/>
                    <a:pt x="41333" y="110612"/>
                  </a:cubicBezTo>
                  <a:cubicBezTo>
                    <a:pt x="40000" y="110612"/>
                    <a:pt x="40000" y="110612"/>
                    <a:pt x="40000" y="110612"/>
                  </a:cubicBezTo>
                  <a:cubicBezTo>
                    <a:pt x="41333" y="111020"/>
                    <a:pt x="40000" y="111020"/>
                    <a:pt x="40000" y="111020"/>
                  </a:cubicBezTo>
                  <a:cubicBezTo>
                    <a:pt x="40000" y="111020"/>
                    <a:pt x="40000" y="111020"/>
                    <a:pt x="40000" y="111020"/>
                  </a:cubicBezTo>
                  <a:cubicBezTo>
                    <a:pt x="38666" y="111428"/>
                    <a:pt x="38666" y="111428"/>
                    <a:pt x="38666" y="111428"/>
                  </a:cubicBezTo>
                  <a:cubicBezTo>
                    <a:pt x="37333" y="111428"/>
                    <a:pt x="36000" y="111428"/>
                    <a:pt x="36000" y="111428"/>
                  </a:cubicBezTo>
                  <a:cubicBezTo>
                    <a:pt x="34666" y="111428"/>
                    <a:pt x="34666" y="111428"/>
                    <a:pt x="33333" y="111428"/>
                  </a:cubicBezTo>
                  <a:cubicBezTo>
                    <a:pt x="33333" y="111428"/>
                    <a:pt x="32000" y="111428"/>
                    <a:pt x="32000" y="111428"/>
                  </a:cubicBezTo>
                  <a:cubicBezTo>
                    <a:pt x="30666" y="111836"/>
                    <a:pt x="30666" y="111836"/>
                    <a:pt x="30666" y="111836"/>
                  </a:cubicBezTo>
                  <a:cubicBezTo>
                    <a:pt x="29333" y="111836"/>
                    <a:pt x="28000" y="111836"/>
                    <a:pt x="28000" y="111836"/>
                  </a:cubicBezTo>
                  <a:cubicBezTo>
                    <a:pt x="26666" y="111836"/>
                    <a:pt x="25333" y="111836"/>
                    <a:pt x="25333" y="111836"/>
                  </a:cubicBezTo>
                  <a:cubicBezTo>
                    <a:pt x="24000" y="111836"/>
                    <a:pt x="22666" y="111836"/>
                    <a:pt x="21333" y="112244"/>
                  </a:cubicBezTo>
                  <a:cubicBezTo>
                    <a:pt x="21333" y="112244"/>
                    <a:pt x="20000" y="112653"/>
                    <a:pt x="20000" y="112653"/>
                  </a:cubicBezTo>
                  <a:cubicBezTo>
                    <a:pt x="20000" y="112653"/>
                    <a:pt x="20000" y="113061"/>
                    <a:pt x="20000" y="113061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18666" y="113469"/>
                    <a:pt x="18666" y="113469"/>
                  </a:cubicBezTo>
                  <a:cubicBezTo>
                    <a:pt x="18666" y="113877"/>
                    <a:pt x="18666" y="113877"/>
                    <a:pt x="18666" y="113877"/>
                  </a:cubicBezTo>
                  <a:cubicBezTo>
                    <a:pt x="18666" y="113877"/>
                    <a:pt x="18666" y="114285"/>
                    <a:pt x="18666" y="114285"/>
                  </a:cubicBezTo>
                  <a:cubicBezTo>
                    <a:pt x="18666" y="114285"/>
                    <a:pt x="18666" y="114285"/>
                    <a:pt x="20000" y="114285"/>
                  </a:cubicBezTo>
                  <a:cubicBezTo>
                    <a:pt x="21333" y="114693"/>
                    <a:pt x="21333" y="114693"/>
                    <a:pt x="21333" y="114693"/>
                  </a:cubicBezTo>
                  <a:cubicBezTo>
                    <a:pt x="22666" y="114693"/>
                    <a:pt x="22666" y="114693"/>
                    <a:pt x="24000" y="114693"/>
                  </a:cubicBezTo>
                  <a:cubicBezTo>
                    <a:pt x="25333" y="114693"/>
                    <a:pt x="25333" y="115102"/>
                    <a:pt x="26666" y="115102"/>
                  </a:cubicBezTo>
                  <a:cubicBezTo>
                    <a:pt x="26666" y="115102"/>
                    <a:pt x="32000" y="115510"/>
                    <a:pt x="32000" y="115510"/>
                  </a:cubicBezTo>
                  <a:cubicBezTo>
                    <a:pt x="32000" y="115510"/>
                    <a:pt x="32000" y="115510"/>
                    <a:pt x="32000" y="115510"/>
                  </a:cubicBezTo>
                  <a:cubicBezTo>
                    <a:pt x="32000" y="115510"/>
                    <a:pt x="36000" y="115510"/>
                    <a:pt x="36000" y="115510"/>
                  </a:cubicBezTo>
                  <a:cubicBezTo>
                    <a:pt x="37333" y="115510"/>
                    <a:pt x="41333" y="115510"/>
                    <a:pt x="42666" y="115510"/>
                  </a:cubicBezTo>
                  <a:cubicBezTo>
                    <a:pt x="44000" y="115510"/>
                    <a:pt x="46666" y="115102"/>
                    <a:pt x="46666" y="115102"/>
                  </a:cubicBezTo>
                  <a:cubicBezTo>
                    <a:pt x="48000" y="115102"/>
                    <a:pt x="50666" y="115102"/>
                    <a:pt x="50666" y="114693"/>
                  </a:cubicBezTo>
                  <a:cubicBezTo>
                    <a:pt x="52000" y="114693"/>
                    <a:pt x="52000" y="114285"/>
                    <a:pt x="53333" y="114285"/>
                  </a:cubicBezTo>
                  <a:cubicBezTo>
                    <a:pt x="53333" y="114285"/>
                    <a:pt x="54666" y="113877"/>
                    <a:pt x="56000" y="113877"/>
                  </a:cubicBezTo>
                  <a:cubicBezTo>
                    <a:pt x="56000" y="113877"/>
                    <a:pt x="56000" y="113469"/>
                    <a:pt x="56000" y="113469"/>
                  </a:cubicBezTo>
                  <a:cubicBezTo>
                    <a:pt x="57333" y="113469"/>
                    <a:pt x="57333" y="113469"/>
                    <a:pt x="57333" y="113469"/>
                  </a:cubicBezTo>
                  <a:cubicBezTo>
                    <a:pt x="57333" y="113877"/>
                    <a:pt x="57333" y="113877"/>
                    <a:pt x="57333" y="113877"/>
                  </a:cubicBezTo>
                  <a:cubicBezTo>
                    <a:pt x="58666" y="113877"/>
                    <a:pt x="60000" y="113877"/>
                    <a:pt x="61333" y="113877"/>
                  </a:cubicBezTo>
                  <a:cubicBezTo>
                    <a:pt x="61333" y="114285"/>
                    <a:pt x="61333" y="114285"/>
                    <a:pt x="62666" y="114285"/>
                  </a:cubicBezTo>
                  <a:cubicBezTo>
                    <a:pt x="62666" y="114693"/>
                    <a:pt x="62666" y="114693"/>
                    <a:pt x="62666" y="114285"/>
                  </a:cubicBezTo>
                  <a:cubicBezTo>
                    <a:pt x="64000" y="114285"/>
                    <a:pt x="65333" y="114285"/>
                    <a:pt x="66666" y="114285"/>
                  </a:cubicBezTo>
                  <a:cubicBezTo>
                    <a:pt x="66666" y="114285"/>
                    <a:pt x="72000" y="114285"/>
                    <a:pt x="72000" y="114285"/>
                  </a:cubicBezTo>
                  <a:cubicBezTo>
                    <a:pt x="73333" y="114285"/>
                    <a:pt x="74666" y="114285"/>
                    <a:pt x="76000" y="114285"/>
                  </a:cubicBezTo>
                  <a:cubicBezTo>
                    <a:pt x="76000" y="114285"/>
                    <a:pt x="76000" y="114285"/>
                    <a:pt x="76000" y="114285"/>
                  </a:cubicBezTo>
                  <a:cubicBezTo>
                    <a:pt x="76000" y="113877"/>
                    <a:pt x="77333" y="113877"/>
                    <a:pt x="78666" y="113877"/>
                  </a:cubicBezTo>
                  <a:cubicBezTo>
                    <a:pt x="78666" y="113877"/>
                    <a:pt x="78666" y="113469"/>
                    <a:pt x="78666" y="113469"/>
                  </a:cubicBezTo>
                  <a:cubicBezTo>
                    <a:pt x="80000" y="113469"/>
                    <a:pt x="80000" y="113469"/>
                    <a:pt x="80000" y="113469"/>
                  </a:cubicBezTo>
                  <a:cubicBezTo>
                    <a:pt x="80000" y="113469"/>
                    <a:pt x="80000" y="113877"/>
                    <a:pt x="80000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4285"/>
                  </a:cubicBezTo>
                  <a:cubicBezTo>
                    <a:pt x="81333" y="114285"/>
                    <a:pt x="80000" y="114693"/>
                    <a:pt x="80000" y="114693"/>
                  </a:cubicBezTo>
                  <a:cubicBezTo>
                    <a:pt x="80000" y="114693"/>
                    <a:pt x="80000" y="114693"/>
                    <a:pt x="80000" y="114693"/>
                  </a:cubicBezTo>
                  <a:cubicBezTo>
                    <a:pt x="80000" y="114693"/>
                    <a:pt x="80000" y="115102"/>
                    <a:pt x="80000" y="115102"/>
                  </a:cubicBezTo>
                  <a:cubicBezTo>
                    <a:pt x="80000" y="115102"/>
                    <a:pt x="80000" y="115102"/>
                    <a:pt x="80000" y="115102"/>
                  </a:cubicBezTo>
                  <a:cubicBezTo>
                    <a:pt x="80000" y="115102"/>
                    <a:pt x="78666" y="115102"/>
                    <a:pt x="78666" y="115510"/>
                  </a:cubicBezTo>
                  <a:cubicBezTo>
                    <a:pt x="78666" y="115510"/>
                    <a:pt x="77333" y="115918"/>
                    <a:pt x="77333" y="115918"/>
                  </a:cubicBezTo>
                  <a:cubicBezTo>
                    <a:pt x="76000" y="116326"/>
                    <a:pt x="76000" y="116326"/>
                    <a:pt x="76000" y="116734"/>
                  </a:cubicBezTo>
                  <a:cubicBezTo>
                    <a:pt x="76000" y="116734"/>
                    <a:pt x="76000" y="116734"/>
                    <a:pt x="74666" y="116734"/>
                  </a:cubicBezTo>
                  <a:cubicBezTo>
                    <a:pt x="74666" y="116734"/>
                    <a:pt x="74666" y="116734"/>
                    <a:pt x="74666" y="117142"/>
                  </a:cubicBezTo>
                  <a:cubicBezTo>
                    <a:pt x="73333" y="117142"/>
                    <a:pt x="73333" y="117551"/>
                    <a:pt x="73333" y="117551"/>
                  </a:cubicBezTo>
                  <a:cubicBezTo>
                    <a:pt x="72000" y="117959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0666" y="118367"/>
                    <a:pt x="70666" y="118367"/>
                    <a:pt x="70666" y="118367"/>
                  </a:cubicBezTo>
                  <a:cubicBezTo>
                    <a:pt x="70666" y="118367"/>
                    <a:pt x="70666" y="118367"/>
                    <a:pt x="70666" y="118775"/>
                  </a:cubicBezTo>
                  <a:cubicBezTo>
                    <a:pt x="70666" y="118775"/>
                    <a:pt x="70666" y="119183"/>
                    <a:pt x="69333" y="119183"/>
                  </a:cubicBezTo>
                  <a:cubicBezTo>
                    <a:pt x="69333" y="119183"/>
                    <a:pt x="70666" y="119183"/>
                    <a:pt x="70666" y="119183"/>
                  </a:cubicBezTo>
                  <a:cubicBezTo>
                    <a:pt x="72000" y="119591"/>
                    <a:pt x="72000" y="119591"/>
                    <a:pt x="73333" y="119591"/>
                  </a:cubicBezTo>
                  <a:cubicBezTo>
                    <a:pt x="73333" y="119591"/>
                    <a:pt x="74666" y="119591"/>
                    <a:pt x="76000" y="119591"/>
                  </a:cubicBezTo>
                  <a:cubicBezTo>
                    <a:pt x="76000" y="119591"/>
                    <a:pt x="80000" y="120000"/>
                    <a:pt x="82666" y="120000"/>
                  </a:cubicBezTo>
                  <a:cubicBezTo>
                    <a:pt x="84000" y="120000"/>
                    <a:pt x="92000" y="120000"/>
                    <a:pt x="94666" y="120000"/>
                  </a:cubicBezTo>
                  <a:cubicBezTo>
                    <a:pt x="96000" y="120000"/>
                    <a:pt x="100000" y="120000"/>
                    <a:pt x="101333" y="119591"/>
                  </a:cubicBezTo>
                  <a:cubicBezTo>
                    <a:pt x="102666" y="119591"/>
                    <a:pt x="102666" y="119183"/>
                    <a:pt x="102666" y="119183"/>
                  </a:cubicBezTo>
                  <a:cubicBezTo>
                    <a:pt x="102666" y="118775"/>
                    <a:pt x="102666" y="118775"/>
                    <a:pt x="102666" y="118367"/>
                  </a:cubicBezTo>
                  <a:cubicBezTo>
                    <a:pt x="102666" y="118367"/>
                    <a:pt x="104000" y="118367"/>
                    <a:pt x="104000" y="118367"/>
                  </a:cubicBezTo>
                  <a:cubicBezTo>
                    <a:pt x="104000" y="118367"/>
                    <a:pt x="104000" y="118367"/>
                    <a:pt x="105333" y="117959"/>
                  </a:cubicBezTo>
                  <a:cubicBezTo>
                    <a:pt x="106666" y="117959"/>
                    <a:pt x="106666" y="117551"/>
                    <a:pt x="106666" y="117551"/>
                  </a:cubicBezTo>
                  <a:cubicBezTo>
                    <a:pt x="106666" y="117142"/>
                    <a:pt x="106666" y="117142"/>
                    <a:pt x="106666" y="117142"/>
                  </a:cubicBezTo>
                  <a:cubicBezTo>
                    <a:pt x="106666" y="116734"/>
                    <a:pt x="106666" y="116734"/>
                    <a:pt x="106666" y="116326"/>
                  </a:cubicBezTo>
                  <a:cubicBezTo>
                    <a:pt x="106666" y="116326"/>
                    <a:pt x="106666" y="115102"/>
                    <a:pt x="106666" y="115102"/>
                  </a:cubicBezTo>
                  <a:cubicBezTo>
                    <a:pt x="106666" y="114693"/>
                    <a:pt x="106666" y="114693"/>
                    <a:pt x="106666" y="114693"/>
                  </a:cubicBezTo>
                  <a:cubicBezTo>
                    <a:pt x="105333" y="114693"/>
                    <a:pt x="106666" y="114693"/>
                    <a:pt x="106666" y="114285"/>
                  </a:cubicBezTo>
                  <a:cubicBezTo>
                    <a:pt x="106666" y="114285"/>
                    <a:pt x="106666" y="114285"/>
                    <a:pt x="106666" y="114285"/>
                  </a:cubicBezTo>
                  <a:cubicBezTo>
                    <a:pt x="108000" y="114285"/>
                    <a:pt x="108000" y="114285"/>
                    <a:pt x="108000" y="114285"/>
                  </a:cubicBezTo>
                  <a:cubicBezTo>
                    <a:pt x="108000" y="114285"/>
                    <a:pt x="108000" y="114285"/>
                    <a:pt x="108000" y="113877"/>
                  </a:cubicBezTo>
                  <a:cubicBezTo>
                    <a:pt x="108000" y="113877"/>
                    <a:pt x="108000" y="113877"/>
                    <a:pt x="108000" y="113469"/>
                  </a:cubicBezTo>
                  <a:cubicBezTo>
                    <a:pt x="108000" y="113061"/>
                    <a:pt x="108000" y="112653"/>
                    <a:pt x="108000" y="112653"/>
                  </a:cubicBezTo>
                  <a:cubicBezTo>
                    <a:pt x="108000" y="112653"/>
                    <a:pt x="108000" y="112244"/>
                    <a:pt x="108000" y="111836"/>
                  </a:cubicBezTo>
                  <a:cubicBezTo>
                    <a:pt x="108000" y="111836"/>
                    <a:pt x="108000" y="111836"/>
                    <a:pt x="106666" y="111836"/>
                  </a:cubicBezTo>
                  <a:cubicBezTo>
                    <a:pt x="106666" y="111428"/>
                    <a:pt x="106666" y="111428"/>
                    <a:pt x="106666" y="111428"/>
                  </a:cubicBezTo>
                  <a:cubicBezTo>
                    <a:pt x="106666" y="111020"/>
                    <a:pt x="106666" y="110612"/>
                    <a:pt x="106666" y="110204"/>
                  </a:cubicBezTo>
                  <a:cubicBezTo>
                    <a:pt x="106666" y="109795"/>
                    <a:pt x="105333" y="108571"/>
                    <a:pt x="104000" y="108163"/>
                  </a:cubicBezTo>
                  <a:cubicBezTo>
                    <a:pt x="104000" y="108163"/>
                    <a:pt x="104000" y="107755"/>
                    <a:pt x="104000" y="107346"/>
                  </a:cubicBezTo>
                  <a:cubicBezTo>
                    <a:pt x="104000" y="106938"/>
                    <a:pt x="102666" y="106122"/>
                    <a:pt x="102666" y="105714"/>
                  </a:cubicBezTo>
                  <a:cubicBezTo>
                    <a:pt x="102666" y="105306"/>
                    <a:pt x="102666" y="104897"/>
                    <a:pt x="102666" y="104489"/>
                  </a:cubicBezTo>
                  <a:cubicBezTo>
                    <a:pt x="102666" y="104081"/>
                    <a:pt x="102666" y="102857"/>
                    <a:pt x="102666" y="102040"/>
                  </a:cubicBezTo>
                  <a:cubicBezTo>
                    <a:pt x="102666" y="101632"/>
                    <a:pt x="102666" y="100408"/>
                    <a:pt x="102666" y="100000"/>
                  </a:cubicBezTo>
                  <a:cubicBezTo>
                    <a:pt x="102666" y="99591"/>
                    <a:pt x="102666" y="99183"/>
                    <a:pt x="102666" y="98775"/>
                  </a:cubicBezTo>
                  <a:cubicBezTo>
                    <a:pt x="102666" y="98367"/>
                    <a:pt x="102666" y="97959"/>
                    <a:pt x="102666" y="97551"/>
                  </a:cubicBezTo>
                  <a:cubicBezTo>
                    <a:pt x="102666" y="97551"/>
                    <a:pt x="102666" y="96326"/>
                    <a:pt x="102666" y="95918"/>
                  </a:cubicBezTo>
                  <a:cubicBezTo>
                    <a:pt x="102666" y="95918"/>
                    <a:pt x="102666" y="95510"/>
                    <a:pt x="102666" y="95510"/>
                  </a:cubicBezTo>
                  <a:cubicBezTo>
                    <a:pt x="101333" y="95102"/>
                    <a:pt x="102666" y="94285"/>
                    <a:pt x="101333" y="93877"/>
                  </a:cubicBezTo>
                  <a:cubicBezTo>
                    <a:pt x="101333" y="93061"/>
                    <a:pt x="101333" y="91836"/>
                    <a:pt x="101333" y="91428"/>
                  </a:cubicBezTo>
                  <a:cubicBezTo>
                    <a:pt x="101333" y="91020"/>
                    <a:pt x="101333" y="89795"/>
                    <a:pt x="100000" y="89387"/>
                  </a:cubicBezTo>
                  <a:cubicBezTo>
                    <a:pt x="100000" y="88979"/>
                    <a:pt x="100000" y="87346"/>
                    <a:pt x="98666" y="86938"/>
                  </a:cubicBezTo>
                  <a:cubicBezTo>
                    <a:pt x="98666" y="86530"/>
                    <a:pt x="97333" y="84489"/>
                    <a:pt x="97333" y="83673"/>
                  </a:cubicBezTo>
                  <a:cubicBezTo>
                    <a:pt x="97333" y="83265"/>
                    <a:pt x="97333" y="80816"/>
                    <a:pt x="97333" y="80408"/>
                  </a:cubicBezTo>
                  <a:cubicBezTo>
                    <a:pt x="96000" y="80000"/>
                    <a:pt x="96000" y="77551"/>
                    <a:pt x="96000" y="76734"/>
                  </a:cubicBezTo>
                  <a:cubicBezTo>
                    <a:pt x="96000" y="75918"/>
                    <a:pt x="96000" y="73877"/>
                    <a:pt x="96000" y="73469"/>
                  </a:cubicBezTo>
                  <a:cubicBezTo>
                    <a:pt x="96000" y="72653"/>
                    <a:pt x="96000" y="71020"/>
                    <a:pt x="96000" y="70612"/>
                  </a:cubicBezTo>
                  <a:cubicBezTo>
                    <a:pt x="96000" y="70204"/>
                    <a:pt x="96000" y="68979"/>
                    <a:pt x="96000" y="68571"/>
                  </a:cubicBezTo>
                  <a:cubicBezTo>
                    <a:pt x="96000" y="68163"/>
                    <a:pt x="96000" y="67346"/>
                    <a:pt x="96000" y="66938"/>
                  </a:cubicBezTo>
                  <a:cubicBezTo>
                    <a:pt x="94666" y="66530"/>
                    <a:pt x="94666" y="65306"/>
                    <a:pt x="94666" y="64897"/>
                  </a:cubicBezTo>
                  <a:cubicBezTo>
                    <a:pt x="94666" y="64489"/>
                    <a:pt x="94666" y="63265"/>
                    <a:pt x="94666" y="62857"/>
                  </a:cubicBezTo>
                  <a:cubicBezTo>
                    <a:pt x="94666" y="62448"/>
                    <a:pt x="93333" y="61224"/>
                    <a:pt x="93333" y="60816"/>
                  </a:cubicBezTo>
                  <a:cubicBezTo>
                    <a:pt x="93333" y="60816"/>
                    <a:pt x="93333" y="60000"/>
                    <a:pt x="93333" y="60000"/>
                  </a:cubicBezTo>
                  <a:cubicBezTo>
                    <a:pt x="93333" y="59591"/>
                    <a:pt x="93333" y="59183"/>
                    <a:pt x="93333" y="59183"/>
                  </a:cubicBezTo>
                  <a:cubicBezTo>
                    <a:pt x="93333" y="58775"/>
                    <a:pt x="93333" y="58775"/>
                    <a:pt x="93333" y="58367"/>
                  </a:cubicBezTo>
                  <a:cubicBezTo>
                    <a:pt x="94666" y="58367"/>
                    <a:pt x="93333" y="58367"/>
                    <a:pt x="94666" y="58367"/>
                  </a:cubicBezTo>
                  <a:cubicBezTo>
                    <a:pt x="94666" y="58367"/>
                    <a:pt x="94666" y="58367"/>
                    <a:pt x="94666" y="58367"/>
                  </a:cubicBezTo>
                  <a:cubicBezTo>
                    <a:pt x="96000" y="58367"/>
                    <a:pt x="96000" y="57959"/>
                    <a:pt x="97333" y="57551"/>
                  </a:cubicBezTo>
                  <a:cubicBezTo>
                    <a:pt x="97333" y="57551"/>
                    <a:pt x="97333" y="57551"/>
                    <a:pt x="97333" y="57551"/>
                  </a:cubicBezTo>
                  <a:cubicBezTo>
                    <a:pt x="97333" y="57142"/>
                    <a:pt x="98666" y="57142"/>
                    <a:pt x="100000" y="56734"/>
                  </a:cubicBezTo>
                  <a:cubicBezTo>
                    <a:pt x="100000" y="56734"/>
                    <a:pt x="101333" y="56326"/>
                    <a:pt x="101333" y="55918"/>
                  </a:cubicBezTo>
                  <a:cubicBezTo>
                    <a:pt x="101333" y="55918"/>
                    <a:pt x="102666" y="55918"/>
                    <a:pt x="102666" y="55510"/>
                  </a:cubicBezTo>
                  <a:cubicBezTo>
                    <a:pt x="102666" y="55510"/>
                    <a:pt x="104000" y="55102"/>
                    <a:pt x="105333" y="55102"/>
                  </a:cubicBezTo>
                  <a:cubicBezTo>
                    <a:pt x="105333" y="54693"/>
                    <a:pt x="105333" y="54693"/>
                    <a:pt x="105333" y="54693"/>
                  </a:cubicBezTo>
                  <a:cubicBezTo>
                    <a:pt x="105333" y="54693"/>
                    <a:pt x="105333" y="54693"/>
                    <a:pt x="106666" y="54693"/>
                  </a:cubicBezTo>
                  <a:cubicBezTo>
                    <a:pt x="106666" y="54285"/>
                    <a:pt x="106666" y="53877"/>
                    <a:pt x="106666" y="53877"/>
                  </a:cubicBezTo>
                  <a:cubicBezTo>
                    <a:pt x="106666" y="53877"/>
                    <a:pt x="106666" y="53469"/>
                    <a:pt x="108000" y="53469"/>
                  </a:cubicBezTo>
                  <a:cubicBezTo>
                    <a:pt x="108000" y="53469"/>
                    <a:pt x="108000" y="53061"/>
                    <a:pt x="108000" y="53061"/>
                  </a:cubicBezTo>
                  <a:cubicBezTo>
                    <a:pt x="108000" y="52653"/>
                    <a:pt x="108000" y="52653"/>
                    <a:pt x="108000" y="53061"/>
                  </a:cubicBezTo>
                  <a:cubicBezTo>
                    <a:pt x="108000" y="53061"/>
                    <a:pt x="108000" y="53061"/>
                    <a:pt x="108000" y="52653"/>
                  </a:cubicBezTo>
                  <a:cubicBezTo>
                    <a:pt x="108000" y="52653"/>
                    <a:pt x="108000" y="52653"/>
                    <a:pt x="108000" y="52653"/>
                  </a:cubicBezTo>
                  <a:cubicBezTo>
                    <a:pt x="108000" y="52244"/>
                    <a:pt x="108000" y="51836"/>
                    <a:pt x="108000" y="51836"/>
                  </a:cubicBezTo>
                  <a:cubicBezTo>
                    <a:pt x="108000" y="51836"/>
                    <a:pt x="109333" y="51428"/>
                    <a:pt x="109333" y="51020"/>
                  </a:cubicBezTo>
                  <a:cubicBezTo>
                    <a:pt x="109333" y="51020"/>
                    <a:pt x="109333" y="50612"/>
                    <a:pt x="110666" y="50204"/>
                  </a:cubicBezTo>
                  <a:cubicBezTo>
                    <a:pt x="110666" y="49795"/>
                    <a:pt x="110666" y="49387"/>
                    <a:pt x="112000" y="48979"/>
                  </a:cubicBezTo>
                  <a:cubicBezTo>
                    <a:pt x="112000" y="48571"/>
                    <a:pt x="110666" y="47755"/>
                    <a:pt x="110666" y="47755"/>
                  </a:cubicBezTo>
                  <a:cubicBezTo>
                    <a:pt x="110666" y="46938"/>
                    <a:pt x="112000" y="46530"/>
                    <a:pt x="112000" y="46122"/>
                  </a:cubicBezTo>
                  <a:cubicBezTo>
                    <a:pt x="113333" y="45714"/>
                    <a:pt x="113333" y="45714"/>
                    <a:pt x="114666" y="45306"/>
                  </a:cubicBezTo>
                  <a:cubicBezTo>
                    <a:pt x="114666" y="44897"/>
                    <a:pt x="116000" y="44081"/>
                    <a:pt x="116000" y="44081"/>
                  </a:cubicBezTo>
                  <a:cubicBezTo>
                    <a:pt x="116000" y="43673"/>
                    <a:pt x="117333" y="43265"/>
                    <a:pt x="117333" y="42857"/>
                  </a:cubicBezTo>
                  <a:cubicBezTo>
                    <a:pt x="118666" y="42040"/>
                    <a:pt x="118666" y="40816"/>
                    <a:pt x="120000" y="40000"/>
                  </a:cubicBezTo>
                  <a:cubicBezTo>
                    <a:pt x="120000" y="39591"/>
                    <a:pt x="120000" y="39183"/>
                    <a:pt x="120000" y="38775"/>
                  </a:cubicBezTo>
                  <a:close/>
                  <a:moveTo>
                    <a:pt x="70666" y="99591"/>
                  </a:moveTo>
                  <a:cubicBezTo>
                    <a:pt x="70666" y="99591"/>
                    <a:pt x="69333" y="99591"/>
                    <a:pt x="69333" y="99183"/>
                  </a:cubicBezTo>
                  <a:cubicBezTo>
                    <a:pt x="69333" y="99183"/>
                    <a:pt x="69333" y="98775"/>
                    <a:pt x="69333" y="98367"/>
                  </a:cubicBezTo>
                  <a:cubicBezTo>
                    <a:pt x="69333" y="97551"/>
                    <a:pt x="69333" y="96326"/>
                    <a:pt x="70666" y="95918"/>
                  </a:cubicBezTo>
                  <a:cubicBezTo>
                    <a:pt x="70666" y="95510"/>
                    <a:pt x="70666" y="94285"/>
                    <a:pt x="70666" y="93469"/>
                  </a:cubicBezTo>
                  <a:cubicBezTo>
                    <a:pt x="69333" y="93061"/>
                    <a:pt x="69333" y="91020"/>
                    <a:pt x="69333" y="91020"/>
                  </a:cubicBezTo>
                  <a:cubicBezTo>
                    <a:pt x="69333" y="90612"/>
                    <a:pt x="68000" y="89387"/>
                    <a:pt x="68000" y="88979"/>
                  </a:cubicBezTo>
                  <a:cubicBezTo>
                    <a:pt x="68000" y="88571"/>
                    <a:pt x="68000" y="88163"/>
                    <a:pt x="68000" y="87755"/>
                  </a:cubicBezTo>
                  <a:cubicBezTo>
                    <a:pt x="66666" y="87755"/>
                    <a:pt x="66666" y="86122"/>
                    <a:pt x="65333" y="86122"/>
                  </a:cubicBezTo>
                  <a:cubicBezTo>
                    <a:pt x="65333" y="85714"/>
                    <a:pt x="65333" y="85714"/>
                    <a:pt x="65333" y="85306"/>
                  </a:cubicBezTo>
                  <a:cubicBezTo>
                    <a:pt x="65333" y="85306"/>
                    <a:pt x="65333" y="84897"/>
                    <a:pt x="65333" y="84489"/>
                  </a:cubicBezTo>
                  <a:cubicBezTo>
                    <a:pt x="65333" y="84489"/>
                    <a:pt x="65333" y="83265"/>
                    <a:pt x="66666" y="82857"/>
                  </a:cubicBezTo>
                  <a:cubicBezTo>
                    <a:pt x="66666" y="82857"/>
                    <a:pt x="66666" y="82857"/>
                    <a:pt x="66666" y="82857"/>
                  </a:cubicBezTo>
                  <a:cubicBezTo>
                    <a:pt x="66666" y="82857"/>
                    <a:pt x="66666" y="83265"/>
                    <a:pt x="66666" y="83673"/>
                  </a:cubicBezTo>
                  <a:cubicBezTo>
                    <a:pt x="68000" y="84081"/>
                    <a:pt x="68000" y="84081"/>
                    <a:pt x="68000" y="84081"/>
                  </a:cubicBezTo>
                  <a:cubicBezTo>
                    <a:pt x="68000" y="84081"/>
                    <a:pt x="68000" y="84489"/>
                    <a:pt x="68000" y="84489"/>
                  </a:cubicBezTo>
                  <a:cubicBezTo>
                    <a:pt x="68000" y="84489"/>
                    <a:pt x="68000" y="84897"/>
                    <a:pt x="68000" y="85306"/>
                  </a:cubicBezTo>
                  <a:cubicBezTo>
                    <a:pt x="68000" y="85714"/>
                    <a:pt x="69333" y="86122"/>
                    <a:pt x="69333" y="86938"/>
                  </a:cubicBezTo>
                  <a:cubicBezTo>
                    <a:pt x="69333" y="87346"/>
                    <a:pt x="69333" y="87346"/>
                    <a:pt x="69333" y="87755"/>
                  </a:cubicBezTo>
                  <a:cubicBezTo>
                    <a:pt x="69333" y="88163"/>
                    <a:pt x="69333" y="88979"/>
                    <a:pt x="70666" y="89387"/>
                  </a:cubicBezTo>
                  <a:cubicBezTo>
                    <a:pt x="70666" y="90204"/>
                    <a:pt x="70666" y="91020"/>
                    <a:pt x="70666" y="91428"/>
                  </a:cubicBezTo>
                  <a:cubicBezTo>
                    <a:pt x="70666" y="91836"/>
                    <a:pt x="72000" y="93061"/>
                    <a:pt x="72000" y="93469"/>
                  </a:cubicBezTo>
                  <a:cubicBezTo>
                    <a:pt x="72000" y="93469"/>
                    <a:pt x="73333" y="93877"/>
                    <a:pt x="73333" y="93877"/>
                  </a:cubicBezTo>
                  <a:cubicBezTo>
                    <a:pt x="73333" y="94285"/>
                    <a:pt x="73333" y="95510"/>
                    <a:pt x="73333" y="96326"/>
                  </a:cubicBezTo>
                  <a:cubicBezTo>
                    <a:pt x="73333" y="96734"/>
                    <a:pt x="73333" y="98775"/>
                    <a:pt x="73333" y="98775"/>
                  </a:cubicBezTo>
                  <a:cubicBezTo>
                    <a:pt x="73333" y="99183"/>
                    <a:pt x="74666" y="100408"/>
                    <a:pt x="74666" y="100816"/>
                  </a:cubicBezTo>
                  <a:cubicBezTo>
                    <a:pt x="74666" y="101224"/>
                    <a:pt x="74666" y="101632"/>
                    <a:pt x="74666" y="102040"/>
                  </a:cubicBezTo>
                  <a:cubicBezTo>
                    <a:pt x="74666" y="102040"/>
                    <a:pt x="74666" y="102040"/>
                    <a:pt x="73333" y="102040"/>
                  </a:cubicBezTo>
                  <a:cubicBezTo>
                    <a:pt x="73333" y="102040"/>
                    <a:pt x="73333" y="101632"/>
                    <a:pt x="73333" y="101632"/>
                  </a:cubicBezTo>
                  <a:cubicBezTo>
                    <a:pt x="73333" y="101224"/>
                    <a:pt x="73333" y="101224"/>
                    <a:pt x="72000" y="101224"/>
                  </a:cubicBezTo>
                  <a:cubicBezTo>
                    <a:pt x="72000" y="100816"/>
                    <a:pt x="70666" y="100000"/>
                    <a:pt x="70666" y="99591"/>
                  </a:cubicBezTo>
                  <a:close/>
                  <a:moveTo>
                    <a:pt x="74666" y="105306"/>
                  </a:moveTo>
                  <a:cubicBezTo>
                    <a:pt x="74666" y="105306"/>
                    <a:pt x="73333" y="105306"/>
                    <a:pt x="73333" y="105306"/>
                  </a:cubicBezTo>
                  <a:cubicBezTo>
                    <a:pt x="73333" y="104897"/>
                    <a:pt x="73333" y="104897"/>
                    <a:pt x="73333" y="104897"/>
                  </a:cubicBezTo>
                  <a:cubicBezTo>
                    <a:pt x="73333" y="104897"/>
                    <a:pt x="73333" y="104489"/>
                    <a:pt x="73333" y="104489"/>
                  </a:cubicBezTo>
                  <a:cubicBezTo>
                    <a:pt x="73333" y="104489"/>
                    <a:pt x="73333" y="104081"/>
                    <a:pt x="73333" y="104081"/>
                  </a:cubicBezTo>
                  <a:cubicBezTo>
                    <a:pt x="74666" y="103673"/>
                    <a:pt x="74666" y="103673"/>
                    <a:pt x="74666" y="103673"/>
                  </a:cubicBezTo>
                  <a:cubicBezTo>
                    <a:pt x="74666" y="104081"/>
                    <a:pt x="74666" y="104489"/>
                    <a:pt x="74666" y="104897"/>
                  </a:cubicBezTo>
                  <a:cubicBezTo>
                    <a:pt x="74666" y="104897"/>
                    <a:pt x="74666" y="105306"/>
                    <a:pt x="74666" y="105306"/>
                  </a:cubicBezTo>
                  <a:cubicBezTo>
                    <a:pt x="74666" y="105306"/>
                    <a:pt x="74666" y="105714"/>
                    <a:pt x="74666" y="105306"/>
                  </a:cubicBezTo>
                  <a:close/>
                  <a:moveTo>
                    <a:pt x="80000" y="111428"/>
                  </a:moveTo>
                  <a:cubicBezTo>
                    <a:pt x="80000" y="111428"/>
                    <a:pt x="80000" y="111428"/>
                    <a:pt x="80000" y="111428"/>
                  </a:cubicBezTo>
                  <a:cubicBezTo>
                    <a:pt x="80000" y="111836"/>
                    <a:pt x="80000" y="112244"/>
                    <a:pt x="80000" y="112653"/>
                  </a:cubicBezTo>
                  <a:cubicBezTo>
                    <a:pt x="78666" y="113061"/>
                    <a:pt x="80000" y="113061"/>
                    <a:pt x="78666" y="113061"/>
                  </a:cubicBezTo>
                  <a:cubicBezTo>
                    <a:pt x="78666" y="113061"/>
                    <a:pt x="78666" y="113061"/>
                    <a:pt x="78666" y="112653"/>
                  </a:cubicBezTo>
                  <a:cubicBezTo>
                    <a:pt x="78666" y="112244"/>
                    <a:pt x="78666" y="111836"/>
                    <a:pt x="78666" y="111428"/>
                  </a:cubicBezTo>
                  <a:cubicBezTo>
                    <a:pt x="78666" y="111428"/>
                    <a:pt x="78666" y="111428"/>
                    <a:pt x="78666" y="111428"/>
                  </a:cubicBezTo>
                  <a:cubicBezTo>
                    <a:pt x="77333" y="111428"/>
                    <a:pt x="77333" y="111428"/>
                    <a:pt x="77333" y="111020"/>
                  </a:cubicBezTo>
                  <a:cubicBezTo>
                    <a:pt x="77333" y="111020"/>
                    <a:pt x="77333" y="111020"/>
                    <a:pt x="77333" y="111020"/>
                  </a:cubicBezTo>
                  <a:cubicBezTo>
                    <a:pt x="77333" y="111020"/>
                    <a:pt x="77333" y="111020"/>
                    <a:pt x="77333" y="110612"/>
                  </a:cubicBezTo>
                  <a:cubicBezTo>
                    <a:pt x="77333" y="110612"/>
                    <a:pt x="77333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80000" y="111020"/>
                    <a:pt x="80000" y="111020"/>
                  </a:cubicBezTo>
                  <a:cubicBezTo>
                    <a:pt x="80000" y="111428"/>
                    <a:pt x="80000" y="111428"/>
                    <a:pt x="80000" y="111428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3" name="Google Shape;83;p3"/>
            <p:cNvSpPr/>
            <p:nvPr/>
          </p:nvSpPr>
          <p:spPr>
            <a:xfrm>
              <a:off x="2574975" y="2133526"/>
              <a:ext cx="464735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4" name="Google Shape;84;p3"/>
            <p:cNvSpPr/>
            <p:nvPr/>
          </p:nvSpPr>
          <p:spPr>
            <a:xfrm>
              <a:off x="1284594" y="2819039"/>
              <a:ext cx="331451" cy="108292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38775"/>
                  </a:moveTo>
                  <a:cubicBezTo>
                    <a:pt x="120000" y="38775"/>
                    <a:pt x="120000" y="37959"/>
                    <a:pt x="120000" y="37551"/>
                  </a:cubicBezTo>
                  <a:cubicBezTo>
                    <a:pt x="120000" y="36734"/>
                    <a:pt x="118666" y="36734"/>
                    <a:pt x="118666" y="36326"/>
                  </a:cubicBezTo>
                  <a:cubicBezTo>
                    <a:pt x="118666" y="35918"/>
                    <a:pt x="117333" y="34693"/>
                    <a:pt x="117333" y="34285"/>
                  </a:cubicBezTo>
                  <a:cubicBezTo>
                    <a:pt x="117333" y="33877"/>
                    <a:pt x="117333" y="33469"/>
                    <a:pt x="117333" y="33469"/>
                  </a:cubicBezTo>
                  <a:cubicBezTo>
                    <a:pt x="116000" y="33061"/>
                    <a:pt x="116000" y="31836"/>
                    <a:pt x="116000" y="31836"/>
                  </a:cubicBezTo>
                  <a:cubicBezTo>
                    <a:pt x="116000" y="31836"/>
                    <a:pt x="116000" y="31428"/>
                    <a:pt x="116000" y="31020"/>
                  </a:cubicBezTo>
                  <a:cubicBezTo>
                    <a:pt x="116000" y="31020"/>
                    <a:pt x="116000" y="30204"/>
                    <a:pt x="116000" y="29387"/>
                  </a:cubicBezTo>
                  <a:cubicBezTo>
                    <a:pt x="116000" y="28979"/>
                    <a:pt x="116000" y="28571"/>
                    <a:pt x="116000" y="28163"/>
                  </a:cubicBezTo>
                  <a:cubicBezTo>
                    <a:pt x="116000" y="27755"/>
                    <a:pt x="114666" y="26530"/>
                    <a:pt x="114666" y="26122"/>
                  </a:cubicBezTo>
                  <a:cubicBezTo>
                    <a:pt x="114666" y="25714"/>
                    <a:pt x="113333" y="25306"/>
                    <a:pt x="113333" y="25306"/>
                  </a:cubicBezTo>
                  <a:cubicBezTo>
                    <a:pt x="113333" y="24897"/>
                    <a:pt x="113333" y="24489"/>
                    <a:pt x="113333" y="24081"/>
                  </a:cubicBezTo>
                  <a:cubicBezTo>
                    <a:pt x="113333" y="24081"/>
                    <a:pt x="113333" y="23673"/>
                    <a:pt x="113333" y="23265"/>
                  </a:cubicBezTo>
                  <a:cubicBezTo>
                    <a:pt x="113333" y="23265"/>
                    <a:pt x="112000" y="23265"/>
                    <a:pt x="112000" y="22857"/>
                  </a:cubicBezTo>
                  <a:cubicBezTo>
                    <a:pt x="112000" y="22857"/>
                    <a:pt x="112000" y="22448"/>
                    <a:pt x="112000" y="22448"/>
                  </a:cubicBezTo>
                  <a:cubicBezTo>
                    <a:pt x="112000" y="22040"/>
                    <a:pt x="112000" y="22040"/>
                    <a:pt x="112000" y="22040"/>
                  </a:cubicBezTo>
                  <a:cubicBezTo>
                    <a:pt x="112000" y="22040"/>
                    <a:pt x="112000" y="21632"/>
                    <a:pt x="112000" y="21224"/>
                  </a:cubicBezTo>
                  <a:cubicBezTo>
                    <a:pt x="110666" y="20816"/>
                    <a:pt x="110666" y="20408"/>
                    <a:pt x="110666" y="20408"/>
                  </a:cubicBezTo>
                  <a:cubicBezTo>
                    <a:pt x="110666" y="20000"/>
                    <a:pt x="110666" y="20000"/>
                    <a:pt x="110666" y="19591"/>
                  </a:cubicBezTo>
                  <a:cubicBezTo>
                    <a:pt x="109333" y="19591"/>
                    <a:pt x="109333" y="19183"/>
                    <a:pt x="109333" y="19183"/>
                  </a:cubicBezTo>
                  <a:cubicBezTo>
                    <a:pt x="108000" y="18775"/>
                    <a:pt x="106666" y="18775"/>
                    <a:pt x="106666" y="18367"/>
                  </a:cubicBezTo>
                  <a:cubicBezTo>
                    <a:pt x="106666" y="18367"/>
                    <a:pt x="105333" y="18367"/>
                    <a:pt x="105333" y="18367"/>
                  </a:cubicBezTo>
                  <a:cubicBezTo>
                    <a:pt x="105333" y="18367"/>
                    <a:pt x="104000" y="18367"/>
                    <a:pt x="104000" y="17959"/>
                  </a:cubicBezTo>
                  <a:cubicBezTo>
                    <a:pt x="104000" y="17959"/>
                    <a:pt x="102666" y="17959"/>
                    <a:pt x="101333" y="17959"/>
                  </a:cubicBezTo>
                  <a:cubicBezTo>
                    <a:pt x="100000" y="17959"/>
                    <a:pt x="100000" y="17551"/>
                    <a:pt x="98666" y="17551"/>
                  </a:cubicBezTo>
                  <a:cubicBezTo>
                    <a:pt x="98666" y="17551"/>
                    <a:pt x="94666" y="17142"/>
                    <a:pt x="93333" y="16734"/>
                  </a:cubicBezTo>
                  <a:cubicBezTo>
                    <a:pt x="90666" y="16734"/>
                    <a:pt x="86666" y="16326"/>
                    <a:pt x="85333" y="15918"/>
                  </a:cubicBezTo>
                  <a:cubicBezTo>
                    <a:pt x="84000" y="15918"/>
                    <a:pt x="82666" y="15510"/>
                    <a:pt x="81333" y="15510"/>
                  </a:cubicBezTo>
                  <a:cubicBezTo>
                    <a:pt x="81333" y="15510"/>
                    <a:pt x="80000" y="15510"/>
                    <a:pt x="80000" y="15510"/>
                  </a:cubicBezTo>
                  <a:cubicBezTo>
                    <a:pt x="80000" y="15510"/>
                    <a:pt x="80000" y="15510"/>
                    <a:pt x="80000" y="15102"/>
                  </a:cubicBezTo>
                  <a:cubicBezTo>
                    <a:pt x="80000" y="15102"/>
                    <a:pt x="78666" y="15102"/>
                    <a:pt x="78666" y="15102"/>
                  </a:cubicBezTo>
                  <a:cubicBezTo>
                    <a:pt x="78666" y="15102"/>
                    <a:pt x="78666" y="15102"/>
                    <a:pt x="78666" y="15102"/>
                  </a:cubicBezTo>
                  <a:cubicBezTo>
                    <a:pt x="77333" y="15102"/>
                    <a:pt x="77333" y="14693"/>
                    <a:pt x="76000" y="14693"/>
                  </a:cubicBezTo>
                  <a:cubicBezTo>
                    <a:pt x="76000" y="14285"/>
                    <a:pt x="74666" y="13877"/>
                    <a:pt x="74666" y="13877"/>
                  </a:cubicBezTo>
                  <a:cubicBezTo>
                    <a:pt x="74666" y="13877"/>
                    <a:pt x="74666" y="13469"/>
                    <a:pt x="73333" y="13469"/>
                  </a:cubicBezTo>
                  <a:cubicBezTo>
                    <a:pt x="73333" y="13469"/>
                    <a:pt x="72000" y="13469"/>
                    <a:pt x="72000" y="13469"/>
                  </a:cubicBezTo>
                  <a:cubicBezTo>
                    <a:pt x="72000" y="13469"/>
                    <a:pt x="72000" y="13469"/>
                    <a:pt x="70666" y="13469"/>
                  </a:cubicBezTo>
                  <a:cubicBezTo>
                    <a:pt x="70666" y="13469"/>
                    <a:pt x="70666" y="13061"/>
                    <a:pt x="69333" y="12653"/>
                  </a:cubicBezTo>
                  <a:cubicBezTo>
                    <a:pt x="69333" y="12653"/>
                    <a:pt x="69333" y="12653"/>
                    <a:pt x="69333" y="12244"/>
                  </a:cubicBezTo>
                  <a:cubicBezTo>
                    <a:pt x="69333" y="12244"/>
                    <a:pt x="69333" y="12244"/>
                    <a:pt x="68000" y="12244"/>
                  </a:cubicBezTo>
                  <a:cubicBezTo>
                    <a:pt x="68000" y="12244"/>
                    <a:pt x="68000" y="12244"/>
                    <a:pt x="68000" y="11836"/>
                  </a:cubicBezTo>
                  <a:cubicBezTo>
                    <a:pt x="68000" y="11836"/>
                    <a:pt x="68000" y="10612"/>
                    <a:pt x="68000" y="10612"/>
                  </a:cubicBezTo>
                  <a:cubicBezTo>
                    <a:pt x="68000" y="10204"/>
                    <a:pt x="68000" y="10204"/>
                    <a:pt x="68000" y="10204"/>
                  </a:cubicBezTo>
                  <a:cubicBezTo>
                    <a:pt x="68000" y="10204"/>
                    <a:pt x="69333" y="10204"/>
                    <a:pt x="69333" y="9795"/>
                  </a:cubicBezTo>
                  <a:cubicBezTo>
                    <a:pt x="69333" y="9795"/>
                    <a:pt x="69333" y="9387"/>
                    <a:pt x="70666" y="9387"/>
                  </a:cubicBezTo>
                  <a:cubicBezTo>
                    <a:pt x="70666" y="8979"/>
                    <a:pt x="70666" y="8979"/>
                    <a:pt x="70666" y="8571"/>
                  </a:cubicBezTo>
                  <a:cubicBezTo>
                    <a:pt x="70666" y="8163"/>
                    <a:pt x="70666" y="7755"/>
                    <a:pt x="70666" y="7346"/>
                  </a:cubicBezTo>
                  <a:cubicBezTo>
                    <a:pt x="70666" y="7346"/>
                    <a:pt x="70666" y="6938"/>
                    <a:pt x="70666" y="6938"/>
                  </a:cubicBezTo>
                  <a:cubicBezTo>
                    <a:pt x="70666" y="6530"/>
                    <a:pt x="70666" y="6530"/>
                    <a:pt x="70666" y="6530"/>
                  </a:cubicBezTo>
                  <a:cubicBezTo>
                    <a:pt x="69333" y="6122"/>
                    <a:pt x="69333" y="6122"/>
                    <a:pt x="69333" y="6122"/>
                  </a:cubicBezTo>
                  <a:cubicBezTo>
                    <a:pt x="68000" y="6122"/>
                    <a:pt x="68000" y="6122"/>
                    <a:pt x="68000" y="6122"/>
                  </a:cubicBezTo>
                  <a:cubicBezTo>
                    <a:pt x="68000" y="5714"/>
                    <a:pt x="68000" y="4489"/>
                    <a:pt x="68000" y="4081"/>
                  </a:cubicBezTo>
                  <a:cubicBezTo>
                    <a:pt x="65333" y="2040"/>
                    <a:pt x="61333" y="1224"/>
                    <a:pt x="57333" y="408"/>
                  </a:cubicBezTo>
                  <a:cubicBezTo>
                    <a:pt x="52000" y="0"/>
                    <a:pt x="46666" y="408"/>
                    <a:pt x="44000" y="816"/>
                  </a:cubicBezTo>
                  <a:cubicBezTo>
                    <a:pt x="41333" y="1224"/>
                    <a:pt x="36000" y="2040"/>
                    <a:pt x="33333" y="3265"/>
                  </a:cubicBezTo>
                  <a:cubicBezTo>
                    <a:pt x="32000" y="4489"/>
                    <a:pt x="33333" y="6938"/>
                    <a:pt x="34666" y="6938"/>
                  </a:cubicBezTo>
                  <a:cubicBezTo>
                    <a:pt x="34666" y="7346"/>
                    <a:pt x="34666" y="7346"/>
                    <a:pt x="34666" y="7346"/>
                  </a:cubicBezTo>
                  <a:cubicBezTo>
                    <a:pt x="33333" y="7346"/>
                    <a:pt x="33333" y="7755"/>
                    <a:pt x="33333" y="7755"/>
                  </a:cubicBezTo>
                  <a:cubicBezTo>
                    <a:pt x="33333" y="7755"/>
                    <a:pt x="33333" y="8163"/>
                    <a:pt x="33333" y="8571"/>
                  </a:cubicBezTo>
                  <a:cubicBezTo>
                    <a:pt x="33333" y="8571"/>
                    <a:pt x="33333" y="9387"/>
                    <a:pt x="34666" y="9387"/>
                  </a:cubicBezTo>
                  <a:cubicBezTo>
                    <a:pt x="34666" y="9795"/>
                    <a:pt x="34666" y="10204"/>
                    <a:pt x="34666" y="10204"/>
                  </a:cubicBezTo>
                  <a:cubicBezTo>
                    <a:pt x="34666" y="10612"/>
                    <a:pt x="36000" y="10612"/>
                    <a:pt x="36000" y="11020"/>
                  </a:cubicBezTo>
                  <a:cubicBezTo>
                    <a:pt x="36000" y="11020"/>
                    <a:pt x="36000" y="11020"/>
                    <a:pt x="37333" y="11428"/>
                  </a:cubicBezTo>
                  <a:cubicBezTo>
                    <a:pt x="37333" y="11428"/>
                    <a:pt x="37333" y="11428"/>
                    <a:pt x="37333" y="11428"/>
                  </a:cubicBezTo>
                  <a:cubicBezTo>
                    <a:pt x="37333" y="11428"/>
                    <a:pt x="37333" y="12244"/>
                    <a:pt x="38666" y="12653"/>
                  </a:cubicBezTo>
                  <a:cubicBezTo>
                    <a:pt x="38666" y="13061"/>
                    <a:pt x="38666" y="13061"/>
                    <a:pt x="40000" y="13469"/>
                  </a:cubicBezTo>
                  <a:cubicBezTo>
                    <a:pt x="40000" y="13877"/>
                    <a:pt x="41333" y="13877"/>
                    <a:pt x="41333" y="14285"/>
                  </a:cubicBezTo>
                  <a:cubicBezTo>
                    <a:pt x="42666" y="14285"/>
                    <a:pt x="42666" y="14285"/>
                    <a:pt x="42666" y="14693"/>
                  </a:cubicBezTo>
                  <a:cubicBezTo>
                    <a:pt x="42666" y="14693"/>
                    <a:pt x="42666" y="15510"/>
                    <a:pt x="44000" y="15510"/>
                  </a:cubicBezTo>
                  <a:cubicBezTo>
                    <a:pt x="44000" y="15510"/>
                    <a:pt x="44000" y="15510"/>
                    <a:pt x="44000" y="15918"/>
                  </a:cubicBezTo>
                  <a:cubicBezTo>
                    <a:pt x="42666" y="15918"/>
                    <a:pt x="42666" y="16326"/>
                    <a:pt x="42666" y="16326"/>
                  </a:cubicBezTo>
                  <a:cubicBezTo>
                    <a:pt x="42666" y="16734"/>
                    <a:pt x="41333" y="17142"/>
                    <a:pt x="41333" y="17551"/>
                  </a:cubicBezTo>
                  <a:cubicBezTo>
                    <a:pt x="41333" y="17551"/>
                    <a:pt x="41333" y="17959"/>
                    <a:pt x="41333" y="17959"/>
                  </a:cubicBezTo>
                  <a:cubicBezTo>
                    <a:pt x="41333" y="17959"/>
                    <a:pt x="41333" y="17959"/>
                    <a:pt x="41333" y="17959"/>
                  </a:cubicBezTo>
                  <a:cubicBezTo>
                    <a:pt x="40000" y="18367"/>
                    <a:pt x="40000" y="18367"/>
                    <a:pt x="40000" y="18367"/>
                  </a:cubicBezTo>
                  <a:cubicBezTo>
                    <a:pt x="40000" y="18367"/>
                    <a:pt x="38666" y="18775"/>
                    <a:pt x="37333" y="18775"/>
                  </a:cubicBezTo>
                  <a:cubicBezTo>
                    <a:pt x="37333" y="19183"/>
                    <a:pt x="34666" y="20000"/>
                    <a:pt x="33333" y="20000"/>
                  </a:cubicBezTo>
                  <a:cubicBezTo>
                    <a:pt x="33333" y="20408"/>
                    <a:pt x="30666" y="21224"/>
                    <a:pt x="29333" y="21224"/>
                  </a:cubicBezTo>
                  <a:cubicBezTo>
                    <a:pt x="29333" y="21632"/>
                    <a:pt x="26666" y="22040"/>
                    <a:pt x="26666" y="22040"/>
                  </a:cubicBezTo>
                  <a:cubicBezTo>
                    <a:pt x="25333" y="22448"/>
                    <a:pt x="25333" y="22448"/>
                    <a:pt x="25333" y="22448"/>
                  </a:cubicBezTo>
                  <a:cubicBezTo>
                    <a:pt x="24000" y="22448"/>
                    <a:pt x="24000" y="22448"/>
                    <a:pt x="24000" y="22857"/>
                  </a:cubicBezTo>
                  <a:cubicBezTo>
                    <a:pt x="24000" y="22857"/>
                    <a:pt x="22666" y="22857"/>
                    <a:pt x="22666" y="23265"/>
                  </a:cubicBezTo>
                  <a:cubicBezTo>
                    <a:pt x="22666" y="23265"/>
                    <a:pt x="21333" y="23265"/>
                    <a:pt x="21333" y="23265"/>
                  </a:cubicBezTo>
                  <a:cubicBezTo>
                    <a:pt x="21333" y="23673"/>
                    <a:pt x="21333" y="23673"/>
                    <a:pt x="21333" y="23673"/>
                  </a:cubicBezTo>
                  <a:cubicBezTo>
                    <a:pt x="21333" y="24081"/>
                    <a:pt x="21333" y="24081"/>
                    <a:pt x="20000" y="24081"/>
                  </a:cubicBezTo>
                  <a:cubicBezTo>
                    <a:pt x="20000" y="24081"/>
                    <a:pt x="20000" y="24489"/>
                    <a:pt x="20000" y="24489"/>
                  </a:cubicBezTo>
                  <a:cubicBezTo>
                    <a:pt x="20000" y="24897"/>
                    <a:pt x="20000" y="24897"/>
                    <a:pt x="18666" y="25306"/>
                  </a:cubicBezTo>
                  <a:cubicBezTo>
                    <a:pt x="18666" y="25306"/>
                    <a:pt x="18666" y="25714"/>
                    <a:pt x="18666" y="26122"/>
                  </a:cubicBezTo>
                  <a:cubicBezTo>
                    <a:pt x="18666" y="26530"/>
                    <a:pt x="18666" y="26938"/>
                    <a:pt x="18666" y="27346"/>
                  </a:cubicBezTo>
                  <a:cubicBezTo>
                    <a:pt x="18666" y="27346"/>
                    <a:pt x="18666" y="28163"/>
                    <a:pt x="18666" y="28163"/>
                  </a:cubicBezTo>
                  <a:cubicBezTo>
                    <a:pt x="18666" y="28571"/>
                    <a:pt x="18666" y="28571"/>
                    <a:pt x="18666" y="28979"/>
                  </a:cubicBezTo>
                  <a:cubicBezTo>
                    <a:pt x="18666" y="28979"/>
                    <a:pt x="17333" y="29795"/>
                    <a:pt x="17333" y="30204"/>
                  </a:cubicBezTo>
                  <a:cubicBezTo>
                    <a:pt x="17333" y="30612"/>
                    <a:pt x="17333" y="31428"/>
                    <a:pt x="17333" y="31836"/>
                  </a:cubicBezTo>
                  <a:cubicBezTo>
                    <a:pt x="17333" y="32244"/>
                    <a:pt x="17333" y="32653"/>
                    <a:pt x="17333" y="33061"/>
                  </a:cubicBezTo>
                  <a:cubicBezTo>
                    <a:pt x="17333" y="33061"/>
                    <a:pt x="17333" y="33877"/>
                    <a:pt x="17333" y="34285"/>
                  </a:cubicBezTo>
                  <a:cubicBezTo>
                    <a:pt x="17333" y="35102"/>
                    <a:pt x="17333" y="35918"/>
                    <a:pt x="17333" y="35918"/>
                  </a:cubicBezTo>
                  <a:cubicBezTo>
                    <a:pt x="17333" y="36326"/>
                    <a:pt x="16000" y="37142"/>
                    <a:pt x="16000" y="37142"/>
                  </a:cubicBezTo>
                  <a:cubicBezTo>
                    <a:pt x="16000" y="37551"/>
                    <a:pt x="16000" y="37959"/>
                    <a:pt x="16000" y="37959"/>
                  </a:cubicBezTo>
                  <a:cubicBezTo>
                    <a:pt x="16000" y="38367"/>
                    <a:pt x="16000" y="38775"/>
                    <a:pt x="16000" y="38775"/>
                  </a:cubicBezTo>
                  <a:cubicBezTo>
                    <a:pt x="16000" y="39183"/>
                    <a:pt x="14666" y="39591"/>
                    <a:pt x="14666" y="39591"/>
                  </a:cubicBezTo>
                  <a:cubicBezTo>
                    <a:pt x="14666" y="40000"/>
                    <a:pt x="16000" y="40408"/>
                    <a:pt x="16000" y="40408"/>
                  </a:cubicBezTo>
                  <a:cubicBezTo>
                    <a:pt x="14666" y="40816"/>
                    <a:pt x="16000" y="40816"/>
                    <a:pt x="14666" y="40816"/>
                  </a:cubicBezTo>
                  <a:cubicBezTo>
                    <a:pt x="14666" y="40816"/>
                    <a:pt x="13333" y="41224"/>
                    <a:pt x="13333" y="41632"/>
                  </a:cubicBezTo>
                  <a:cubicBezTo>
                    <a:pt x="13333" y="41632"/>
                    <a:pt x="13333" y="42040"/>
                    <a:pt x="13333" y="42040"/>
                  </a:cubicBezTo>
                  <a:cubicBezTo>
                    <a:pt x="13333" y="42448"/>
                    <a:pt x="13333" y="42857"/>
                    <a:pt x="13333" y="42857"/>
                  </a:cubicBezTo>
                  <a:cubicBezTo>
                    <a:pt x="13333" y="43265"/>
                    <a:pt x="13333" y="43265"/>
                    <a:pt x="13333" y="43265"/>
                  </a:cubicBezTo>
                  <a:cubicBezTo>
                    <a:pt x="13333" y="43673"/>
                    <a:pt x="12000" y="44081"/>
                    <a:pt x="12000" y="44081"/>
                  </a:cubicBezTo>
                  <a:cubicBezTo>
                    <a:pt x="12000" y="44081"/>
                    <a:pt x="12000" y="44489"/>
                    <a:pt x="10666" y="44489"/>
                  </a:cubicBezTo>
                  <a:cubicBezTo>
                    <a:pt x="10666" y="44897"/>
                    <a:pt x="10666" y="44897"/>
                    <a:pt x="10666" y="45306"/>
                  </a:cubicBezTo>
                  <a:cubicBezTo>
                    <a:pt x="10666" y="45306"/>
                    <a:pt x="12000" y="46122"/>
                    <a:pt x="12000" y="46530"/>
                  </a:cubicBezTo>
                  <a:cubicBezTo>
                    <a:pt x="12000" y="46530"/>
                    <a:pt x="13333" y="47346"/>
                    <a:pt x="13333" y="47346"/>
                  </a:cubicBezTo>
                  <a:cubicBezTo>
                    <a:pt x="13333" y="47346"/>
                    <a:pt x="13333" y="47346"/>
                    <a:pt x="13333" y="47346"/>
                  </a:cubicBezTo>
                  <a:cubicBezTo>
                    <a:pt x="13333" y="47755"/>
                    <a:pt x="13333" y="47755"/>
                    <a:pt x="12000" y="47755"/>
                  </a:cubicBezTo>
                  <a:cubicBezTo>
                    <a:pt x="12000" y="48163"/>
                    <a:pt x="12000" y="48163"/>
                    <a:pt x="12000" y="48571"/>
                  </a:cubicBezTo>
                  <a:cubicBezTo>
                    <a:pt x="12000" y="48571"/>
                    <a:pt x="12000" y="48979"/>
                    <a:pt x="12000" y="48979"/>
                  </a:cubicBezTo>
                  <a:cubicBezTo>
                    <a:pt x="12000" y="49387"/>
                    <a:pt x="12000" y="49387"/>
                    <a:pt x="12000" y="49387"/>
                  </a:cubicBezTo>
                  <a:cubicBezTo>
                    <a:pt x="12000" y="49387"/>
                    <a:pt x="12000" y="49387"/>
                    <a:pt x="12000" y="49795"/>
                  </a:cubicBezTo>
                  <a:cubicBezTo>
                    <a:pt x="12000" y="49795"/>
                    <a:pt x="12000" y="49795"/>
                    <a:pt x="10666" y="49795"/>
                  </a:cubicBezTo>
                  <a:cubicBezTo>
                    <a:pt x="10666" y="50204"/>
                    <a:pt x="9333" y="50612"/>
                    <a:pt x="9333" y="51020"/>
                  </a:cubicBezTo>
                  <a:cubicBezTo>
                    <a:pt x="8000" y="51020"/>
                    <a:pt x="6666" y="51836"/>
                    <a:pt x="6666" y="52244"/>
                  </a:cubicBezTo>
                  <a:cubicBezTo>
                    <a:pt x="5333" y="52653"/>
                    <a:pt x="4000" y="53469"/>
                    <a:pt x="2666" y="53877"/>
                  </a:cubicBezTo>
                  <a:cubicBezTo>
                    <a:pt x="2666" y="53877"/>
                    <a:pt x="1333" y="55102"/>
                    <a:pt x="1333" y="55510"/>
                  </a:cubicBezTo>
                  <a:cubicBezTo>
                    <a:pt x="1333" y="55918"/>
                    <a:pt x="1333" y="56326"/>
                    <a:pt x="0" y="56734"/>
                  </a:cubicBezTo>
                  <a:cubicBezTo>
                    <a:pt x="0" y="56734"/>
                    <a:pt x="1333" y="57551"/>
                    <a:pt x="1333" y="57959"/>
                  </a:cubicBezTo>
                  <a:cubicBezTo>
                    <a:pt x="1333" y="57959"/>
                    <a:pt x="1333" y="57959"/>
                    <a:pt x="1333" y="58367"/>
                  </a:cubicBezTo>
                  <a:cubicBezTo>
                    <a:pt x="1333" y="58367"/>
                    <a:pt x="0" y="58367"/>
                    <a:pt x="0" y="58775"/>
                  </a:cubicBezTo>
                  <a:cubicBezTo>
                    <a:pt x="1333" y="58775"/>
                    <a:pt x="1333" y="58775"/>
                    <a:pt x="1333" y="59183"/>
                  </a:cubicBezTo>
                  <a:cubicBezTo>
                    <a:pt x="2666" y="59183"/>
                    <a:pt x="2666" y="59183"/>
                    <a:pt x="2666" y="59183"/>
                  </a:cubicBezTo>
                  <a:cubicBezTo>
                    <a:pt x="2666" y="59183"/>
                    <a:pt x="2666" y="59183"/>
                    <a:pt x="4000" y="59183"/>
                  </a:cubicBezTo>
                  <a:cubicBezTo>
                    <a:pt x="5333" y="59183"/>
                    <a:pt x="8000" y="59183"/>
                    <a:pt x="8000" y="59183"/>
                  </a:cubicBezTo>
                  <a:cubicBezTo>
                    <a:pt x="9333" y="58775"/>
                    <a:pt x="10666" y="58367"/>
                    <a:pt x="10666" y="58367"/>
                  </a:cubicBezTo>
                  <a:cubicBezTo>
                    <a:pt x="10666" y="58367"/>
                    <a:pt x="12000" y="58367"/>
                    <a:pt x="12000" y="58367"/>
                  </a:cubicBezTo>
                  <a:cubicBezTo>
                    <a:pt x="12000" y="58367"/>
                    <a:pt x="12000" y="58775"/>
                    <a:pt x="12000" y="58775"/>
                  </a:cubicBezTo>
                  <a:cubicBezTo>
                    <a:pt x="12000" y="59183"/>
                    <a:pt x="12000" y="59591"/>
                    <a:pt x="12000" y="60000"/>
                  </a:cubicBezTo>
                  <a:cubicBezTo>
                    <a:pt x="12000" y="60000"/>
                    <a:pt x="12000" y="60408"/>
                    <a:pt x="12000" y="60408"/>
                  </a:cubicBezTo>
                  <a:cubicBezTo>
                    <a:pt x="12000" y="60816"/>
                    <a:pt x="12000" y="60816"/>
                    <a:pt x="12000" y="61224"/>
                  </a:cubicBezTo>
                  <a:cubicBezTo>
                    <a:pt x="12000" y="61632"/>
                    <a:pt x="13333" y="62040"/>
                    <a:pt x="13333" y="62857"/>
                  </a:cubicBezTo>
                  <a:cubicBezTo>
                    <a:pt x="14666" y="63673"/>
                    <a:pt x="14666" y="64489"/>
                    <a:pt x="14666" y="65306"/>
                  </a:cubicBezTo>
                  <a:cubicBezTo>
                    <a:pt x="14666" y="66122"/>
                    <a:pt x="16000" y="67755"/>
                    <a:pt x="16000" y="68163"/>
                  </a:cubicBezTo>
                  <a:cubicBezTo>
                    <a:pt x="16000" y="68571"/>
                    <a:pt x="17333" y="72244"/>
                    <a:pt x="17333" y="72653"/>
                  </a:cubicBezTo>
                  <a:cubicBezTo>
                    <a:pt x="17333" y="73061"/>
                    <a:pt x="17333" y="74285"/>
                    <a:pt x="18666" y="75102"/>
                  </a:cubicBezTo>
                  <a:cubicBezTo>
                    <a:pt x="18666" y="75510"/>
                    <a:pt x="20000" y="78775"/>
                    <a:pt x="20000" y="79591"/>
                  </a:cubicBezTo>
                  <a:cubicBezTo>
                    <a:pt x="20000" y="80000"/>
                    <a:pt x="21333" y="82857"/>
                    <a:pt x="22666" y="83673"/>
                  </a:cubicBezTo>
                  <a:cubicBezTo>
                    <a:pt x="22666" y="84489"/>
                    <a:pt x="22666" y="85714"/>
                    <a:pt x="24000" y="86530"/>
                  </a:cubicBezTo>
                  <a:cubicBezTo>
                    <a:pt x="24000" y="86938"/>
                    <a:pt x="25333" y="88571"/>
                    <a:pt x="25333" y="88979"/>
                  </a:cubicBezTo>
                  <a:cubicBezTo>
                    <a:pt x="25333" y="89387"/>
                    <a:pt x="26666" y="90612"/>
                    <a:pt x="26666" y="91020"/>
                  </a:cubicBezTo>
                  <a:cubicBezTo>
                    <a:pt x="26666" y="91428"/>
                    <a:pt x="28000" y="92653"/>
                    <a:pt x="28000" y="93061"/>
                  </a:cubicBezTo>
                  <a:cubicBezTo>
                    <a:pt x="29333" y="93469"/>
                    <a:pt x="30666" y="94285"/>
                    <a:pt x="30666" y="94693"/>
                  </a:cubicBezTo>
                  <a:cubicBezTo>
                    <a:pt x="30666" y="95102"/>
                    <a:pt x="32000" y="95918"/>
                    <a:pt x="32000" y="96326"/>
                  </a:cubicBezTo>
                  <a:cubicBezTo>
                    <a:pt x="32000" y="96326"/>
                    <a:pt x="32000" y="96734"/>
                    <a:pt x="32000" y="96734"/>
                  </a:cubicBezTo>
                  <a:cubicBezTo>
                    <a:pt x="32000" y="97142"/>
                    <a:pt x="33333" y="98367"/>
                    <a:pt x="33333" y="98775"/>
                  </a:cubicBezTo>
                  <a:cubicBezTo>
                    <a:pt x="33333" y="99183"/>
                    <a:pt x="33333" y="100816"/>
                    <a:pt x="33333" y="101224"/>
                  </a:cubicBezTo>
                  <a:cubicBezTo>
                    <a:pt x="33333" y="101224"/>
                    <a:pt x="34666" y="102448"/>
                    <a:pt x="34666" y="102448"/>
                  </a:cubicBezTo>
                  <a:cubicBezTo>
                    <a:pt x="34666" y="102857"/>
                    <a:pt x="36000" y="103673"/>
                    <a:pt x="36000" y="104081"/>
                  </a:cubicBezTo>
                  <a:cubicBezTo>
                    <a:pt x="36000" y="104489"/>
                    <a:pt x="37333" y="105306"/>
                    <a:pt x="37333" y="105306"/>
                  </a:cubicBezTo>
                  <a:cubicBezTo>
                    <a:pt x="37333" y="105714"/>
                    <a:pt x="38666" y="106122"/>
                    <a:pt x="38666" y="106530"/>
                  </a:cubicBezTo>
                  <a:cubicBezTo>
                    <a:pt x="40000" y="106530"/>
                    <a:pt x="40000" y="106938"/>
                    <a:pt x="41333" y="106938"/>
                  </a:cubicBezTo>
                  <a:cubicBezTo>
                    <a:pt x="41333" y="107346"/>
                    <a:pt x="41333" y="107346"/>
                    <a:pt x="41333" y="107346"/>
                  </a:cubicBezTo>
                  <a:cubicBezTo>
                    <a:pt x="41333" y="107755"/>
                    <a:pt x="41333" y="107755"/>
                    <a:pt x="41333" y="108163"/>
                  </a:cubicBezTo>
                  <a:cubicBezTo>
                    <a:pt x="41333" y="108163"/>
                    <a:pt x="41333" y="108163"/>
                    <a:pt x="41333" y="108163"/>
                  </a:cubicBezTo>
                  <a:cubicBezTo>
                    <a:pt x="41333" y="108163"/>
                    <a:pt x="41333" y="108571"/>
                    <a:pt x="41333" y="108571"/>
                  </a:cubicBezTo>
                  <a:cubicBezTo>
                    <a:pt x="41333" y="108979"/>
                    <a:pt x="42666" y="109795"/>
                    <a:pt x="42666" y="109795"/>
                  </a:cubicBezTo>
                  <a:cubicBezTo>
                    <a:pt x="42666" y="109795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2666" y="110204"/>
                    <a:pt x="42666" y="110204"/>
                    <a:pt x="42666" y="110204"/>
                  </a:cubicBezTo>
                  <a:cubicBezTo>
                    <a:pt x="41333" y="110204"/>
                    <a:pt x="41333" y="110612"/>
                    <a:pt x="41333" y="110612"/>
                  </a:cubicBezTo>
                  <a:cubicBezTo>
                    <a:pt x="40000" y="110612"/>
                    <a:pt x="40000" y="110612"/>
                    <a:pt x="40000" y="110612"/>
                  </a:cubicBezTo>
                  <a:cubicBezTo>
                    <a:pt x="41333" y="111020"/>
                    <a:pt x="40000" y="111020"/>
                    <a:pt x="40000" y="111020"/>
                  </a:cubicBezTo>
                  <a:cubicBezTo>
                    <a:pt x="40000" y="111020"/>
                    <a:pt x="40000" y="111020"/>
                    <a:pt x="40000" y="111020"/>
                  </a:cubicBezTo>
                  <a:cubicBezTo>
                    <a:pt x="38666" y="111428"/>
                    <a:pt x="38666" y="111428"/>
                    <a:pt x="38666" y="111428"/>
                  </a:cubicBezTo>
                  <a:cubicBezTo>
                    <a:pt x="37333" y="111428"/>
                    <a:pt x="36000" y="111428"/>
                    <a:pt x="36000" y="111428"/>
                  </a:cubicBezTo>
                  <a:cubicBezTo>
                    <a:pt x="34666" y="111428"/>
                    <a:pt x="34666" y="111428"/>
                    <a:pt x="33333" y="111428"/>
                  </a:cubicBezTo>
                  <a:cubicBezTo>
                    <a:pt x="33333" y="111428"/>
                    <a:pt x="32000" y="111428"/>
                    <a:pt x="32000" y="111428"/>
                  </a:cubicBezTo>
                  <a:cubicBezTo>
                    <a:pt x="30666" y="111836"/>
                    <a:pt x="30666" y="111836"/>
                    <a:pt x="30666" y="111836"/>
                  </a:cubicBezTo>
                  <a:cubicBezTo>
                    <a:pt x="29333" y="111836"/>
                    <a:pt x="28000" y="111836"/>
                    <a:pt x="28000" y="111836"/>
                  </a:cubicBezTo>
                  <a:cubicBezTo>
                    <a:pt x="26666" y="111836"/>
                    <a:pt x="25333" y="111836"/>
                    <a:pt x="25333" y="111836"/>
                  </a:cubicBezTo>
                  <a:cubicBezTo>
                    <a:pt x="24000" y="111836"/>
                    <a:pt x="22666" y="111836"/>
                    <a:pt x="21333" y="112244"/>
                  </a:cubicBezTo>
                  <a:cubicBezTo>
                    <a:pt x="21333" y="112244"/>
                    <a:pt x="20000" y="112653"/>
                    <a:pt x="20000" y="112653"/>
                  </a:cubicBezTo>
                  <a:cubicBezTo>
                    <a:pt x="20000" y="112653"/>
                    <a:pt x="20000" y="113061"/>
                    <a:pt x="20000" y="113061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20000" y="113469"/>
                    <a:pt x="20000" y="113469"/>
                  </a:cubicBezTo>
                  <a:cubicBezTo>
                    <a:pt x="20000" y="113469"/>
                    <a:pt x="18666" y="113469"/>
                    <a:pt x="18666" y="113469"/>
                  </a:cubicBezTo>
                  <a:cubicBezTo>
                    <a:pt x="18666" y="113877"/>
                    <a:pt x="18666" y="113877"/>
                    <a:pt x="18666" y="113877"/>
                  </a:cubicBezTo>
                  <a:cubicBezTo>
                    <a:pt x="18666" y="113877"/>
                    <a:pt x="18666" y="114285"/>
                    <a:pt x="18666" y="114285"/>
                  </a:cubicBezTo>
                  <a:cubicBezTo>
                    <a:pt x="18666" y="114285"/>
                    <a:pt x="18666" y="114285"/>
                    <a:pt x="20000" y="114285"/>
                  </a:cubicBezTo>
                  <a:cubicBezTo>
                    <a:pt x="21333" y="114693"/>
                    <a:pt x="21333" y="114693"/>
                    <a:pt x="21333" y="114693"/>
                  </a:cubicBezTo>
                  <a:cubicBezTo>
                    <a:pt x="22666" y="114693"/>
                    <a:pt x="22666" y="114693"/>
                    <a:pt x="24000" y="114693"/>
                  </a:cubicBezTo>
                  <a:cubicBezTo>
                    <a:pt x="25333" y="114693"/>
                    <a:pt x="25333" y="115102"/>
                    <a:pt x="26666" y="115102"/>
                  </a:cubicBezTo>
                  <a:cubicBezTo>
                    <a:pt x="26666" y="115102"/>
                    <a:pt x="32000" y="115510"/>
                    <a:pt x="32000" y="115510"/>
                  </a:cubicBezTo>
                  <a:cubicBezTo>
                    <a:pt x="32000" y="115510"/>
                    <a:pt x="32000" y="115510"/>
                    <a:pt x="32000" y="115510"/>
                  </a:cubicBezTo>
                  <a:cubicBezTo>
                    <a:pt x="32000" y="115510"/>
                    <a:pt x="36000" y="115510"/>
                    <a:pt x="36000" y="115510"/>
                  </a:cubicBezTo>
                  <a:cubicBezTo>
                    <a:pt x="37333" y="115510"/>
                    <a:pt x="41333" y="115510"/>
                    <a:pt x="42666" y="115510"/>
                  </a:cubicBezTo>
                  <a:cubicBezTo>
                    <a:pt x="44000" y="115510"/>
                    <a:pt x="46666" y="115102"/>
                    <a:pt x="46666" y="115102"/>
                  </a:cubicBezTo>
                  <a:cubicBezTo>
                    <a:pt x="48000" y="115102"/>
                    <a:pt x="50666" y="115102"/>
                    <a:pt x="50666" y="114693"/>
                  </a:cubicBezTo>
                  <a:cubicBezTo>
                    <a:pt x="52000" y="114693"/>
                    <a:pt x="52000" y="114285"/>
                    <a:pt x="53333" y="114285"/>
                  </a:cubicBezTo>
                  <a:cubicBezTo>
                    <a:pt x="53333" y="114285"/>
                    <a:pt x="54666" y="113877"/>
                    <a:pt x="56000" y="113877"/>
                  </a:cubicBezTo>
                  <a:cubicBezTo>
                    <a:pt x="56000" y="113877"/>
                    <a:pt x="56000" y="113469"/>
                    <a:pt x="56000" y="113469"/>
                  </a:cubicBezTo>
                  <a:cubicBezTo>
                    <a:pt x="57333" y="113469"/>
                    <a:pt x="57333" y="113469"/>
                    <a:pt x="57333" y="113469"/>
                  </a:cubicBezTo>
                  <a:cubicBezTo>
                    <a:pt x="57333" y="113877"/>
                    <a:pt x="57333" y="113877"/>
                    <a:pt x="57333" y="113877"/>
                  </a:cubicBezTo>
                  <a:cubicBezTo>
                    <a:pt x="58666" y="113877"/>
                    <a:pt x="60000" y="113877"/>
                    <a:pt x="61333" y="113877"/>
                  </a:cubicBezTo>
                  <a:cubicBezTo>
                    <a:pt x="61333" y="114285"/>
                    <a:pt x="61333" y="114285"/>
                    <a:pt x="62666" y="114285"/>
                  </a:cubicBezTo>
                  <a:cubicBezTo>
                    <a:pt x="62666" y="114693"/>
                    <a:pt x="62666" y="114693"/>
                    <a:pt x="62666" y="114285"/>
                  </a:cubicBezTo>
                  <a:cubicBezTo>
                    <a:pt x="64000" y="114285"/>
                    <a:pt x="65333" y="114285"/>
                    <a:pt x="66666" y="114285"/>
                  </a:cubicBezTo>
                  <a:cubicBezTo>
                    <a:pt x="66666" y="114285"/>
                    <a:pt x="72000" y="114285"/>
                    <a:pt x="72000" y="114285"/>
                  </a:cubicBezTo>
                  <a:cubicBezTo>
                    <a:pt x="73333" y="114285"/>
                    <a:pt x="74666" y="114285"/>
                    <a:pt x="76000" y="114285"/>
                  </a:cubicBezTo>
                  <a:cubicBezTo>
                    <a:pt x="76000" y="114285"/>
                    <a:pt x="76000" y="114285"/>
                    <a:pt x="76000" y="114285"/>
                  </a:cubicBezTo>
                  <a:cubicBezTo>
                    <a:pt x="76000" y="113877"/>
                    <a:pt x="77333" y="113877"/>
                    <a:pt x="78666" y="113877"/>
                  </a:cubicBezTo>
                  <a:cubicBezTo>
                    <a:pt x="78666" y="113877"/>
                    <a:pt x="78666" y="113469"/>
                    <a:pt x="78666" y="113469"/>
                  </a:cubicBezTo>
                  <a:cubicBezTo>
                    <a:pt x="80000" y="113469"/>
                    <a:pt x="80000" y="113469"/>
                    <a:pt x="80000" y="113469"/>
                  </a:cubicBezTo>
                  <a:cubicBezTo>
                    <a:pt x="80000" y="113469"/>
                    <a:pt x="80000" y="113877"/>
                    <a:pt x="80000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3877"/>
                  </a:cubicBezTo>
                  <a:cubicBezTo>
                    <a:pt x="81333" y="113877"/>
                    <a:pt x="81333" y="113877"/>
                    <a:pt x="81333" y="114285"/>
                  </a:cubicBezTo>
                  <a:cubicBezTo>
                    <a:pt x="81333" y="114285"/>
                    <a:pt x="80000" y="114693"/>
                    <a:pt x="80000" y="114693"/>
                  </a:cubicBezTo>
                  <a:cubicBezTo>
                    <a:pt x="80000" y="114693"/>
                    <a:pt x="80000" y="114693"/>
                    <a:pt x="80000" y="114693"/>
                  </a:cubicBezTo>
                  <a:cubicBezTo>
                    <a:pt x="80000" y="114693"/>
                    <a:pt x="80000" y="115102"/>
                    <a:pt x="80000" y="115102"/>
                  </a:cubicBezTo>
                  <a:cubicBezTo>
                    <a:pt x="80000" y="115102"/>
                    <a:pt x="80000" y="115102"/>
                    <a:pt x="80000" y="115102"/>
                  </a:cubicBezTo>
                  <a:cubicBezTo>
                    <a:pt x="80000" y="115102"/>
                    <a:pt x="78666" y="115102"/>
                    <a:pt x="78666" y="115510"/>
                  </a:cubicBezTo>
                  <a:cubicBezTo>
                    <a:pt x="78666" y="115510"/>
                    <a:pt x="77333" y="115918"/>
                    <a:pt x="77333" y="115918"/>
                  </a:cubicBezTo>
                  <a:cubicBezTo>
                    <a:pt x="76000" y="116326"/>
                    <a:pt x="76000" y="116326"/>
                    <a:pt x="76000" y="116734"/>
                  </a:cubicBezTo>
                  <a:cubicBezTo>
                    <a:pt x="76000" y="116734"/>
                    <a:pt x="76000" y="116734"/>
                    <a:pt x="74666" y="116734"/>
                  </a:cubicBezTo>
                  <a:cubicBezTo>
                    <a:pt x="74666" y="116734"/>
                    <a:pt x="74666" y="116734"/>
                    <a:pt x="74666" y="117142"/>
                  </a:cubicBezTo>
                  <a:cubicBezTo>
                    <a:pt x="73333" y="117142"/>
                    <a:pt x="73333" y="117551"/>
                    <a:pt x="73333" y="117551"/>
                  </a:cubicBezTo>
                  <a:cubicBezTo>
                    <a:pt x="72000" y="117959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2000" y="118367"/>
                    <a:pt x="72000" y="118367"/>
                    <a:pt x="72000" y="118367"/>
                  </a:cubicBezTo>
                  <a:cubicBezTo>
                    <a:pt x="70666" y="118367"/>
                    <a:pt x="70666" y="118367"/>
                    <a:pt x="70666" y="118367"/>
                  </a:cubicBezTo>
                  <a:cubicBezTo>
                    <a:pt x="70666" y="118367"/>
                    <a:pt x="70666" y="118367"/>
                    <a:pt x="70666" y="118775"/>
                  </a:cubicBezTo>
                  <a:cubicBezTo>
                    <a:pt x="70666" y="118775"/>
                    <a:pt x="70666" y="119183"/>
                    <a:pt x="69333" y="119183"/>
                  </a:cubicBezTo>
                  <a:cubicBezTo>
                    <a:pt x="69333" y="119183"/>
                    <a:pt x="70666" y="119183"/>
                    <a:pt x="70666" y="119183"/>
                  </a:cubicBezTo>
                  <a:cubicBezTo>
                    <a:pt x="72000" y="119591"/>
                    <a:pt x="72000" y="119591"/>
                    <a:pt x="73333" y="119591"/>
                  </a:cubicBezTo>
                  <a:cubicBezTo>
                    <a:pt x="73333" y="119591"/>
                    <a:pt x="74666" y="119591"/>
                    <a:pt x="76000" y="119591"/>
                  </a:cubicBezTo>
                  <a:cubicBezTo>
                    <a:pt x="76000" y="119591"/>
                    <a:pt x="80000" y="120000"/>
                    <a:pt x="82666" y="120000"/>
                  </a:cubicBezTo>
                  <a:cubicBezTo>
                    <a:pt x="84000" y="120000"/>
                    <a:pt x="92000" y="120000"/>
                    <a:pt x="94666" y="120000"/>
                  </a:cubicBezTo>
                  <a:cubicBezTo>
                    <a:pt x="96000" y="120000"/>
                    <a:pt x="100000" y="120000"/>
                    <a:pt x="101333" y="119591"/>
                  </a:cubicBezTo>
                  <a:cubicBezTo>
                    <a:pt x="102666" y="119591"/>
                    <a:pt x="102666" y="119183"/>
                    <a:pt x="102666" y="119183"/>
                  </a:cubicBezTo>
                  <a:cubicBezTo>
                    <a:pt x="102666" y="118775"/>
                    <a:pt x="102666" y="118775"/>
                    <a:pt x="102666" y="118367"/>
                  </a:cubicBezTo>
                  <a:cubicBezTo>
                    <a:pt x="102666" y="118367"/>
                    <a:pt x="104000" y="118367"/>
                    <a:pt x="104000" y="118367"/>
                  </a:cubicBezTo>
                  <a:cubicBezTo>
                    <a:pt x="104000" y="118367"/>
                    <a:pt x="104000" y="118367"/>
                    <a:pt x="105333" y="117959"/>
                  </a:cubicBezTo>
                  <a:cubicBezTo>
                    <a:pt x="106666" y="117959"/>
                    <a:pt x="106666" y="117551"/>
                    <a:pt x="106666" y="117551"/>
                  </a:cubicBezTo>
                  <a:cubicBezTo>
                    <a:pt x="106666" y="117142"/>
                    <a:pt x="106666" y="117142"/>
                    <a:pt x="106666" y="117142"/>
                  </a:cubicBezTo>
                  <a:cubicBezTo>
                    <a:pt x="106666" y="116734"/>
                    <a:pt x="106666" y="116734"/>
                    <a:pt x="106666" y="116326"/>
                  </a:cubicBezTo>
                  <a:cubicBezTo>
                    <a:pt x="106666" y="116326"/>
                    <a:pt x="106666" y="115102"/>
                    <a:pt x="106666" y="115102"/>
                  </a:cubicBezTo>
                  <a:cubicBezTo>
                    <a:pt x="106666" y="114693"/>
                    <a:pt x="106666" y="114693"/>
                    <a:pt x="106666" y="114693"/>
                  </a:cubicBezTo>
                  <a:cubicBezTo>
                    <a:pt x="105333" y="114693"/>
                    <a:pt x="106666" y="114693"/>
                    <a:pt x="106666" y="114285"/>
                  </a:cubicBezTo>
                  <a:cubicBezTo>
                    <a:pt x="106666" y="114285"/>
                    <a:pt x="106666" y="114285"/>
                    <a:pt x="106666" y="114285"/>
                  </a:cubicBezTo>
                  <a:cubicBezTo>
                    <a:pt x="108000" y="114285"/>
                    <a:pt x="108000" y="114285"/>
                    <a:pt x="108000" y="114285"/>
                  </a:cubicBezTo>
                  <a:cubicBezTo>
                    <a:pt x="108000" y="114285"/>
                    <a:pt x="108000" y="114285"/>
                    <a:pt x="108000" y="113877"/>
                  </a:cubicBezTo>
                  <a:cubicBezTo>
                    <a:pt x="108000" y="113877"/>
                    <a:pt x="108000" y="113877"/>
                    <a:pt x="108000" y="113469"/>
                  </a:cubicBezTo>
                  <a:cubicBezTo>
                    <a:pt x="108000" y="113061"/>
                    <a:pt x="108000" y="112653"/>
                    <a:pt x="108000" y="112653"/>
                  </a:cubicBezTo>
                  <a:cubicBezTo>
                    <a:pt x="108000" y="112653"/>
                    <a:pt x="108000" y="112244"/>
                    <a:pt x="108000" y="111836"/>
                  </a:cubicBezTo>
                  <a:cubicBezTo>
                    <a:pt x="108000" y="111836"/>
                    <a:pt x="108000" y="111836"/>
                    <a:pt x="106666" y="111836"/>
                  </a:cubicBezTo>
                  <a:cubicBezTo>
                    <a:pt x="106666" y="111428"/>
                    <a:pt x="106666" y="111428"/>
                    <a:pt x="106666" y="111428"/>
                  </a:cubicBezTo>
                  <a:cubicBezTo>
                    <a:pt x="106666" y="111020"/>
                    <a:pt x="106666" y="110612"/>
                    <a:pt x="106666" y="110204"/>
                  </a:cubicBezTo>
                  <a:cubicBezTo>
                    <a:pt x="106666" y="109795"/>
                    <a:pt x="105333" y="108571"/>
                    <a:pt x="104000" y="108163"/>
                  </a:cubicBezTo>
                  <a:cubicBezTo>
                    <a:pt x="104000" y="108163"/>
                    <a:pt x="104000" y="107755"/>
                    <a:pt x="104000" y="107346"/>
                  </a:cubicBezTo>
                  <a:cubicBezTo>
                    <a:pt x="104000" y="106938"/>
                    <a:pt x="102666" y="106122"/>
                    <a:pt x="102666" y="105714"/>
                  </a:cubicBezTo>
                  <a:cubicBezTo>
                    <a:pt x="102666" y="105306"/>
                    <a:pt x="102666" y="104897"/>
                    <a:pt x="102666" y="104489"/>
                  </a:cubicBezTo>
                  <a:cubicBezTo>
                    <a:pt x="102666" y="104081"/>
                    <a:pt x="102666" y="102857"/>
                    <a:pt x="102666" y="102040"/>
                  </a:cubicBezTo>
                  <a:cubicBezTo>
                    <a:pt x="102666" y="101632"/>
                    <a:pt x="102666" y="100408"/>
                    <a:pt x="102666" y="100000"/>
                  </a:cubicBezTo>
                  <a:cubicBezTo>
                    <a:pt x="102666" y="99591"/>
                    <a:pt x="102666" y="99183"/>
                    <a:pt x="102666" y="98775"/>
                  </a:cubicBezTo>
                  <a:cubicBezTo>
                    <a:pt x="102666" y="98367"/>
                    <a:pt x="102666" y="97959"/>
                    <a:pt x="102666" y="97551"/>
                  </a:cubicBezTo>
                  <a:cubicBezTo>
                    <a:pt x="102666" y="97551"/>
                    <a:pt x="102666" y="96326"/>
                    <a:pt x="102666" y="95918"/>
                  </a:cubicBezTo>
                  <a:cubicBezTo>
                    <a:pt x="102666" y="95918"/>
                    <a:pt x="102666" y="95510"/>
                    <a:pt x="102666" y="95510"/>
                  </a:cubicBezTo>
                  <a:cubicBezTo>
                    <a:pt x="101333" y="95102"/>
                    <a:pt x="102666" y="94285"/>
                    <a:pt x="101333" y="93877"/>
                  </a:cubicBezTo>
                  <a:cubicBezTo>
                    <a:pt x="101333" y="93061"/>
                    <a:pt x="101333" y="91836"/>
                    <a:pt x="101333" y="91428"/>
                  </a:cubicBezTo>
                  <a:cubicBezTo>
                    <a:pt x="101333" y="91020"/>
                    <a:pt x="101333" y="89795"/>
                    <a:pt x="100000" y="89387"/>
                  </a:cubicBezTo>
                  <a:cubicBezTo>
                    <a:pt x="100000" y="88979"/>
                    <a:pt x="100000" y="87346"/>
                    <a:pt x="98666" y="86938"/>
                  </a:cubicBezTo>
                  <a:cubicBezTo>
                    <a:pt x="98666" y="86530"/>
                    <a:pt x="97333" y="84489"/>
                    <a:pt x="97333" y="83673"/>
                  </a:cubicBezTo>
                  <a:cubicBezTo>
                    <a:pt x="97333" y="83265"/>
                    <a:pt x="97333" y="80816"/>
                    <a:pt x="97333" y="80408"/>
                  </a:cubicBezTo>
                  <a:cubicBezTo>
                    <a:pt x="96000" y="80000"/>
                    <a:pt x="96000" y="77551"/>
                    <a:pt x="96000" y="76734"/>
                  </a:cubicBezTo>
                  <a:cubicBezTo>
                    <a:pt x="96000" y="75918"/>
                    <a:pt x="96000" y="73877"/>
                    <a:pt x="96000" y="73469"/>
                  </a:cubicBezTo>
                  <a:cubicBezTo>
                    <a:pt x="96000" y="72653"/>
                    <a:pt x="96000" y="71020"/>
                    <a:pt x="96000" y="70612"/>
                  </a:cubicBezTo>
                  <a:cubicBezTo>
                    <a:pt x="96000" y="70204"/>
                    <a:pt x="96000" y="68979"/>
                    <a:pt x="96000" y="68571"/>
                  </a:cubicBezTo>
                  <a:cubicBezTo>
                    <a:pt x="96000" y="68163"/>
                    <a:pt x="96000" y="67346"/>
                    <a:pt x="96000" y="66938"/>
                  </a:cubicBezTo>
                  <a:cubicBezTo>
                    <a:pt x="94666" y="66530"/>
                    <a:pt x="94666" y="65306"/>
                    <a:pt x="94666" y="64897"/>
                  </a:cubicBezTo>
                  <a:cubicBezTo>
                    <a:pt x="94666" y="64489"/>
                    <a:pt x="94666" y="63265"/>
                    <a:pt x="94666" y="62857"/>
                  </a:cubicBezTo>
                  <a:cubicBezTo>
                    <a:pt x="94666" y="62448"/>
                    <a:pt x="93333" y="61224"/>
                    <a:pt x="93333" y="60816"/>
                  </a:cubicBezTo>
                  <a:cubicBezTo>
                    <a:pt x="93333" y="60816"/>
                    <a:pt x="93333" y="60000"/>
                    <a:pt x="93333" y="60000"/>
                  </a:cubicBezTo>
                  <a:cubicBezTo>
                    <a:pt x="93333" y="59591"/>
                    <a:pt x="93333" y="59183"/>
                    <a:pt x="93333" y="59183"/>
                  </a:cubicBezTo>
                  <a:cubicBezTo>
                    <a:pt x="93333" y="58775"/>
                    <a:pt x="93333" y="58775"/>
                    <a:pt x="93333" y="58367"/>
                  </a:cubicBezTo>
                  <a:cubicBezTo>
                    <a:pt x="94666" y="58367"/>
                    <a:pt x="93333" y="58367"/>
                    <a:pt x="94666" y="58367"/>
                  </a:cubicBezTo>
                  <a:cubicBezTo>
                    <a:pt x="94666" y="58367"/>
                    <a:pt x="94666" y="58367"/>
                    <a:pt x="94666" y="58367"/>
                  </a:cubicBezTo>
                  <a:cubicBezTo>
                    <a:pt x="96000" y="58367"/>
                    <a:pt x="96000" y="57959"/>
                    <a:pt x="97333" y="57551"/>
                  </a:cubicBezTo>
                  <a:cubicBezTo>
                    <a:pt x="97333" y="57551"/>
                    <a:pt x="97333" y="57551"/>
                    <a:pt x="97333" y="57551"/>
                  </a:cubicBezTo>
                  <a:cubicBezTo>
                    <a:pt x="97333" y="57142"/>
                    <a:pt x="98666" y="57142"/>
                    <a:pt x="100000" y="56734"/>
                  </a:cubicBezTo>
                  <a:cubicBezTo>
                    <a:pt x="100000" y="56734"/>
                    <a:pt x="101333" y="56326"/>
                    <a:pt x="101333" y="55918"/>
                  </a:cubicBezTo>
                  <a:cubicBezTo>
                    <a:pt x="101333" y="55918"/>
                    <a:pt x="102666" y="55918"/>
                    <a:pt x="102666" y="55510"/>
                  </a:cubicBezTo>
                  <a:cubicBezTo>
                    <a:pt x="102666" y="55510"/>
                    <a:pt x="104000" y="55102"/>
                    <a:pt x="105333" y="55102"/>
                  </a:cubicBezTo>
                  <a:cubicBezTo>
                    <a:pt x="105333" y="54693"/>
                    <a:pt x="105333" y="54693"/>
                    <a:pt x="105333" y="54693"/>
                  </a:cubicBezTo>
                  <a:cubicBezTo>
                    <a:pt x="105333" y="54693"/>
                    <a:pt x="105333" y="54693"/>
                    <a:pt x="106666" y="54693"/>
                  </a:cubicBezTo>
                  <a:cubicBezTo>
                    <a:pt x="106666" y="54285"/>
                    <a:pt x="106666" y="53877"/>
                    <a:pt x="106666" y="53877"/>
                  </a:cubicBezTo>
                  <a:cubicBezTo>
                    <a:pt x="106666" y="53877"/>
                    <a:pt x="106666" y="53469"/>
                    <a:pt x="108000" y="53469"/>
                  </a:cubicBezTo>
                  <a:cubicBezTo>
                    <a:pt x="108000" y="53469"/>
                    <a:pt x="108000" y="53061"/>
                    <a:pt x="108000" y="53061"/>
                  </a:cubicBezTo>
                  <a:cubicBezTo>
                    <a:pt x="108000" y="52653"/>
                    <a:pt x="108000" y="52653"/>
                    <a:pt x="108000" y="53061"/>
                  </a:cubicBezTo>
                  <a:cubicBezTo>
                    <a:pt x="108000" y="53061"/>
                    <a:pt x="108000" y="53061"/>
                    <a:pt x="108000" y="52653"/>
                  </a:cubicBezTo>
                  <a:cubicBezTo>
                    <a:pt x="108000" y="52653"/>
                    <a:pt x="108000" y="52653"/>
                    <a:pt x="108000" y="52653"/>
                  </a:cubicBezTo>
                  <a:cubicBezTo>
                    <a:pt x="108000" y="52244"/>
                    <a:pt x="108000" y="51836"/>
                    <a:pt x="108000" y="51836"/>
                  </a:cubicBezTo>
                  <a:cubicBezTo>
                    <a:pt x="108000" y="51836"/>
                    <a:pt x="109333" y="51428"/>
                    <a:pt x="109333" y="51020"/>
                  </a:cubicBezTo>
                  <a:cubicBezTo>
                    <a:pt x="109333" y="51020"/>
                    <a:pt x="109333" y="50612"/>
                    <a:pt x="110666" y="50204"/>
                  </a:cubicBezTo>
                  <a:cubicBezTo>
                    <a:pt x="110666" y="49795"/>
                    <a:pt x="110666" y="49387"/>
                    <a:pt x="112000" y="48979"/>
                  </a:cubicBezTo>
                  <a:cubicBezTo>
                    <a:pt x="112000" y="48571"/>
                    <a:pt x="110666" y="47755"/>
                    <a:pt x="110666" y="47755"/>
                  </a:cubicBezTo>
                  <a:cubicBezTo>
                    <a:pt x="110666" y="46938"/>
                    <a:pt x="112000" y="46530"/>
                    <a:pt x="112000" y="46122"/>
                  </a:cubicBezTo>
                  <a:cubicBezTo>
                    <a:pt x="113333" y="45714"/>
                    <a:pt x="113333" y="45714"/>
                    <a:pt x="114666" y="45306"/>
                  </a:cubicBezTo>
                  <a:cubicBezTo>
                    <a:pt x="114666" y="44897"/>
                    <a:pt x="116000" y="44081"/>
                    <a:pt x="116000" y="44081"/>
                  </a:cubicBezTo>
                  <a:cubicBezTo>
                    <a:pt x="116000" y="43673"/>
                    <a:pt x="117333" y="43265"/>
                    <a:pt x="117333" y="42857"/>
                  </a:cubicBezTo>
                  <a:cubicBezTo>
                    <a:pt x="118666" y="42040"/>
                    <a:pt x="118666" y="40816"/>
                    <a:pt x="120000" y="40000"/>
                  </a:cubicBezTo>
                  <a:cubicBezTo>
                    <a:pt x="120000" y="39591"/>
                    <a:pt x="120000" y="39183"/>
                    <a:pt x="120000" y="38775"/>
                  </a:cubicBezTo>
                  <a:close/>
                  <a:moveTo>
                    <a:pt x="70666" y="99591"/>
                  </a:moveTo>
                  <a:cubicBezTo>
                    <a:pt x="70666" y="99591"/>
                    <a:pt x="69333" y="99591"/>
                    <a:pt x="69333" y="99183"/>
                  </a:cubicBezTo>
                  <a:cubicBezTo>
                    <a:pt x="69333" y="99183"/>
                    <a:pt x="69333" y="98775"/>
                    <a:pt x="69333" y="98367"/>
                  </a:cubicBezTo>
                  <a:cubicBezTo>
                    <a:pt x="69333" y="97551"/>
                    <a:pt x="69333" y="96326"/>
                    <a:pt x="70666" y="95918"/>
                  </a:cubicBezTo>
                  <a:cubicBezTo>
                    <a:pt x="70666" y="95510"/>
                    <a:pt x="70666" y="94285"/>
                    <a:pt x="70666" y="93469"/>
                  </a:cubicBezTo>
                  <a:cubicBezTo>
                    <a:pt x="69333" y="93061"/>
                    <a:pt x="69333" y="91020"/>
                    <a:pt x="69333" y="91020"/>
                  </a:cubicBezTo>
                  <a:cubicBezTo>
                    <a:pt x="69333" y="90612"/>
                    <a:pt x="68000" y="89387"/>
                    <a:pt x="68000" y="88979"/>
                  </a:cubicBezTo>
                  <a:cubicBezTo>
                    <a:pt x="68000" y="88571"/>
                    <a:pt x="68000" y="88163"/>
                    <a:pt x="68000" y="87755"/>
                  </a:cubicBezTo>
                  <a:cubicBezTo>
                    <a:pt x="66666" y="87755"/>
                    <a:pt x="66666" y="86122"/>
                    <a:pt x="65333" y="86122"/>
                  </a:cubicBezTo>
                  <a:cubicBezTo>
                    <a:pt x="65333" y="85714"/>
                    <a:pt x="65333" y="85714"/>
                    <a:pt x="65333" y="85306"/>
                  </a:cubicBezTo>
                  <a:cubicBezTo>
                    <a:pt x="65333" y="85306"/>
                    <a:pt x="65333" y="84897"/>
                    <a:pt x="65333" y="84489"/>
                  </a:cubicBezTo>
                  <a:cubicBezTo>
                    <a:pt x="65333" y="84489"/>
                    <a:pt x="65333" y="83265"/>
                    <a:pt x="66666" y="82857"/>
                  </a:cubicBezTo>
                  <a:cubicBezTo>
                    <a:pt x="66666" y="82857"/>
                    <a:pt x="66666" y="82857"/>
                    <a:pt x="66666" y="82857"/>
                  </a:cubicBezTo>
                  <a:cubicBezTo>
                    <a:pt x="66666" y="82857"/>
                    <a:pt x="66666" y="83265"/>
                    <a:pt x="66666" y="83673"/>
                  </a:cubicBezTo>
                  <a:cubicBezTo>
                    <a:pt x="68000" y="84081"/>
                    <a:pt x="68000" y="84081"/>
                    <a:pt x="68000" y="84081"/>
                  </a:cubicBezTo>
                  <a:cubicBezTo>
                    <a:pt x="68000" y="84081"/>
                    <a:pt x="68000" y="84489"/>
                    <a:pt x="68000" y="84489"/>
                  </a:cubicBezTo>
                  <a:cubicBezTo>
                    <a:pt x="68000" y="84489"/>
                    <a:pt x="68000" y="84897"/>
                    <a:pt x="68000" y="85306"/>
                  </a:cubicBezTo>
                  <a:cubicBezTo>
                    <a:pt x="68000" y="85714"/>
                    <a:pt x="69333" y="86122"/>
                    <a:pt x="69333" y="86938"/>
                  </a:cubicBezTo>
                  <a:cubicBezTo>
                    <a:pt x="69333" y="87346"/>
                    <a:pt x="69333" y="87346"/>
                    <a:pt x="69333" y="87755"/>
                  </a:cubicBezTo>
                  <a:cubicBezTo>
                    <a:pt x="69333" y="88163"/>
                    <a:pt x="69333" y="88979"/>
                    <a:pt x="70666" y="89387"/>
                  </a:cubicBezTo>
                  <a:cubicBezTo>
                    <a:pt x="70666" y="90204"/>
                    <a:pt x="70666" y="91020"/>
                    <a:pt x="70666" y="91428"/>
                  </a:cubicBezTo>
                  <a:cubicBezTo>
                    <a:pt x="70666" y="91836"/>
                    <a:pt x="72000" y="93061"/>
                    <a:pt x="72000" y="93469"/>
                  </a:cubicBezTo>
                  <a:cubicBezTo>
                    <a:pt x="72000" y="93469"/>
                    <a:pt x="73333" y="93877"/>
                    <a:pt x="73333" y="93877"/>
                  </a:cubicBezTo>
                  <a:cubicBezTo>
                    <a:pt x="73333" y="94285"/>
                    <a:pt x="73333" y="95510"/>
                    <a:pt x="73333" y="96326"/>
                  </a:cubicBezTo>
                  <a:cubicBezTo>
                    <a:pt x="73333" y="96734"/>
                    <a:pt x="73333" y="98775"/>
                    <a:pt x="73333" y="98775"/>
                  </a:cubicBezTo>
                  <a:cubicBezTo>
                    <a:pt x="73333" y="99183"/>
                    <a:pt x="74666" y="100408"/>
                    <a:pt x="74666" y="100816"/>
                  </a:cubicBezTo>
                  <a:cubicBezTo>
                    <a:pt x="74666" y="101224"/>
                    <a:pt x="74666" y="101632"/>
                    <a:pt x="74666" y="102040"/>
                  </a:cubicBezTo>
                  <a:cubicBezTo>
                    <a:pt x="74666" y="102040"/>
                    <a:pt x="74666" y="102040"/>
                    <a:pt x="73333" y="102040"/>
                  </a:cubicBezTo>
                  <a:cubicBezTo>
                    <a:pt x="73333" y="102040"/>
                    <a:pt x="73333" y="101632"/>
                    <a:pt x="73333" y="101632"/>
                  </a:cubicBezTo>
                  <a:cubicBezTo>
                    <a:pt x="73333" y="101224"/>
                    <a:pt x="73333" y="101224"/>
                    <a:pt x="72000" y="101224"/>
                  </a:cubicBezTo>
                  <a:cubicBezTo>
                    <a:pt x="72000" y="100816"/>
                    <a:pt x="70666" y="100000"/>
                    <a:pt x="70666" y="99591"/>
                  </a:cubicBezTo>
                  <a:close/>
                  <a:moveTo>
                    <a:pt x="74666" y="105306"/>
                  </a:moveTo>
                  <a:cubicBezTo>
                    <a:pt x="74666" y="105306"/>
                    <a:pt x="73333" y="105306"/>
                    <a:pt x="73333" y="105306"/>
                  </a:cubicBezTo>
                  <a:cubicBezTo>
                    <a:pt x="73333" y="104897"/>
                    <a:pt x="73333" y="104897"/>
                    <a:pt x="73333" y="104897"/>
                  </a:cubicBezTo>
                  <a:cubicBezTo>
                    <a:pt x="73333" y="104897"/>
                    <a:pt x="73333" y="104489"/>
                    <a:pt x="73333" y="104489"/>
                  </a:cubicBezTo>
                  <a:cubicBezTo>
                    <a:pt x="73333" y="104489"/>
                    <a:pt x="73333" y="104081"/>
                    <a:pt x="73333" y="104081"/>
                  </a:cubicBezTo>
                  <a:cubicBezTo>
                    <a:pt x="74666" y="103673"/>
                    <a:pt x="74666" y="103673"/>
                    <a:pt x="74666" y="103673"/>
                  </a:cubicBezTo>
                  <a:cubicBezTo>
                    <a:pt x="74666" y="104081"/>
                    <a:pt x="74666" y="104489"/>
                    <a:pt x="74666" y="104897"/>
                  </a:cubicBezTo>
                  <a:cubicBezTo>
                    <a:pt x="74666" y="104897"/>
                    <a:pt x="74666" y="105306"/>
                    <a:pt x="74666" y="105306"/>
                  </a:cubicBezTo>
                  <a:cubicBezTo>
                    <a:pt x="74666" y="105306"/>
                    <a:pt x="74666" y="105714"/>
                    <a:pt x="74666" y="105306"/>
                  </a:cubicBezTo>
                  <a:close/>
                  <a:moveTo>
                    <a:pt x="80000" y="111428"/>
                  </a:moveTo>
                  <a:cubicBezTo>
                    <a:pt x="80000" y="111428"/>
                    <a:pt x="80000" y="111428"/>
                    <a:pt x="80000" y="111428"/>
                  </a:cubicBezTo>
                  <a:cubicBezTo>
                    <a:pt x="80000" y="111836"/>
                    <a:pt x="80000" y="112244"/>
                    <a:pt x="80000" y="112653"/>
                  </a:cubicBezTo>
                  <a:cubicBezTo>
                    <a:pt x="78666" y="113061"/>
                    <a:pt x="80000" y="113061"/>
                    <a:pt x="78666" y="113061"/>
                  </a:cubicBezTo>
                  <a:cubicBezTo>
                    <a:pt x="78666" y="113061"/>
                    <a:pt x="78666" y="113061"/>
                    <a:pt x="78666" y="112653"/>
                  </a:cubicBezTo>
                  <a:cubicBezTo>
                    <a:pt x="78666" y="112244"/>
                    <a:pt x="78666" y="111836"/>
                    <a:pt x="78666" y="111428"/>
                  </a:cubicBezTo>
                  <a:cubicBezTo>
                    <a:pt x="78666" y="111428"/>
                    <a:pt x="78666" y="111428"/>
                    <a:pt x="78666" y="111428"/>
                  </a:cubicBezTo>
                  <a:cubicBezTo>
                    <a:pt x="77333" y="111428"/>
                    <a:pt x="77333" y="111428"/>
                    <a:pt x="77333" y="111020"/>
                  </a:cubicBezTo>
                  <a:cubicBezTo>
                    <a:pt x="77333" y="111020"/>
                    <a:pt x="77333" y="111020"/>
                    <a:pt x="77333" y="111020"/>
                  </a:cubicBezTo>
                  <a:cubicBezTo>
                    <a:pt x="77333" y="111020"/>
                    <a:pt x="77333" y="111020"/>
                    <a:pt x="77333" y="110612"/>
                  </a:cubicBezTo>
                  <a:cubicBezTo>
                    <a:pt x="77333" y="110612"/>
                    <a:pt x="77333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78666" y="110612"/>
                    <a:pt x="78666" y="110612"/>
                  </a:cubicBezTo>
                  <a:cubicBezTo>
                    <a:pt x="78666" y="110612"/>
                    <a:pt x="80000" y="111020"/>
                    <a:pt x="80000" y="111020"/>
                  </a:cubicBezTo>
                  <a:cubicBezTo>
                    <a:pt x="80000" y="111428"/>
                    <a:pt x="80000" y="111428"/>
                    <a:pt x="80000" y="111428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5" name="Google Shape;85;p3"/>
            <p:cNvSpPr/>
            <p:nvPr/>
          </p:nvSpPr>
          <p:spPr>
            <a:xfrm>
              <a:off x="2913283" y="4297817"/>
              <a:ext cx="328823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6" name="Google Shape;86;p3"/>
            <p:cNvSpPr/>
            <p:nvPr/>
          </p:nvSpPr>
          <p:spPr>
            <a:xfrm>
              <a:off x="2078269" y="4253005"/>
              <a:ext cx="342852" cy="11057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7" name="Google Shape;87;p3"/>
            <p:cNvSpPr/>
            <p:nvPr/>
          </p:nvSpPr>
          <p:spPr>
            <a:xfrm>
              <a:off x="1350875" y="4471914"/>
              <a:ext cx="464735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8" name="Google Shape;88;p3"/>
            <p:cNvSpPr/>
            <p:nvPr/>
          </p:nvSpPr>
          <p:spPr>
            <a:xfrm flipH="1">
              <a:off x="2514709" y="4675507"/>
              <a:ext cx="342852" cy="11057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89" name="Google Shape;89;p3"/>
            <p:cNvSpPr/>
            <p:nvPr/>
          </p:nvSpPr>
          <p:spPr>
            <a:xfrm>
              <a:off x="737672" y="2658219"/>
              <a:ext cx="342852" cy="1105717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0" name="Google Shape;90;p3"/>
            <p:cNvSpPr/>
            <p:nvPr/>
          </p:nvSpPr>
          <p:spPr>
            <a:xfrm>
              <a:off x="1753991" y="2361243"/>
              <a:ext cx="328823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1" name="Google Shape;91;p3"/>
            <p:cNvSpPr/>
            <p:nvPr/>
          </p:nvSpPr>
          <p:spPr>
            <a:xfrm>
              <a:off x="302593" y="2998776"/>
              <a:ext cx="303114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2" name="Google Shape;92;p3"/>
            <p:cNvSpPr/>
            <p:nvPr/>
          </p:nvSpPr>
          <p:spPr>
            <a:xfrm>
              <a:off x="4746226" y="3951207"/>
              <a:ext cx="366768" cy="137303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3" name="Google Shape;93;p3"/>
            <p:cNvSpPr/>
            <p:nvPr/>
          </p:nvSpPr>
          <p:spPr>
            <a:xfrm>
              <a:off x="6657281" y="4300566"/>
              <a:ext cx="397874" cy="126683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4" name="Google Shape;94;p3"/>
            <p:cNvSpPr/>
            <p:nvPr/>
          </p:nvSpPr>
          <p:spPr>
            <a:xfrm>
              <a:off x="6142666" y="4442462"/>
              <a:ext cx="414851" cy="13379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5" name="Google Shape;95;p3"/>
            <p:cNvSpPr/>
            <p:nvPr/>
          </p:nvSpPr>
          <p:spPr>
            <a:xfrm>
              <a:off x="5216782" y="4084821"/>
              <a:ext cx="562329" cy="1346410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007255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6" name="Google Shape;96;p3"/>
            <p:cNvSpPr/>
            <p:nvPr/>
          </p:nvSpPr>
          <p:spPr>
            <a:xfrm>
              <a:off x="7206239" y="2644356"/>
              <a:ext cx="318900" cy="9377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7" name="Google Shape;97;p3"/>
            <p:cNvSpPr/>
            <p:nvPr/>
          </p:nvSpPr>
          <p:spPr>
            <a:xfrm>
              <a:off x="5463973" y="1948793"/>
              <a:ext cx="424456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" name="Google Shape;98;p3"/>
            <p:cNvSpPr/>
            <p:nvPr/>
          </p:nvSpPr>
          <p:spPr>
            <a:xfrm>
              <a:off x="5157787" y="2457366"/>
              <a:ext cx="361705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9" name="Google Shape;99;p3"/>
            <p:cNvSpPr/>
            <p:nvPr/>
          </p:nvSpPr>
          <p:spPr>
            <a:xfrm>
              <a:off x="5989639" y="2075077"/>
              <a:ext cx="377137" cy="110571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0" name="Google Shape;100;p3"/>
            <p:cNvSpPr/>
            <p:nvPr/>
          </p:nvSpPr>
          <p:spPr>
            <a:xfrm>
              <a:off x="6410032" y="1761456"/>
              <a:ext cx="511209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FF66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1" name="Google Shape;101;p3"/>
            <p:cNvSpPr/>
            <p:nvPr/>
          </p:nvSpPr>
          <p:spPr>
            <a:xfrm flipH="1">
              <a:off x="7807390" y="2246231"/>
              <a:ext cx="283349" cy="913816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2" name="Google Shape;102;p3"/>
            <p:cNvSpPr/>
            <p:nvPr/>
          </p:nvSpPr>
          <p:spPr>
            <a:xfrm>
              <a:off x="7616621" y="2718758"/>
              <a:ext cx="271753" cy="865265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3" name="Google Shape;103;p3"/>
            <p:cNvSpPr/>
            <p:nvPr/>
          </p:nvSpPr>
          <p:spPr>
            <a:xfrm>
              <a:off x="8162239" y="2691152"/>
              <a:ext cx="250507" cy="93779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545" y="41165"/>
                  </a:moveTo>
                  <a:cubicBezTo>
                    <a:pt x="118545" y="40970"/>
                    <a:pt x="117090" y="40194"/>
                    <a:pt x="117090" y="40000"/>
                  </a:cubicBezTo>
                  <a:cubicBezTo>
                    <a:pt x="116363" y="40000"/>
                    <a:pt x="116363" y="39805"/>
                    <a:pt x="116363" y="39611"/>
                  </a:cubicBezTo>
                  <a:cubicBezTo>
                    <a:pt x="117090" y="39611"/>
                    <a:pt x="117818" y="37087"/>
                    <a:pt x="117818" y="36504"/>
                  </a:cubicBezTo>
                  <a:cubicBezTo>
                    <a:pt x="117818" y="35728"/>
                    <a:pt x="118545" y="33592"/>
                    <a:pt x="118545" y="32621"/>
                  </a:cubicBezTo>
                  <a:cubicBezTo>
                    <a:pt x="118545" y="31650"/>
                    <a:pt x="118545" y="30873"/>
                    <a:pt x="118545" y="30679"/>
                  </a:cubicBezTo>
                  <a:cubicBezTo>
                    <a:pt x="118545" y="30485"/>
                    <a:pt x="118545" y="30291"/>
                    <a:pt x="118545" y="29902"/>
                  </a:cubicBezTo>
                  <a:cubicBezTo>
                    <a:pt x="118545" y="29320"/>
                    <a:pt x="117818" y="27766"/>
                    <a:pt x="117818" y="27184"/>
                  </a:cubicBezTo>
                  <a:cubicBezTo>
                    <a:pt x="117090" y="26601"/>
                    <a:pt x="116363" y="25631"/>
                    <a:pt x="116363" y="25436"/>
                  </a:cubicBezTo>
                  <a:cubicBezTo>
                    <a:pt x="116363" y="25242"/>
                    <a:pt x="116363" y="25242"/>
                    <a:pt x="116363" y="25048"/>
                  </a:cubicBezTo>
                  <a:cubicBezTo>
                    <a:pt x="116363" y="24660"/>
                    <a:pt x="116363" y="24466"/>
                    <a:pt x="116363" y="24271"/>
                  </a:cubicBezTo>
                  <a:cubicBezTo>
                    <a:pt x="116363" y="23883"/>
                    <a:pt x="117090" y="22912"/>
                    <a:pt x="116363" y="22718"/>
                  </a:cubicBezTo>
                  <a:cubicBezTo>
                    <a:pt x="116363" y="22524"/>
                    <a:pt x="116363" y="22330"/>
                    <a:pt x="115636" y="22135"/>
                  </a:cubicBezTo>
                  <a:cubicBezTo>
                    <a:pt x="115636" y="21747"/>
                    <a:pt x="114909" y="21359"/>
                    <a:pt x="114181" y="21165"/>
                  </a:cubicBezTo>
                  <a:cubicBezTo>
                    <a:pt x="114181" y="20776"/>
                    <a:pt x="112727" y="20582"/>
                    <a:pt x="112727" y="20582"/>
                  </a:cubicBezTo>
                  <a:cubicBezTo>
                    <a:pt x="112000" y="20388"/>
                    <a:pt x="110545" y="20388"/>
                    <a:pt x="109818" y="20388"/>
                  </a:cubicBezTo>
                  <a:cubicBezTo>
                    <a:pt x="109818" y="20194"/>
                    <a:pt x="109090" y="20194"/>
                    <a:pt x="109090" y="20194"/>
                  </a:cubicBezTo>
                  <a:cubicBezTo>
                    <a:pt x="109090" y="20000"/>
                    <a:pt x="107636" y="20000"/>
                    <a:pt x="106909" y="19805"/>
                  </a:cubicBezTo>
                  <a:cubicBezTo>
                    <a:pt x="106181" y="19805"/>
                    <a:pt x="104727" y="19417"/>
                    <a:pt x="104000" y="19417"/>
                  </a:cubicBezTo>
                  <a:cubicBezTo>
                    <a:pt x="103272" y="19223"/>
                    <a:pt x="101090" y="18834"/>
                    <a:pt x="100363" y="18834"/>
                  </a:cubicBezTo>
                  <a:cubicBezTo>
                    <a:pt x="99636" y="18640"/>
                    <a:pt x="99636" y="18640"/>
                    <a:pt x="98181" y="17864"/>
                  </a:cubicBezTo>
                  <a:cubicBezTo>
                    <a:pt x="97454" y="17281"/>
                    <a:pt x="93818" y="14757"/>
                    <a:pt x="93090" y="13980"/>
                  </a:cubicBezTo>
                  <a:cubicBezTo>
                    <a:pt x="92363" y="13398"/>
                    <a:pt x="85818" y="6796"/>
                    <a:pt x="83636" y="5242"/>
                  </a:cubicBezTo>
                  <a:cubicBezTo>
                    <a:pt x="82181" y="3495"/>
                    <a:pt x="77818" y="2135"/>
                    <a:pt x="74909" y="1359"/>
                  </a:cubicBezTo>
                  <a:cubicBezTo>
                    <a:pt x="72000" y="582"/>
                    <a:pt x="66181" y="0"/>
                    <a:pt x="62545" y="0"/>
                  </a:cubicBezTo>
                  <a:cubicBezTo>
                    <a:pt x="58909" y="0"/>
                    <a:pt x="55272" y="388"/>
                    <a:pt x="53818" y="582"/>
                  </a:cubicBezTo>
                  <a:cubicBezTo>
                    <a:pt x="52363" y="776"/>
                    <a:pt x="50181" y="1165"/>
                    <a:pt x="49454" y="1165"/>
                  </a:cubicBezTo>
                  <a:cubicBezTo>
                    <a:pt x="48000" y="1165"/>
                    <a:pt x="45818" y="1747"/>
                    <a:pt x="42181" y="2330"/>
                  </a:cubicBezTo>
                  <a:cubicBezTo>
                    <a:pt x="39272" y="2912"/>
                    <a:pt x="37818" y="3495"/>
                    <a:pt x="37090" y="4271"/>
                  </a:cubicBezTo>
                  <a:cubicBezTo>
                    <a:pt x="36363" y="5048"/>
                    <a:pt x="37090" y="7184"/>
                    <a:pt x="37090" y="8349"/>
                  </a:cubicBezTo>
                  <a:cubicBezTo>
                    <a:pt x="37818" y="9708"/>
                    <a:pt x="39272" y="11067"/>
                    <a:pt x="39272" y="11650"/>
                  </a:cubicBezTo>
                  <a:cubicBezTo>
                    <a:pt x="39272" y="12038"/>
                    <a:pt x="40000" y="13009"/>
                    <a:pt x="40727" y="13592"/>
                  </a:cubicBezTo>
                  <a:cubicBezTo>
                    <a:pt x="40727" y="14174"/>
                    <a:pt x="42181" y="15533"/>
                    <a:pt x="42181" y="16116"/>
                  </a:cubicBezTo>
                  <a:cubicBezTo>
                    <a:pt x="42909" y="16699"/>
                    <a:pt x="43636" y="16893"/>
                    <a:pt x="43636" y="17281"/>
                  </a:cubicBezTo>
                  <a:cubicBezTo>
                    <a:pt x="43636" y="17864"/>
                    <a:pt x="42909" y="18058"/>
                    <a:pt x="42181" y="18252"/>
                  </a:cubicBezTo>
                  <a:cubicBezTo>
                    <a:pt x="41454" y="18446"/>
                    <a:pt x="41454" y="18252"/>
                    <a:pt x="40727" y="18640"/>
                  </a:cubicBezTo>
                  <a:cubicBezTo>
                    <a:pt x="40000" y="18834"/>
                    <a:pt x="39272" y="19223"/>
                    <a:pt x="38545" y="19417"/>
                  </a:cubicBezTo>
                  <a:cubicBezTo>
                    <a:pt x="37818" y="19611"/>
                    <a:pt x="37818" y="19611"/>
                    <a:pt x="37090" y="19611"/>
                  </a:cubicBezTo>
                  <a:cubicBezTo>
                    <a:pt x="36363" y="19805"/>
                    <a:pt x="35636" y="19805"/>
                    <a:pt x="34909" y="20000"/>
                  </a:cubicBezTo>
                  <a:cubicBezTo>
                    <a:pt x="33454" y="20000"/>
                    <a:pt x="32727" y="20194"/>
                    <a:pt x="31272" y="20388"/>
                  </a:cubicBezTo>
                  <a:cubicBezTo>
                    <a:pt x="29818" y="20582"/>
                    <a:pt x="29090" y="20776"/>
                    <a:pt x="28363" y="20970"/>
                  </a:cubicBezTo>
                  <a:cubicBezTo>
                    <a:pt x="27636" y="21165"/>
                    <a:pt x="27636" y="21165"/>
                    <a:pt x="26909" y="21359"/>
                  </a:cubicBezTo>
                  <a:cubicBezTo>
                    <a:pt x="26181" y="21553"/>
                    <a:pt x="26181" y="21359"/>
                    <a:pt x="25454" y="21553"/>
                  </a:cubicBezTo>
                  <a:cubicBezTo>
                    <a:pt x="24727" y="21747"/>
                    <a:pt x="24000" y="22330"/>
                    <a:pt x="23272" y="22524"/>
                  </a:cubicBezTo>
                  <a:cubicBezTo>
                    <a:pt x="23272" y="22912"/>
                    <a:pt x="22545" y="23300"/>
                    <a:pt x="22545" y="23495"/>
                  </a:cubicBezTo>
                  <a:cubicBezTo>
                    <a:pt x="21818" y="23883"/>
                    <a:pt x="21090" y="24660"/>
                    <a:pt x="21090" y="25048"/>
                  </a:cubicBezTo>
                  <a:cubicBezTo>
                    <a:pt x="21090" y="25242"/>
                    <a:pt x="20363" y="26019"/>
                    <a:pt x="20363" y="26407"/>
                  </a:cubicBezTo>
                  <a:cubicBezTo>
                    <a:pt x="19636" y="26990"/>
                    <a:pt x="19636" y="27378"/>
                    <a:pt x="18909" y="27766"/>
                  </a:cubicBezTo>
                  <a:cubicBezTo>
                    <a:pt x="18909" y="28349"/>
                    <a:pt x="17454" y="29708"/>
                    <a:pt x="17454" y="30485"/>
                  </a:cubicBezTo>
                  <a:cubicBezTo>
                    <a:pt x="16727" y="31067"/>
                    <a:pt x="15272" y="32621"/>
                    <a:pt x="15272" y="33203"/>
                  </a:cubicBezTo>
                  <a:cubicBezTo>
                    <a:pt x="14545" y="33786"/>
                    <a:pt x="13090" y="35533"/>
                    <a:pt x="13090" y="36116"/>
                  </a:cubicBezTo>
                  <a:cubicBezTo>
                    <a:pt x="12363" y="36504"/>
                    <a:pt x="11636" y="37864"/>
                    <a:pt x="11636" y="38058"/>
                  </a:cubicBezTo>
                  <a:cubicBezTo>
                    <a:pt x="11636" y="38252"/>
                    <a:pt x="10909" y="39029"/>
                    <a:pt x="10909" y="39417"/>
                  </a:cubicBezTo>
                  <a:cubicBezTo>
                    <a:pt x="10181" y="40000"/>
                    <a:pt x="9454" y="40582"/>
                    <a:pt x="9454" y="41165"/>
                  </a:cubicBezTo>
                  <a:cubicBezTo>
                    <a:pt x="8727" y="41553"/>
                    <a:pt x="8000" y="42330"/>
                    <a:pt x="8000" y="42718"/>
                  </a:cubicBezTo>
                  <a:cubicBezTo>
                    <a:pt x="8000" y="43106"/>
                    <a:pt x="8727" y="43495"/>
                    <a:pt x="8727" y="43689"/>
                  </a:cubicBezTo>
                  <a:cubicBezTo>
                    <a:pt x="8727" y="43883"/>
                    <a:pt x="8727" y="44854"/>
                    <a:pt x="9454" y="45048"/>
                  </a:cubicBezTo>
                  <a:cubicBezTo>
                    <a:pt x="9454" y="45048"/>
                    <a:pt x="8727" y="45242"/>
                    <a:pt x="8727" y="45631"/>
                  </a:cubicBezTo>
                  <a:cubicBezTo>
                    <a:pt x="8727" y="45825"/>
                    <a:pt x="8000" y="46990"/>
                    <a:pt x="8000" y="47378"/>
                  </a:cubicBezTo>
                  <a:cubicBezTo>
                    <a:pt x="8000" y="47572"/>
                    <a:pt x="7272" y="49708"/>
                    <a:pt x="7272" y="50485"/>
                  </a:cubicBezTo>
                  <a:cubicBezTo>
                    <a:pt x="7272" y="51262"/>
                    <a:pt x="7272" y="52233"/>
                    <a:pt x="7272" y="53592"/>
                  </a:cubicBezTo>
                  <a:cubicBezTo>
                    <a:pt x="6545" y="54757"/>
                    <a:pt x="5818" y="56310"/>
                    <a:pt x="5818" y="56310"/>
                  </a:cubicBezTo>
                  <a:cubicBezTo>
                    <a:pt x="5818" y="56504"/>
                    <a:pt x="5818" y="56699"/>
                    <a:pt x="5818" y="56893"/>
                  </a:cubicBezTo>
                  <a:cubicBezTo>
                    <a:pt x="5818" y="57087"/>
                    <a:pt x="5090" y="58252"/>
                    <a:pt x="4363" y="58640"/>
                  </a:cubicBezTo>
                  <a:cubicBezTo>
                    <a:pt x="4363" y="59223"/>
                    <a:pt x="3636" y="59805"/>
                    <a:pt x="2909" y="60582"/>
                  </a:cubicBezTo>
                  <a:cubicBezTo>
                    <a:pt x="2909" y="61359"/>
                    <a:pt x="2909" y="61553"/>
                    <a:pt x="2181" y="61941"/>
                  </a:cubicBezTo>
                  <a:cubicBezTo>
                    <a:pt x="2181" y="62135"/>
                    <a:pt x="2181" y="62330"/>
                    <a:pt x="2181" y="62718"/>
                  </a:cubicBezTo>
                  <a:cubicBezTo>
                    <a:pt x="2181" y="62912"/>
                    <a:pt x="2181" y="63106"/>
                    <a:pt x="1454" y="63495"/>
                  </a:cubicBezTo>
                  <a:cubicBezTo>
                    <a:pt x="1454" y="63883"/>
                    <a:pt x="727" y="64271"/>
                    <a:pt x="727" y="64466"/>
                  </a:cubicBezTo>
                  <a:cubicBezTo>
                    <a:pt x="0" y="64660"/>
                    <a:pt x="727" y="64660"/>
                    <a:pt x="727" y="64854"/>
                  </a:cubicBezTo>
                  <a:cubicBezTo>
                    <a:pt x="727" y="64854"/>
                    <a:pt x="1454" y="65436"/>
                    <a:pt x="2181" y="66019"/>
                  </a:cubicBezTo>
                  <a:cubicBezTo>
                    <a:pt x="2909" y="66407"/>
                    <a:pt x="2909" y="66407"/>
                    <a:pt x="2909" y="66796"/>
                  </a:cubicBezTo>
                  <a:cubicBezTo>
                    <a:pt x="3636" y="66990"/>
                    <a:pt x="4363" y="66990"/>
                    <a:pt x="4363" y="66990"/>
                  </a:cubicBezTo>
                  <a:cubicBezTo>
                    <a:pt x="4363" y="66990"/>
                    <a:pt x="4363" y="67184"/>
                    <a:pt x="5818" y="67184"/>
                  </a:cubicBezTo>
                  <a:cubicBezTo>
                    <a:pt x="6545" y="67378"/>
                    <a:pt x="7272" y="67572"/>
                    <a:pt x="8000" y="67766"/>
                  </a:cubicBezTo>
                  <a:cubicBezTo>
                    <a:pt x="8727" y="67961"/>
                    <a:pt x="10181" y="68155"/>
                    <a:pt x="10181" y="68349"/>
                  </a:cubicBezTo>
                  <a:cubicBezTo>
                    <a:pt x="10181" y="68349"/>
                    <a:pt x="10909" y="68349"/>
                    <a:pt x="11636" y="68543"/>
                  </a:cubicBezTo>
                  <a:cubicBezTo>
                    <a:pt x="12363" y="68737"/>
                    <a:pt x="13090" y="68737"/>
                    <a:pt x="13090" y="68932"/>
                  </a:cubicBezTo>
                  <a:cubicBezTo>
                    <a:pt x="13818" y="68932"/>
                    <a:pt x="14545" y="69126"/>
                    <a:pt x="15272" y="69320"/>
                  </a:cubicBezTo>
                  <a:cubicBezTo>
                    <a:pt x="15272" y="69320"/>
                    <a:pt x="15272" y="69320"/>
                    <a:pt x="16000" y="69320"/>
                  </a:cubicBezTo>
                  <a:cubicBezTo>
                    <a:pt x="16000" y="69126"/>
                    <a:pt x="16000" y="69126"/>
                    <a:pt x="16000" y="68932"/>
                  </a:cubicBezTo>
                  <a:cubicBezTo>
                    <a:pt x="16000" y="68737"/>
                    <a:pt x="16000" y="68543"/>
                    <a:pt x="16000" y="68543"/>
                  </a:cubicBezTo>
                  <a:cubicBezTo>
                    <a:pt x="16000" y="68349"/>
                    <a:pt x="16000" y="68543"/>
                    <a:pt x="16727" y="68349"/>
                  </a:cubicBezTo>
                  <a:cubicBezTo>
                    <a:pt x="17454" y="68155"/>
                    <a:pt x="16727" y="68155"/>
                    <a:pt x="16727" y="67961"/>
                  </a:cubicBezTo>
                  <a:cubicBezTo>
                    <a:pt x="16727" y="67766"/>
                    <a:pt x="15272" y="67572"/>
                    <a:pt x="15272" y="67378"/>
                  </a:cubicBezTo>
                  <a:cubicBezTo>
                    <a:pt x="14545" y="67378"/>
                    <a:pt x="13818" y="67378"/>
                    <a:pt x="13818" y="67378"/>
                  </a:cubicBezTo>
                  <a:cubicBezTo>
                    <a:pt x="13090" y="67184"/>
                    <a:pt x="13090" y="67184"/>
                    <a:pt x="13090" y="67184"/>
                  </a:cubicBezTo>
                  <a:cubicBezTo>
                    <a:pt x="13090" y="66990"/>
                    <a:pt x="13090" y="66796"/>
                    <a:pt x="12363" y="66796"/>
                  </a:cubicBezTo>
                  <a:cubicBezTo>
                    <a:pt x="12363" y="66601"/>
                    <a:pt x="10181" y="66407"/>
                    <a:pt x="10181" y="66407"/>
                  </a:cubicBezTo>
                  <a:cubicBezTo>
                    <a:pt x="9454" y="66213"/>
                    <a:pt x="9454" y="66213"/>
                    <a:pt x="8727" y="66213"/>
                  </a:cubicBezTo>
                  <a:cubicBezTo>
                    <a:pt x="8727" y="66019"/>
                    <a:pt x="8727" y="66019"/>
                    <a:pt x="8727" y="65825"/>
                  </a:cubicBezTo>
                  <a:cubicBezTo>
                    <a:pt x="8727" y="65631"/>
                    <a:pt x="8000" y="65436"/>
                    <a:pt x="8000" y="65242"/>
                  </a:cubicBezTo>
                  <a:cubicBezTo>
                    <a:pt x="8000" y="65048"/>
                    <a:pt x="7272" y="64854"/>
                    <a:pt x="7272" y="64660"/>
                  </a:cubicBezTo>
                  <a:cubicBezTo>
                    <a:pt x="7272" y="64660"/>
                    <a:pt x="7272" y="64466"/>
                    <a:pt x="7272" y="64466"/>
                  </a:cubicBezTo>
                  <a:cubicBezTo>
                    <a:pt x="7272" y="64271"/>
                    <a:pt x="7272" y="63689"/>
                    <a:pt x="7272" y="63689"/>
                  </a:cubicBezTo>
                  <a:cubicBezTo>
                    <a:pt x="7272" y="63495"/>
                    <a:pt x="8000" y="63495"/>
                    <a:pt x="8000" y="63495"/>
                  </a:cubicBezTo>
                  <a:cubicBezTo>
                    <a:pt x="8727" y="63495"/>
                    <a:pt x="8727" y="63300"/>
                    <a:pt x="8727" y="63300"/>
                  </a:cubicBezTo>
                  <a:cubicBezTo>
                    <a:pt x="8727" y="63300"/>
                    <a:pt x="8727" y="63300"/>
                    <a:pt x="9454" y="63300"/>
                  </a:cubicBezTo>
                  <a:cubicBezTo>
                    <a:pt x="10181" y="63300"/>
                    <a:pt x="10181" y="63300"/>
                    <a:pt x="10181" y="63106"/>
                  </a:cubicBezTo>
                  <a:cubicBezTo>
                    <a:pt x="10909" y="63106"/>
                    <a:pt x="10909" y="63106"/>
                    <a:pt x="10909" y="63300"/>
                  </a:cubicBezTo>
                  <a:cubicBezTo>
                    <a:pt x="11636" y="63689"/>
                    <a:pt x="10909" y="64077"/>
                    <a:pt x="10909" y="64271"/>
                  </a:cubicBezTo>
                  <a:cubicBezTo>
                    <a:pt x="10909" y="64466"/>
                    <a:pt x="10909" y="64854"/>
                    <a:pt x="10909" y="65242"/>
                  </a:cubicBezTo>
                  <a:cubicBezTo>
                    <a:pt x="11636" y="65436"/>
                    <a:pt x="12363" y="66019"/>
                    <a:pt x="13090" y="66213"/>
                  </a:cubicBezTo>
                  <a:cubicBezTo>
                    <a:pt x="13818" y="66407"/>
                    <a:pt x="15272" y="66407"/>
                    <a:pt x="16000" y="66407"/>
                  </a:cubicBezTo>
                  <a:cubicBezTo>
                    <a:pt x="16000" y="66213"/>
                    <a:pt x="16000" y="66213"/>
                    <a:pt x="16000" y="66019"/>
                  </a:cubicBezTo>
                  <a:cubicBezTo>
                    <a:pt x="16000" y="66019"/>
                    <a:pt x="16000" y="65631"/>
                    <a:pt x="16000" y="65436"/>
                  </a:cubicBezTo>
                  <a:cubicBezTo>
                    <a:pt x="16000" y="65242"/>
                    <a:pt x="16000" y="64660"/>
                    <a:pt x="15272" y="64271"/>
                  </a:cubicBezTo>
                  <a:cubicBezTo>
                    <a:pt x="15272" y="63883"/>
                    <a:pt x="15272" y="63495"/>
                    <a:pt x="15272" y="63300"/>
                  </a:cubicBezTo>
                  <a:cubicBezTo>
                    <a:pt x="15272" y="62912"/>
                    <a:pt x="15272" y="62524"/>
                    <a:pt x="15272" y="62330"/>
                  </a:cubicBezTo>
                  <a:cubicBezTo>
                    <a:pt x="15272" y="62135"/>
                    <a:pt x="15272" y="61747"/>
                    <a:pt x="16000" y="61359"/>
                  </a:cubicBezTo>
                  <a:cubicBezTo>
                    <a:pt x="16000" y="61165"/>
                    <a:pt x="15272" y="60388"/>
                    <a:pt x="15272" y="60194"/>
                  </a:cubicBezTo>
                  <a:cubicBezTo>
                    <a:pt x="15272" y="59805"/>
                    <a:pt x="13818" y="59223"/>
                    <a:pt x="13818" y="59029"/>
                  </a:cubicBezTo>
                  <a:cubicBezTo>
                    <a:pt x="13090" y="58834"/>
                    <a:pt x="13090" y="58640"/>
                    <a:pt x="13090" y="58446"/>
                  </a:cubicBezTo>
                  <a:cubicBezTo>
                    <a:pt x="13090" y="58252"/>
                    <a:pt x="13090" y="57864"/>
                    <a:pt x="13090" y="57669"/>
                  </a:cubicBezTo>
                  <a:cubicBezTo>
                    <a:pt x="13090" y="57669"/>
                    <a:pt x="13090" y="57669"/>
                    <a:pt x="13818" y="57669"/>
                  </a:cubicBezTo>
                  <a:cubicBezTo>
                    <a:pt x="13818" y="57669"/>
                    <a:pt x="14545" y="57669"/>
                    <a:pt x="15272" y="57669"/>
                  </a:cubicBezTo>
                  <a:cubicBezTo>
                    <a:pt x="16000" y="57864"/>
                    <a:pt x="16000" y="57864"/>
                    <a:pt x="16000" y="57669"/>
                  </a:cubicBezTo>
                  <a:cubicBezTo>
                    <a:pt x="16727" y="57669"/>
                    <a:pt x="16727" y="57669"/>
                    <a:pt x="16727" y="57864"/>
                  </a:cubicBezTo>
                  <a:cubicBezTo>
                    <a:pt x="16727" y="58058"/>
                    <a:pt x="16727" y="58446"/>
                    <a:pt x="16727" y="59029"/>
                  </a:cubicBezTo>
                  <a:cubicBezTo>
                    <a:pt x="16727" y="59611"/>
                    <a:pt x="17454" y="60582"/>
                    <a:pt x="17454" y="61165"/>
                  </a:cubicBezTo>
                  <a:cubicBezTo>
                    <a:pt x="17454" y="61553"/>
                    <a:pt x="18181" y="63106"/>
                    <a:pt x="18181" y="63883"/>
                  </a:cubicBezTo>
                  <a:cubicBezTo>
                    <a:pt x="18909" y="64466"/>
                    <a:pt x="18909" y="66601"/>
                    <a:pt x="18909" y="66990"/>
                  </a:cubicBezTo>
                  <a:cubicBezTo>
                    <a:pt x="18909" y="67378"/>
                    <a:pt x="18909" y="68349"/>
                    <a:pt x="18909" y="68737"/>
                  </a:cubicBezTo>
                  <a:cubicBezTo>
                    <a:pt x="18909" y="68932"/>
                    <a:pt x="18909" y="69514"/>
                    <a:pt x="18909" y="69902"/>
                  </a:cubicBezTo>
                  <a:cubicBezTo>
                    <a:pt x="18909" y="70097"/>
                    <a:pt x="18909" y="70485"/>
                    <a:pt x="18181" y="70679"/>
                  </a:cubicBezTo>
                  <a:cubicBezTo>
                    <a:pt x="18181" y="70873"/>
                    <a:pt x="18181" y="71262"/>
                    <a:pt x="18181" y="71456"/>
                  </a:cubicBezTo>
                  <a:cubicBezTo>
                    <a:pt x="18909" y="71650"/>
                    <a:pt x="18181" y="72233"/>
                    <a:pt x="18181" y="72815"/>
                  </a:cubicBezTo>
                  <a:cubicBezTo>
                    <a:pt x="18181" y="73203"/>
                    <a:pt x="16727" y="74951"/>
                    <a:pt x="16727" y="75339"/>
                  </a:cubicBezTo>
                  <a:cubicBezTo>
                    <a:pt x="16000" y="75728"/>
                    <a:pt x="15272" y="76699"/>
                    <a:pt x="15272" y="77087"/>
                  </a:cubicBezTo>
                  <a:cubicBezTo>
                    <a:pt x="14545" y="77281"/>
                    <a:pt x="13818" y="78058"/>
                    <a:pt x="13818" y="78446"/>
                  </a:cubicBezTo>
                  <a:cubicBezTo>
                    <a:pt x="13090" y="78640"/>
                    <a:pt x="12363" y="79611"/>
                    <a:pt x="12363" y="79805"/>
                  </a:cubicBezTo>
                  <a:cubicBezTo>
                    <a:pt x="11636" y="80000"/>
                    <a:pt x="11636" y="80000"/>
                    <a:pt x="12363" y="80000"/>
                  </a:cubicBezTo>
                  <a:cubicBezTo>
                    <a:pt x="12363" y="80000"/>
                    <a:pt x="15272" y="80194"/>
                    <a:pt x="16000" y="80194"/>
                  </a:cubicBezTo>
                  <a:cubicBezTo>
                    <a:pt x="16000" y="80194"/>
                    <a:pt x="16000" y="80388"/>
                    <a:pt x="16000" y="80388"/>
                  </a:cubicBezTo>
                  <a:cubicBezTo>
                    <a:pt x="16000" y="80582"/>
                    <a:pt x="16000" y="80582"/>
                    <a:pt x="16000" y="80582"/>
                  </a:cubicBezTo>
                  <a:cubicBezTo>
                    <a:pt x="16727" y="80776"/>
                    <a:pt x="17454" y="80776"/>
                    <a:pt x="18181" y="80776"/>
                  </a:cubicBezTo>
                  <a:cubicBezTo>
                    <a:pt x="19636" y="80970"/>
                    <a:pt x="23272" y="80970"/>
                    <a:pt x="24000" y="80970"/>
                  </a:cubicBezTo>
                  <a:cubicBezTo>
                    <a:pt x="24727" y="81165"/>
                    <a:pt x="24727" y="81165"/>
                    <a:pt x="24000" y="81165"/>
                  </a:cubicBezTo>
                  <a:cubicBezTo>
                    <a:pt x="24000" y="81359"/>
                    <a:pt x="24727" y="81359"/>
                    <a:pt x="26181" y="81553"/>
                  </a:cubicBezTo>
                  <a:cubicBezTo>
                    <a:pt x="26909" y="81553"/>
                    <a:pt x="29090" y="81747"/>
                    <a:pt x="29818" y="81747"/>
                  </a:cubicBezTo>
                  <a:cubicBezTo>
                    <a:pt x="29818" y="81747"/>
                    <a:pt x="29818" y="81747"/>
                    <a:pt x="29818" y="81941"/>
                  </a:cubicBezTo>
                  <a:cubicBezTo>
                    <a:pt x="29818" y="81941"/>
                    <a:pt x="30545" y="82524"/>
                    <a:pt x="30545" y="82912"/>
                  </a:cubicBezTo>
                  <a:cubicBezTo>
                    <a:pt x="31272" y="83300"/>
                    <a:pt x="32000" y="84466"/>
                    <a:pt x="32727" y="85048"/>
                  </a:cubicBezTo>
                  <a:cubicBezTo>
                    <a:pt x="32727" y="85825"/>
                    <a:pt x="32727" y="86990"/>
                    <a:pt x="32000" y="87378"/>
                  </a:cubicBezTo>
                  <a:cubicBezTo>
                    <a:pt x="32000" y="87961"/>
                    <a:pt x="31272" y="88932"/>
                    <a:pt x="31272" y="89708"/>
                  </a:cubicBezTo>
                  <a:cubicBezTo>
                    <a:pt x="31272" y="90485"/>
                    <a:pt x="30545" y="91067"/>
                    <a:pt x="31272" y="91650"/>
                  </a:cubicBezTo>
                  <a:cubicBezTo>
                    <a:pt x="31272" y="92427"/>
                    <a:pt x="32000" y="93203"/>
                    <a:pt x="32000" y="93592"/>
                  </a:cubicBezTo>
                  <a:cubicBezTo>
                    <a:pt x="32727" y="94174"/>
                    <a:pt x="32727" y="95922"/>
                    <a:pt x="33454" y="96893"/>
                  </a:cubicBezTo>
                  <a:cubicBezTo>
                    <a:pt x="33454" y="97669"/>
                    <a:pt x="34181" y="99417"/>
                    <a:pt x="34909" y="100582"/>
                  </a:cubicBezTo>
                  <a:cubicBezTo>
                    <a:pt x="35636" y="101941"/>
                    <a:pt x="35636" y="102330"/>
                    <a:pt x="35636" y="103300"/>
                  </a:cubicBezTo>
                  <a:cubicBezTo>
                    <a:pt x="35636" y="105242"/>
                    <a:pt x="35636" y="106019"/>
                    <a:pt x="34909" y="106213"/>
                  </a:cubicBezTo>
                  <a:cubicBezTo>
                    <a:pt x="34909" y="106407"/>
                    <a:pt x="33454" y="107184"/>
                    <a:pt x="32727" y="107766"/>
                  </a:cubicBezTo>
                  <a:cubicBezTo>
                    <a:pt x="32000" y="108349"/>
                    <a:pt x="32727" y="108737"/>
                    <a:pt x="33454" y="109126"/>
                  </a:cubicBezTo>
                  <a:cubicBezTo>
                    <a:pt x="33454" y="109320"/>
                    <a:pt x="33454" y="109514"/>
                    <a:pt x="33454" y="109708"/>
                  </a:cubicBezTo>
                  <a:cubicBezTo>
                    <a:pt x="33454" y="109902"/>
                    <a:pt x="32727" y="110097"/>
                    <a:pt x="32727" y="110291"/>
                  </a:cubicBezTo>
                  <a:cubicBezTo>
                    <a:pt x="32727" y="110485"/>
                    <a:pt x="32727" y="110873"/>
                    <a:pt x="32727" y="111067"/>
                  </a:cubicBezTo>
                  <a:cubicBezTo>
                    <a:pt x="33454" y="111456"/>
                    <a:pt x="33454" y="111650"/>
                    <a:pt x="33454" y="112038"/>
                  </a:cubicBezTo>
                  <a:cubicBezTo>
                    <a:pt x="33454" y="112233"/>
                    <a:pt x="33454" y="112427"/>
                    <a:pt x="34181" y="112815"/>
                  </a:cubicBezTo>
                  <a:cubicBezTo>
                    <a:pt x="34181" y="113009"/>
                    <a:pt x="34181" y="112815"/>
                    <a:pt x="34181" y="113009"/>
                  </a:cubicBezTo>
                  <a:cubicBezTo>
                    <a:pt x="34181" y="113398"/>
                    <a:pt x="34909" y="113980"/>
                    <a:pt x="34909" y="114368"/>
                  </a:cubicBezTo>
                  <a:cubicBezTo>
                    <a:pt x="35636" y="114757"/>
                    <a:pt x="35636" y="115145"/>
                    <a:pt x="35636" y="115145"/>
                  </a:cubicBezTo>
                  <a:cubicBezTo>
                    <a:pt x="35636" y="115339"/>
                    <a:pt x="35636" y="115339"/>
                    <a:pt x="34909" y="115339"/>
                  </a:cubicBezTo>
                  <a:cubicBezTo>
                    <a:pt x="34181" y="115339"/>
                    <a:pt x="32727" y="115339"/>
                    <a:pt x="32000" y="115533"/>
                  </a:cubicBezTo>
                  <a:cubicBezTo>
                    <a:pt x="31272" y="115533"/>
                    <a:pt x="29090" y="115533"/>
                    <a:pt x="29090" y="115728"/>
                  </a:cubicBezTo>
                  <a:cubicBezTo>
                    <a:pt x="28363" y="115728"/>
                    <a:pt x="28363" y="115922"/>
                    <a:pt x="28363" y="116116"/>
                  </a:cubicBezTo>
                  <a:cubicBezTo>
                    <a:pt x="29090" y="116310"/>
                    <a:pt x="29818" y="116504"/>
                    <a:pt x="31272" y="116504"/>
                  </a:cubicBezTo>
                  <a:cubicBezTo>
                    <a:pt x="32727" y="116504"/>
                    <a:pt x="34181" y="116504"/>
                    <a:pt x="34909" y="116699"/>
                  </a:cubicBezTo>
                  <a:cubicBezTo>
                    <a:pt x="35636" y="116699"/>
                    <a:pt x="34909" y="116699"/>
                    <a:pt x="34909" y="116893"/>
                  </a:cubicBezTo>
                  <a:cubicBezTo>
                    <a:pt x="34909" y="117281"/>
                    <a:pt x="34909" y="117281"/>
                    <a:pt x="34909" y="117864"/>
                  </a:cubicBezTo>
                  <a:cubicBezTo>
                    <a:pt x="34909" y="118252"/>
                    <a:pt x="34909" y="118252"/>
                    <a:pt x="35636" y="118446"/>
                  </a:cubicBezTo>
                  <a:cubicBezTo>
                    <a:pt x="35636" y="118640"/>
                    <a:pt x="35636" y="118834"/>
                    <a:pt x="35636" y="118834"/>
                  </a:cubicBezTo>
                  <a:cubicBezTo>
                    <a:pt x="35636" y="119029"/>
                    <a:pt x="36363" y="119029"/>
                    <a:pt x="37090" y="119223"/>
                  </a:cubicBezTo>
                  <a:cubicBezTo>
                    <a:pt x="37818" y="119417"/>
                    <a:pt x="38545" y="119611"/>
                    <a:pt x="39272" y="119611"/>
                  </a:cubicBezTo>
                  <a:cubicBezTo>
                    <a:pt x="40727" y="119805"/>
                    <a:pt x="41454" y="119805"/>
                    <a:pt x="42909" y="119805"/>
                  </a:cubicBezTo>
                  <a:cubicBezTo>
                    <a:pt x="43636" y="120000"/>
                    <a:pt x="45818" y="120000"/>
                    <a:pt x="47272" y="120000"/>
                  </a:cubicBezTo>
                  <a:cubicBezTo>
                    <a:pt x="48000" y="120000"/>
                    <a:pt x="50909" y="120000"/>
                    <a:pt x="51636" y="119805"/>
                  </a:cubicBezTo>
                  <a:cubicBezTo>
                    <a:pt x="52363" y="119611"/>
                    <a:pt x="55272" y="119223"/>
                    <a:pt x="56000" y="118834"/>
                  </a:cubicBezTo>
                  <a:cubicBezTo>
                    <a:pt x="57454" y="118446"/>
                    <a:pt x="57454" y="118058"/>
                    <a:pt x="57454" y="117475"/>
                  </a:cubicBezTo>
                  <a:cubicBezTo>
                    <a:pt x="57454" y="116893"/>
                    <a:pt x="56727" y="116504"/>
                    <a:pt x="56727" y="116504"/>
                  </a:cubicBezTo>
                  <a:cubicBezTo>
                    <a:pt x="56727" y="116310"/>
                    <a:pt x="56727" y="116310"/>
                    <a:pt x="57454" y="116310"/>
                  </a:cubicBezTo>
                  <a:cubicBezTo>
                    <a:pt x="58909" y="116116"/>
                    <a:pt x="61090" y="115728"/>
                    <a:pt x="61818" y="115533"/>
                  </a:cubicBezTo>
                  <a:cubicBezTo>
                    <a:pt x="63272" y="115339"/>
                    <a:pt x="64000" y="114951"/>
                    <a:pt x="64727" y="114757"/>
                  </a:cubicBezTo>
                  <a:cubicBezTo>
                    <a:pt x="64727" y="114563"/>
                    <a:pt x="66181" y="113980"/>
                    <a:pt x="66909" y="113786"/>
                  </a:cubicBezTo>
                  <a:cubicBezTo>
                    <a:pt x="66909" y="113203"/>
                    <a:pt x="69090" y="112621"/>
                    <a:pt x="69818" y="112427"/>
                  </a:cubicBezTo>
                  <a:cubicBezTo>
                    <a:pt x="69818" y="112233"/>
                    <a:pt x="72727" y="111650"/>
                    <a:pt x="73454" y="111456"/>
                  </a:cubicBezTo>
                  <a:cubicBezTo>
                    <a:pt x="74181" y="111262"/>
                    <a:pt x="73454" y="111262"/>
                    <a:pt x="74181" y="111262"/>
                  </a:cubicBezTo>
                  <a:cubicBezTo>
                    <a:pt x="74909" y="111262"/>
                    <a:pt x="75636" y="111262"/>
                    <a:pt x="75636" y="111067"/>
                  </a:cubicBezTo>
                  <a:cubicBezTo>
                    <a:pt x="76363" y="111067"/>
                    <a:pt x="76363" y="111067"/>
                    <a:pt x="77090" y="111262"/>
                  </a:cubicBezTo>
                  <a:cubicBezTo>
                    <a:pt x="77818" y="111262"/>
                    <a:pt x="77818" y="111456"/>
                    <a:pt x="78545" y="111844"/>
                  </a:cubicBezTo>
                  <a:cubicBezTo>
                    <a:pt x="78545" y="112038"/>
                    <a:pt x="79272" y="114174"/>
                    <a:pt x="79272" y="114563"/>
                  </a:cubicBezTo>
                  <a:cubicBezTo>
                    <a:pt x="79272" y="114951"/>
                    <a:pt x="79272" y="115339"/>
                    <a:pt x="79272" y="115339"/>
                  </a:cubicBezTo>
                  <a:cubicBezTo>
                    <a:pt x="79272" y="115533"/>
                    <a:pt x="78545" y="115728"/>
                    <a:pt x="79272" y="115728"/>
                  </a:cubicBezTo>
                  <a:cubicBezTo>
                    <a:pt x="80000" y="115728"/>
                    <a:pt x="80727" y="115728"/>
                    <a:pt x="81454" y="115728"/>
                  </a:cubicBezTo>
                  <a:cubicBezTo>
                    <a:pt x="81454" y="115533"/>
                    <a:pt x="81454" y="115533"/>
                    <a:pt x="81454" y="115533"/>
                  </a:cubicBezTo>
                  <a:cubicBezTo>
                    <a:pt x="82181" y="115533"/>
                    <a:pt x="82181" y="115533"/>
                    <a:pt x="82181" y="115339"/>
                  </a:cubicBezTo>
                  <a:cubicBezTo>
                    <a:pt x="82181" y="115339"/>
                    <a:pt x="81454" y="114757"/>
                    <a:pt x="81454" y="113786"/>
                  </a:cubicBezTo>
                  <a:cubicBezTo>
                    <a:pt x="80727" y="112815"/>
                    <a:pt x="81454" y="111650"/>
                    <a:pt x="81454" y="111262"/>
                  </a:cubicBezTo>
                  <a:cubicBezTo>
                    <a:pt x="81454" y="110679"/>
                    <a:pt x="82909" y="110291"/>
                    <a:pt x="83636" y="110097"/>
                  </a:cubicBezTo>
                  <a:cubicBezTo>
                    <a:pt x="84363" y="109708"/>
                    <a:pt x="85090" y="109320"/>
                    <a:pt x="85090" y="109320"/>
                  </a:cubicBezTo>
                  <a:cubicBezTo>
                    <a:pt x="85818" y="109126"/>
                    <a:pt x="85818" y="109126"/>
                    <a:pt x="85818" y="108932"/>
                  </a:cubicBezTo>
                  <a:cubicBezTo>
                    <a:pt x="85818" y="108932"/>
                    <a:pt x="85818" y="108737"/>
                    <a:pt x="85818" y="108543"/>
                  </a:cubicBezTo>
                  <a:cubicBezTo>
                    <a:pt x="85818" y="108349"/>
                    <a:pt x="85090" y="107572"/>
                    <a:pt x="84363" y="107184"/>
                  </a:cubicBezTo>
                  <a:cubicBezTo>
                    <a:pt x="83636" y="106796"/>
                    <a:pt x="81454" y="106019"/>
                    <a:pt x="80727" y="105825"/>
                  </a:cubicBezTo>
                  <a:cubicBezTo>
                    <a:pt x="79272" y="105436"/>
                    <a:pt x="78545" y="105436"/>
                    <a:pt x="78545" y="105436"/>
                  </a:cubicBezTo>
                  <a:cubicBezTo>
                    <a:pt x="77818" y="105242"/>
                    <a:pt x="78545" y="105242"/>
                    <a:pt x="77818" y="105242"/>
                  </a:cubicBezTo>
                  <a:cubicBezTo>
                    <a:pt x="77818" y="105242"/>
                    <a:pt x="77818" y="105048"/>
                    <a:pt x="77090" y="104466"/>
                  </a:cubicBezTo>
                  <a:cubicBezTo>
                    <a:pt x="77090" y="103883"/>
                    <a:pt x="76363" y="103106"/>
                    <a:pt x="75636" y="102135"/>
                  </a:cubicBezTo>
                  <a:cubicBezTo>
                    <a:pt x="74909" y="101359"/>
                    <a:pt x="74909" y="100194"/>
                    <a:pt x="74909" y="99611"/>
                  </a:cubicBezTo>
                  <a:cubicBezTo>
                    <a:pt x="74909" y="99029"/>
                    <a:pt x="74909" y="96699"/>
                    <a:pt x="74909" y="96116"/>
                  </a:cubicBezTo>
                  <a:cubicBezTo>
                    <a:pt x="74181" y="95728"/>
                    <a:pt x="74181" y="93592"/>
                    <a:pt x="74181" y="92815"/>
                  </a:cubicBezTo>
                  <a:cubicBezTo>
                    <a:pt x="74181" y="92233"/>
                    <a:pt x="74909" y="91844"/>
                    <a:pt x="74909" y="91456"/>
                  </a:cubicBezTo>
                  <a:cubicBezTo>
                    <a:pt x="75636" y="91067"/>
                    <a:pt x="76363" y="90291"/>
                    <a:pt x="76363" y="88932"/>
                  </a:cubicBezTo>
                  <a:cubicBezTo>
                    <a:pt x="76363" y="87766"/>
                    <a:pt x="75636" y="86213"/>
                    <a:pt x="74909" y="85242"/>
                  </a:cubicBezTo>
                  <a:cubicBezTo>
                    <a:pt x="74181" y="84271"/>
                    <a:pt x="72727" y="83689"/>
                    <a:pt x="72727" y="83495"/>
                  </a:cubicBezTo>
                  <a:cubicBezTo>
                    <a:pt x="72727" y="83300"/>
                    <a:pt x="72727" y="83300"/>
                    <a:pt x="73454" y="83300"/>
                  </a:cubicBezTo>
                  <a:cubicBezTo>
                    <a:pt x="74181" y="83300"/>
                    <a:pt x="77818" y="83106"/>
                    <a:pt x="78545" y="83106"/>
                  </a:cubicBezTo>
                  <a:cubicBezTo>
                    <a:pt x="78545" y="83106"/>
                    <a:pt x="78545" y="83106"/>
                    <a:pt x="78545" y="82912"/>
                  </a:cubicBezTo>
                  <a:cubicBezTo>
                    <a:pt x="78545" y="82912"/>
                    <a:pt x="78545" y="82524"/>
                    <a:pt x="78545" y="82330"/>
                  </a:cubicBezTo>
                  <a:cubicBezTo>
                    <a:pt x="78545" y="82135"/>
                    <a:pt x="78545" y="82135"/>
                    <a:pt x="79272" y="82135"/>
                  </a:cubicBezTo>
                  <a:cubicBezTo>
                    <a:pt x="80000" y="82135"/>
                    <a:pt x="82909" y="81941"/>
                    <a:pt x="83636" y="81941"/>
                  </a:cubicBezTo>
                  <a:cubicBezTo>
                    <a:pt x="84363" y="81941"/>
                    <a:pt x="85818" y="81747"/>
                    <a:pt x="85818" y="81747"/>
                  </a:cubicBezTo>
                  <a:cubicBezTo>
                    <a:pt x="85818" y="81747"/>
                    <a:pt x="85818" y="81747"/>
                    <a:pt x="85818" y="81553"/>
                  </a:cubicBezTo>
                  <a:cubicBezTo>
                    <a:pt x="85818" y="81553"/>
                    <a:pt x="85090" y="80970"/>
                    <a:pt x="85090" y="80776"/>
                  </a:cubicBezTo>
                  <a:cubicBezTo>
                    <a:pt x="85090" y="80582"/>
                    <a:pt x="85090" y="80388"/>
                    <a:pt x="85090" y="80388"/>
                  </a:cubicBezTo>
                  <a:cubicBezTo>
                    <a:pt x="84363" y="80194"/>
                    <a:pt x="84363" y="79805"/>
                    <a:pt x="83636" y="79029"/>
                  </a:cubicBezTo>
                  <a:cubicBezTo>
                    <a:pt x="82909" y="78446"/>
                    <a:pt x="82181" y="76893"/>
                    <a:pt x="81454" y="76116"/>
                  </a:cubicBezTo>
                  <a:cubicBezTo>
                    <a:pt x="80727" y="75339"/>
                    <a:pt x="80000" y="73786"/>
                    <a:pt x="80000" y="72815"/>
                  </a:cubicBezTo>
                  <a:cubicBezTo>
                    <a:pt x="79272" y="71844"/>
                    <a:pt x="80000" y="69902"/>
                    <a:pt x="80000" y="69708"/>
                  </a:cubicBezTo>
                  <a:cubicBezTo>
                    <a:pt x="80000" y="69514"/>
                    <a:pt x="80000" y="69514"/>
                    <a:pt x="80727" y="69320"/>
                  </a:cubicBezTo>
                  <a:cubicBezTo>
                    <a:pt x="80727" y="69126"/>
                    <a:pt x="80727" y="69126"/>
                    <a:pt x="80727" y="69320"/>
                  </a:cubicBezTo>
                  <a:cubicBezTo>
                    <a:pt x="81454" y="69320"/>
                    <a:pt x="81454" y="69320"/>
                    <a:pt x="82181" y="69320"/>
                  </a:cubicBezTo>
                  <a:cubicBezTo>
                    <a:pt x="82181" y="69320"/>
                    <a:pt x="82181" y="69126"/>
                    <a:pt x="82909" y="69126"/>
                  </a:cubicBezTo>
                  <a:cubicBezTo>
                    <a:pt x="83636" y="68932"/>
                    <a:pt x="84363" y="68543"/>
                    <a:pt x="85090" y="68543"/>
                  </a:cubicBezTo>
                  <a:cubicBezTo>
                    <a:pt x="85090" y="68349"/>
                    <a:pt x="85818" y="68155"/>
                    <a:pt x="85818" y="68155"/>
                  </a:cubicBezTo>
                  <a:cubicBezTo>
                    <a:pt x="85818" y="68155"/>
                    <a:pt x="86545" y="68155"/>
                    <a:pt x="86545" y="68155"/>
                  </a:cubicBezTo>
                  <a:cubicBezTo>
                    <a:pt x="87272" y="68349"/>
                    <a:pt x="88000" y="68349"/>
                    <a:pt x="88000" y="68349"/>
                  </a:cubicBezTo>
                  <a:cubicBezTo>
                    <a:pt x="88000" y="68155"/>
                    <a:pt x="88000" y="68155"/>
                    <a:pt x="88727" y="68155"/>
                  </a:cubicBezTo>
                  <a:cubicBezTo>
                    <a:pt x="88727" y="68155"/>
                    <a:pt x="89454" y="67961"/>
                    <a:pt x="90181" y="67766"/>
                  </a:cubicBezTo>
                  <a:cubicBezTo>
                    <a:pt x="90909" y="67378"/>
                    <a:pt x="90909" y="67378"/>
                    <a:pt x="91636" y="67184"/>
                  </a:cubicBezTo>
                  <a:cubicBezTo>
                    <a:pt x="91636" y="66796"/>
                    <a:pt x="92363" y="66601"/>
                    <a:pt x="93090" y="66601"/>
                  </a:cubicBezTo>
                  <a:cubicBezTo>
                    <a:pt x="93090" y="66407"/>
                    <a:pt x="93818" y="66213"/>
                    <a:pt x="93818" y="66019"/>
                  </a:cubicBezTo>
                  <a:cubicBezTo>
                    <a:pt x="93090" y="65825"/>
                    <a:pt x="93818" y="65242"/>
                    <a:pt x="94545" y="65048"/>
                  </a:cubicBezTo>
                  <a:cubicBezTo>
                    <a:pt x="94545" y="64660"/>
                    <a:pt x="95272" y="64466"/>
                    <a:pt x="95272" y="64271"/>
                  </a:cubicBezTo>
                  <a:cubicBezTo>
                    <a:pt x="96000" y="64077"/>
                    <a:pt x="96000" y="63300"/>
                    <a:pt x="96000" y="63106"/>
                  </a:cubicBezTo>
                  <a:cubicBezTo>
                    <a:pt x="96000" y="62912"/>
                    <a:pt x="96727" y="61941"/>
                    <a:pt x="97454" y="61553"/>
                  </a:cubicBezTo>
                  <a:cubicBezTo>
                    <a:pt x="97454" y="61165"/>
                    <a:pt x="97454" y="60582"/>
                    <a:pt x="97454" y="60000"/>
                  </a:cubicBezTo>
                  <a:cubicBezTo>
                    <a:pt x="96727" y="59611"/>
                    <a:pt x="97454" y="58834"/>
                    <a:pt x="98181" y="58640"/>
                  </a:cubicBezTo>
                  <a:cubicBezTo>
                    <a:pt x="98181" y="58446"/>
                    <a:pt x="99636" y="58058"/>
                    <a:pt x="99636" y="57864"/>
                  </a:cubicBezTo>
                  <a:cubicBezTo>
                    <a:pt x="100363" y="57669"/>
                    <a:pt x="100363" y="57281"/>
                    <a:pt x="100363" y="57087"/>
                  </a:cubicBezTo>
                  <a:cubicBezTo>
                    <a:pt x="100363" y="56893"/>
                    <a:pt x="101090" y="56893"/>
                    <a:pt x="101090" y="56893"/>
                  </a:cubicBezTo>
                  <a:cubicBezTo>
                    <a:pt x="101818" y="56893"/>
                    <a:pt x="101818" y="56893"/>
                    <a:pt x="101818" y="57087"/>
                  </a:cubicBezTo>
                  <a:cubicBezTo>
                    <a:pt x="101818" y="57087"/>
                    <a:pt x="101818" y="57281"/>
                    <a:pt x="101818" y="57475"/>
                  </a:cubicBezTo>
                  <a:cubicBezTo>
                    <a:pt x="101818" y="57475"/>
                    <a:pt x="101818" y="57475"/>
                    <a:pt x="102545" y="57087"/>
                  </a:cubicBezTo>
                  <a:cubicBezTo>
                    <a:pt x="103272" y="56893"/>
                    <a:pt x="104000" y="55922"/>
                    <a:pt x="104000" y="55533"/>
                  </a:cubicBezTo>
                  <a:cubicBezTo>
                    <a:pt x="104727" y="54951"/>
                    <a:pt x="105454" y="53786"/>
                    <a:pt x="106181" y="53398"/>
                  </a:cubicBezTo>
                  <a:cubicBezTo>
                    <a:pt x="106181" y="53203"/>
                    <a:pt x="106181" y="53009"/>
                    <a:pt x="106181" y="52815"/>
                  </a:cubicBezTo>
                  <a:cubicBezTo>
                    <a:pt x="106181" y="52815"/>
                    <a:pt x="106909" y="52427"/>
                    <a:pt x="106909" y="52038"/>
                  </a:cubicBezTo>
                  <a:cubicBezTo>
                    <a:pt x="106909" y="51844"/>
                    <a:pt x="106909" y="51844"/>
                    <a:pt x="107636" y="51844"/>
                  </a:cubicBezTo>
                  <a:cubicBezTo>
                    <a:pt x="107636" y="51844"/>
                    <a:pt x="107636" y="51844"/>
                    <a:pt x="107636" y="51844"/>
                  </a:cubicBezTo>
                  <a:cubicBezTo>
                    <a:pt x="107636" y="51650"/>
                    <a:pt x="107636" y="51650"/>
                    <a:pt x="108363" y="51456"/>
                  </a:cubicBezTo>
                  <a:cubicBezTo>
                    <a:pt x="108363" y="51456"/>
                    <a:pt x="109090" y="51262"/>
                    <a:pt x="109818" y="50873"/>
                  </a:cubicBezTo>
                  <a:cubicBezTo>
                    <a:pt x="110545" y="50485"/>
                    <a:pt x="111272" y="50097"/>
                    <a:pt x="112000" y="49902"/>
                  </a:cubicBezTo>
                  <a:cubicBezTo>
                    <a:pt x="112727" y="49514"/>
                    <a:pt x="112727" y="49320"/>
                    <a:pt x="113454" y="49126"/>
                  </a:cubicBezTo>
                  <a:cubicBezTo>
                    <a:pt x="113454" y="48932"/>
                    <a:pt x="114181" y="48543"/>
                    <a:pt x="114181" y="48543"/>
                  </a:cubicBezTo>
                  <a:cubicBezTo>
                    <a:pt x="114181" y="48349"/>
                    <a:pt x="114909" y="48349"/>
                    <a:pt x="114909" y="48155"/>
                  </a:cubicBezTo>
                  <a:cubicBezTo>
                    <a:pt x="114909" y="47961"/>
                    <a:pt x="114909" y="47766"/>
                    <a:pt x="114909" y="47572"/>
                  </a:cubicBezTo>
                  <a:cubicBezTo>
                    <a:pt x="114909" y="47572"/>
                    <a:pt x="114909" y="47378"/>
                    <a:pt x="114909" y="47184"/>
                  </a:cubicBezTo>
                  <a:cubicBezTo>
                    <a:pt x="114909" y="46990"/>
                    <a:pt x="114909" y="46796"/>
                    <a:pt x="114909" y="46601"/>
                  </a:cubicBezTo>
                  <a:cubicBezTo>
                    <a:pt x="115636" y="46601"/>
                    <a:pt x="115636" y="46213"/>
                    <a:pt x="115636" y="46019"/>
                  </a:cubicBezTo>
                  <a:cubicBezTo>
                    <a:pt x="115636" y="46019"/>
                    <a:pt x="115636" y="45825"/>
                    <a:pt x="115636" y="45631"/>
                  </a:cubicBezTo>
                  <a:cubicBezTo>
                    <a:pt x="116363" y="45436"/>
                    <a:pt x="117090" y="44660"/>
                    <a:pt x="117818" y="44077"/>
                  </a:cubicBezTo>
                  <a:cubicBezTo>
                    <a:pt x="118545" y="43495"/>
                    <a:pt x="119272" y="42524"/>
                    <a:pt x="119272" y="42135"/>
                  </a:cubicBezTo>
                  <a:cubicBezTo>
                    <a:pt x="120000" y="41553"/>
                    <a:pt x="119272" y="41359"/>
                    <a:pt x="118545" y="41165"/>
                  </a:cubicBezTo>
                  <a:close/>
                  <a:moveTo>
                    <a:pt x="58181" y="106019"/>
                  </a:moveTo>
                  <a:cubicBezTo>
                    <a:pt x="57454" y="106796"/>
                    <a:pt x="57454" y="107572"/>
                    <a:pt x="57454" y="107961"/>
                  </a:cubicBezTo>
                  <a:cubicBezTo>
                    <a:pt x="56727" y="108349"/>
                    <a:pt x="56000" y="109320"/>
                    <a:pt x="54545" y="109902"/>
                  </a:cubicBezTo>
                  <a:cubicBezTo>
                    <a:pt x="53818" y="110485"/>
                    <a:pt x="53090" y="111262"/>
                    <a:pt x="52363" y="111456"/>
                  </a:cubicBezTo>
                  <a:cubicBezTo>
                    <a:pt x="51636" y="111844"/>
                    <a:pt x="52363" y="111844"/>
                    <a:pt x="51636" y="111650"/>
                  </a:cubicBezTo>
                  <a:cubicBezTo>
                    <a:pt x="51636" y="111262"/>
                    <a:pt x="50909" y="110679"/>
                    <a:pt x="50181" y="110291"/>
                  </a:cubicBezTo>
                  <a:cubicBezTo>
                    <a:pt x="49454" y="109902"/>
                    <a:pt x="49454" y="109902"/>
                    <a:pt x="48727" y="109708"/>
                  </a:cubicBezTo>
                  <a:cubicBezTo>
                    <a:pt x="48727" y="109514"/>
                    <a:pt x="48727" y="109708"/>
                    <a:pt x="48727" y="109514"/>
                  </a:cubicBezTo>
                  <a:cubicBezTo>
                    <a:pt x="48727" y="109320"/>
                    <a:pt x="48727" y="108932"/>
                    <a:pt x="49454" y="108932"/>
                  </a:cubicBezTo>
                  <a:cubicBezTo>
                    <a:pt x="49454" y="108737"/>
                    <a:pt x="49454" y="108155"/>
                    <a:pt x="48727" y="107961"/>
                  </a:cubicBezTo>
                  <a:cubicBezTo>
                    <a:pt x="48727" y="107961"/>
                    <a:pt x="48727" y="107572"/>
                    <a:pt x="48727" y="107184"/>
                  </a:cubicBezTo>
                  <a:cubicBezTo>
                    <a:pt x="48000" y="106796"/>
                    <a:pt x="48727" y="104660"/>
                    <a:pt x="48727" y="104660"/>
                  </a:cubicBezTo>
                  <a:cubicBezTo>
                    <a:pt x="49454" y="105436"/>
                    <a:pt x="49454" y="103300"/>
                    <a:pt x="50181" y="102135"/>
                  </a:cubicBezTo>
                  <a:cubicBezTo>
                    <a:pt x="51636" y="101165"/>
                    <a:pt x="52363" y="100388"/>
                    <a:pt x="53090" y="98834"/>
                  </a:cubicBezTo>
                  <a:cubicBezTo>
                    <a:pt x="53818" y="97864"/>
                    <a:pt x="53818" y="97087"/>
                    <a:pt x="53818" y="96893"/>
                  </a:cubicBezTo>
                  <a:cubicBezTo>
                    <a:pt x="54545" y="96699"/>
                    <a:pt x="54545" y="96504"/>
                    <a:pt x="54545" y="96699"/>
                  </a:cubicBezTo>
                  <a:cubicBezTo>
                    <a:pt x="54545" y="97087"/>
                    <a:pt x="56000" y="97864"/>
                    <a:pt x="56000" y="99029"/>
                  </a:cubicBezTo>
                  <a:cubicBezTo>
                    <a:pt x="56727" y="100194"/>
                    <a:pt x="58181" y="102524"/>
                    <a:pt x="58181" y="103689"/>
                  </a:cubicBezTo>
                  <a:cubicBezTo>
                    <a:pt x="58181" y="104854"/>
                    <a:pt x="58181" y="105436"/>
                    <a:pt x="58181" y="106019"/>
                  </a:cubicBezTo>
                  <a:close/>
                  <a:moveTo>
                    <a:pt x="94545" y="44077"/>
                  </a:moveTo>
                  <a:cubicBezTo>
                    <a:pt x="94545" y="44271"/>
                    <a:pt x="93090" y="44854"/>
                    <a:pt x="93090" y="45242"/>
                  </a:cubicBezTo>
                  <a:cubicBezTo>
                    <a:pt x="92363" y="45825"/>
                    <a:pt x="92363" y="46407"/>
                    <a:pt x="92363" y="46990"/>
                  </a:cubicBezTo>
                  <a:cubicBezTo>
                    <a:pt x="92363" y="47572"/>
                    <a:pt x="91636" y="48543"/>
                    <a:pt x="91636" y="48737"/>
                  </a:cubicBezTo>
                  <a:cubicBezTo>
                    <a:pt x="91636" y="48932"/>
                    <a:pt x="91636" y="49126"/>
                    <a:pt x="91636" y="49320"/>
                  </a:cubicBezTo>
                  <a:cubicBezTo>
                    <a:pt x="91636" y="49514"/>
                    <a:pt x="90909" y="49902"/>
                    <a:pt x="90909" y="49514"/>
                  </a:cubicBezTo>
                  <a:cubicBezTo>
                    <a:pt x="90909" y="48932"/>
                    <a:pt x="90909" y="48932"/>
                    <a:pt x="90909" y="48155"/>
                  </a:cubicBezTo>
                  <a:cubicBezTo>
                    <a:pt x="90181" y="47572"/>
                    <a:pt x="89454" y="46990"/>
                    <a:pt x="89454" y="46601"/>
                  </a:cubicBezTo>
                  <a:cubicBezTo>
                    <a:pt x="89454" y="46213"/>
                    <a:pt x="89454" y="45825"/>
                    <a:pt x="88727" y="45631"/>
                  </a:cubicBezTo>
                  <a:cubicBezTo>
                    <a:pt x="88727" y="45242"/>
                    <a:pt x="88727" y="44660"/>
                    <a:pt x="88000" y="44271"/>
                  </a:cubicBezTo>
                  <a:cubicBezTo>
                    <a:pt x="87272" y="44077"/>
                    <a:pt x="86545" y="44077"/>
                    <a:pt x="87272" y="43883"/>
                  </a:cubicBezTo>
                  <a:cubicBezTo>
                    <a:pt x="87272" y="43883"/>
                    <a:pt x="87272" y="43689"/>
                    <a:pt x="87272" y="43495"/>
                  </a:cubicBezTo>
                  <a:cubicBezTo>
                    <a:pt x="86545" y="43300"/>
                    <a:pt x="86545" y="43106"/>
                    <a:pt x="85818" y="42912"/>
                  </a:cubicBezTo>
                  <a:cubicBezTo>
                    <a:pt x="85818" y="42912"/>
                    <a:pt x="85090" y="42718"/>
                    <a:pt x="85090" y="42718"/>
                  </a:cubicBezTo>
                  <a:cubicBezTo>
                    <a:pt x="85090" y="42524"/>
                    <a:pt x="85818" y="42524"/>
                    <a:pt x="85818" y="42524"/>
                  </a:cubicBezTo>
                  <a:cubicBezTo>
                    <a:pt x="86545" y="42524"/>
                    <a:pt x="87272" y="42524"/>
                    <a:pt x="88727" y="42524"/>
                  </a:cubicBezTo>
                  <a:cubicBezTo>
                    <a:pt x="89454" y="42330"/>
                    <a:pt x="89454" y="42330"/>
                    <a:pt x="90181" y="42330"/>
                  </a:cubicBezTo>
                  <a:cubicBezTo>
                    <a:pt x="90909" y="42135"/>
                    <a:pt x="91636" y="42135"/>
                    <a:pt x="91636" y="41941"/>
                  </a:cubicBezTo>
                  <a:cubicBezTo>
                    <a:pt x="91636" y="41747"/>
                    <a:pt x="91636" y="41359"/>
                    <a:pt x="92363" y="41165"/>
                  </a:cubicBezTo>
                  <a:cubicBezTo>
                    <a:pt x="93090" y="40970"/>
                    <a:pt x="93090" y="40582"/>
                    <a:pt x="93090" y="40388"/>
                  </a:cubicBezTo>
                  <a:cubicBezTo>
                    <a:pt x="93090" y="40194"/>
                    <a:pt x="93090" y="39611"/>
                    <a:pt x="93090" y="39417"/>
                  </a:cubicBezTo>
                  <a:cubicBezTo>
                    <a:pt x="93090" y="39223"/>
                    <a:pt x="93090" y="39029"/>
                    <a:pt x="92363" y="38834"/>
                  </a:cubicBezTo>
                  <a:cubicBezTo>
                    <a:pt x="92363" y="38640"/>
                    <a:pt x="91636" y="38446"/>
                    <a:pt x="92363" y="38252"/>
                  </a:cubicBezTo>
                  <a:cubicBezTo>
                    <a:pt x="92363" y="38252"/>
                    <a:pt x="92363" y="38058"/>
                    <a:pt x="93090" y="37864"/>
                  </a:cubicBezTo>
                  <a:cubicBezTo>
                    <a:pt x="93090" y="37864"/>
                    <a:pt x="93090" y="37864"/>
                    <a:pt x="93090" y="37864"/>
                  </a:cubicBezTo>
                  <a:cubicBezTo>
                    <a:pt x="93090" y="37864"/>
                    <a:pt x="93818" y="38640"/>
                    <a:pt x="93818" y="38834"/>
                  </a:cubicBezTo>
                  <a:cubicBezTo>
                    <a:pt x="93818" y="39223"/>
                    <a:pt x="94545" y="40388"/>
                    <a:pt x="94545" y="40582"/>
                  </a:cubicBezTo>
                  <a:cubicBezTo>
                    <a:pt x="95272" y="40776"/>
                    <a:pt x="95272" y="40776"/>
                    <a:pt x="94545" y="40970"/>
                  </a:cubicBezTo>
                  <a:cubicBezTo>
                    <a:pt x="94545" y="41165"/>
                    <a:pt x="93818" y="41165"/>
                    <a:pt x="93818" y="41359"/>
                  </a:cubicBezTo>
                  <a:cubicBezTo>
                    <a:pt x="93818" y="41553"/>
                    <a:pt x="93090" y="41747"/>
                    <a:pt x="93090" y="42135"/>
                  </a:cubicBezTo>
                  <a:cubicBezTo>
                    <a:pt x="93818" y="42330"/>
                    <a:pt x="93818" y="42524"/>
                    <a:pt x="93818" y="42718"/>
                  </a:cubicBezTo>
                  <a:cubicBezTo>
                    <a:pt x="94545" y="42912"/>
                    <a:pt x="94545" y="43300"/>
                    <a:pt x="94545" y="43495"/>
                  </a:cubicBezTo>
                  <a:cubicBezTo>
                    <a:pt x="94545" y="43689"/>
                    <a:pt x="95272" y="43883"/>
                    <a:pt x="95272" y="43883"/>
                  </a:cubicBezTo>
                  <a:cubicBezTo>
                    <a:pt x="95272" y="44077"/>
                    <a:pt x="95272" y="44077"/>
                    <a:pt x="94545" y="44077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4" name="Google Shape;104;p3"/>
            <p:cNvSpPr/>
            <p:nvPr/>
          </p:nvSpPr>
          <p:spPr>
            <a:xfrm flipH="1">
              <a:off x="7909151" y="3190685"/>
              <a:ext cx="283349" cy="91381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7676DE"/>
            </a:solidFill>
            <a:ln w="9525" cap="flat" cmpd="sng">
              <a:solidFill>
                <a:srgbClr val="7676DE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5" name="Google Shape;105;p3"/>
            <p:cNvSpPr/>
            <p:nvPr/>
          </p:nvSpPr>
          <p:spPr>
            <a:xfrm flipH="1">
              <a:off x="2232122" y="2674477"/>
              <a:ext cx="342852" cy="1105721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chemeClr val="dk1"/>
            </a:solidFill>
            <a:ln>
              <a:noFill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06" name="Google Shape;106;p3"/>
            <p:cNvSpPr txBox="1"/>
            <p:nvPr/>
          </p:nvSpPr>
          <p:spPr>
            <a:xfrm>
              <a:off x="213602" y="1920423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Doctors</a:t>
              </a:r>
              <a:endParaRPr/>
            </a:p>
          </p:txBody>
        </p:sp>
        <p:sp>
          <p:nvSpPr>
            <p:cNvPr id="107" name="Google Shape;107;p3"/>
            <p:cNvSpPr txBox="1"/>
            <p:nvPr/>
          </p:nvSpPr>
          <p:spPr>
            <a:xfrm>
              <a:off x="5134691" y="3186148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Allied Health Professionals</a:t>
              </a:r>
              <a:endParaRPr/>
            </a:p>
          </p:txBody>
        </p:sp>
        <p:sp>
          <p:nvSpPr>
            <p:cNvPr id="108" name="Google Shape;108;p3"/>
            <p:cNvSpPr txBox="1"/>
            <p:nvPr/>
          </p:nvSpPr>
          <p:spPr>
            <a:xfrm>
              <a:off x="6896089" y="4203492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Clinical Care Providers</a:t>
              </a:r>
              <a:endParaRPr/>
            </a:p>
          </p:txBody>
        </p:sp>
        <p:sp>
          <p:nvSpPr>
            <p:cNvPr id="109" name="Google Shape;109;p3"/>
            <p:cNvSpPr/>
            <p:nvPr/>
          </p:nvSpPr>
          <p:spPr>
            <a:xfrm>
              <a:off x="3516998" y="2257528"/>
              <a:ext cx="424456" cy="1134738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9439" y="30666"/>
                  </a:moveTo>
                  <a:cubicBezTo>
                    <a:pt x="119439" y="30666"/>
                    <a:pt x="120000" y="30476"/>
                    <a:pt x="120000" y="30285"/>
                  </a:cubicBezTo>
                  <a:cubicBezTo>
                    <a:pt x="120000" y="29904"/>
                    <a:pt x="118317" y="29333"/>
                    <a:pt x="118317" y="29333"/>
                  </a:cubicBezTo>
                  <a:cubicBezTo>
                    <a:pt x="117757" y="29142"/>
                    <a:pt x="117757" y="29142"/>
                    <a:pt x="117757" y="29142"/>
                  </a:cubicBezTo>
                  <a:cubicBezTo>
                    <a:pt x="118317" y="29142"/>
                    <a:pt x="118878" y="28952"/>
                    <a:pt x="118878" y="28761"/>
                  </a:cubicBezTo>
                  <a:cubicBezTo>
                    <a:pt x="118878" y="28380"/>
                    <a:pt x="118317" y="28380"/>
                    <a:pt x="118317" y="28380"/>
                  </a:cubicBezTo>
                  <a:cubicBezTo>
                    <a:pt x="117757" y="28190"/>
                    <a:pt x="118317" y="28000"/>
                    <a:pt x="118317" y="27809"/>
                  </a:cubicBezTo>
                  <a:cubicBezTo>
                    <a:pt x="118878" y="27619"/>
                    <a:pt x="118317" y="27428"/>
                    <a:pt x="117757" y="27047"/>
                  </a:cubicBezTo>
                  <a:cubicBezTo>
                    <a:pt x="117757" y="26857"/>
                    <a:pt x="117757" y="26476"/>
                    <a:pt x="117757" y="26285"/>
                  </a:cubicBezTo>
                  <a:cubicBezTo>
                    <a:pt x="117757" y="26095"/>
                    <a:pt x="117757" y="26095"/>
                    <a:pt x="117757" y="25904"/>
                  </a:cubicBezTo>
                  <a:cubicBezTo>
                    <a:pt x="117757" y="25714"/>
                    <a:pt x="117196" y="25523"/>
                    <a:pt x="117196" y="25333"/>
                  </a:cubicBezTo>
                  <a:cubicBezTo>
                    <a:pt x="117196" y="25142"/>
                    <a:pt x="116635" y="24761"/>
                    <a:pt x="116635" y="24571"/>
                  </a:cubicBezTo>
                  <a:cubicBezTo>
                    <a:pt x="116635" y="24571"/>
                    <a:pt x="116635" y="24571"/>
                    <a:pt x="116635" y="24380"/>
                  </a:cubicBezTo>
                  <a:cubicBezTo>
                    <a:pt x="116635" y="24380"/>
                    <a:pt x="116635" y="24000"/>
                    <a:pt x="117196" y="23809"/>
                  </a:cubicBezTo>
                  <a:cubicBezTo>
                    <a:pt x="117196" y="23619"/>
                    <a:pt x="116635" y="23428"/>
                    <a:pt x="116635" y="23428"/>
                  </a:cubicBezTo>
                  <a:cubicBezTo>
                    <a:pt x="116635" y="23238"/>
                    <a:pt x="116074" y="23238"/>
                    <a:pt x="116074" y="23047"/>
                  </a:cubicBezTo>
                  <a:cubicBezTo>
                    <a:pt x="116074" y="23047"/>
                    <a:pt x="115514" y="22666"/>
                    <a:pt x="114953" y="22666"/>
                  </a:cubicBezTo>
                  <a:cubicBezTo>
                    <a:pt x="114392" y="22476"/>
                    <a:pt x="113271" y="22285"/>
                    <a:pt x="113271" y="22285"/>
                  </a:cubicBezTo>
                  <a:cubicBezTo>
                    <a:pt x="113271" y="22285"/>
                    <a:pt x="112710" y="22285"/>
                    <a:pt x="112149" y="22285"/>
                  </a:cubicBezTo>
                  <a:cubicBezTo>
                    <a:pt x="111028" y="22095"/>
                    <a:pt x="109345" y="21714"/>
                    <a:pt x="108785" y="21714"/>
                  </a:cubicBezTo>
                  <a:cubicBezTo>
                    <a:pt x="107663" y="21714"/>
                    <a:pt x="105981" y="21523"/>
                    <a:pt x="105420" y="21523"/>
                  </a:cubicBezTo>
                  <a:cubicBezTo>
                    <a:pt x="104299" y="21333"/>
                    <a:pt x="104299" y="21333"/>
                    <a:pt x="103738" y="21333"/>
                  </a:cubicBezTo>
                  <a:cubicBezTo>
                    <a:pt x="103177" y="21142"/>
                    <a:pt x="102616" y="21142"/>
                    <a:pt x="102056" y="20952"/>
                  </a:cubicBezTo>
                  <a:cubicBezTo>
                    <a:pt x="101495" y="20952"/>
                    <a:pt x="100934" y="20952"/>
                    <a:pt x="100373" y="20952"/>
                  </a:cubicBezTo>
                  <a:cubicBezTo>
                    <a:pt x="99813" y="20761"/>
                    <a:pt x="99252" y="20761"/>
                    <a:pt x="98130" y="20380"/>
                  </a:cubicBezTo>
                  <a:cubicBezTo>
                    <a:pt x="97570" y="20000"/>
                    <a:pt x="95887" y="19428"/>
                    <a:pt x="95327" y="19238"/>
                  </a:cubicBezTo>
                  <a:cubicBezTo>
                    <a:pt x="94205" y="19047"/>
                    <a:pt x="93644" y="18857"/>
                    <a:pt x="93644" y="18666"/>
                  </a:cubicBezTo>
                  <a:cubicBezTo>
                    <a:pt x="93644" y="18666"/>
                    <a:pt x="92523" y="18285"/>
                    <a:pt x="91962" y="17904"/>
                  </a:cubicBezTo>
                  <a:cubicBezTo>
                    <a:pt x="91401" y="17523"/>
                    <a:pt x="90841" y="17714"/>
                    <a:pt x="90280" y="17523"/>
                  </a:cubicBezTo>
                  <a:cubicBezTo>
                    <a:pt x="90280" y="17523"/>
                    <a:pt x="90280" y="17523"/>
                    <a:pt x="90280" y="17333"/>
                  </a:cubicBezTo>
                  <a:cubicBezTo>
                    <a:pt x="90280" y="17142"/>
                    <a:pt x="90280" y="16571"/>
                    <a:pt x="90280" y="16380"/>
                  </a:cubicBezTo>
                  <a:cubicBezTo>
                    <a:pt x="90280" y="16190"/>
                    <a:pt x="91401" y="15047"/>
                    <a:pt x="91401" y="14666"/>
                  </a:cubicBezTo>
                  <a:cubicBezTo>
                    <a:pt x="91401" y="14476"/>
                    <a:pt x="91401" y="14666"/>
                    <a:pt x="91962" y="14476"/>
                  </a:cubicBezTo>
                  <a:cubicBezTo>
                    <a:pt x="93084" y="14095"/>
                    <a:pt x="93644" y="13714"/>
                    <a:pt x="93644" y="13333"/>
                  </a:cubicBezTo>
                  <a:cubicBezTo>
                    <a:pt x="94205" y="12952"/>
                    <a:pt x="94205" y="12000"/>
                    <a:pt x="94205" y="11619"/>
                  </a:cubicBezTo>
                  <a:cubicBezTo>
                    <a:pt x="94766" y="11238"/>
                    <a:pt x="94766" y="11428"/>
                    <a:pt x="95327" y="11428"/>
                  </a:cubicBezTo>
                  <a:cubicBezTo>
                    <a:pt x="95887" y="11428"/>
                    <a:pt x="96448" y="11238"/>
                    <a:pt x="97009" y="11238"/>
                  </a:cubicBezTo>
                  <a:cubicBezTo>
                    <a:pt x="97570" y="11047"/>
                    <a:pt x="98130" y="10476"/>
                    <a:pt x="98691" y="9904"/>
                  </a:cubicBezTo>
                  <a:cubicBezTo>
                    <a:pt x="99252" y="9333"/>
                    <a:pt x="99252" y="8761"/>
                    <a:pt x="99252" y="8571"/>
                  </a:cubicBezTo>
                  <a:cubicBezTo>
                    <a:pt x="99252" y="8380"/>
                    <a:pt x="99252" y="8000"/>
                    <a:pt x="99813" y="7809"/>
                  </a:cubicBezTo>
                  <a:cubicBezTo>
                    <a:pt x="99813" y="7428"/>
                    <a:pt x="99813" y="7238"/>
                    <a:pt x="99813" y="7238"/>
                  </a:cubicBezTo>
                  <a:cubicBezTo>
                    <a:pt x="99252" y="7047"/>
                    <a:pt x="99252" y="7047"/>
                    <a:pt x="98691" y="7047"/>
                  </a:cubicBezTo>
                  <a:cubicBezTo>
                    <a:pt x="98691" y="7047"/>
                    <a:pt x="98130" y="7238"/>
                    <a:pt x="98130" y="7238"/>
                  </a:cubicBezTo>
                  <a:cubicBezTo>
                    <a:pt x="97570" y="7428"/>
                    <a:pt x="97570" y="7428"/>
                    <a:pt x="97570" y="7428"/>
                  </a:cubicBezTo>
                  <a:cubicBezTo>
                    <a:pt x="97570" y="7428"/>
                    <a:pt x="97009" y="7428"/>
                    <a:pt x="97009" y="7047"/>
                  </a:cubicBezTo>
                  <a:cubicBezTo>
                    <a:pt x="97009" y="5142"/>
                    <a:pt x="95887" y="3809"/>
                    <a:pt x="95327" y="3238"/>
                  </a:cubicBezTo>
                  <a:cubicBezTo>
                    <a:pt x="94766" y="2476"/>
                    <a:pt x="89158" y="380"/>
                    <a:pt x="84672" y="380"/>
                  </a:cubicBezTo>
                  <a:cubicBezTo>
                    <a:pt x="79065" y="190"/>
                    <a:pt x="77943" y="0"/>
                    <a:pt x="71214" y="1523"/>
                  </a:cubicBezTo>
                  <a:cubicBezTo>
                    <a:pt x="64485" y="2857"/>
                    <a:pt x="65607" y="6476"/>
                    <a:pt x="65607" y="6857"/>
                  </a:cubicBezTo>
                  <a:cubicBezTo>
                    <a:pt x="65607" y="7047"/>
                    <a:pt x="65607" y="7619"/>
                    <a:pt x="65607" y="7809"/>
                  </a:cubicBezTo>
                  <a:cubicBezTo>
                    <a:pt x="65046" y="7809"/>
                    <a:pt x="65607" y="8000"/>
                    <a:pt x="65046" y="8000"/>
                  </a:cubicBezTo>
                  <a:cubicBezTo>
                    <a:pt x="65046" y="8000"/>
                    <a:pt x="65046" y="7809"/>
                    <a:pt x="64485" y="7809"/>
                  </a:cubicBezTo>
                  <a:cubicBezTo>
                    <a:pt x="64485" y="7619"/>
                    <a:pt x="63925" y="7619"/>
                    <a:pt x="63925" y="7619"/>
                  </a:cubicBezTo>
                  <a:cubicBezTo>
                    <a:pt x="63364" y="7619"/>
                    <a:pt x="63364" y="7809"/>
                    <a:pt x="63364" y="8000"/>
                  </a:cubicBezTo>
                  <a:cubicBezTo>
                    <a:pt x="63364" y="8190"/>
                    <a:pt x="63364" y="8380"/>
                    <a:pt x="63364" y="8571"/>
                  </a:cubicBezTo>
                  <a:cubicBezTo>
                    <a:pt x="63925" y="8761"/>
                    <a:pt x="63925" y="8952"/>
                    <a:pt x="63925" y="9142"/>
                  </a:cubicBezTo>
                  <a:cubicBezTo>
                    <a:pt x="63925" y="9333"/>
                    <a:pt x="63925" y="9904"/>
                    <a:pt x="64485" y="10285"/>
                  </a:cubicBezTo>
                  <a:cubicBezTo>
                    <a:pt x="64485" y="10476"/>
                    <a:pt x="64485" y="10666"/>
                    <a:pt x="65046" y="11047"/>
                  </a:cubicBezTo>
                  <a:cubicBezTo>
                    <a:pt x="65607" y="11428"/>
                    <a:pt x="66168" y="11619"/>
                    <a:pt x="66728" y="11619"/>
                  </a:cubicBezTo>
                  <a:cubicBezTo>
                    <a:pt x="67289" y="11809"/>
                    <a:pt x="67850" y="11809"/>
                    <a:pt x="67850" y="11809"/>
                  </a:cubicBezTo>
                  <a:cubicBezTo>
                    <a:pt x="68411" y="11809"/>
                    <a:pt x="68411" y="11809"/>
                    <a:pt x="68411" y="11809"/>
                  </a:cubicBezTo>
                  <a:cubicBezTo>
                    <a:pt x="68411" y="12000"/>
                    <a:pt x="68411" y="12380"/>
                    <a:pt x="68971" y="12952"/>
                  </a:cubicBezTo>
                  <a:cubicBezTo>
                    <a:pt x="68971" y="13523"/>
                    <a:pt x="69532" y="13714"/>
                    <a:pt x="69532" y="13714"/>
                  </a:cubicBezTo>
                  <a:cubicBezTo>
                    <a:pt x="69532" y="13904"/>
                    <a:pt x="69532" y="13904"/>
                    <a:pt x="69532" y="14285"/>
                  </a:cubicBezTo>
                  <a:cubicBezTo>
                    <a:pt x="70093" y="14666"/>
                    <a:pt x="69532" y="15047"/>
                    <a:pt x="69532" y="15238"/>
                  </a:cubicBezTo>
                  <a:cubicBezTo>
                    <a:pt x="69532" y="15619"/>
                    <a:pt x="68971" y="15809"/>
                    <a:pt x="68971" y="15809"/>
                  </a:cubicBezTo>
                  <a:cubicBezTo>
                    <a:pt x="68971" y="15809"/>
                    <a:pt x="68971" y="15809"/>
                    <a:pt x="68411" y="15619"/>
                  </a:cubicBezTo>
                  <a:cubicBezTo>
                    <a:pt x="67850" y="15619"/>
                    <a:pt x="67850" y="15619"/>
                    <a:pt x="66728" y="15809"/>
                  </a:cubicBezTo>
                  <a:cubicBezTo>
                    <a:pt x="65607" y="15809"/>
                    <a:pt x="63925" y="16190"/>
                    <a:pt x="62803" y="16380"/>
                  </a:cubicBezTo>
                  <a:cubicBezTo>
                    <a:pt x="61121" y="16571"/>
                    <a:pt x="59439" y="16952"/>
                    <a:pt x="58878" y="17142"/>
                  </a:cubicBezTo>
                  <a:cubicBezTo>
                    <a:pt x="57757" y="17142"/>
                    <a:pt x="57757" y="17142"/>
                    <a:pt x="57196" y="17333"/>
                  </a:cubicBezTo>
                  <a:cubicBezTo>
                    <a:pt x="56635" y="17523"/>
                    <a:pt x="56635" y="17333"/>
                    <a:pt x="56635" y="17333"/>
                  </a:cubicBezTo>
                  <a:cubicBezTo>
                    <a:pt x="56074" y="17333"/>
                    <a:pt x="55514" y="17333"/>
                    <a:pt x="54953" y="17333"/>
                  </a:cubicBezTo>
                  <a:cubicBezTo>
                    <a:pt x="54392" y="17333"/>
                    <a:pt x="54392" y="17333"/>
                    <a:pt x="53831" y="17333"/>
                  </a:cubicBezTo>
                  <a:cubicBezTo>
                    <a:pt x="53271" y="17523"/>
                    <a:pt x="53271" y="17523"/>
                    <a:pt x="52710" y="17523"/>
                  </a:cubicBezTo>
                  <a:cubicBezTo>
                    <a:pt x="52149" y="17523"/>
                    <a:pt x="50467" y="17333"/>
                    <a:pt x="49345" y="17333"/>
                  </a:cubicBezTo>
                  <a:cubicBezTo>
                    <a:pt x="48224" y="17333"/>
                    <a:pt x="45981" y="17333"/>
                    <a:pt x="45420" y="17333"/>
                  </a:cubicBezTo>
                  <a:cubicBezTo>
                    <a:pt x="44859" y="17333"/>
                    <a:pt x="44299" y="17333"/>
                    <a:pt x="43738" y="17333"/>
                  </a:cubicBezTo>
                  <a:cubicBezTo>
                    <a:pt x="43177" y="17333"/>
                    <a:pt x="42056" y="17333"/>
                    <a:pt x="40934" y="17523"/>
                  </a:cubicBezTo>
                  <a:cubicBezTo>
                    <a:pt x="40373" y="17714"/>
                    <a:pt x="39252" y="18095"/>
                    <a:pt x="38691" y="18095"/>
                  </a:cubicBezTo>
                  <a:cubicBezTo>
                    <a:pt x="38691" y="18285"/>
                    <a:pt x="38130" y="18666"/>
                    <a:pt x="38130" y="18857"/>
                  </a:cubicBezTo>
                  <a:cubicBezTo>
                    <a:pt x="37570" y="18857"/>
                    <a:pt x="37570" y="19619"/>
                    <a:pt x="37570" y="19809"/>
                  </a:cubicBezTo>
                  <a:cubicBezTo>
                    <a:pt x="37570" y="20190"/>
                    <a:pt x="37570" y="20000"/>
                    <a:pt x="37009" y="20571"/>
                  </a:cubicBezTo>
                  <a:cubicBezTo>
                    <a:pt x="36448" y="21333"/>
                    <a:pt x="35887" y="22476"/>
                    <a:pt x="35327" y="23047"/>
                  </a:cubicBezTo>
                  <a:cubicBezTo>
                    <a:pt x="35327" y="23428"/>
                    <a:pt x="34205" y="24761"/>
                    <a:pt x="34205" y="25523"/>
                  </a:cubicBezTo>
                  <a:cubicBezTo>
                    <a:pt x="33644" y="26285"/>
                    <a:pt x="33084" y="27428"/>
                    <a:pt x="32523" y="28000"/>
                  </a:cubicBezTo>
                  <a:cubicBezTo>
                    <a:pt x="32523" y="28761"/>
                    <a:pt x="31962" y="29904"/>
                    <a:pt x="31962" y="30476"/>
                  </a:cubicBezTo>
                  <a:cubicBezTo>
                    <a:pt x="31962" y="31238"/>
                    <a:pt x="32523" y="32571"/>
                    <a:pt x="32523" y="33333"/>
                  </a:cubicBezTo>
                  <a:cubicBezTo>
                    <a:pt x="32523" y="33904"/>
                    <a:pt x="33084" y="35047"/>
                    <a:pt x="33644" y="35428"/>
                  </a:cubicBezTo>
                  <a:cubicBezTo>
                    <a:pt x="34205" y="36000"/>
                    <a:pt x="34205" y="36380"/>
                    <a:pt x="34205" y="36571"/>
                  </a:cubicBezTo>
                  <a:cubicBezTo>
                    <a:pt x="34766" y="36571"/>
                    <a:pt x="34766" y="36952"/>
                    <a:pt x="34766" y="36952"/>
                  </a:cubicBezTo>
                  <a:cubicBezTo>
                    <a:pt x="35327" y="37142"/>
                    <a:pt x="35327" y="37142"/>
                    <a:pt x="35887" y="37333"/>
                  </a:cubicBezTo>
                  <a:cubicBezTo>
                    <a:pt x="36448" y="37523"/>
                    <a:pt x="35887" y="37523"/>
                    <a:pt x="36448" y="37523"/>
                  </a:cubicBezTo>
                  <a:cubicBezTo>
                    <a:pt x="36448" y="37714"/>
                    <a:pt x="36448" y="37904"/>
                    <a:pt x="37009" y="37904"/>
                  </a:cubicBezTo>
                  <a:cubicBezTo>
                    <a:pt x="37009" y="37904"/>
                    <a:pt x="37009" y="37904"/>
                    <a:pt x="37570" y="37904"/>
                  </a:cubicBezTo>
                  <a:cubicBezTo>
                    <a:pt x="37570" y="37904"/>
                    <a:pt x="38130" y="38095"/>
                    <a:pt x="38691" y="38285"/>
                  </a:cubicBezTo>
                  <a:cubicBezTo>
                    <a:pt x="38691" y="38285"/>
                    <a:pt x="38691" y="38285"/>
                    <a:pt x="38691" y="38285"/>
                  </a:cubicBezTo>
                  <a:cubicBezTo>
                    <a:pt x="38691" y="38476"/>
                    <a:pt x="39252" y="38857"/>
                    <a:pt x="39252" y="38857"/>
                  </a:cubicBezTo>
                  <a:cubicBezTo>
                    <a:pt x="39252" y="39047"/>
                    <a:pt x="39252" y="39047"/>
                    <a:pt x="39252" y="39428"/>
                  </a:cubicBezTo>
                  <a:cubicBezTo>
                    <a:pt x="39252" y="39619"/>
                    <a:pt x="39252" y="39619"/>
                    <a:pt x="39813" y="39619"/>
                  </a:cubicBezTo>
                  <a:cubicBezTo>
                    <a:pt x="40373" y="39619"/>
                    <a:pt x="40373" y="39619"/>
                    <a:pt x="40373" y="39619"/>
                  </a:cubicBezTo>
                  <a:cubicBezTo>
                    <a:pt x="40934" y="39619"/>
                    <a:pt x="40934" y="39619"/>
                    <a:pt x="40934" y="39619"/>
                  </a:cubicBezTo>
                  <a:cubicBezTo>
                    <a:pt x="40934" y="39809"/>
                    <a:pt x="40934" y="40000"/>
                    <a:pt x="41495" y="40000"/>
                  </a:cubicBezTo>
                  <a:cubicBezTo>
                    <a:pt x="41495" y="40000"/>
                    <a:pt x="42056" y="40000"/>
                    <a:pt x="42056" y="39809"/>
                  </a:cubicBezTo>
                  <a:cubicBezTo>
                    <a:pt x="42616" y="39809"/>
                    <a:pt x="42616" y="39809"/>
                    <a:pt x="42616" y="40000"/>
                  </a:cubicBezTo>
                  <a:cubicBezTo>
                    <a:pt x="42616" y="40190"/>
                    <a:pt x="43177" y="40571"/>
                    <a:pt x="43177" y="40952"/>
                  </a:cubicBezTo>
                  <a:cubicBezTo>
                    <a:pt x="43177" y="41523"/>
                    <a:pt x="43177" y="41523"/>
                    <a:pt x="43177" y="41714"/>
                  </a:cubicBezTo>
                  <a:cubicBezTo>
                    <a:pt x="43177" y="41904"/>
                    <a:pt x="43177" y="42476"/>
                    <a:pt x="43177" y="42666"/>
                  </a:cubicBezTo>
                  <a:cubicBezTo>
                    <a:pt x="43177" y="42857"/>
                    <a:pt x="43177" y="42857"/>
                    <a:pt x="42616" y="42857"/>
                  </a:cubicBezTo>
                  <a:cubicBezTo>
                    <a:pt x="42616" y="43047"/>
                    <a:pt x="42056" y="43047"/>
                    <a:pt x="41495" y="43047"/>
                  </a:cubicBezTo>
                  <a:cubicBezTo>
                    <a:pt x="41495" y="43238"/>
                    <a:pt x="40934" y="43238"/>
                    <a:pt x="40934" y="43428"/>
                  </a:cubicBezTo>
                  <a:cubicBezTo>
                    <a:pt x="40934" y="43619"/>
                    <a:pt x="40934" y="44000"/>
                    <a:pt x="40934" y="44380"/>
                  </a:cubicBezTo>
                  <a:cubicBezTo>
                    <a:pt x="40934" y="44761"/>
                    <a:pt x="40934" y="45333"/>
                    <a:pt x="40934" y="45523"/>
                  </a:cubicBezTo>
                  <a:cubicBezTo>
                    <a:pt x="40934" y="45523"/>
                    <a:pt x="40934" y="45523"/>
                    <a:pt x="40373" y="45904"/>
                  </a:cubicBezTo>
                  <a:cubicBezTo>
                    <a:pt x="40373" y="46285"/>
                    <a:pt x="40373" y="47619"/>
                    <a:pt x="40373" y="48000"/>
                  </a:cubicBezTo>
                  <a:cubicBezTo>
                    <a:pt x="40373" y="48190"/>
                    <a:pt x="39813" y="49333"/>
                    <a:pt x="39252" y="49904"/>
                  </a:cubicBezTo>
                  <a:cubicBezTo>
                    <a:pt x="39252" y="50285"/>
                    <a:pt x="38691" y="51238"/>
                    <a:pt x="38691" y="51619"/>
                  </a:cubicBezTo>
                  <a:cubicBezTo>
                    <a:pt x="38691" y="52000"/>
                    <a:pt x="38691" y="53714"/>
                    <a:pt x="38691" y="54095"/>
                  </a:cubicBezTo>
                  <a:cubicBezTo>
                    <a:pt x="38691" y="54476"/>
                    <a:pt x="38130" y="56190"/>
                    <a:pt x="38130" y="56571"/>
                  </a:cubicBezTo>
                  <a:cubicBezTo>
                    <a:pt x="37570" y="56761"/>
                    <a:pt x="37570" y="57333"/>
                    <a:pt x="37570" y="57714"/>
                  </a:cubicBezTo>
                  <a:cubicBezTo>
                    <a:pt x="37570" y="57904"/>
                    <a:pt x="37570" y="57904"/>
                    <a:pt x="38130" y="57904"/>
                  </a:cubicBezTo>
                  <a:cubicBezTo>
                    <a:pt x="38691" y="57904"/>
                    <a:pt x="38691" y="57904"/>
                    <a:pt x="39252" y="57904"/>
                  </a:cubicBezTo>
                  <a:cubicBezTo>
                    <a:pt x="39813" y="57904"/>
                    <a:pt x="39252" y="57904"/>
                    <a:pt x="39252" y="58095"/>
                  </a:cubicBezTo>
                  <a:cubicBezTo>
                    <a:pt x="39252" y="58095"/>
                    <a:pt x="39252" y="58285"/>
                    <a:pt x="38691" y="58666"/>
                  </a:cubicBezTo>
                  <a:cubicBezTo>
                    <a:pt x="38691" y="58857"/>
                    <a:pt x="38130" y="59047"/>
                    <a:pt x="38130" y="59238"/>
                  </a:cubicBezTo>
                  <a:cubicBezTo>
                    <a:pt x="38130" y="59428"/>
                    <a:pt x="37570" y="59619"/>
                    <a:pt x="37570" y="59809"/>
                  </a:cubicBezTo>
                  <a:cubicBezTo>
                    <a:pt x="37570" y="59809"/>
                    <a:pt x="37570" y="60000"/>
                    <a:pt x="37570" y="60190"/>
                  </a:cubicBezTo>
                  <a:cubicBezTo>
                    <a:pt x="37570" y="60190"/>
                    <a:pt x="37009" y="60380"/>
                    <a:pt x="37570" y="60571"/>
                  </a:cubicBezTo>
                  <a:cubicBezTo>
                    <a:pt x="37570" y="60571"/>
                    <a:pt x="37570" y="60952"/>
                    <a:pt x="37570" y="61333"/>
                  </a:cubicBezTo>
                  <a:cubicBezTo>
                    <a:pt x="37009" y="61714"/>
                    <a:pt x="37009" y="61714"/>
                    <a:pt x="36448" y="61904"/>
                  </a:cubicBezTo>
                  <a:cubicBezTo>
                    <a:pt x="36448" y="62095"/>
                    <a:pt x="36448" y="62285"/>
                    <a:pt x="36448" y="62476"/>
                  </a:cubicBezTo>
                  <a:cubicBezTo>
                    <a:pt x="36448" y="62476"/>
                    <a:pt x="37009" y="62666"/>
                    <a:pt x="37009" y="62857"/>
                  </a:cubicBezTo>
                  <a:cubicBezTo>
                    <a:pt x="37009" y="62857"/>
                    <a:pt x="36448" y="63047"/>
                    <a:pt x="36448" y="63047"/>
                  </a:cubicBezTo>
                  <a:cubicBezTo>
                    <a:pt x="36448" y="63238"/>
                    <a:pt x="36448" y="63809"/>
                    <a:pt x="36448" y="64000"/>
                  </a:cubicBezTo>
                  <a:cubicBezTo>
                    <a:pt x="36448" y="64000"/>
                    <a:pt x="35887" y="64190"/>
                    <a:pt x="35887" y="64571"/>
                  </a:cubicBezTo>
                  <a:cubicBezTo>
                    <a:pt x="35327" y="64761"/>
                    <a:pt x="35327" y="64952"/>
                    <a:pt x="35327" y="65142"/>
                  </a:cubicBezTo>
                  <a:cubicBezTo>
                    <a:pt x="35887" y="65333"/>
                    <a:pt x="35327" y="65523"/>
                    <a:pt x="35327" y="65904"/>
                  </a:cubicBezTo>
                  <a:cubicBezTo>
                    <a:pt x="35327" y="66095"/>
                    <a:pt x="34766" y="66476"/>
                    <a:pt x="34766" y="66476"/>
                  </a:cubicBezTo>
                  <a:cubicBezTo>
                    <a:pt x="34766" y="66666"/>
                    <a:pt x="34766" y="67238"/>
                    <a:pt x="34205" y="67619"/>
                  </a:cubicBezTo>
                  <a:cubicBezTo>
                    <a:pt x="34205" y="68190"/>
                    <a:pt x="33084" y="69714"/>
                    <a:pt x="33084" y="70476"/>
                  </a:cubicBezTo>
                  <a:cubicBezTo>
                    <a:pt x="33084" y="71047"/>
                    <a:pt x="32523" y="71809"/>
                    <a:pt x="32523" y="72761"/>
                  </a:cubicBezTo>
                  <a:cubicBezTo>
                    <a:pt x="31962" y="73714"/>
                    <a:pt x="31962" y="74476"/>
                    <a:pt x="31962" y="75047"/>
                  </a:cubicBezTo>
                  <a:cubicBezTo>
                    <a:pt x="31401" y="75428"/>
                    <a:pt x="31401" y="77523"/>
                    <a:pt x="31401" y="78476"/>
                  </a:cubicBezTo>
                  <a:cubicBezTo>
                    <a:pt x="31401" y="79238"/>
                    <a:pt x="31401" y="80380"/>
                    <a:pt x="31401" y="80571"/>
                  </a:cubicBezTo>
                  <a:cubicBezTo>
                    <a:pt x="31401" y="80761"/>
                    <a:pt x="31401" y="80952"/>
                    <a:pt x="30841" y="80952"/>
                  </a:cubicBezTo>
                  <a:cubicBezTo>
                    <a:pt x="30841" y="81142"/>
                    <a:pt x="30841" y="81523"/>
                    <a:pt x="30841" y="82095"/>
                  </a:cubicBezTo>
                  <a:cubicBezTo>
                    <a:pt x="30280" y="82476"/>
                    <a:pt x="29719" y="83809"/>
                    <a:pt x="29719" y="84000"/>
                  </a:cubicBezTo>
                  <a:cubicBezTo>
                    <a:pt x="29719" y="84190"/>
                    <a:pt x="29719" y="84571"/>
                    <a:pt x="29158" y="84952"/>
                  </a:cubicBezTo>
                  <a:cubicBezTo>
                    <a:pt x="28598" y="85333"/>
                    <a:pt x="28037" y="86095"/>
                    <a:pt x="27476" y="86285"/>
                  </a:cubicBezTo>
                  <a:cubicBezTo>
                    <a:pt x="27476" y="86476"/>
                    <a:pt x="26915" y="87428"/>
                    <a:pt x="26355" y="88000"/>
                  </a:cubicBezTo>
                  <a:cubicBezTo>
                    <a:pt x="26355" y="88571"/>
                    <a:pt x="25794" y="89333"/>
                    <a:pt x="25794" y="89523"/>
                  </a:cubicBezTo>
                  <a:cubicBezTo>
                    <a:pt x="25794" y="89904"/>
                    <a:pt x="25233" y="89904"/>
                    <a:pt x="25233" y="90095"/>
                  </a:cubicBezTo>
                  <a:cubicBezTo>
                    <a:pt x="24672" y="90476"/>
                    <a:pt x="24672" y="90666"/>
                    <a:pt x="24672" y="90857"/>
                  </a:cubicBezTo>
                  <a:cubicBezTo>
                    <a:pt x="24672" y="91047"/>
                    <a:pt x="24672" y="91238"/>
                    <a:pt x="24672" y="91619"/>
                  </a:cubicBezTo>
                  <a:cubicBezTo>
                    <a:pt x="24112" y="91809"/>
                    <a:pt x="24112" y="92380"/>
                    <a:pt x="23551" y="92761"/>
                  </a:cubicBezTo>
                  <a:cubicBezTo>
                    <a:pt x="23551" y="93142"/>
                    <a:pt x="22990" y="93904"/>
                    <a:pt x="22429" y="94285"/>
                  </a:cubicBezTo>
                  <a:cubicBezTo>
                    <a:pt x="22429" y="94666"/>
                    <a:pt x="21869" y="95238"/>
                    <a:pt x="21869" y="95619"/>
                  </a:cubicBezTo>
                  <a:cubicBezTo>
                    <a:pt x="21308" y="96000"/>
                    <a:pt x="21308" y="96761"/>
                    <a:pt x="21308" y="97142"/>
                  </a:cubicBezTo>
                  <a:cubicBezTo>
                    <a:pt x="21308" y="97333"/>
                    <a:pt x="20186" y="98285"/>
                    <a:pt x="20186" y="98857"/>
                  </a:cubicBezTo>
                  <a:cubicBezTo>
                    <a:pt x="19626" y="99619"/>
                    <a:pt x="18504" y="100952"/>
                    <a:pt x="18504" y="101523"/>
                  </a:cubicBezTo>
                  <a:cubicBezTo>
                    <a:pt x="17943" y="101904"/>
                    <a:pt x="17383" y="102666"/>
                    <a:pt x="17383" y="103047"/>
                  </a:cubicBezTo>
                  <a:cubicBezTo>
                    <a:pt x="16822" y="103238"/>
                    <a:pt x="16261" y="104000"/>
                    <a:pt x="16261" y="104190"/>
                  </a:cubicBezTo>
                  <a:cubicBezTo>
                    <a:pt x="16261" y="104380"/>
                    <a:pt x="16261" y="104571"/>
                    <a:pt x="15700" y="104761"/>
                  </a:cubicBezTo>
                  <a:cubicBezTo>
                    <a:pt x="15700" y="104952"/>
                    <a:pt x="15140" y="105523"/>
                    <a:pt x="14579" y="105714"/>
                  </a:cubicBezTo>
                  <a:cubicBezTo>
                    <a:pt x="14579" y="106095"/>
                    <a:pt x="13457" y="107428"/>
                    <a:pt x="12897" y="108000"/>
                  </a:cubicBezTo>
                  <a:cubicBezTo>
                    <a:pt x="12336" y="108571"/>
                    <a:pt x="11775" y="108952"/>
                    <a:pt x="11214" y="109523"/>
                  </a:cubicBezTo>
                  <a:cubicBezTo>
                    <a:pt x="10654" y="109904"/>
                    <a:pt x="10093" y="110476"/>
                    <a:pt x="10093" y="110666"/>
                  </a:cubicBezTo>
                  <a:cubicBezTo>
                    <a:pt x="10093" y="111047"/>
                    <a:pt x="10093" y="111809"/>
                    <a:pt x="10093" y="112000"/>
                  </a:cubicBezTo>
                  <a:cubicBezTo>
                    <a:pt x="10093" y="112190"/>
                    <a:pt x="10093" y="112952"/>
                    <a:pt x="10093" y="113142"/>
                  </a:cubicBezTo>
                  <a:cubicBezTo>
                    <a:pt x="9532" y="113333"/>
                    <a:pt x="9532" y="113904"/>
                    <a:pt x="9532" y="114095"/>
                  </a:cubicBezTo>
                  <a:cubicBezTo>
                    <a:pt x="9532" y="114285"/>
                    <a:pt x="9532" y="114476"/>
                    <a:pt x="9532" y="114666"/>
                  </a:cubicBezTo>
                  <a:cubicBezTo>
                    <a:pt x="9532" y="114666"/>
                    <a:pt x="8971" y="114857"/>
                    <a:pt x="9532" y="114857"/>
                  </a:cubicBezTo>
                  <a:cubicBezTo>
                    <a:pt x="9532" y="115047"/>
                    <a:pt x="9532" y="115047"/>
                    <a:pt x="8971" y="115047"/>
                  </a:cubicBezTo>
                  <a:cubicBezTo>
                    <a:pt x="8411" y="115238"/>
                    <a:pt x="8411" y="115619"/>
                    <a:pt x="8411" y="115619"/>
                  </a:cubicBezTo>
                  <a:cubicBezTo>
                    <a:pt x="8411" y="115809"/>
                    <a:pt x="8411" y="115809"/>
                    <a:pt x="8411" y="115809"/>
                  </a:cubicBezTo>
                  <a:cubicBezTo>
                    <a:pt x="7850" y="116000"/>
                    <a:pt x="7850" y="116000"/>
                    <a:pt x="7289" y="116000"/>
                  </a:cubicBezTo>
                  <a:cubicBezTo>
                    <a:pt x="7289" y="116000"/>
                    <a:pt x="6728" y="116190"/>
                    <a:pt x="6168" y="116380"/>
                  </a:cubicBezTo>
                  <a:cubicBezTo>
                    <a:pt x="6168" y="116380"/>
                    <a:pt x="6168" y="116571"/>
                    <a:pt x="6168" y="116571"/>
                  </a:cubicBezTo>
                  <a:cubicBezTo>
                    <a:pt x="5607" y="116761"/>
                    <a:pt x="5607" y="116761"/>
                    <a:pt x="5607" y="116761"/>
                  </a:cubicBezTo>
                  <a:cubicBezTo>
                    <a:pt x="5046" y="116761"/>
                    <a:pt x="4485" y="116952"/>
                    <a:pt x="4485" y="116952"/>
                  </a:cubicBezTo>
                  <a:cubicBezTo>
                    <a:pt x="4485" y="117142"/>
                    <a:pt x="3925" y="117142"/>
                    <a:pt x="3925" y="117142"/>
                  </a:cubicBezTo>
                  <a:cubicBezTo>
                    <a:pt x="3925" y="117333"/>
                    <a:pt x="3364" y="117333"/>
                    <a:pt x="2803" y="117523"/>
                  </a:cubicBezTo>
                  <a:cubicBezTo>
                    <a:pt x="2803" y="117714"/>
                    <a:pt x="2803" y="117714"/>
                    <a:pt x="2242" y="117714"/>
                  </a:cubicBezTo>
                  <a:cubicBezTo>
                    <a:pt x="2242" y="117714"/>
                    <a:pt x="1682" y="117904"/>
                    <a:pt x="1682" y="118095"/>
                  </a:cubicBezTo>
                  <a:cubicBezTo>
                    <a:pt x="1121" y="118285"/>
                    <a:pt x="560" y="118476"/>
                    <a:pt x="560" y="118666"/>
                  </a:cubicBezTo>
                  <a:cubicBezTo>
                    <a:pt x="0" y="118666"/>
                    <a:pt x="560" y="118666"/>
                    <a:pt x="560" y="118666"/>
                  </a:cubicBezTo>
                  <a:cubicBezTo>
                    <a:pt x="560" y="118857"/>
                    <a:pt x="560" y="118857"/>
                    <a:pt x="560" y="119047"/>
                  </a:cubicBezTo>
                  <a:cubicBezTo>
                    <a:pt x="1121" y="119047"/>
                    <a:pt x="1121" y="119047"/>
                    <a:pt x="1121" y="119047"/>
                  </a:cubicBezTo>
                  <a:cubicBezTo>
                    <a:pt x="1121" y="119238"/>
                    <a:pt x="1121" y="119428"/>
                    <a:pt x="1121" y="119428"/>
                  </a:cubicBezTo>
                  <a:cubicBezTo>
                    <a:pt x="1682" y="119428"/>
                    <a:pt x="1682" y="119619"/>
                    <a:pt x="1682" y="119619"/>
                  </a:cubicBezTo>
                  <a:cubicBezTo>
                    <a:pt x="1682" y="119809"/>
                    <a:pt x="2803" y="119809"/>
                    <a:pt x="3364" y="119809"/>
                  </a:cubicBezTo>
                  <a:cubicBezTo>
                    <a:pt x="4485" y="120000"/>
                    <a:pt x="5607" y="120000"/>
                    <a:pt x="6728" y="120000"/>
                  </a:cubicBezTo>
                  <a:cubicBezTo>
                    <a:pt x="7850" y="120000"/>
                    <a:pt x="9532" y="120000"/>
                    <a:pt x="10654" y="119809"/>
                  </a:cubicBezTo>
                  <a:cubicBezTo>
                    <a:pt x="11775" y="119809"/>
                    <a:pt x="14018" y="119619"/>
                    <a:pt x="15140" y="119428"/>
                  </a:cubicBezTo>
                  <a:cubicBezTo>
                    <a:pt x="16261" y="119238"/>
                    <a:pt x="17383" y="119238"/>
                    <a:pt x="18504" y="119047"/>
                  </a:cubicBezTo>
                  <a:cubicBezTo>
                    <a:pt x="19626" y="119047"/>
                    <a:pt x="20747" y="118857"/>
                    <a:pt x="21308" y="118666"/>
                  </a:cubicBezTo>
                  <a:cubicBezTo>
                    <a:pt x="21869" y="118476"/>
                    <a:pt x="21308" y="117904"/>
                    <a:pt x="21308" y="117714"/>
                  </a:cubicBezTo>
                  <a:cubicBezTo>
                    <a:pt x="21308" y="117333"/>
                    <a:pt x="21869" y="117142"/>
                    <a:pt x="21869" y="116952"/>
                  </a:cubicBezTo>
                  <a:cubicBezTo>
                    <a:pt x="21869" y="116952"/>
                    <a:pt x="21869" y="116761"/>
                    <a:pt x="21869" y="116761"/>
                  </a:cubicBezTo>
                  <a:cubicBezTo>
                    <a:pt x="21869" y="116571"/>
                    <a:pt x="22429" y="116190"/>
                    <a:pt x="22990" y="116000"/>
                  </a:cubicBezTo>
                  <a:cubicBezTo>
                    <a:pt x="22990" y="116000"/>
                    <a:pt x="22990" y="116000"/>
                    <a:pt x="23551" y="116000"/>
                  </a:cubicBezTo>
                  <a:cubicBezTo>
                    <a:pt x="23551" y="116000"/>
                    <a:pt x="26355" y="116190"/>
                    <a:pt x="26355" y="116190"/>
                  </a:cubicBezTo>
                  <a:cubicBezTo>
                    <a:pt x="26915" y="116190"/>
                    <a:pt x="26355" y="116190"/>
                    <a:pt x="26355" y="116380"/>
                  </a:cubicBezTo>
                  <a:cubicBezTo>
                    <a:pt x="26355" y="116571"/>
                    <a:pt x="26355" y="116761"/>
                    <a:pt x="26355" y="116761"/>
                  </a:cubicBezTo>
                  <a:cubicBezTo>
                    <a:pt x="26355" y="116761"/>
                    <a:pt x="26355" y="116952"/>
                    <a:pt x="26355" y="117142"/>
                  </a:cubicBezTo>
                  <a:cubicBezTo>
                    <a:pt x="26355" y="117142"/>
                    <a:pt x="26355" y="117142"/>
                    <a:pt x="27476" y="117333"/>
                  </a:cubicBezTo>
                  <a:cubicBezTo>
                    <a:pt x="28037" y="117333"/>
                    <a:pt x="30280" y="117523"/>
                    <a:pt x="30841" y="117523"/>
                  </a:cubicBezTo>
                  <a:cubicBezTo>
                    <a:pt x="31401" y="117523"/>
                    <a:pt x="32523" y="117333"/>
                    <a:pt x="32523" y="117333"/>
                  </a:cubicBezTo>
                  <a:cubicBezTo>
                    <a:pt x="33084" y="117333"/>
                    <a:pt x="32523" y="117142"/>
                    <a:pt x="32523" y="117142"/>
                  </a:cubicBezTo>
                  <a:cubicBezTo>
                    <a:pt x="32523" y="116952"/>
                    <a:pt x="32523" y="116761"/>
                    <a:pt x="32523" y="116761"/>
                  </a:cubicBezTo>
                  <a:cubicBezTo>
                    <a:pt x="32523" y="116571"/>
                    <a:pt x="32523" y="116571"/>
                    <a:pt x="32523" y="116761"/>
                  </a:cubicBezTo>
                  <a:cubicBezTo>
                    <a:pt x="33084" y="116761"/>
                    <a:pt x="34205" y="116761"/>
                    <a:pt x="35327" y="116761"/>
                  </a:cubicBezTo>
                  <a:cubicBezTo>
                    <a:pt x="35887" y="116952"/>
                    <a:pt x="39252" y="117142"/>
                    <a:pt x="40373" y="117142"/>
                  </a:cubicBezTo>
                  <a:cubicBezTo>
                    <a:pt x="41495" y="117142"/>
                    <a:pt x="42616" y="117142"/>
                    <a:pt x="43177" y="117333"/>
                  </a:cubicBezTo>
                  <a:cubicBezTo>
                    <a:pt x="43738" y="117333"/>
                    <a:pt x="43738" y="117333"/>
                    <a:pt x="43738" y="117333"/>
                  </a:cubicBezTo>
                  <a:cubicBezTo>
                    <a:pt x="43738" y="117333"/>
                    <a:pt x="44859" y="117333"/>
                    <a:pt x="45420" y="117333"/>
                  </a:cubicBezTo>
                  <a:cubicBezTo>
                    <a:pt x="45981" y="117333"/>
                    <a:pt x="45981" y="117523"/>
                    <a:pt x="45981" y="117523"/>
                  </a:cubicBezTo>
                  <a:cubicBezTo>
                    <a:pt x="46542" y="117523"/>
                    <a:pt x="46542" y="117523"/>
                    <a:pt x="47102" y="117523"/>
                  </a:cubicBezTo>
                  <a:cubicBezTo>
                    <a:pt x="47102" y="117523"/>
                    <a:pt x="47663" y="117333"/>
                    <a:pt x="47663" y="117142"/>
                  </a:cubicBezTo>
                  <a:cubicBezTo>
                    <a:pt x="48224" y="116952"/>
                    <a:pt x="48224" y="116952"/>
                    <a:pt x="48224" y="116761"/>
                  </a:cubicBezTo>
                  <a:cubicBezTo>
                    <a:pt x="48224" y="116380"/>
                    <a:pt x="48224" y="116000"/>
                    <a:pt x="48224" y="116000"/>
                  </a:cubicBezTo>
                  <a:cubicBezTo>
                    <a:pt x="48224" y="115809"/>
                    <a:pt x="48224" y="115619"/>
                    <a:pt x="48224" y="115428"/>
                  </a:cubicBezTo>
                  <a:cubicBezTo>
                    <a:pt x="48224" y="115238"/>
                    <a:pt x="48224" y="115047"/>
                    <a:pt x="48224" y="114857"/>
                  </a:cubicBezTo>
                  <a:cubicBezTo>
                    <a:pt x="48224" y="114666"/>
                    <a:pt x="49345" y="112190"/>
                    <a:pt x="49345" y="111619"/>
                  </a:cubicBezTo>
                  <a:cubicBezTo>
                    <a:pt x="49906" y="110476"/>
                    <a:pt x="50467" y="108952"/>
                    <a:pt x="51028" y="108571"/>
                  </a:cubicBezTo>
                  <a:cubicBezTo>
                    <a:pt x="51028" y="108190"/>
                    <a:pt x="52149" y="105714"/>
                    <a:pt x="52149" y="105142"/>
                  </a:cubicBezTo>
                  <a:cubicBezTo>
                    <a:pt x="52149" y="104761"/>
                    <a:pt x="53271" y="102095"/>
                    <a:pt x="53271" y="101523"/>
                  </a:cubicBezTo>
                  <a:cubicBezTo>
                    <a:pt x="53831" y="101142"/>
                    <a:pt x="53831" y="99619"/>
                    <a:pt x="53831" y="99238"/>
                  </a:cubicBezTo>
                  <a:cubicBezTo>
                    <a:pt x="54392" y="98857"/>
                    <a:pt x="54392" y="96761"/>
                    <a:pt x="54953" y="96380"/>
                  </a:cubicBezTo>
                  <a:cubicBezTo>
                    <a:pt x="54953" y="96000"/>
                    <a:pt x="54953" y="94285"/>
                    <a:pt x="54953" y="94095"/>
                  </a:cubicBezTo>
                  <a:cubicBezTo>
                    <a:pt x="54953" y="93714"/>
                    <a:pt x="55514" y="92000"/>
                    <a:pt x="55514" y="91809"/>
                  </a:cubicBezTo>
                  <a:cubicBezTo>
                    <a:pt x="55514" y="91428"/>
                    <a:pt x="55514" y="90285"/>
                    <a:pt x="55514" y="90095"/>
                  </a:cubicBezTo>
                  <a:cubicBezTo>
                    <a:pt x="55514" y="89904"/>
                    <a:pt x="56074" y="88952"/>
                    <a:pt x="56074" y="88380"/>
                  </a:cubicBezTo>
                  <a:cubicBezTo>
                    <a:pt x="56074" y="88000"/>
                    <a:pt x="56074" y="87809"/>
                    <a:pt x="56074" y="87619"/>
                  </a:cubicBezTo>
                  <a:cubicBezTo>
                    <a:pt x="56074" y="87428"/>
                    <a:pt x="56635" y="86666"/>
                    <a:pt x="56635" y="86476"/>
                  </a:cubicBezTo>
                  <a:cubicBezTo>
                    <a:pt x="56635" y="86476"/>
                    <a:pt x="56635" y="86285"/>
                    <a:pt x="56635" y="86095"/>
                  </a:cubicBezTo>
                  <a:cubicBezTo>
                    <a:pt x="56635" y="86095"/>
                    <a:pt x="56635" y="85714"/>
                    <a:pt x="57196" y="85523"/>
                  </a:cubicBezTo>
                  <a:cubicBezTo>
                    <a:pt x="57196" y="85142"/>
                    <a:pt x="57196" y="84571"/>
                    <a:pt x="57196" y="84190"/>
                  </a:cubicBezTo>
                  <a:cubicBezTo>
                    <a:pt x="57196" y="84000"/>
                    <a:pt x="57757" y="82857"/>
                    <a:pt x="57757" y="82666"/>
                  </a:cubicBezTo>
                  <a:cubicBezTo>
                    <a:pt x="58317" y="82285"/>
                    <a:pt x="58317" y="82095"/>
                    <a:pt x="58317" y="81904"/>
                  </a:cubicBezTo>
                  <a:cubicBezTo>
                    <a:pt x="58317" y="81714"/>
                    <a:pt x="58317" y="81714"/>
                    <a:pt x="58317" y="81333"/>
                  </a:cubicBezTo>
                  <a:cubicBezTo>
                    <a:pt x="58317" y="81142"/>
                    <a:pt x="58317" y="81142"/>
                    <a:pt x="58317" y="80952"/>
                  </a:cubicBezTo>
                  <a:cubicBezTo>
                    <a:pt x="58878" y="80761"/>
                    <a:pt x="59439" y="80190"/>
                    <a:pt x="59439" y="79809"/>
                  </a:cubicBezTo>
                  <a:cubicBezTo>
                    <a:pt x="60000" y="79428"/>
                    <a:pt x="60560" y="78666"/>
                    <a:pt x="60560" y="78476"/>
                  </a:cubicBezTo>
                  <a:cubicBezTo>
                    <a:pt x="60560" y="78095"/>
                    <a:pt x="61121" y="77333"/>
                    <a:pt x="61121" y="77142"/>
                  </a:cubicBezTo>
                  <a:cubicBezTo>
                    <a:pt x="61121" y="77142"/>
                    <a:pt x="61121" y="77142"/>
                    <a:pt x="61682" y="76952"/>
                  </a:cubicBezTo>
                  <a:cubicBezTo>
                    <a:pt x="61682" y="76761"/>
                    <a:pt x="62242" y="76190"/>
                    <a:pt x="62803" y="76000"/>
                  </a:cubicBezTo>
                  <a:cubicBezTo>
                    <a:pt x="62803" y="75619"/>
                    <a:pt x="63364" y="75238"/>
                    <a:pt x="63364" y="75047"/>
                  </a:cubicBezTo>
                  <a:cubicBezTo>
                    <a:pt x="63364" y="74857"/>
                    <a:pt x="63925" y="74476"/>
                    <a:pt x="63925" y="73904"/>
                  </a:cubicBezTo>
                  <a:cubicBezTo>
                    <a:pt x="64485" y="73523"/>
                    <a:pt x="66728" y="72000"/>
                    <a:pt x="67289" y="71619"/>
                  </a:cubicBezTo>
                  <a:cubicBezTo>
                    <a:pt x="67289" y="71428"/>
                    <a:pt x="69532" y="70095"/>
                    <a:pt x="71214" y="68190"/>
                  </a:cubicBezTo>
                  <a:cubicBezTo>
                    <a:pt x="71775" y="67428"/>
                    <a:pt x="73457" y="65904"/>
                    <a:pt x="74018" y="65142"/>
                  </a:cubicBezTo>
                  <a:cubicBezTo>
                    <a:pt x="74579" y="64571"/>
                    <a:pt x="75140" y="64000"/>
                    <a:pt x="75700" y="63809"/>
                  </a:cubicBezTo>
                  <a:cubicBezTo>
                    <a:pt x="75700" y="63619"/>
                    <a:pt x="76822" y="63238"/>
                    <a:pt x="76822" y="63047"/>
                  </a:cubicBezTo>
                  <a:cubicBezTo>
                    <a:pt x="77383" y="62857"/>
                    <a:pt x="77383" y="62857"/>
                    <a:pt x="77383" y="62857"/>
                  </a:cubicBezTo>
                  <a:cubicBezTo>
                    <a:pt x="77383" y="62857"/>
                    <a:pt x="78504" y="62857"/>
                    <a:pt x="78504" y="62857"/>
                  </a:cubicBezTo>
                  <a:cubicBezTo>
                    <a:pt x="79065" y="62857"/>
                    <a:pt x="79065" y="62857"/>
                    <a:pt x="79065" y="63047"/>
                  </a:cubicBezTo>
                  <a:cubicBezTo>
                    <a:pt x="79626" y="63047"/>
                    <a:pt x="79626" y="63238"/>
                    <a:pt x="79626" y="63619"/>
                  </a:cubicBezTo>
                  <a:cubicBezTo>
                    <a:pt x="79626" y="63809"/>
                    <a:pt x="79626" y="64000"/>
                    <a:pt x="79626" y="64761"/>
                  </a:cubicBezTo>
                  <a:cubicBezTo>
                    <a:pt x="79626" y="65333"/>
                    <a:pt x="80186" y="65714"/>
                    <a:pt x="80186" y="66285"/>
                  </a:cubicBezTo>
                  <a:cubicBezTo>
                    <a:pt x="80747" y="66857"/>
                    <a:pt x="81308" y="67619"/>
                    <a:pt x="81308" y="67809"/>
                  </a:cubicBezTo>
                  <a:cubicBezTo>
                    <a:pt x="81869" y="68380"/>
                    <a:pt x="82429" y="69523"/>
                    <a:pt x="82990" y="70285"/>
                  </a:cubicBezTo>
                  <a:cubicBezTo>
                    <a:pt x="82990" y="71047"/>
                    <a:pt x="82990" y="72571"/>
                    <a:pt x="83551" y="73142"/>
                  </a:cubicBezTo>
                  <a:cubicBezTo>
                    <a:pt x="83551" y="73714"/>
                    <a:pt x="83551" y="75428"/>
                    <a:pt x="83551" y="75809"/>
                  </a:cubicBezTo>
                  <a:cubicBezTo>
                    <a:pt x="83551" y="76190"/>
                    <a:pt x="84112" y="76571"/>
                    <a:pt x="84112" y="76952"/>
                  </a:cubicBezTo>
                  <a:cubicBezTo>
                    <a:pt x="84112" y="77333"/>
                    <a:pt x="84112" y="77904"/>
                    <a:pt x="84112" y="78095"/>
                  </a:cubicBezTo>
                  <a:cubicBezTo>
                    <a:pt x="84112" y="78476"/>
                    <a:pt x="84112" y="79809"/>
                    <a:pt x="84112" y="80000"/>
                  </a:cubicBezTo>
                  <a:cubicBezTo>
                    <a:pt x="84112" y="80190"/>
                    <a:pt x="84112" y="80952"/>
                    <a:pt x="84112" y="81142"/>
                  </a:cubicBezTo>
                  <a:cubicBezTo>
                    <a:pt x="84672" y="81523"/>
                    <a:pt x="84672" y="81523"/>
                    <a:pt x="84672" y="82095"/>
                  </a:cubicBezTo>
                  <a:cubicBezTo>
                    <a:pt x="84672" y="82476"/>
                    <a:pt x="84672" y="82666"/>
                    <a:pt x="84672" y="83047"/>
                  </a:cubicBezTo>
                  <a:cubicBezTo>
                    <a:pt x="84672" y="83428"/>
                    <a:pt x="84672" y="83619"/>
                    <a:pt x="84672" y="83809"/>
                  </a:cubicBezTo>
                  <a:cubicBezTo>
                    <a:pt x="84672" y="84000"/>
                    <a:pt x="84672" y="84380"/>
                    <a:pt x="84672" y="84761"/>
                  </a:cubicBezTo>
                  <a:cubicBezTo>
                    <a:pt x="84672" y="85142"/>
                    <a:pt x="84672" y="85714"/>
                    <a:pt x="84672" y="86476"/>
                  </a:cubicBezTo>
                  <a:cubicBezTo>
                    <a:pt x="84672" y="87238"/>
                    <a:pt x="84672" y="88000"/>
                    <a:pt x="84672" y="88571"/>
                  </a:cubicBezTo>
                  <a:cubicBezTo>
                    <a:pt x="84672" y="88952"/>
                    <a:pt x="85233" y="91047"/>
                    <a:pt x="85233" y="92190"/>
                  </a:cubicBezTo>
                  <a:cubicBezTo>
                    <a:pt x="85233" y="93333"/>
                    <a:pt x="85233" y="94666"/>
                    <a:pt x="85233" y="95428"/>
                  </a:cubicBezTo>
                  <a:cubicBezTo>
                    <a:pt x="85233" y="96000"/>
                    <a:pt x="85233" y="97904"/>
                    <a:pt x="85233" y="98476"/>
                  </a:cubicBezTo>
                  <a:cubicBezTo>
                    <a:pt x="85233" y="98857"/>
                    <a:pt x="85233" y="100380"/>
                    <a:pt x="85233" y="100761"/>
                  </a:cubicBezTo>
                  <a:cubicBezTo>
                    <a:pt x="85233" y="101333"/>
                    <a:pt x="85233" y="101523"/>
                    <a:pt x="84672" y="102095"/>
                  </a:cubicBezTo>
                  <a:cubicBezTo>
                    <a:pt x="84672" y="102857"/>
                    <a:pt x="84672" y="104000"/>
                    <a:pt x="84112" y="104761"/>
                  </a:cubicBezTo>
                  <a:cubicBezTo>
                    <a:pt x="84112" y="105523"/>
                    <a:pt x="83551" y="107619"/>
                    <a:pt x="83551" y="108190"/>
                  </a:cubicBezTo>
                  <a:cubicBezTo>
                    <a:pt x="83551" y="108571"/>
                    <a:pt x="83551" y="109714"/>
                    <a:pt x="82990" y="110095"/>
                  </a:cubicBezTo>
                  <a:cubicBezTo>
                    <a:pt x="82990" y="110476"/>
                    <a:pt x="82990" y="110666"/>
                    <a:pt x="83551" y="111047"/>
                  </a:cubicBezTo>
                  <a:cubicBezTo>
                    <a:pt x="83551" y="111619"/>
                    <a:pt x="85233" y="113142"/>
                    <a:pt x="85233" y="113142"/>
                  </a:cubicBezTo>
                  <a:cubicBezTo>
                    <a:pt x="85794" y="113333"/>
                    <a:pt x="85794" y="113523"/>
                    <a:pt x="85794" y="113904"/>
                  </a:cubicBezTo>
                  <a:cubicBezTo>
                    <a:pt x="85794" y="114285"/>
                    <a:pt x="85794" y="114666"/>
                    <a:pt x="85794" y="115047"/>
                  </a:cubicBezTo>
                  <a:cubicBezTo>
                    <a:pt x="85794" y="115238"/>
                    <a:pt x="86355" y="116000"/>
                    <a:pt x="86355" y="116000"/>
                  </a:cubicBezTo>
                  <a:cubicBezTo>
                    <a:pt x="86355" y="116000"/>
                    <a:pt x="86355" y="116000"/>
                    <a:pt x="86915" y="116190"/>
                  </a:cubicBezTo>
                  <a:cubicBezTo>
                    <a:pt x="88037" y="116380"/>
                    <a:pt x="88037" y="116380"/>
                    <a:pt x="88598" y="116571"/>
                  </a:cubicBezTo>
                  <a:cubicBezTo>
                    <a:pt x="89158" y="116571"/>
                    <a:pt x="89158" y="116571"/>
                    <a:pt x="89719" y="116571"/>
                  </a:cubicBezTo>
                  <a:cubicBezTo>
                    <a:pt x="90841" y="116571"/>
                    <a:pt x="90841" y="116571"/>
                    <a:pt x="91401" y="116571"/>
                  </a:cubicBezTo>
                  <a:cubicBezTo>
                    <a:pt x="91401" y="116380"/>
                    <a:pt x="91401" y="116571"/>
                    <a:pt x="91401" y="116952"/>
                  </a:cubicBezTo>
                  <a:cubicBezTo>
                    <a:pt x="91401" y="117333"/>
                    <a:pt x="91962" y="117523"/>
                    <a:pt x="91962" y="117714"/>
                  </a:cubicBezTo>
                  <a:cubicBezTo>
                    <a:pt x="91962" y="117714"/>
                    <a:pt x="92523" y="117904"/>
                    <a:pt x="91962" y="118095"/>
                  </a:cubicBezTo>
                  <a:cubicBezTo>
                    <a:pt x="91962" y="118095"/>
                    <a:pt x="91962" y="118285"/>
                    <a:pt x="92523" y="118476"/>
                  </a:cubicBezTo>
                  <a:cubicBezTo>
                    <a:pt x="93084" y="118476"/>
                    <a:pt x="93644" y="118666"/>
                    <a:pt x="93644" y="118857"/>
                  </a:cubicBezTo>
                  <a:cubicBezTo>
                    <a:pt x="94205" y="118857"/>
                    <a:pt x="95327" y="119047"/>
                    <a:pt x="96448" y="119238"/>
                  </a:cubicBezTo>
                  <a:cubicBezTo>
                    <a:pt x="98130" y="119238"/>
                    <a:pt x="99813" y="119238"/>
                    <a:pt x="101495" y="119238"/>
                  </a:cubicBezTo>
                  <a:cubicBezTo>
                    <a:pt x="102616" y="119238"/>
                    <a:pt x="104859" y="119238"/>
                    <a:pt x="105981" y="119238"/>
                  </a:cubicBezTo>
                  <a:cubicBezTo>
                    <a:pt x="106542" y="119238"/>
                    <a:pt x="108785" y="119047"/>
                    <a:pt x="109345" y="118857"/>
                  </a:cubicBezTo>
                  <a:cubicBezTo>
                    <a:pt x="109906" y="118666"/>
                    <a:pt x="110467" y="118095"/>
                    <a:pt x="111028" y="117904"/>
                  </a:cubicBezTo>
                  <a:cubicBezTo>
                    <a:pt x="111028" y="117714"/>
                    <a:pt x="111028" y="117523"/>
                    <a:pt x="111028" y="117333"/>
                  </a:cubicBezTo>
                  <a:cubicBezTo>
                    <a:pt x="111028" y="117142"/>
                    <a:pt x="110467" y="116761"/>
                    <a:pt x="110467" y="116761"/>
                  </a:cubicBezTo>
                  <a:cubicBezTo>
                    <a:pt x="109906" y="116571"/>
                    <a:pt x="109906" y="116571"/>
                    <a:pt x="109906" y="116380"/>
                  </a:cubicBezTo>
                  <a:cubicBezTo>
                    <a:pt x="109906" y="116190"/>
                    <a:pt x="109906" y="116190"/>
                    <a:pt x="110467" y="116190"/>
                  </a:cubicBezTo>
                  <a:cubicBezTo>
                    <a:pt x="111028" y="116190"/>
                    <a:pt x="113271" y="116190"/>
                    <a:pt x="113831" y="116380"/>
                  </a:cubicBezTo>
                  <a:cubicBezTo>
                    <a:pt x="114953" y="116380"/>
                    <a:pt x="114953" y="116380"/>
                    <a:pt x="115514" y="116190"/>
                  </a:cubicBezTo>
                  <a:cubicBezTo>
                    <a:pt x="116074" y="116190"/>
                    <a:pt x="116635" y="116190"/>
                    <a:pt x="117196" y="116190"/>
                  </a:cubicBezTo>
                  <a:cubicBezTo>
                    <a:pt x="117196" y="116190"/>
                    <a:pt x="117757" y="116190"/>
                    <a:pt x="117757" y="116190"/>
                  </a:cubicBezTo>
                  <a:cubicBezTo>
                    <a:pt x="118317" y="116190"/>
                    <a:pt x="118317" y="116000"/>
                    <a:pt x="118317" y="115809"/>
                  </a:cubicBezTo>
                  <a:cubicBezTo>
                    <a:pt x="118878" y="115809"/>
                    <a:pt x="118878" y="115428"/>
                    <a:pt x="118878" y="115238"/>
                  </a:cubicBezTo>
                  <a:cubicBezTo>
                    <a:pt x="118878" y="115047"/>
                    <a:pt x="118878" y="114666"/>
                    <a:pt x="118878" y="114666"/>
                  </a:cubicBezTo>
                  <a:cubicBezTo>
                    <a:pt x="118878" y="114476"/>
                    <a:pt x="118878" y="114285"/>
                    <a:pt x="118878" y="113904"/>
                  </a:cubicBezTo>
                  <a:cubicBezTo>
                    <a:pt x="118878" y="113523"/>
                    <a:pt x="118878" y="113142"/>
                    <a:pt x="118878" y="112952"/>
                  </a:cubicBezTo>
                  <a:cubicBezTo>
                    <a:pt x="118878" y="112761"/>
                    <a:pt x="118878" y="112571"/>
                    <a:pt x="118878" y="112190"/>
                  </a:cubicBezTo>
                  <a:cubicBezTo>
                    <a:pt x="118878" y="112000"/>
                    <a:pt x="118878" y="111428"/>
                    <a:pt x="118878" y="111047"/>
                  </a:cubicBezTo>
                  <a:cubicBezTo>
                    <a:pt x="118878" y="110476"/>
                    <a:pt x="118878" y="109523"/>
                    <a:pt x="119439" y="108952"/>
                  </a:cubicBezTo>
                  <a:cubicBezTo>
                    <a:pt x="119439" y="108571"/>
                    <a:pt x="119439" y="108380"/>
                    <a:pt x="119439" y="108000"/>
                  </a:cubicBezTo>
                  <a:cubicBezTo>
                    <a:pt x="118878" y="107809"/>
                    <a:pt x="118878" y="105523"/>
                    <a:pt x="118317" y="105333"/>
                  </a:cubicBezTo>
                  <a:cubicBezTo>
                    <a:pt x="118317" y="104952"/>
                    <a:pt x="117757" y="103238"/>
                    <a:pt x="117757" y="102857"/>
                  </a:cubicBezTo>
                  <a:cubicBezTo>
                    <a:pt x="117757" y="102666"/>
                    <a:pt x="117757" y="100952"/>
                    <a:pt x="117196" y="100571"/>
                  </a:cubicBezTo>
                  <a:cubicBezTo>
                    <a:pt x="117196" y="100190"/>
                    <a:pt x="117196" y="99238"/>
                    <a:pt x="117196" y="98857"/>
                  </a:cubicBezTo>
                  <a:cubicBezTo>
                    <a:pt x="117196" y="98666"/>
                    <a:pt x="117196" y="98666"/>
                    <a:pt x="117196" y="98476"/>
                  </a:cubicBezTo>
                  <a:cubicBezTo>
                    <a:pt x="117196" y="98095"/>
                    <a:pt x="116635" y="97904"/>
                    <a:pt x="116635" y="97333"/>
                  </a:cubicBezTo>
                  <a:cubicBezTo>
                    <a:pt x="116635" y="96952"/>
                    <a:pt x="116074" y="95809"/>
                    <a:pt x="116074" y="95238"/>
                  </a:cubicBezTo>
                  <a:cubicBezTo>
                    <a:pt x="115514" y="94666"/>
                    <a:pt x="114953" y="92380"/>
                    <a:pt x="114953" y="92000"/>
                  </a:cubicBezTo>
                  <a:cubicBezTo>
                    <a:pt x="114953" y="91428"/>
                    <a:pt x="114392" y="90285"/>
                    <a:pt x="114392" y="89904"/>
                  </a:cubicBezTo>
                  <a:cubicBezTo>
                    <a:pt x="114392" y="89714"/>
                    <a:pt x="114392" y="89142"/>
                    <a:pt x="114392" y="88761"/>
                  </a:cubicBezTo>
                  <a:cubicBezTo>
                    <a:pt x="114392" y="88571"/>
                    <a:pt x="113831" y="88190"/>
                    <a:pt x="113831" y="88000"/>
                  </a:cubicBezTo>
                  <a:cubicBezTo>
                    <a:pt x="113831" y="87619"/>
                    <a:pt x="113831" y="87047"/>
                    <a:pt x="113831" y="86857"/>
                  </a:cubicBezTo>
                  <a:cubicBezTo>
                    <a:pt x="113831" y="86476"/>
                    <a:pt x="113271" y="86095"/>
                    <a:pt x="113271" y="85904"/>
                  </a:cubicBezTo>
                  <a:cubicBezTo>
                    <a:pt x="113271" y="85904"/>
                    <a:pt x="113271" y="85523"/>
                    <a:pt x="113271" y="85142"/>
                  </a:cubicBezTo>
                  <a:cubicBezTo>
                    <a:pt x="113271" y="84952"/>
                    <a:pt x="113271" y="84761"/>
                    <a:pt x="113271" y="84380"/>
                  </a:cubicBezTo>
                  <a:cubicBezTo>
                    <a:pt x="113271" y="84000"/>
                    <a:pt x="112710" y="83047"/>
                    <a:pt x="112710" y="82857"/>
                  </a:cubicBezTo>
                  <a:cubicBezTo>
                    <a:pt x="112710" y="82666"/>
                    <a:pt x="112710" y="82095"/>
                    <a:pt x="112710" y="81714"/>
                  </a:cubicBezTo>
                  <a:cubicBezTo>
                    <a:pt x="112710" y="81523"/>
                    <a:pt x="112710" y="79809"/>
                    <a:pt x="112710" y="79238"/>
                  </a:cubicBezTo>
                  <a:cubicBezTo>
                    <a:pt x="112710" y="78857"/>
                    <a:pt x="112710" y="77714"/>
                    <a:pt x="112710" y="77333"/>
                  </a:cubicBezTo>
                  <a:cubicBezTo>
                    <a:pt x="112710" y="77142"/>
                    <a:pt x="112710" y="76380"/>
                    <a:pt x="112710" y="76000"/>
                  </a:cubicBezTo>
                  <a:cubicBezTo>
                    <a:pt x="113271" y="75619"/>
                    <a:pt x="113271" y="74857"/>
                    <a:pt x="113271" y="74095"/>
                  </a:cubicBezTo>
                  <a:cubicBezTo>
                    <a:pt x="113271" y="73523"/>
                    <a:pt x="113271" y="71619"/>
                    <a:pt x="113271" y="70666"/>
                  </a:cubicBezTo>
                  <a:cubicBezTo>
                    <a:pt x="113271" y="69714"/>
                    <a:pt x="113831" y="68952"/>
                    <a:pt x="113831" y="67809"/>
                  </a:cubicBezTo>
                  <a:cubicBezTo>
                    <a:pt x="114392" y="66666"/>
                    <a:pt x="114953" y="66285"/>
                    <a:pt x="114953" y="65714"/>
                  </a:cubicBezTo>
                  <a:cubicBezTo>
                    <a:pt x="115514" y="65142"/>
                    <a:pt x="116074" y="63809"/>
                    <a:pt x="116635" y="62857"/>
                  </a:cubicBezTo>
                  <a:cubicBezTo>
                    <a:pt x="117196" y="61904"/>
                    <a:pt x="117757" y="60571"/>
                    <a:pt x="117757" y="60380"/>
                  </a:cubicBezTo>
                  <a:cubicBezTo>
                    <a:pt x="117757" y="60000"/>
                    <a:pt x="117757" y="59619"/>
                    <a:pt x="117757" y="59428"/>
                  </a:cubicBezTo>
                  <a:cubicBezTo>
                    <a:pt x="118317" y="59238"/>
                    <a:pt x="118317" y="59047"/>
                    <a:pt x="117757" y="58857"/>
                  </a:cubicBezTo>
                  <a:cubicBezTo>
                    <a:pt x="117757" y="58476"/>
                    <a:pt x="117757" y="58285"/>
                    <a:pt x="117757" y="58095"/>
                  </a:cubicBezTo>
                  <a:cubicBezTo>
                    <a:pt x="117757" y="57904"/>
                    <a:pt x="117757" y="57904"/>
                    <a:pt x="117757" y="57904"/>
                  </a:cubicBezTo>
                  <a:cubicBezTo>
                    <a:pt x="118317" y="57904"/>
                    <a:pt x="118317" y="57714"/>
                    <a:pt x="118317" y="57333"/>
                  </a:cubicBezTo>
                  <a:cubicBezTo>
                    <a:pt x="118317" y="57142"/>
                    <a:pt x="118317" y="56761"/>
                    <a:pt x="117757" y="56571"/>
                  </a:cubicBezTo>
                  <a:cubicBezTo>
                    <a:pt x="117757" y="56380"/>
                    <a:pt x="117196" y="55809"/>
                    <a:pt x="117196" y="55619"/>
                  </a:cubicBezTo>
                  <a:cubicBezTo>
                    <a:pt x="117196" y="55619"/>
                    <a:pt x="116635" y="55238"/>
                    <a:pt x="116635" y="54857"/>
                  </a:cubicBezTo>
                  <a:cubicBezTo>
                    <a:pt x="116635" y="54476"/>
                    <a:pt x="116635" y="53714"/>
                    <a:pt x="116074" y="53142"/>
                  </a:cubicBezTo>
                  <a:cubicBezTo>
                    <a:pt x="116074" y="52571"/>
                    <a:pt x="115514" y="52380"/>
                    <a:pt x="115514" y="52190"/>
                  </a:cubicBezTo>
                  <a:cubicBezTo>
                    <a:pt x="115514" y="52000"/>
                    <a:pt x="114953" y="51428"/>
                    <a:pt x="114953" y="51238"/>
                  </a:cubicBezTo>
                  <a:cubicBezTo>
                    <a:pt x="114953" y="51047"/>
                    <a:pt x="114392" y="50476"/>
                    <a:pt x="113831" y="50095"/>
                  </a:cubicBezTo>
                  <a:cubicBezTo>
                    <a:pt x="113271" y="49714"/>
                    <a:pt x="112710" y="49333"/>
                    <a:pt x="112710" y="49142"/>
                  </a:cubicBezTo>
                  <a:cubicBezTo>
                    <a:pt x="112710" y="48952"/>
                    <a:pt x="112710" y="48380"/>
                    <a:pt x="112149" y="48190"/>
                  </a:cubicBezTo>
                  <a:cubicBezTo>
                    <a:pt x="112149" y="47809"/>
                    <a:pt x="112149" y="47619"/>
                    <a:pt x="112149" y="47428"/>
                  </a:cubicBezTo>
                  <a:cubicBezTo>
                    <a:pt x="112149" y="47047"/>
                    <a:pt x="112149" y="46857"/>
                    <a:pt x="111588" y="46666"/>
                  </a:cubicBezTo>
                  <a:cubicBezTo>
                    <a:pt x="111588" y="46476"/>
                    <a:pt x="110467" y="46095"/>
                    <a:pt x="109906" y="45904"/>
                  </a:cubicBezTo>
                  <a:cubicBezTo>
                    <a:pt x="109906" y="45714"/>
                    <a:pt x="108785" y="45333"/>
                    <a:pt x="108224" y="45333"/>
                  </a:cubicBezTo>
                  <a:cubicBezTo>
                    <a:pt x="108224" y="45142"/>
                    <a:pt x="106542" y="44000"/>
                    <a:pt x="106542" y="44000"/>
                  </a:cubicBezTo>
                  <a:cubicBezTo>
                    <a:pt x="106542" y="43809"/>
                    <a:pt x="105981" y="43809"/>
                    <a:pt x="105981" y="43619"/>
                  </a:cubicBezTo>
                  <a:cubicBezTo>
                    <a:pt x="105420" y="43428"/>
                    <a:pt x="104299" y="43047"/>
                    <a:pt x="103738" y="42857"/>
                  </a:cubicBezTo>
                  <a:cubicBezTo>
                    <a:pt x="103738" y="42666"/>
                    <a:pt x="103177" y="42476"/>
                    <a:pt x="103177" y="42476"/>
                  </a:cubicBezTo>
                  <a:cubicBezTo>
                    <a:pt x="103177" y="42285"/>
                    <a:pt x="102616" y="41714"/>
                    <a:pt x="102056" y="41714"/>
                  </a:cubicBezTo>
                  <a:cubicBezTo>
                    <a:pt x="102056" y="41523"/>
                    <a:pt x="102056" y="41333"/>
                    <a:pt x="102616" y="41142"/>
                  </a:cubicBezTo>
                  <a:cubicBezTo>
                    <a:pt x="103177" y="40761"/>
                    <a:pt x="103738" y="40380"/>
                    <a:pt x="104299" y="40190"/>
                  </a:cubicBezTo>
                  <a:cubicBezTo>
                    <a:pt x="104299" y="40000"/>
                    <a:pt x="104299" y="40000"/>
                    <a:pt x="104859" y="40190"/>
                  </a:cubicBezTo>
                  <a:cubicBezTo>
                    <a:pt x="105420" y="40380"/>
                    <a:pt x="107102" y="40380"/>
                    <a:pt x="107663" y="40380"/>
                  </a:cubicBezTo>
                  <a:cubicBezTo>
                    <a:pt x="108224" y="40190"/>
                    <a:pt x="111028" y="39809"/>
                    <a:pt x="112149" y="39619"/>
                  </a:cubicBezTo>
                  <a:cubicBezTo>
                    <a:pt x="114392" y="39047"/>
                    <a:pt x="115514" y="38476"/>
                    <a:pt x="116074" y="38095"/>
                  </a:cubicBezTo>
                  <a:cubicBezTo>
                    <a:pt x="118317" y="36761"/>
                    <a:pt x="118878" y="35428"/>
                    <a:pt x="119439" y="34666"/>
                  </a:cubicBezTo>
                  <a:cubicBezTo>
                    <a:pt x="120000" y="33904"/>
                    <a:pt x="120000" y="33142"/>
                    <a:pt x="120000" y="32761"/>
                  </a:cubicBezTo>
                  <a:cubicBezTo>
                    <a:pt x="120000" y="32380"/>
                    <a:pt x="119439" y="31238"/>
                    <a:pt x="119439" y="31047"/>
                  </a:cubicBezTo>
                  <a:cubicBezTo>
                    <a:pt x="119439" y="30857"/>
                    <a:pt x="119439" y="30666"/>
                    <a:pt x="119439" y="30666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0" name="Google Shape;110;p3"/>
            <p:cNvSpPr/>
            <p:nvPr/>
          </p:nvSpPr>
          <p:spPr>
            <a:xfrm>
              <a:off x="3210811" y="2766101"/>
              <a:ext cx="361705" cy="1046972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9154"/>
                  </a:moveTo>
                  <a:cubicBezTo>
                    <a:pt x="120000" y="118732"/>
                    <a:pt x="120000" y="118732"/>
                    <a:pt x="120000" y="118732"/>
                  </a:cubicBezTo>
                  <a:cubicBezTo>
                    <a:pt x="118651" y="118309"/>
                    <a:pt x="118651" y="118309"/>
                    <a:pt x="118651" y="118309"/>
                  </a:cubicBezTo>
                  <a:cubicBezTo>
                    <a:pt x="118651" y="118309"/>
                    <a:pt x="118651" y="117887"/>
                    <a:pt x="117303" y="117887"/>
                  </a:cubicBezTo>
                  <a:cubicBezTo>
                    <a:pt x="117303" y="117464"/>
                    <a:pt x="117303" y="117464"/>
                    <a:pt x="117303" y="117042"/>
                  </a:cubicBezTo>
                  <a:cubicBezTo>
                    <a:pt x="117303" y="117042"/>
                    <a:pt x="115955" y="116619"/>
                    <a:pt x="114606" y="116197"/>
                  </a:cubicBezTo>
                  <a:cubicBezTo>
                    <a:pt x="114606" y="116197"/>
                    <a:pt x="113258" y="116197"/>
                    <a:pt x="113258" y="115774"/>
                  </a:cubicBezTo>
                  <a:cubicBezTo>
                    <a:pt x="113258" y="115774"/>
                    <a:pt x="113258" y="115774"/>
                    <a:pt x="113258" y="115774"/>
                  </a:cubicBezTo>
                  <a:cubicBezTo>
                    <a:pt x="113258" y="115352"/>
                    <a:pt x="111910" y="115352"/>
                    <a:pt x="111910" y="115352"/>
                  </a:cubicBezTo>
                  <a:cubicBezTo>
                    <a:pt x="111910" y="114929"/>
                    <a:pt x="111910" y="114929"/>
                    <a:pt x="110561" y="114507"/>
                  </a:cubicBezTo>
                  <a:cubicBezTo>
                    <a:pt x="110561" y="114507"/>
                    <a:pt x="111910" y="114507"/>
                    <a:pt x="111910" y="114084"/>
                  </a:cubicBezTo>
                  <a:cubicBezTo>
                    <a:pt x="111910" y="113661"/>
                    <a:pt x="113258" y="113239"/>
                    <a:pt x="113258" y="112816"/>
                  </a:cubicBezTo>
                  <a:cubicBezTo>
                    <a:pt x="113258" y="112816"/>
                    <a:pt x="113258" y="112816"/>
                    <a:pt x="113258" y="112394"/>
                  </a:cubicBezTo>
                  <a:cubicBezTo>
                    <a:pt x="111910" y="112394"/>
                    <a:pt x="111910" y="112394"/>
                    <a:pt x="113258" y="112394"/>
                  </a:cubicBezTo>
                  <a:cubicBezTo>
                    <a:pt x="113258" y="112394"/>
                    <a:pt x="113258" y="111971"/>
                    <a:pt x="113258" y="111971"/>
                  </a:cubicBezTo>
                  <a:cubicBezTo>
                    <a:pt x="113258" y="111549"/>
                    <a:pt x="113258" y="111549"/>
                    <a:pt x="113258" y="111126"/>
                  </a:cubicBezTo>
                  <a:cubicBezTo>
                    <a:pt x="113258" y="111126"/>
                    <a:pt x="113258" y="109859"/>
                    <a:pt x="113258" y="109436"/>
                  </a:cubicBezTo>
                  <a:cubicBezTo>
                    <a:pt x="113258" y="109014"/>
                    <a:pt x="113258" y="107323"/>
                    <a:pt x="113258" y="106901"/>
                  </a:cubicBezTo>
                  <a:cubicBezTo>
                    <a:pt x="113258" y="106478"/>
                    <a:pt x="111910" y="105633"/>
                    <a:pt x="111910" y="105211"/>
                  </a:cubicBezTo>
                  <a:cubicBezTo>
                    <a:pt x="111910" y="105211"/>
                    <a:pt x="110561" y="103098"/>
                    <a:pt x="110561" y="102253"/>
                  </a:cubicBezTo>
                  <a:cubicBezTo>
                    <a:pt x="109213" y="101408"/>
                    <a:pt x="109213" y="100140"/>
                    <a:pt x="109213" y="99718"/>
                  </a:cubicBezTo>
                  <a:cubicBezTo>
                    <a:pt x="109213" y="99718"/>
                    <a:pt x="109213" y="98873"/>
                    <a:pt x="107865" y="98450"/>
                  </a:cubicBezTo>
                  <a:cubicBezTo>
                    <a:pt x="107865" y="98028"/>
                    <a:pt x="107865" y="96338"/>
                    <a:pt x="107865" y="95915"/>
                  </a:cubicBezTo>
                  <a:cubicBezTo>
                    <a:pt x="107865" y="95492"/>
                    <a:pt x="106516" y="94647"/>
                    <a:pt x="106516" y="94225"/>
                  </a:cubicBezTo>
                  <a:cubicBezTo>
                    <a:pt x="106516" y="93802"/>
                    <a:pt x="106516" y="92535"/>
                    <a:pt x="106516" y="92112"/>
                  </a:cubicBezTo>
                  <a:cubicBezTo>
                    <a:pt x="106516" y="92112"/>
                    <a:pt x="105168" y="91267"/>
                    <a:pt x="106516" y="90845"/>
                  </a:cubicBezTo>
                  <a:cubicBezTo>
                    <a:pt x="106516" y="90000"/>
                    <a:pt x="106516" y="89154"/>
                    <a:pt x="106516" y="88732"/>
                  </a:cubicBezTo>
                  <a:cubicBezTo>
                    <a:pt x="105168" y="87887"/>
                    <a:pt x="105168" y="86619"/>
                    <a:pt x="105168" y="86619"/>
                  </a:cubicBezTo>
                  <a:cubicBezTo>
                    <a:pt x="105168" y="86197"/>
                    <a:pt x="105168" y="84929"/>
                    <a:pt x="105168" y="84507"/>
                  </a:cubicBezTo>
                  <a:cubicBezTo>
                    <a:pt x="105168" y="84084"/>
                    <a:pt x="105168" y="83239"/>
                    <a:pt x="105168" y="83239"/>
                  </a:cubicBezTo>
                  <a:cubicBezTo>
                    <a:pt x="105168" y="82816"/>
                    <a:pt x="105168" y="81971"/>
                    <a:pt x="105168" y="81549"/>
                  </a:cubicBezTo>
                  <a:cubicBezTo>
                    <a:pt x="105168" y="81549"/>
                    <a:pt x="105168" y="80704"/>
                    <a:pt x="105168" y="80281"/>
                  </a:cubicBezTo>
                  <a:cubicBezTo>
                    <a:pt x="105168" y="79859"/>
                    <a:pt x="105168" y="78169"/>
                    <a:pt x="106516" y="77746"/>
                  </a:cubicBezTo>
                  <a:cubicBezTo>
                    <a:pt x="106516" y="76901"/>
                    <a:pt x="106516" y="76056"/>
                    <a:pt x="106516" y="75211"/>
                  </a:cubicBezTo>
                  <a:cubicBezTo>
                    <a:pt x="106516" y="74366"/>
                    <a:pt x="106516" y="73098"/>
                    <a:pt x="106516" y="72676"/>
                  </a:cubicBezTo>
                  <a:cubicBezTo>
                    <a:pt x="106516" y="72253"/>
                    <a:pt x="106516" y="70563"/>
                    <a:pt x="105168" y="69718"/>
                  </a:cubicBezTo>
                  <a:cubicBezTo>
                    <a:pt x="105168" y="69295"/>
                    <a:pt x="105168" y="68028"/>
                    <a:pt x="105168" y="67605"/>
                  </a:cubicBezTo>
                  <a:cubicBezTo>
                    <a:pt x="105168" y="67183"/>
                    <a:pt x="105168" y="66338"/>
                    <a:pt x="105168" y="65915"/>
                  </a:cubicBezTo>
                  <a:cubicBezTo>
                    <a:pt x="105168" y="65492"/>
                    <a:pt x="105168" y="65070"/>
                    <a:pt x="106516" y="64647"/>
                  </a:cubicBezTo>
                  <a:cubicBezTo>
                    <a:pt x="106516" y="64225"/>
                    <a:pt x="106516" y="62957"/>
                    <a:pt x="106516" y="62535"/>
                  </a:cubicBezTo>
                  <a:cubicBezTo>
                    <a:pt x="106516" y="62112"/>
                    <a:pt x="105168" y="61267"/>
                    <a:pt x="105168" y="60845"/>
                  </a:cubicBezTo>
                  <a:cubicBezTo>
                    <a:pt x="105168" y="60000"/>
                    <a:pt x="103820" y="59577"/>
                    <a:pt x="103820" y="59154"/>
                  </a:cubicBezTo>
                  <a:cubicBezTo>
                    <a:pt x="103820" y="58732"/>
                    <a:pt x="103820" y="57887"/>
                    <a:pt x="103820" y="57887"/>
                  </a:cubicBezTo>
                  <a:cubicBezTo>
                    <a:pt x="103820" y="57464"/>
                    <a:pt x="102471" y="56197"/>
                    <a:pt x="102471" y="55774"/>
                  </a:cubicBezTo>
                  <a:cubicBezTo>
                    <a:pt x="102471" y="55774"/>
                    <a:pt x="102471" y="55352"/>
                    <a:pt x="102471" y="55352"/>
                  </a:cubicBezTo>
                  <a:cubicBezTo>
                    <a:pt x="101123" y="54929"/>
                    <a:pt x="101123" y="54507"/>
                    <a:pt x="101123" y="54507"/>
                  </a:cubicBezTo>
                  <a:cubicBezTo>
                    <a:pt x="101123" y="54507"/>
                    <a:pt x="101123" y="54084"/>
                    <a:pt x="101123" y="54084"/>
                  </a:cubicBezTo>
                  <a:cubicBezTo>
                    <a:pt x="101123" y="54084"/>
                    <a:pt x="99775" y="53661"/>
                    <a:pt x="99775" y="53239"/>
                  </a:cubicBezTo>
                  <a:cubicBezTo>
                    <a:pt x="99775" y="52816"/>
                    <a:pt x="99775" y="52816"/>
                    <a:pt x="99775" y="52394"/>
                  </a:cubicBezTo>
                  <a:cubicBezTo>
                    <a:pt x="98426" y="52394"/>
                    <a:pt x="98426" y="51971"/>
                    <a:pt x="98426" y="51971"/>
                  </a:cubicBezTo>
                  <a:cubicBezTo>
                    <a:pt x="99775" y="51549"/>
                    <a:pt x="98426" y="51549"/>
                    <a:pt x="98426" y="51126"/>
                  </a:cubicBezTo>
                  <a:cubicBezTo>
                    <a:pt x="98426" y="51126"/>
                    <a:pt x="98426" y="51126"/>
                    <a:pt x="98426" y="51126"/>
                  </a:cubicBezTo>
                  <a:cubicBezTo>
                    <a:pt x="98426" y="50704"/>
                    <a:pt x="98426" y="50704"/>
                    <a:pt x="98426" y="50704"/>
                  </a:cubicBezTo>
                  <a:cubicBezTo>
                    <a:pt x="97078" y="50281"/>
                    <a:pt x="97078" y="50281"/>
                    <a:pt x="97078" y="49859"/>
                  </a:cubicBezTo>
                  <a:cubicBezTo>
                    <a:pt x="97078" y="49859"/>
                    <a:pt x="97078" y="49859"/>
                    <a:pt x="97078" y="49859"/>
                  </a:cubicBezTo>
                  <a:cubicBezTo>
                    <a:pt x="97078" y="49859"/>
                    <a:pt x="97078" y="49436"/>
                    <a:pt x="97078" y="49436"/>
                  </a:cubicBezTo>
                  <a:cubicBezTo>
                    <a:pt x="97078" y="49014"/>
                    <a:pt x="97078" y="49014"/>
                    <a:pt x="97078" y="48591"/>
                  </a:cubicBezTo>
                  <a:cubicBezTo>
                    <a:pt x="97078" y="48169"/>
                    <a:pt x="97078" y="48169"/>
                    <a:pt x="97078" y="47746"/>
                  </a:cubicBezTo>
                  <a:cubicBezTo>
                    <a:pt x="97078" y="47746"/>
                    <a:pt x="97078" y="47746"/>
                    <a:pt x="97078" y="47746"/>
                  </a:cubicBezTo>
                  <a:cubicBezTo>
                    <a:pt x="97078" y="47746"/>
                    <a:pt x="98426" y="47746"/>
                    <a:pt x="98426" y="47323"/>
                  </a:cubicBezTo>
                  <a:cubicBezTo>
                    <a:pt x="99775" y="47323"/>
                    <a:pt x="101123" y="46901"/>
                    <a:pt x="101123" y="46478"/>
                  </a:cubicBezTo>
                  <a:cubicBezTo>
                    <a:pt x="102471" y="46478"/>
                    <a:pt x="102471" y="46056"/>
                    <a:pt x="102471" y="46056"/>
                  </a:cubicBezTo>
                  <a:cubicBezTo>
                    <a:pt x="103820" y="46056"/>
                    <a:pt x="103820" y="45633"/>
                    <a:pt x="103820" y="45211"/>
                  </a:cubicBezTo>
                  <a:cubicBezTo>
                    <a:pt x="103820" y="45211"/>
                    <a:pt x="103820" y="44788"/>
                    <a:pt x="103820" y="44366"/>
                  </a:cubicBezTo>
                  <a:cubicBezTo>
                    <a:pt x="103820" y="44366"/>
                    <a:pt x="103820" y="44366"/>
                    <a:pt x="103820" y="44366"/>
                  </a:cubicBezTo>
                  <a:cubicBezTo>
                    <a:pt x="103820" y="43943"/>
                    <a:pt x="103820" y="43943"/>
                    <a:pt x="103820" y="43943"/>
                  </a:cubicBezTo>
                  <a:cubicBezTo>
                    <a:pt x="105168" y="43521"/>
                    <a:pt x="105168" y="43098"/>
                    <a:pt x="105168" y="43098"/>
                  </a:cubicBezTo>
                  <a:cubicBezTo>
                    <a:pt x="105168" y="42676"/>
                    <a:pt x="105168" y="42253"/>
                    <a:pt x="105168" y="42253"/>
                  </a:cubicBezTo>
                  <a:cubicBezTo>
                    <a:pt x="105168" y="42253"/>
                    <a:pt x="105168" y="41830"/>
                    <a:pt x="103820" y="41830"/>
                  </a:cubicBezTo>
                  <a:cubicBezTo>
                    <a:pt x="103820" y="41408"/>
                    <a:pt x="103820" y="41408"/>
                    <a:pt x="103820" y="41408"/>
                  </a:cubicBezTo>
                  <a:cubicBezTo>
                    <a:pt x="105168" y="41408"/>
                    <a:pt x="105168" y="41408"/>
                    <a:pt x="105168" y="40985"/>
                  </a:cubicBezTo>
                  <a:cubicBezTo>
                    <a:pt x="106516" y="40985"/>
                    <a:pt x="106516" y="40563"/>
                    <a:pt x="107865" y="40140"/>
                  </a:cubicBezTo>
                  <a:cubicBezTo>
                    <a:pt x="107865" y="40140"/>
                    <a:pt x="107865" y="40140"/>
                    <a:pt x="107865" y="40140"/>
                  </a:cubicBezTo>
                  <a:cubicBezTo>
                    <a:pt x="107865" y="40140"/>
                    <a:pt x="109213" y="39295"/>
                    <a:pt x="109213" y="39295"/>
                  </a:cubicBezTo>
                  <a:cubicBezTo>
                    <a:pt x="109213" y="39295"/>
                    <a:pt x="110561" y="38873"/>
                    <a:pt x="110561" y="38873"/>
                  </a:cubicBezTo>
                  <a:cubicBezTo>
                    <a:pt x="110561" y="38873"/>
                    <a:pt x="110561" y="38450"/>
                    <a:pt x="110561" y="38450"/>
                  </a:cubicBezTo>
                  <a:cubicBezTo>
                    <a:pt x="110561" y="38028"/>
                    <a:pt x="111910" y="37605"/>
                    <a:pt x="111910" y="37183"/>
                  </a:cubicBezTo>
                  <a:cubicBezTo>
                    <a:pt x="111910" y="37183"/>
                    <a:pt x="111910" y="36338"/>
                    <a:pt x="111910" y="35915"/>
                  </a:cubicBezTo>
                  <a:cubicBezTo>
                    <a:pt x="113258" y="35492"/>
                    <a:pt x="113258" y="34225"/>
                    <a:pt x="114606" y="33802"/>
                  </a:cubicBezTo>
                  <a:cubicBezTo>
                    <a:pt x="114606" y="32957"/>
                    <a:pt x="114606" y="32535"/>
                    <a:pt x="114606" y="32112"/>
                  </a:cubicBezTo>
                  <a:cubicBezTo>
                    <a:pt x="114606" y="31267"/>
                    <a:pt x="114606" y="30000"/>
                    <a:pt x="114606" y="29577"/>
                  </a:cubicBezTo>
                  <a:cubicBezTo>
                    <a:pt x="114606" y="29154"/>
                    <a:pt x="114606" y="28732"/>
                    <a:pt x="115955" y="28732"/>
                  </a:cubicBezTo>
                  <a:cubicBezTo>
                    <a:pt x="115955" y="28732"/>
                    <a:pt x="115955" y="28309"/>
                    <a:pt x="114606" y="28309"/>
                  </a:cubicBezTo>
                  <a:cubicBezTo>
                    <a:pt x="114606" y="27887"/>
                    <a:pt x="114606" y="27464"/>
                    <a:pt x="114606" y="27464"/>
                  </a:cubicBezTo>
                  <a:cubicBezTo>
                    <a:pt x="114606" y="27042"/>
                    <a:pt x="111910" y="25774"/>
                    <a:pt x="111910" y="25352"/>
                  </a:cubicBezTo>
                  <a:cubicBezTo>
                    <a:pt x="111910" y="25352"/>
                    <a:pt x="110561" y="24507"/>
                    <a:pt x="110561" y="24084"/>
                  </a:cubicBezTo>
                  <a:cubicBezTo>
                    <a:pt x="110561" y="24084"/>
                    <a:pt x="110561" y="24084"/>
                    <a:pt x="110561" y="24084"/>
                  </a:cubicBezTo>
                  <a:cubicBezTo>
                    <a:pt x="110561" y="23661"/>
                    <a:pt x="110561" y="23661"/>
                    <a:pt x="110561" y="23239"/>
                  </a:cubicBezTo>
                  <a:cubicBezTo>
                    <a:pt x="110561" y="23239"/>
                    <a:pt x="109213" y="22816"/>
                    <a:pt x="109213" y="22816"/>
                  </a:cubicBezTo>
                  <a:cubicBezTo>
                    <a:pt x="109213" y="22394"/>
                    <a:pt x="107865" y="22394"/>
                    <a:pt x="107865" y="21971"/>
                  </a:cubicBezTo>
                  <a:cubicBezTo>
                    <a:pt x="107865" y="21971"/>
                    <a:pt x="107865" y="21971"/>
                    <a:pt x="106516" y="21549"/>
                  </a:cubicBezTo>
                  <a:cubicBezTo>
                    <a:pt x="106516" y="21549"/>
                    <a:pt x="106516" y="21549"/>
                    <a:pt x="106516" y="21126"/>
                  </a:cubicBezTo>
                  <a:cubicBezTo>
                    <a:pt x="106516" y="21126"/>
                    <a:pt x="105168" y="20704"/>
                    <a:pt x="105168" y="20704"/>
                  </a:cubicBezTo>
                  <a:cubicBezTo>
                    <a:pt x="103820" y="20281"/>
                    <a:pt x="103820" y="20281"/>
                    <a:pt x="103820" y="20281"/>
                  </a:cubicBezTo>
                  <a:cubicBezTo>
                    <a:pt x="103820" y="20281"/>
                    <a:pt x="102471" y="20281"/>
                    <a:pt x="102471" y="19859"/>
                  </a:cubicBezTo>
                  <a:cubicBezTo>
                    <a:pt x="101123" y="19859"/>
                    <a:pt x="101123" y="19859"/>
                    <a:pt x="101123" y="19859"/>
                  </a:cubicBezTo>
                  <a:cubicBezTo>
                    <a:pt x="101123" y="19436"/>
                    <a:pt x="99775" y="19436"/>
                    <a:pt x="99775" y="19436"/>
                  </a:cubicBezTo>
                  <a:cubicBezTo>
                    <a:pt x="98426" y="19436"/>
                    <a:pt x="97078" y="19014"/>
                    <a:pt x="94382" y="18591"/>
                  </a:cubicBezTo>
                  <a:cubicBezTo>
                    <a:pt x="93033" y="18169"/>
                    <a:pt x="90337" y="17746"/>
                    <a:pt x="88988" y="17746"/>
                  </a:cubicBezTo>
                  <a:cubicBezTo>
                    <a:pt x="87640" y="17323"/>
                    <a:pt x="84943" y="17323"/>
                    <a:pt x="84943" y="16901"/>
                  </a:cubicBezTo>
                  <a:cubicBezTo>
                    <a:pt x="83595" y="16901"/>
                    <a:pt x="82247" y="16478"/>
                    <a:pt x="80898" y="16478"/>
                  </a:cubicBezTo>
                  <a:cubicBezTo>
                    <a:pt x="80898" y="16478"/>
                    <a:pt x="79550" y="16478"/>
                    <a:pt x="79550" y="16478"/>
                  </a:cubicBezTo>
                  <a:cubicBezTo>
                    <a:pt x="78202" y="16478"/>
                    <a:pt x="78202" y="16056"/>
                    <a:pt x="76853" y="16056"/>
                  </a:cubicBezTo>
                  <a:cubicBezTo>
                    <a:pt x="76853" y="16056"/>
                    <a:pt x="76853" y="16056"/>
                    <a:pt x="76853" y="16056"/>
                  </a:cubicBezTo>
                  <a:cubicBezTo>
                    <a:pt x="76853" y="16056"/>
                    <a:pt x="75505" y="15633"/>
                    <a:pt x="75505" y="15633"/>
                  </a:cubicBezTo>
                  <a:cubicBezTo>
                    <a:pt x="75505" y="15633"/>
                    <a:pt x="74157" y="14788"/>
                    <a:pt x="74157" y="14366"/>
                  </a:cubicBezTo>
                  <a:cubicBezTo>
                    <a:pt x="74157" y="14366"/>
                    <a:pt x="72808" y="13521"/>
                    <a:pt x="72808" y="13521"/>
                  </a:cubicBezTo>
                  <a:cubicBezTo>
                    <a:pt x="72808" y="13521"/>
                    <a:pt x="72808" y="13521"/>
                    <a:pt x="72808" y="13098"/>
                  </a:cubicBezTo>
                  <a:cubicBezTo>
                    <a:pt x="72808" y="13098"/>
                    <a:pt x="72808" y="12253"/>
                    <a:pt x="72808" y="12253"/>
                  </a:cubicBezTo>
                  <a:cubicBezTo>
                    <a:pt x="72808" y="11830"/>
                    <a:pt x="72808" y="11830"/>
                    <a:pt x="72808" y="11408"/>
                  </a:cubicBezTo>
                  <a:cubicBezTo>
                    <a:pt x="72808" y="11408"/>
                    <a:pt x="72808" y="10563"/>
                    <a:pt x="72808" y="10563"/>
                  </a:cubicBezTo>
                  <a:cubicBezTo>
                    <a:pt x="72808" y="10140"/>
                    <a:pt x="72808" y="10140"/>
                    <a:pt x="74157" y="10140"/>
                  </a:cubicBezTo>
                  <a:cubicBezTo>
                    <a:pt x="74157" y="10140"/>
                    <a:pt x="74157" y="10140"/>
                    <a:pt x="75505" y="10140"/>
                  </a:cubicBezTo>
                  <a:cubicBezTo>
                    <a:pt x="75505" y="9718"/>
                    <a:pt x="75505" y="9718"/>
                    <a:pt x="76853" y="9295"/>
                  </a:cubicBezTo>
                  <a:cubicBezTo>
                    <a:pt x="76853" y="9295"/>
                    <a:pt x="76853" y="8873"/>
                    <a:pt x="76853" y="8450"/>
                  </a:cubicBezTo>
                  <a:cubicBezTo>
                    <a:pt x="76853" y="8450"/>
                    <a:pt x="76853" y="7605"/>
                    <a:pt x="76853" y="7605"/>
                  </a:cubicBezTo>
                  <a:cubicBezTo>
                    <a:pt x="76853" y="7183"/>
                    <a:pt x="76853" y="6760"/>
                    <a:pt x="76853" y="6760"/>
                  </a:cubicBezTo>
                  <a:cubicBezTo>
                    <a:pt x="76853" y="6338"/>
                    <a:pt x="75505" y="6338"/>
                    <a:pt x="75505" y="6338"/>
                  </a:cubicBezTo>
                  <a:cubicBezTo>
                    <a:pt x="75505" y="6338"/>
                    <a:pt x="75505" y="6338"/>
                    <a:pt x="74157" y="6338"/>
                  </a:cubicBezTo>
                  <a:cubicBezTo>
                    <a:pt x="74157" y="6338"/>
                    <a:pt x="74157" y="5915"/>
                    <a:pt x="74157" y="5915"/>
                  </a:cubicBezTo>
                  <a:cubicBezTo>
                    <a:pt x="74157" y="5492"/>
                    <a:pt x="74157" y="5492"/>
                    <a:pt x="74157" y="4225"/>
                  </a:cubicBezTo>
                  <a:cubicBezTo>
                    <a:pt x="72808" y="2957"/>
                    <a:pt x="70112" y="2112"/>
                    <a:pt x="68764" y="1267"/>
                  </a:cubicBezTo>
                  <a:cubicBezTo>
                    <a:pt x="66067" y="845"/>
                    <a:pt x="62022" y="422"/>
                    <a:pt x="60674" y="0"/>
                  </a:cubicBezTo>
                  <a:cubicBezTo>
                    <a:pt x="57977" y="0"/>
                    <a:pt x="52584" y="422"/>
                    <a:pt x="51235" y="845"/>
                  </a:cubicBezTo>
                  <a:cubicBezTo>
                    <a:pt x="48539" y="1267"/>
                    <a:pt x="44494" y="1690"/>
                    <a:pt x="43146" y="2112"/>
                  </a:cubicBezTo>
                  <a:cubicBezTo>
                    <a:pt x="40449" y="2535"/>
                    <a:pt x="40449" y="3380"/>
                    <a:pt x="39101" y="4225"/>
                  </a:cubicBezTo>
                  <a:cubicBezTo>
                    <a:pt x="39101" y="5492"/>
                    <a:pt x="40449" y="6760"/>
                    <a:pt x="40449" y="7183"/>
                  </a:cubicBezTo>
                  <a:cubicBezTo>
                    <a:pt x="40449" y="7183"/>
                    <a:pt x="40449" y="7183"/>
                    <a:pt x="40449" y="7183"/>
                  </a:cubicBezTo>
                  <a:cubicBezTo>
                    <a:pt x="40449" y="7183"/>
                    <a:pt x="40449" y="7183"/>
                    <a:pt x="40449" y="7605"/>
                  </a:cubicBezTo>
                  <a:cubicBezTo>
                    <a:pt x="39101" y="7605"/>
                    <a:pt x="39101" y="8028"/>
                    <a:pt x="39101" y="8028"/>
                  </a:cubicBezTo>
                  <a:cubicBezTo>
                    <a:pt x="39101" y="8450"/>
                    <a:pt x="40449" y="8873"/>
                    <a:pt x="40449" y="8873"/>
                  </a:cubicBezTo>
                  <a:cubicBezTo>
                    <a:pt x="40449" y="9295"/>
                    <a:pt x="40449" y="9295"/>
                    <a:pt x="40449" y="9718"/>
                  </a:cubicBezTo>
                  <a:cubicBezTo>
                    <a:pt x="40449" y="10140"/>
                    <a:pt x="41797" y="10563"/>
                    <a:pt x="41797" y="10985"/>
                  </a:cubicBezTo>
                  <a:cubicBezTo>
                    <a:pt x="43146" y="10985"/>
                    <a:pt x="43146" y="10985"/>
                    <a:pt x="43146" y="10985"/>
                  </a:cubicBezTo>
                  <a:cubicBezTo>
                    <a:pt x="44494" y="11408"/>
                    <a:pt x="44494" y="11408"/>
                    <a:pt x="44494" y="11408"/>
                  </a:cubicBezTo>
                  <a:cubicBezTo>
                    <a:pt x="44494" y="11408"/>
                    <a:pt x="44494" y="11408"/>
                    <a:pt x="44494" y="11830"/>
                  </a:cubicBezTo>
                  <a:cubicBezTo>
                    <a:pt x="44494" y="12253"/>
                    <a:pt x="45842" y="13098"/>
                    <a:pt x="45842" y="13098"/>
                  </a:cubicBezTo>
                  <a:cubicBezTo>
                    <a:pt x="45842" y="13098"/>
                    <a:pt x="45842" y="13521"/>
                    <a:pt x="45842" y="13521"/>
                  </a:cubicBezTo>
                  <a:cubicBezTo>
                    <a:pt x="45842" y="13521"/>
                    <a:pt x="45842" y="13521"/>
                    <a:pt x="45842" y="13943"/>
                  </a:cubicBezTo>
                  <a:cubicBezTo>
                    <a:pt x="45842" y="13943"/>
                    <a:pt x="45842" y="13943"/>
                    <a:pt x="45842" y="14366"/>
                  </a:cubicBezTo>
                  <a:cubicBezTo>
                    <a:pt x="45842" y="14366"/>
                    <a:pt x="45842" y="14366"/>
                    <a:pt x="45842" y="14366"/>
                  </a:cubicBezTo>
                  <a:cubicBezTo>
                    <a:pt x="45842" y="14366"/>
                    <a:pt x="45842" y="14788"/>
                    <a:pt x="45842" y="14788"/>
                  </a:cubicBezTo>
                  <a:cubicBezTo>
                    <a:pt x="44494" y="15211"/>
                    <a:pt x="44494" y="15211"/>
                    <a:pt x="44494" y="15211"/>
                  </a:cubicBezTo>
                  <a:cubicBezTo>
                    <a:pt x="44494" y="15633"/>
                    <a:pt x="43146" y="16056"/>
                    <a:pt x="43146" y="16056"/>
                  </a:cubicBezTo>
                  <a:cubicBezTo>
                    <a:pt x="43146" y="16478"/>
                    <a:pt x="43146" y="16478"/>
                    <a:pt x="43146" y="16478"/>
                  </a:cubicBezTo>
                  <a:cubicBezTo>
                    <a:pt x="41797" y="16478"/>
                    <a:pt x="41797" y="16478"/>
                    <a:pt x="40449" y="16478"/>
                  </a:cubicBezTo>
                  <a:cubicBezTo>
                    <a:pt x="40449" y="16478"/>
                    <a:pt x="39101" y="16901"/>
                    <a:pt x="39101" y="16901"/>
                  </a:cubicBezTo>
                  <a:cubicBezTo>
                    <a:pt x="37752" y="16901"/>
                    <a:pt x="37752" y="16901"/>
                    <a:pt x="37752" y="17323"/>
                  </a:cubicBezTo>
                  <a:cubicBezTo>
                    <a:pt x="36404" y="17323"/>
                    <a:pt x="35056" y="17746"/>
                    <a:pt x="35056" y="17746"/>
                  </a:cubicBezTo>
                  <a:cubicBezTo>
                    <a:pt x="35056" y="17746"/>
                    <a:pt x="33707" y="17746"/>
                    <a:pt x="33707" y="18169"/>
                  </a:cubicBezTo>
                  <a:cubicBezTo>
                    <a:pt x="33707" y="18169"/>
                    <a:pt x="32359" y="18169"/>
                    <a:pt x="32359" y="18169"/>
                  </a:cubicBezTo>
                  <a:cubicBezTo>
                    <a:pt x="31011" y="18169"/>
                    <a:pt x="31011" y="18591"/>
                    <a:pt x="29662" y="18591"/>
                  </a:cubicBezTo>
                  <a:cubicBezTo>
                    <a:pt x="29662" y="18591"/>
                    <a:pt x="28314" y="19014"/>
                    <a:pt x="28314" y="19014"/>
                  </a:cubicBezTo>
                  <a:cubicBezTo>
                    <a:pt x="28314" y="19014"/>
                    <a:pt x="26966" y="19014"/>
                    <a:pt x="25617" y="19436"/>
                  </a:cubicBezTo>
                  <a:cubicBezTo>
                    <a:pt x="25617" y="19436"/>
                    <a:pt x="24269" y="19859"/>
                    <a:pt x="24269" y="19859"/>
                  </a:cubicBezTo>
                  <a:cubicBezTo>
                    <a:pt x="24269" y="19859"/>
                    <a:pt x="22921" y="20281"/>
                    <a:pt x="22921" y="20281"/>
                  </a:cubicBezTo>
                  <a:cubicBezTo>
                    <a:pt x="22921" y="20281"/>
                    <a:pt x="22921" y="20281"/>
                    <a:pt x="22921" y="20281"/>
                  </a:cubicBezTo>
                  <a:cubicBezTo>
                    <a:pt x="22921" y="20281"/>
                    <a:pt x="21573" y="20704"/>
                    <a:pt x="21573" y="20704"/>
                  </a:cubicBezTo>
                  <a:cubicBezTo>
                    <a:pt x="21573" y="20704"/>
                    <a:pt x="20224" y="21126"/>
                    <a:pt x="20224" y="21126"/>
                  </a:cubicBezTo>
                  <a:cubicBezTo>
                    <a:pt x="20224" y="21126"/>
                    <a:pt x="20224" y="21126"/>
                    <a:pt x="20224" y="21126"/>
                  </a:cubicBezTo>
                  <a:cubicBezTo>
                    <a:pt x="20224" y="21126"/>
                    <a:pt x="18876" y="21549"/>
                    <a:pt x="18876" y="21549"/>
                  </a:cubicBezTo>
                  <a:cubicBezTo>
                    <a:pt x="18876" y="21549"/>
                    <a:pt x="18876" y="21549"/>
                    <a:pt x="17528" y="21549"/>
                  </a:cubicBezTo>
                  <a:cubicBezTo>
                    <a:pt x="17528" y="21971"/>
                    <a:pt x="17528" y="21971"/>
                    <a:pt x="16179" y="21971"/>
                  </a:cubicBezTo>
                  <a:cubicBezTo>
                    <a:pt x="16179" y="22394"/>
                    <a:pt x="16179" y="22394"/>
                    <a:pt x="16179" y="22394"/>
                  </a:cubicBezTo>
                  <a:cubicBezTo>
                    <a:pt x="16179" y="22394"/>
                    <a:pt x="16179" y="22394"/>
                    <a:pt x="14831" y="22816"/>
                  </a:cubicBezTo>
                  <a:cubicBezTo>
                    <a:pt x="14831" y="22816"/>
                    <a:pt x="14831" y="23239"/>
                    <a:pt x="14831" y="23239"/>
                  </a:cubicBezTo>
                  <a:cubicBezTo>
                    <a:pt x="14831" y="23239"/>
                    <a:pt x="14831" y="23239"/>
                    <a:pt x="13483" y="23661"/>
                  </a:cubicBezTo>
                  <a:cubicBezTo>
                    <a:pt x="13483" y="23661"/>
                    <a:pt x="12134" y="24507"/>
                    <a:pt x="12134" y="24507"/>
                  </a:cubicBezTo>
                  <a:cubicBezTo>
                    <a:pt x="12134" y="24929"/>
                    <a:pt x="12134" y="24929"/>
                    <a:pt x="12134" y="24929"/>
                  </a:cubicBezTo>
                  <a:cubicBezTo>
                    <a:pt x="12134" y="24929"/>
                    <a:pt x="10786" y="25352"/>
                    <a:pt x="10786" y="25774"/>
                  </a:cubicBezTo>
                  <a:cubicBezTo>
                    <a:pt x="10786" y="25774"/>
                    <a:pt x="9438" y="26619"/>
                    <a:pt x="9438" y="26619"/>
                  </a:cubicBezTo>
                  <a:cubicBezTo>
                    <a:pt x="9438" y="27042"/>
                    <a:pt x="9438" y="27042"/>
                    <a:pt x="9438" y="27464"/>
                  </a:cubicBezTo>
                  <a:cubicBezTo>
                    <a:pt x="9438" y="27464"/>
                    <a:pt x="9438" y="27887"/>
                    <a:pt x="9438" y="27887"/>
                  </a:cubicBezTo>
                  <a:cubicBezTo>
                    <a:pt x="9438" y="28309"/>
                    <a:pt x="9438" y="29577"/>
                    <a:pt x="8089" y="29577"/>
                  </a:cubicBezTo>
                  <a:cubicBezTo>
                    <a:pt x="8089" y="30000"/>
                    <a:pt x="8089" y="31267"/>
                    <a:pt x="8089" y="31690"/>
                  </a:cubicBezTo>
                  <a:cubicBezTo>
                    <a:pt x="8089" y="31690"/>
                    <a:pt x="8089" y="32957"/>
                    <a:pt x="8089" y="32957"/>
                  </a:cubicBezTo>
                  <a:cubicBezTo>
                    <a:pt x="8089" y="33380"/>
                    <a:pt x="8089" y="33802"/>
                    <a:pt x="8089" y="34225"/>
                  </a:cubicBezTo>
                  <a:cubicBezTo>
                    <a:pt x="8089" y="34647"/>
                    <a:pt x="8089" y="35492"/>
                    <a:pt x="8089" y="35915"/>
                  </a:cubicBezTo>
                  <a:cubicBezTo>
                    <a:pt x="8089" y="36338"/>
                    <a:pt x="9438" y="38028"/>
                    <a:pt x="9438" y="38028"/>
                  </a:cubicBezTo>
                  <a:cubicBezTo>
                    <a:pt x="9438" y="38450"/>
                    <a:pt x="9438" y="39295"/>
                    <a:pt x="9438" y="39718"/>
                  </a:cubicBezTo>
                  <a:cubicBezTo>
                    <a:pt x="9438" y="40140"/>
                    <a:pt x="9438" y="40140"/>
                    <a:pt x="9438" y="40563"/>
                  </a:cubicBezTo>
                  <a:cubicBezTo>
                    <a:pt x="9438" y="40563"/>
                    <a:pt x="9438" y="40563"/>
                    <a:pt x="10786" y="40563"/>
                  </a:cubicBezTo>
                  <a:cubicBezTo>
                    <a:pt x="10786" y="40985"/>
                    <a:pt x="10786" y="40985"/>
                    <a:pt x="12134" y="41408"/>
                  </a:cubicBezTo>
                  <a:cubicBezTo>
                    <a:pt x="12134" y="41408"/>
                    <a:pt x="12134" y="41408"/>
                    <a:pt x="12134" y="41408"/>
                  </a:cubicBezTo>
                  <a:cubicBezTo>
                    <a:pt x="12134" y="41830"/>
                    <a:pt x="12134" y="41830"/>
                    <a:pt x="13483" y="41830"/>
                  </a:cubicBezTo>
                  <a:cubicBezTo>
                    <a:pt x="13483" y="41830"/>
                    <a:pt x="13483" y="41830"/>
                    <a:pt x="13483" y="41830"/>
                  </a:cubicBezTo>
                  <a:cubicBezTo>
                    <a:pt x="13483" y="42253"/>
                    <a:pt x="13483" y="42253"/>
                    <a:pt x="14831" y="42253"/>
                  </a:cubicBezTo>
                  <a:cubicBezTo>
                    <a:pt x="14831" y="42253"/>
                    <a:pt x="14831" y="42676"/>
                    <a:pt x="14831" y="42676"/>
                  </a:cubicBezTo>
                  <a:cubicBezTo>
                    <a:pt x="16179" y="42676"/>
                    <a:pt x="16179" y="42676"/>
                    <a:pt x="16179" y="42676"/>
                  </a:cubicBezTo>
                  <a:cubicBezTo>
                    <a:pt x="16179" y="42676"/>
                    <a:pt x="17528" y="42676"/>
                    <a:pt x="18876" y="42676"/>
                  </a:cubicBezTo>
                  <a:cubicBezTo>
                    <a:pt x="18876" y="42676"/>
                    <a:pt x="21573" y="42676"/>
                    <a:pt x="21573" y="42676"/>
                  </a:cubicBezTo>
                  <a:cubicBezTo>
                    <a:pt x="22921" y="42676"/>
                    <a:pt x="24269" y="42676"/>
                    <a:pt x="25617" y="42676"/>
                  </a:cubicBezTo>
                  <a:cubicBezTo>
                    <a:pt x="25617" y="42676"/>
                    <a:pt x="25617" y="42676"/>
                    <a:pt x="25617" y="43098"/>
                  </a:cubicBezTo>
                  <a:cubicBezTo>
                    <a:pt x="25617" y="43098"/>
                    <a:pt x="25617" y="43943"/>
                    <a:pt x="25617" y="44366"/>
                  </a:cubicBezTo>
                  <a:cubicBezTo>
                    <a:pt x="25617" y="44366"/>
                    <a:pt x="25617" y="45211"/>
                    <a:pt x="25617" y="45633"/>
                  </a:cubicBezTo>
                  <a:cubicBezTo>
                    <a:pt x="25617" y="46056"/>
                    <a:pt x="25617" y="46901"/>
                    <a:pt x="25617" y="46901"/>
                  </a:cubicBezTo>
                  <a:cubicBezTo>
                    <a:pt x="25617" y="46901"/>
                    <a:pt x="25617" y="47323"/>
                    <a:pt x="25617" y="47323"/>
                  </a:cubicBezTo>
                  <a:cubicBezTo>
                    <a:pt x="25617" y="47323"/>
                    <a:pt x="26966" y="47323"/>
                    <a:pt x="26966" y="47323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7746"/>
                  </a:cubicBezTo>
                  <a:cubicBezTo>
                    <a:pt x="26966" y="47746"/>
                    <a:pt x="26966" y="47746"/>
                    <a:pt x="26966" y="48169"/>
                  </a:cubicBezTo>
                  <a:cubicBezTo>
                    <a:pt x="26966" y="48169"/>
                    <a:pt x="25617" y="48591"/>
                    <a:pt x="25617" y="48591"/>
                  </a:cubicBezTo>
                  <a:cubicBezTo>
                    <a:pt x="25617" y="49014"/>
                    <a:pt x="25617" y="49014"/>
                    <a:pt x="25617" y="49436"/>
                  </a:cubicBezTo>
                  <a:cubicBezTo>
                    <a:pt x="25617" y="49436"/>
                    <a:pt x="25617" y="49859"/>
                    <a:pt x="25617" y="50281"/>
                  </a:cubicBezTo>
                  <a:cubicBezTo>
                    <a:pt x="25617" y="50281"/>
                    <a:pt x="25617" y="50281"/>
                    <a:pt x="25617" y="50704"/>
                  </a:cubicBezTo>
                  <a:cubicBezTo>
                    <a:pt x="26966" y="50704"/>
                    <a:pt x="26966" y="50704"/>
                    <a:pt x="26966" y="50704"/>
                  </a:cubicBezTo>
                  <a:cubicBezTo>
                    <a:pt x="26966" y="50704"/>
                    <a:pt x="25617" y="50704"/>
                    <a:pt x="25617" y="51126"/>
                  </a:cubicBezTo>
                  <a:cubicBezTo>
                    <a:pt x="25617" y="51549"/>
                    <a:pt x="25617" y="51971"/>
                    <a:pt x="25617" y="51971"/>
                  </a:cubicBezTo>
                  <a:cubicBezTo>
                    <a:pt x="25617" y="51971"/>
                    <a:pt x="25617" y="52394"/>
                    <a:pt x="25617" y="52394"/>
                  </a:cubicBezTo>
                  <a:cubicBezTo>
                    <a:pt x="24269" y="52816"/>
                    <a:pt x="24269" y="52816"/>
                    <a:pt x="24269" y="52816"/>
                  </a:cubicBezTo>
                  <a:cubicBezTo>
                    <a:pt x="24269" y="52816"/>
                    <a:pt x="24269" y="53661"/>
                    <a:pt x="24269" y="53661"/>
                  </a:cubicBezTo>
                  <a:cubicBezTo>
                    <a:pt x="24269" y="54084"/>
                    <a:pt x="24269" y="54084"/>
                    <a:pt x="24269" y="54084"/>
                  </a:cubicBezTo>
                  <a:cubicBezTo>
                    <a:pt x="24269" y="54507"/>
                    <a:pt x="24269" y="54507"/>
                    <a:pt x="24269" y="54929"/>
                  </a:cubicBezTo>
                  <a:cubicBezTo>
                    <a:pt x="22921" y="54929"/>
                    <a:pt x="22921" y="55774"/>
                    <a:pt x="22921" y="55774"/>
                  </a:cubicBezTo>
                  <a:cubicBezTo>
                    <a:pt x="22921" y="55774"/>
                    <a:pt x="21573" y="56619"/>
                    <a:pt x="21573" y="56619"/>
                  </a:cubicBezTo>
                  <a:cubicBezTo>
                    <a:pt x="21573" y="57042"/>
                    <a:pt x="21573" y="57042"/>
                    <a:pt x="21573" y="57464"/>
                  </a:cubicBezTo>
                  <a:cubicBezTo>
                    <a:pt x="21573" y="57887"/>
                    <a:pt x="21573" y="59154"/>
                    <a:pt x="21573" y="59154"/>
                  </a:cubicBezTo>
                  <a:cubicBezTo>
                    <a:pt x="21573" y="59577"/>
                    <a:pt x="21573" y="60000"/>
                    <a:pt x="21573" y="60422"/>
                  </a:cubicBezTo>
                  <a:cubicBezTo>
                    <a:pt x="20224" y="60845"/>
                    <a:pt x="20224" y="61690"/>
                    <a:pt x="20224" y="62112"/>
                  </a:cubicBezTo>
                  <a:cubicBezTo>
                    <a:pt x="20224" y="62535"/>
                    <a:pt x="20224" y="62957"/>
                    <a:pt x="20224" y="63380"/>
                  </a:cubicBezTo>
                  <a:cubicBezTo>
                    <a:pt x="20224" y="63802"/>
                    <a:pt x="20224" y="64647"/>
                    <a:pt x="20224" y="65070"/>
                  </a:cubicBezTo>
                  <a:cubicBezTo>
                    <a:pt x="20224" y="65492"/>
                    <a:pt x="21573" y="65915"/>
                    <a:pt x="21573" y="66338"/>
                  </a:cubicBezTo>
                  <a:cubicBezTo>
                    <a:pt x="21573" y="66760"/>
                    <a:pt x="21573" y="68450"/>
                    <a:pt x="21573" y="68873"/>
                  </a:cubicBezTo>
                  <a:cubicBezTo>
                    <a:pt x="21573" y="69295"/>
                    <a:pt x="21573" y="70985"/>
                    <a:pt x="21573" y="71408"/>
                  </a:cubicBezTo>
                  <a:cubicBezTo>
                    <a:pt x="21573" y="71830"/>
                    <a:pt x="21573" y="72676"/>
                    <a:pt x="21573" y="73521"/>
                  </a:cubicBezTo>
                  <a:cubicBezTo>
                    <a:pt x="22921" y="73943"/>
                    <a:pt x="22921" y="75633"/>
                    <a:pt x="22921" y="76056"/>
                  </a:cubicBezTo>
                  <a:cubicBezTo>
                    <a:pt x="22921" y="76478"/>
                    <a:pt x="22921" y="78169"/>
                    <a:pt x="24269" y="79014"/>
                  </a:cubicBezTo>
                  <a:cubicBezTo>
                    <a:pt x="24269" y="79436"/>
                    <a:pt x="24269" y="80281"/>
                    <a:pt x="24269" y="80704"/>
                  </a:cubicBezTo>
                  <a:cubicBezTo>
                    <a:pt x="24269" y="81126"/>
                    <a:pt x="24269" y="82394"/>
                    <a:pt x="25617" y="82816"/>
                  </a:cubicBezTo>
                  <a:cubicBezTo>
                    <a:pt x="25617" y="82816"/>
                    <a:pt x="25617" y="84084"/>
                    <a:pt x="25617" y="84929"/>
                  </a:cubicBezTo>
                  <a:cubicBezTo>
                    <a:pt x="25617" y="85774"/>
                    <a:pt x="25617" y="87042"/>
                    <a:pt x="25617" y="87464"/>
                  </a:cubicBezTo>
                  <a:cubicBezTo>
                    <a:pt x="25617" y="87887"/>
                    <a:pt x="25617" y="87887"/>
                    <a:pt x="25617" y="88732"/>
                  </a:cubicBezTo>
                  <a:cubicBezTo>
                    <a:pt x="25617" y="89154"/>
                    <a:pt x="25617" y="90845"/>
                    <a:pt x="25617" y="91267"/>
                  </a:cubicBezTo>
                  <a:cubicBezTo>
                    <a:pt x="25617" y="91690"/>
                    <a:pt x="25617" y="94225"/>
                    <a:pt x="25617" y="94647"/>
                  </a:cubicBezTo>
                  <a:cubicBezTo>
                    <a:pt x="25617" y="95070"/>
                    <a:pt x="25617" y="96760"/>
                    <a:pt x="25617" y="97183"/>
                  </a:cubicBezTo>
                  <a:cubicBezTo>
                    <a:pt x="25617" y="97605"/>
                    <a:pt x="24269" y="99295"/>
                    <a:pt x="24269" y="99718"/>
                  </a:cubicBezTo>
                  <a:cubicBezTo>
                    <a:pt x="24269" y="99718"/>
                    <a:pt x="24269" y="100140"/>
                    <a:pt x="24269" y="100563"/>
                  </a:cubicBezTo>
                  <a:cubicBezTo>
                    <a:pt x="24269" y="100985"/>
                    <a:pt x="24269" y="103098"/>
                    <a:pt x="24269" y="103521"/>
                  </a:cubicBezTo>
                  <a:cubicBezTo>
                    <a:pt x="24269" y="104366"/>
                    <a:pt x="24269" y="105633"/>
                    <a:pt x="24269" y="106478"/>
                  </a:cubicBezTo>
                  <a:cubicBezTo>
                    <a:pt x="24269" y="106901"/>
                    <a:pt x="24269" y="108591"/>
                    <a:pt x="24269" y="109014"/>
                  </a:cubicBezTo>
                  <a:cubicBezTo>
                    <a:pt x="24269" y="109436"/>
                    <a:pt x="24269" y="109014"/>
                    <a:pt x="24269" y="109436"/>
                  </a:cubicBezTo>
                  <a:cubicBezTo>
                    <a:pt x="22921" y="109436"/>
                    <a:pt x="21573" y="109859"/>
                    <a:pt x="20224" y="110281"/>
                  </a:cubicBezTo>
                  <a:cubicBezTo>
                    <a:pt x="20224" y="110704"/>
                    <a:pt x="20224" y="111126"/>
                    <a:pt x="20224" y="111549"/>
                  </a:cubicBezTo>
                  <a:cubicBezTo>
                    <a:pt x="20224" y="111549"/>
                    <a:pt x="20224" y="111971"/>
                    <a:pt x="20224" y="111971"/>
                  </a:cubicBezTo>
                  <a:cubicBezTo>
                    <a:pt x="18876" y="111971"/>
                    <a:pt x="18876" y="111971"/>
                    <a:pt x="20224" y="112394"/>
                  </a:cubicBezTo>
                  <a:cubicBezTo>
                    <a:pt x="20224" y="112816"/>
                    <a:pt x="20224" y="113239"/>
                    <a:pt x="20224" y="113239"/>
                  </a:cubicBezTo>
                  <a:cubicBezTo>
                    <a:pt x="20224" y="113661"/>
                    <a:pt x="20224" y="113661"/>
                    <a:pt x="20224" y="114084"/>
                  </a:cubicBezTo>
                  <a:cubicBezTo>
                    <a:pt x="20224" y="114084"/>
                    <a:pt x="20224" y="114084"/>
                    <a:pt x="20224" y="114084"/>
                  </a:cubicBezTo>
                  <a:cubicBezTo>
                    <a:pt x="20224" y="114084"/>
                    <a:pt x="20224" y="114084"/>
                    <a:pt x="20224" y="114507"/>
                  </a:cubicBezTo>
                  <a:cubicBezTo>
                    <a:pt x="18876" y="114507"/>
                    <a:pt x="18876" y="114507"/>
                    <a:pt x="18876" y="114507"/>
                  </a:cubicBezTo>
                  <a:cubicBezTo>
                    <a:pt x="18876" y="114929"/>
                    <a:pt x="18876" y="114929"/>
                    <a:pt x="18876" y="114929"/>
                  </a:cubicBezTo>
                  <a:cubicBezTo>
                    <a:pt x="18876" y="114929"/>
                    <a:pt x="17528" y="115352"/>
                    <a:pt x="17528" y="115352"/>
                  </a:cubicBezTo>
                  <a:cubicBezTo>
                    <a:pt x="17528" y="115352"/>
                    <a:pt x="16179" y="115774"/>
                    <a:pt x="16179" y="115774"/>
                  </a:cubicBezTo>
                  <a:cubicBezTo>
                    <a:pt x="16179" y="115774"/>
                    <a:pt x="14831" y="116197"/>
                    <a:pt x="14831" y="116197"/>
                  </a:cubicBezTo>
                  <a:cubicBezTo>
                    <a:pt x="13483" y="116197"/>
                    <a:pt x="13483" y="116197"/>
                    <a:pt x="12134" y="116197"/>
                  </a:cubicBezTo>
                  <a:cubicBezTo>
                    <a:pt x="12134" y="116197"/>
                    <a:pt x="10786" y="116197"/>
                    <a:pt x="10786" y="116619"/>
                  </a:cubicBezTo>
                  <a:cubicBezTo>
                    <a:pt x="9438" y="116619"/>
                    <a:pt x="9438" y="116619"/>
                    <a:pt x="8089" y="116619"/>
                  </a:cubicBezTo>
                  <a:cubicBezTo>
                    <a:pt x="6741" y="116619"/>
                    <a:pt x="6741" y="117042"/>
                    <a:pt x="5393" y="117042"/>
                  </a:cubicBezTo>
                  <a:cubicBezTo>
                    <a:pt x="4044" y="117464"/>
                    <a:pt x="2696" y="117887"/>
                    <a:pt x="2696" y="117887"/>
                  </a:cubicBezTo>
                  <a:cubicBezTo>
                    <a:pt x="1348" y="118309"/>
                    <a:pt x="1348" y="118732"/>
                    <a:pt x="1348" y="118732"/>
                  </a:cubicBezTo>
                  <a:cubicBezTo>
                    <a:pt x="2696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1348" y="118732"/>
                    <a:pt x="1348" y="118732"/>
                  </a:cubicBezTo>
                  <a:cubicBezTo>
                    <a:pt x="1348" y="118732"/>
                    <a:pt x="0" y="118732"/>
                    <a:pt x="0" y="119154"/>
                  </a:cubicBezTo>
                  <a:cubicBezTo>
                    <a:pt x="0" y="119154"/>
                    <a:pt x="0" y="119154"/>
                    <a:pt x="0" y="119577"/>
                  </a:cubicBezTo>
                  <a:cubicBezTo>
                    <a:pt x="1348" y="119577"/>
                    <a:pt x="1348" y="119577"/>
                    <a:pt x="2696" y="119577"/>
                  </a:cubicBezTo>
                  <a:cubicBezTo>
                    <a:pt x="4044" y="119577"/>
                    <a:pt x="6741" y="119577"/>
                    <a:pt x="9438" y="120000"/>
                  </a:cubicBezTo>
                  <a:cubicBezTo>
                    <a:pt x="13483" y="120000"/>
                    <a:pt x="17528" y="120000"/>
                    <a:pt x="20224" y="120000"/>
                  </a:cubicBezTo>
                  <a:cubicBezTo>
                    <a:pt x="21573" y="120000"/>
                    <a:pt x="26966" y="120000"/>
                    <a:pt x="28314" y="119577"/>
                  </a:cubicBezTo>
                  <a:cubicBezTo>
                    <a:pt x="29662" y="119577"/>
                    <a:pt x="31011" y="119154"/>
                    <a:pt x="31011" y="119154"/>
                  </a:cubicBezTo>
                  <a:cubicBezTo>
                    <a:pt x="32359" y="118732"/>
                    <a:pt x="33707" y="118309"/>
                    <a:pt x="33707" y="118309"/>
                  </a:cubicBezTo>
                  <a:cubicBezTo>
                    <a:pt x="33707" y="117887"/>
                    <a:pt x="33707" y="117887"/>
                    <a:pt x="33707" y="117887"/>
                  </a:cubicBezTo>
                  <a:cubicBezTo>
                    <a:pt x="35056" y="117887"/>
                    <a:pt x="37752" y="118309"/>
                    <a:pt x="37752" y="118309"/>
                  </a:cubicBezTo>
                  <a:cubicBezTo>
                    <a:pt x="37752" y="118309"/>
                    <a:pt x="39101" y="118732"/>
                    <a:pt x="40449" y="118309"/>
                  </a:cubicBezTo>
                  <a:cubicBezTo>
                    <a:pt x="41797" y="118309"/>
                    <a:pt x="43146" y="118309"/>
                    <a:pt x="44494" y="118309"/>
                  </a:cubicBezTo>
                  <a:cubicBezTo>
                    <a:pt x="45842" y="117887"/>
                    <a:pt x="47191" y="117887"/>
                    <a:pt x="48539" y="117887"/>
                  </a:cubicBezTo>
                  <a:cubicBezTo>
                    <a:pt x="48539" y="117464"/>
                    <a:pt x="49887" y="117464"/>
                    <a:pt x="51235" y="117042"/>
                  </a:cubicBezTo>
                  <a:cubicBezTo>
                    <a:pt x="51235" y="117042"/>
                    <a:pt x="51235" y="117042"/>
                    <a:pt x="51235" y="116619"/>
                  </a:cubicBezTo>
                  <a:cubicBezTo>
                    <a:pt x="51235" y="116619"/>
                    <a:pt x="49887" y="115352"/>
                    <a:pt x="49887" y="115352"/>
                  </a:cubicBezTo>
                  <a:cubicBezTo>
                    <a:pt x="49887" y="114929"/>
                    <a:pt x="49887" y="114929"/>
                    <a:pt x="49887" y="114929"/>
                  </a:cubicBezTo>
                  <a:cubicBezTo>
                    <a:pt x="48539" y="114929"/>
                    <a:pt x="49887" y="114929"/>
                    <a:pt x="49887" y="114507"/>
                  </a:cubicBezTo>
                  <a:cubicBezTo>
                    <a:pt x="49887" y="114507"/>
                    <a:pt x="49887" y="114507"/>
                    <a:pt x="49887" y="114084"/>
                  </a:cubicBezTo>
                  <a:cubicBezTo>
                    <a:pt x="49887" y="114084"/>
                    <a:pt x="49887" y="113661"/>
                    <a:pt x="49887" y="113239"/>
                  </a:cubicBezTo>
                  <a:cubicBezTo>
                    <a:pt x="49887" y="113239"/>
                    <a:pt x="49887" y="113239"/>
                    <a:pt x="48539" y="113239"/>
                  </a:cubicBezTo>
                  <a:cubicBezTo>
                    <a:pt x="48539" y="113239"/>
                    <a:pt x="48539" y="112816"/>
                    <a:pt x="48539" y="112394"/>
                  </a:cubicBezTo>
                  <a:cubicBezTo>
                    <a:pt x="48539" y="112394"/>
                    <a:pt x="48539" y="111971"/>
                    <a:pt x="48539" y="111971"/>
                  </a:cubicBezTo>
                  <a:cubicBezTo>
                    <a:pt x="48539" y="111549"/>
                    <a:pt x="48539" y="111549"/>
                    <a:pt x="49887" y="111126"/>
                  </a:cubicBezTo>
                  <a:cubicBezTo>
                    <a:pt x="49887" y="110704"/>
                    <a:pt x="51235" y="109859"/>
                    <a:pt x="51235" y="109436"/>
                  </a:cubicBezTo>
                  <a:cubicBezTo>
                    <a:pt x="51235" y="109014"/>
                    <a:pt x="51235" y="109014"/>
                    <a:pt x="51235" y="108591"/>
                  </a:cubicBezTo>
                  <a:cubicBezTo>
                    <a:pt x="52584" y="108591"/>
                    <a:pt x="52584" y="108169"/>
                    <a:pt x="52584" y="107323"/>
                  </a:cubicBezTo>
                  <a:cubicBezTo>
                    <a:pt x="53932" y="106901"/>
                    <a:pt x="53932" y="105633"/>
                    <a:pt x="53932" y="105211"/>
                  </a:cubicBezTo>
                  <a:cubicBezTo>
                    <a:pt x="53932" y="104366"/>
                    <a:pt x="53932" y="103521"/>
                    <a:pt x="53932" y="102676"/>
                  </a:cubicBezTo>
                  <a:cubicBezTo>
                    <a:pt x="53932" y="102253"/>
                    <a:pt x="53932" y="100985"/>
                    <a:pt x="53932" y="100563"/>
                  </a:cubicBezTo>
                  <a:cubicBezTo>
                    <a:pt x="53932" y="100140"/>
                    <a:pt x="53932" y="98450"/>
                    <a:pt x="53932" y="98028"/>
                  </a:cubicBezTo>
                  <a:cubicBezTo>
                    <a:pt x="53932" y="97183"/>
                    <a:pt x="53932" y="95915"/>
                    <a:pt x="53932" y="95492"/>
                  </a:cubicBezTo>
                  <a:cubicBezTo>
                    <a:pt x="53932" y="94647"/>
                    <a:pt x="55280" y="93380"/>
                    <a:pt x="55280" y="92535"/>
                  </a:cubicBezTo>
                  <a:cubicBezTo>
                    <a:pt x="55280" y="91690"/>
                    <a:pt x="55280" y="89577"/>
                    <a:pt x="56629" y="88732"/>
                  </a:cubicBezTo>
                  <a:cubicBezTo>
                    <a:pt x="56629" y="88309"/>
                    <a:pt x="56629" y="85352"/>
                    <a:pt x="56629" y="84507"/>
                  </a:cubicBezTo>
                  <a:cubicBezTo>
                    <a:pt x="57977" y="83661"/>
                    <a:pt x="57977" y="82816"/>
                    <a:pt x="57977" y="82394"/>
                  </a:cubicBezTo>
                  <a:cubicBezTo>
                    <a:pt x="57977" y="81971"/>
                    <a:pt x="57977" y="81126"/>
                    <a:pt x="59325" y="80704"/>
                  </a:cubicBezTo>
                  <a:cubicBezTo>
                    <a:pt x="59325" y="80281"/>
                    <a:pt x="59325" y="79014"/>
                    <a:pt x="59325" y="78591"/>
                  </a:cubicBezTo>
                  <a:cubicBezTo>
                    <a:pt x="59325" y="78591"/>
                    <a:pt x="59325" y="78169"/>
                    <a:pt x="60674" y="77323"/>
                  </a:cubicBezTo>
                  <a:cubicBezTo>
                    <a:pt x="60674" y="76901"/>
                    <a:pt x="60674" y="75211"/>
                    <a:pt x="60674" y="74788"/>
                  </a:cubicBezTo>
                  <a:cubicBezTo>
                    <a:pt x="60674" y="74366"/>
                    <a:pt x="60674" y="73943"/>
                    <a:pt x="60674" y="73521"/>
                  </a:cubicBezTo>
                  <a:cubicBezTo>
                    <a:pt x="60674" y="73521"/>
                    <a:pt x="60674" y="73521"/>
                    <a:pt x="62022" y="72676"/>
                  </a:cubicBezTo>
                  <a:cubicBezTo>
                    <a:pt x="62022" y="72253"/>
                    <a:pt x="62022" y="71408"/>
                    <a:pt x="62022" y="71408"/>
                  </a:cubicBezTo>
                  <a:cubicBezTo>
                    <a:pt x="63370" y="70985"/>
                    <a:pt x="63370" y="70985"/>
                    <a:pt x="63370" y="71408"/>
                  </a:cubicBezTo>
                  <a:cubicBezTo>
                    <a:pt x="63370" y="71408"/>
                    <a:pt x="63370" y="71408"/>
                    <a:pt x="64719" y="71830"/>
                  </a:cubicBezTo>
                  <a:cubicBezTo>
                    <a:pt x="64719" y="71830"/>
                    <a:pt x="64719" y="72253"/>
                    <a:pt x="64719" y="72676"/>
                  </a:cubicBezTo>
                  <a:cubicBezTo>
                    <a:pt x="64719" y="73098"/>
                    <a:pt x="66067" y="73098"/>
                    <a:pt x="66067" y="73943"/>
                  </a:cubicBezTo>
                  <a:cubicBezTo>
                    <a:pt x="67415" y="74366"/>
                    <a:pt x="67415" y="75211"/>
                    <a:pt x="67415" y="75211"/>
                  </a:cubicBezTo>
                  <a:cubicBezTo>
                    <a:pt x="67415" y="75633"/>
                    <a:pt x="68764" y="76056"/>
                    <a:pt x="68764" y="76056"/>
                  </a:cubicBezTo>
                  <a:cubicBezTo>
                    <a:pt x="68764" y="76478"/>
                    <a:pt x="68764" y="77746"/>
                    <a:pt x="70112" y="78169"/>
                  </a:cubicBezTo>
                  <a:cubicBezTo>
                    <a:pt x="70112" y="78591"/>
                    <a:pt x="70112" y="79859"/>
                    <a:pt x="71460" y="80704"/>
                  </a:cubicBezTo>
                  <a:cubicBezTo>
                    <a:pt x="71460" y="81126"/>
                    <a:pt x="72808" y="83661"/>
                    <a:pt x="72808" y="84084"/>
                  </a:cubicBezTo>
                  <a:cubicBezTo>
                    <a:pt x="72808" y="84507"/>
                    <a:pt x="72808" y="85352"/>
                    <a:pt x="72808" y="86197"/>
                  </a:cubicBezTo>
                  <a:cubicBezTo>
                    <a:pt x="74157" y="86619"/>
                    <a:pt x="74157" y="88309"/>
                    <a:pt x="74157" y="88732"/>
                  </a:cubicBezTo>
                  <a:cubicBezTo>
                    <a:pt x="74157" y="88732"/>
                    <a:pt x="74157" y="91267"/>
                    <a:pt x="74157" y="92112"/>
                  </a:cubicBezTo>
                  <a:cubicBezTo>
                    <a:pt x="75505" y="92957"/>
                    <a:pt x="75505" y="93380"/>
                    <a:pt x="75505" y="93802"/>
                  </a:cubicBezTo>
                  <a:cubicBezTo>
                    <a:pt x="75505" y="94225"/>
                    <a:pt x="75505" y="95070"/>
                    <a:pt x="75505" y="95492"/>
                  </a:cubicBezTo>
                  <a:cubicBezTo>
                    <a:pt x="75505" y="95915"/>
                    <a:pt x="76853" y="97605"/>
                    <a:pt x="76853" y="97605"/>
                  </a:cubicBezTo>
                  <a:cubicBezTo>
                    <a:pt x="76853" y="98028"/>
                    <a:pt x="76853" y="100563"/>
                    <a:pt x="78202" y="100985"/>
                  </a:cubicBezTo>
                  <a:cubicBezTo>
                    <a:pt x="78202" y="101408"/>
                    <a:pt x="78202" y="103943"/>
                    <a:pt x="78202" y="103943"/>
                  </a:cubicBezTo>
                  <a:cubicBezTo>
                    <a:pt x="79550" y="104366"/>
                    <a:pt x="79550" y="105211"/>
                    <a:pt x="79550" y="105633"/>
                  </a:cubicBezTo>
                  <a:cubicBezTo>
                    <a:pt x="79550" y="106056"/>
                    <a:pt x="79550" y="106056"/>
                    <a:pt x="79550" y="106478"/>
                  </a:cubicBezTo>
                  <a:cubicBezTo>
                    <a:pt x="79550" y="107323"/>
                    <a:pt x="79550" y="107746"/>
                    <a:pt x="79550" y="108169"/>
                  </a:cubicBezTo>
                  <a:cubicBezTo>
                    <a:pt x="79550" y="108591"/>
                    <a:pt x="80898" y="109436"/>
                    <a:pt x="80898" y="109859"/>
                  </a:cubicBezTo>
                  <a:cubicBezTo>
                    <a:pt x="82247" y="109859"/>
                    <a:pt x="82247" y="110704"/>
                    <a:pt x="83595" y="110704"/>
                  </a:cubicBezTo>
                  <a:cubicBezTo>
                    <a:pt x="83595" y="111126"/>
                    <a:pt x="83595" y="111549"/>
                    <a:pt x="83595" y="111971"/>
                  </a:cubicBezTo>
                  <a:cubicBezTo>
                    <a:pt x="84943" y="111971"/>
                    <a:pt x="84943" y="112816"/>
                    <a:pt x="86292" y="112816"/>
                  </a:cubicBezTo>
                  <a:cubicBezTo>
                    <a:pt x="86292" y="112816"/>
                    <a:pt x="86292" y="113239"/>
                    <a:pt x="86292" y="113239"/>
                  </a:cubicBezTo>
                  <a:cubicBezTo>
                    <a:pt x="86292" y="113239"/>
                    <a:pt x="86292" y="113239"/>
                    <a:pt x="86292" y="113239"/>
                  </a:cubicBezTo>
                  <a:cubicBezTo>
                    <a:pt x="86292" y="113661"/>
                    <a:pt x="87640" y="114084"/>
                    <a:pt x="87640" y="114507"/>
                  </a:cubicBezTo>
                  <a:cubicBezTo>
                    <a:pt x="87640" y="114929"/>
                    <a:pt x="88988" y="114929"/>
                    <a:pt x="88988" y="114929"/>
                  </a:cubicBezTo>
                  <a:cubicBezTo>
                    <a:pt x="88988" y="114929"/>
                    <a:pt x="88988" y="114929"/>
                    <a:pt x="88988" y="115352"/>
                  </a:cubicBezTo>
                  <a:cubicBezTo>
                    <a:pt x="88988" y="115352"/>
                    <a:pt x="88988" y="115774"/>
                    <a:pt x="88988" y="116197"/>
                  </a:cubicBezTo>
                  <a:cubicBezTo>
                    <a:pt x="88988" y="116197"/>
                    <a:pt x="88988" y="117042"/>
                    <a:pt x="88988" y="117042"/>
                  </a:cubicBezTo>
                  <a:cubicBezTo>
                    <a:pt x="88988" y="117464"/>
                    <a:pt x="88988" y="117464"/>
                    <a:pt x="90337" y="117464"/>
                  </a:cubicBezTo>
                  <a:cubicBezTo>
                    <a:pt x="90337" y="117887"/>
                    <a:pt x="90337" y="117887"/>
                    <a:pt x="90337" y="117887"/>
                  </a:cubicBezTo>
                  <a:cubicBezTo>
                    <a:pt x="91685" y="117887"/>
                    <a:pt x="93033" y="118309"/>
                    <a:pt x="93033" y="118309"/>
                  </a:cubicBezTo>
                  <a:cubicBezTo>
                    <a:pt x="94382" y="118309"/>
                    <a:pt x="94382" y="118309"/>
                    <a:pt x="94382" y="118309"/>
                  </a:cubicBezTo>
                  <a:cubicBezTo>
                    <a:pt x="95730" y="118309"/>
                    <a:pt x="95730" y="118309"/>
                    <a:pt x="95730" y="118732"/>
                  </a:cubicBezTo>
                  <a:cubicBezTo>
                    <a:pt x="94382" y="118732"/>
                    <a:pt x="94382" y="118732"/>
                    <a:pt x="94382" y="119154"/>
                  </a:cubicBezTo>
                  <a:cubicBezTo>
                    <a:pt x="94382" y="119577"/>
                    <a:pt x="95730" y="119577"/>
                    <a:pt x="95730" y="120000"/>
                  </a:cubicBezTo>
                  <a:cubicBezTo>
                    <a:pt x="97078" y="120000"/>
                    <a:pt x="97078" y="120000"/>
                    <a:pt x="97078" y="120000"/>
                  </a:cubicBezTo>
                  <a:cubicBezTo>
                    <a:pt x="98426" y="120000"/>
                    <a:pt x="101123" y="120000"/>
                    <a:pt x="102471" y="120000"/>
                  </a:cubicBezTo>
                  <a:cubicBezTo>
                    <a:pt x="103820" y="120000"/>
                    <a:pt x="110561" y="120000"/>
                    <a:pt x="113258" y="120000"/>
                  </a:cubicBezTo>
                  <a:cubicBezTo>
                    <a:pt x="117303" y="120000"/>
                    <a:pt x="118651" y="119577"/>
                    <a:pt x="120000" y="119577"/>
                  </a:cubicBezTo>
                  <a:cubicBezTo>
                    <a:pt x="120000" y="119577"/>
                    <a:pt x="120000" y="119577"/>
                    <a:pt x="120000" y="119577"/>
                  </a:cubicBezTo>
                  <a:cubicBezTo>
                    <a:pt x="120000" y="119577"/>
                    <a:pt x="120000" y="119154"/>
                    <a:pt x="120000" y="119154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1" name="Google Shape;111;p3"/>
            <p:cNvSpPr/>
            <p:nvPr/>
          </p:nvSpPr>
          <p:spPr>
            <a:xfrm>
              <a:off x="4042662" y="2383813"/>
              <a:ext cx="377137" cy="1105719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20000" y="110400"/>
                  </a:moveTo>
                  <a:cubicBezTo>
                    <a:pt x="118709" y="110400"/>
                    <a:pt x="118709" y="110000"/>
                    <a:pt x="118709" y="110000"/>
                  </a:cubicBezTo>
                  <a:cubicBezTo>
                    <a:pt x="118709" y="110000"/>
                    <a:pt x="118709" y="109200"/>
                    <a:pt x="118709" y="108800"/>
                  </a:cubicBezTo>
                  <a:cubicBezTo>
                    <a:pt x="118709" y="108800"/>
                    <a:pt x="118709" y="106800"/>
                    <a:pt x="118709" y="106400"/>
                  </a:cubicBezTo>
                  <a:cubicBezTo>
                    <a:pt x="117419" y="106000"/>
                    <a:pt x="117419" y="105600"/>
                    <a:pt x="117419" y="104800"/>
                  </a:cubicBezTo>
                  <a:cubicBezTo>
                    <a:pt x="117419" y="104000"/>
                    <a:pt x="117419" y="102800"/>
                    <a:pt x="117419" y="102000"/>
                  </a:cubicBezTo>
                  <a:cubicBezTo>
                    <a:pt x="117419" y="101600"/>
                    <a:pt x="116129" y="99600"/>
                    <a:pt x="116129" y="99600"/>
                  </a:cubicBezTo>
                  <a:cubicBezTo>
                    <a:pt x="116129" y="99200"/>
                    <a:pt x="116129" y="98800"/>
                    <a:pt x="116129" y="98400"/>
                  </a:cubicBezTo>
                  <a:cubicBezTo>
                    <a:pt x="116129" y="98000"/>
                    <a:pt x="114838" y="97200"/>
                    <a:pt x="114838" y="97200"/>
                  </a:cubicBezTo>
                  <a:cubicBezTo>
                    <a:pt x="114838" y="96800"/>
                    <a:pt x="114838" y="96400"/>
                    <a:pt x="114838" y="96400"/>
                  </a:cubicBezTo>
                  <a:cubicBezTo>
                    <a:pt x="114838" y="96400"/>
                    <a:pt x="114838" y="95600"/>
                    <a:pt x="114838" y="95600"/>
                  </a:cubicBezTo>
                  <a:cubicBezTo>
                    <a:pt x="114838" y="95600"/>
                    <a:pt x="114838" y="95200"/>
                    <a:pt x="113548" y="94800"/>
                  </a:cubicBezTo>
                  <a:cubicBezTo>
                    <a:pt x="113548" y="94800"/>
                    <a:pt x="113548" y="93200"/>
                    <a:pt x="113548" y="92800"/>
                  </a:cubicBezTo>
                  <a:cubicBezTo>
                    <a:pt x="113548" y="92400"/>
                    <a:pt x="113548" y="92000"/>
                    <a:pt x="113548" y="91200"/>
                  </a:cubicBezTo>
                  <a:cubicBezTo>
                    <a:pt x="112258" y="90800"/>
                    <a:pt x="112258" y="90000"/>
                    <a:pt x="112258" y="89600"/>
                  </a:cubicBezTo>
                  <a:cubicBezTo>
                    <a:pt x="112258" y="89200"/>
                    <a:pt x="112258" y="88800"/>
                    <a:pt x="112258" y="88400"/>
                  </a:cubicBezTo>
                  <a:cubicBezTo>
                    <a:pt x="112258" y="88000"/>
                    <a:pt x="112258" y="87200"/>
                    <a:pt x="112258" y="86400"/>
                  </a:cubicBezTo>
                  <a:cubicBezTo>
                    <a:pt x="112258" y="86000"/>
                    <a:pt x="110967" y="85600"/>
                    <a:pt x="110967" y="85200"/>
                  </a:cubicBezTo>
                  <a:cubicBezTo>
                    <a:pt x="110967" y="84800"/>
                    <a:pt x="109677" y="84000"/>
                    <a:pt x="109677" y="84000"/>
                  </a:cubicBezTo>
                  <a:cubicBezTo>
                    <a:pt x="108387" y="83600"/>
                    <a:pt x="108387" y="83600"/>
                    <a:pt x="108387" y="83600"/>
                  </a:cubicBezTo>
                  <a:cubicBezTo>
                    <a:pt x="108387" y="83600"/>
                    <a:pt x="108387" y="82800"/>
                    <a:pt x="108387" y="82400"/>
                  </a:cubicBezTo>
                  <a:cubicBezTo>
                    <a:pt x="108387" y="81600"/>
                    <a:pt x="108387" y="80400"/>
                    <a:pt x="108387" y="80000"/>
                  </a:cubicBezTo>
                  <a:cubicBezTo>
                    <a:pt x="108387" y="79200"/>
                    <a:pt x="109677" y="78000"/>
                    <a:pt x="109677" y="77600"/>
                  </a:cubicBezTo>
                  <a:cubicBezTo>
                    <a:pt x="109677" y="77200"/>
                    <a:pt x="109677" y="76800"/>
                    <a:pt x="108387" y="76400"/>
                  </a:cubicBezTo>
                  <a:cubicBezTo>
                    <a:pt x="108387" y="76000"/>
                    <a:pt x="108387" y="74800"/>
                    <a:pt x="107096" y="74000"/>
                  </a:cubicBezTo>
                  <a:cubicBezTo>
                    <a:pt x="107096" y="73200"/>
                    <a:pt x="105806" y="71600"/>
                    <a:pt x="105806" y="71200"/>
                  </a:cubicBezTo>
                  <a:cubicBezTo>
                    <a:pt x="105806" y="70800"/>
                    <a:pt x="105806" y="69600"/>
                    <a:pt x="105806" y="69200"/>
                  </a:cubicBezTo>
                  <a:cubicBezTo>
                    <a:pt x="105806" y="69200"/>
                    <a:pt x="104516" y="68400"/>
                    <a:pt x="104516" y="68400"/>
                  </a:cubicBezTo>
                  <a:cubicBezTo>
                    <a:pt x="104516" y="68400"/>
                    <a:pt x="104516" y="68000"/>
                    <a:pt x="104516" y="68000"/>
                  </a:cubicBezTo>
                  <a:cubicBezTo>
                    <a:pt x="104516" y="67600"/>
                    <a:pt x="104516" y="66800"/>
                    <a:pt x="104516" y="66800"/>
                  </a:cubicBezTo>
                  <a:cubicBezTo>
                    <a:pt x="104516" y="66800"/>
                    <a:pt x="104516" y="65600"/>
                    <a:pt x="104516" y="64800"/>
                  </a:cubicBezTo>
                  <a:cubicBezTo>
                    <a:pt x="104516" y="64400"/>
                    <a:pt x="104516" y="64400"/>
                    <a:pt x="104516" y="64000"/>
                  </a:cubicBezTo>
                  <a:cubicBezTo>
                    <a:pt x="104516" y="64000"/>
                    <a:pt x="103225" y="63200"/>
                    <a:pt x="103225" y="62800"/>
                  </a:cubicBezTo>
                  <a:cubicBezTo>
                    <a:pt x="103225" y="62400"/>
                    <a:pt x="103225" y="61600"/>
                    <a:pt x="103225" y="61600"/>
                  </a:cubicBezTo>
                  <a:cubicBezTo>
                    <a:pt x="103225" y="61200"/>
                    <a:pt x="103225" y="60800"/>
                    <a:pt x="103225" y="60800"/>
                  </a:cubicBezTo>
                  <a:cubicBezTo>
                    <a:pt x="103225" y="60800"/>
                    <a:pt x="103225" y="60400"/>
                    <a:pt x="103225" y="60000"/>
                  </a:cubicBezTo>
                  <a:cubicBezTo>
                    <a:pt x="104516" y="59600"/>
                    <a:pt x="104516" y="58800"/>
                    <a:pt x="104516" y="58400"/>
                  </a:cubicBezTo>
                  <a:cubicBezTo>
                    <a:pt x="103225" y="58000"/>
                    <a:pt x="103225" y="57600"/>
                    <a:pt x="103225" y="57200"/>
                  </a:cubicBezTo>
                  <a:cubicBezTo>
                    <a:pt x="103225" y="56800"/>
                    <a:pt x="101935" y="55600"/>
                    <a:pt x="101935" y="55600"/>
                  </a:cubicBezTo>
                  <a:cubicBezTo>
                    <a:pt x="101935" y="55200"/>
                    <a:pt x="100645" y="54800"/>
                    <a:pt x="100645" y="54800"/>
                  </a:cubicBezTo>
                  <a:cubicBezTo>
                    <a:pt x="100645" y="54800"/>
                    <a:pt x="100645" y="54800"/>
                    <a:pt x="100645" y="54800"/>
                  </a:cubicBezTo>
                  <a:cubicBezTo>
                    <a:pt x="100645" y="54800"/>
                    <a:pt x="100645" y="54400"/>
                    <a:pt x="100645" y="54400"/>
                  </a:cubicBezTo>
                  <a:cubicBezTo>
                    <a:pt x="100645" y="54400"/>
                    <a:pt x="100645" y="54000"/>
                    <a:pt x="100645" y="54000"/>
                  </a:cubicBezTo>
                  <a:cubicBezTo>
                    <a:pt x="100645" y="54000"/>
                    <a:pt x="100645" y="53600"/>
                    <a:pt x="99354" y="53600"/>
                  </a:cubicBezTo>
                  <a:cubicBezTo>
                    <a:pt x="99354" y="53600"/>
                    <a:pt x="99354" y="53600"/>
                    <a:pt x="99354" y="53200"/>
                  </a:cubicBezTo>
                  <a:cubicBezTo>
                    <a:pt x="99354" y="53200"/>
                    <a:pt x="98064" y="52400"/>
                    <a:pt x="98064" y="52000"/>
                  </a:cubicBezTo>
                  <a:cubicBezTo>
                    <a:pt x="98064" y="52000"/>
                    <a:pt x="98064" y="51600"/>
                    <a:pt x="98064" y="51600"/>
                  </a:cubicBezTo>
                  <a:cubicBezTo>
                    <a:pt x="96774" y="51600"/>
                    <a:pt x="96774" y="51200"/>
                    <a:pt x="96774" y="51200"/>
                  </a:cubicBezTo>
                  <a:cubicBezTo>
                    <a:pt x="96774" y="50800"/>
                    <a:pt x="96774" y="50800"/>
                    <a:pt x="96774" y="50800"/>
                  </a:cubicBezTo>
                  <a:cubicBezTo>
                    <a:pt x="96774" y="50400"/>
                    <a:pt x="96774" y="50400"/>
                    <a:pt x="96774" y="50400"/>
                  </a:cubicBezTo>
                  <a:cubicBezTo>
                    <a:pt x="96774" y="50000"/>
                    <a:pt x="95483" y="49600"/>
                    <a:pt x="95483" y="49600"/>
                  </a:cubicBezTo>
                  <a:cubicBezTo>
                    <a:pt x="95483" y="49600"/>
                    <a:pt x="95483" y="49600"/>
                    <a:pt x="95483" y="49600"/>
                  </a:cubicBezTo>
                  <a:cubicBezTo>
                    <a:pt x="95483" y="49200"/>
                    <a:pt x="95483" y="49200"/>
                    <a:pt x="95483" y="49200"/>
                  </a:cubicBezTo>
                  <a:cubicBezTo>
                    <a:pt x="95483" y="49200"/>
                    <a:pt x="95483" y="47600"/>
                    <a:pt x="94193" y="47600"/>
                  </a:cubicBezTo>
                  <a:cubicBezTo>
                    <a:pt x="94193" y="47600"/>
                    <a:pt x="94193" y="47600"/>
                    <a:pt x="94193" y="47600"/>
                  </a:cubicBezTo>
                  <a:cubicBezTo>
                    <a:pt x="94193" y="47600"/>
                    <a:pt x="94193" y="47600"/>
                    <a:pt x="95483" y="47600"/>
                  </a:cubicBezTo>
                  <a:cubicBezTo>
                    <a:pt x="95483" y="47600"/>
                    <a:pt x="95483" y="47600"/>
                    <a:pt x="95483" y="47600"/>
                  </a:cubicBezTo>
                  <a:cubicBezTo>
                    <a:pt x="95483" y="476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5483" y="48800"/>
                  </a:cubicBezTo>
                  <a:cubicBezTo>
                    <a:pt x="95483" y="48800"/>
                    <a:pt x="95483" y="48800"/>
                    <a:pt x="96774" y="48400"/>
                  </a:cubicBezTo>
                  <a:cubicBezTo>
                    <a:pt x="96774" y="48400"/>
                    <a:pt x="98064" y="48400"/>
                    <a:pt x="98064" y="48400"/>
                  </a:cubicBezTo>
                  <a:cubicBezTo>
                    <a:pt x="98064" y="48400"/>
                    <a:pt x="98064" y="48000"/>
                    <a:pt x="98064" y="48000"/>
                  </a:cubicBezTo>
                  <a:cubicBezTo>
                    <a:pt x="99354" y="48000"/>
                    <a:pt x="99354" y="48000"/>
                    <a:pt x="99354" y="48000"/>
                  </a:cubicBezTo>
                  <a:cubicBezTo>
                    <a:pt x="99354" y="47600"/>
                    <a:pt x="99354" y="47600"/>
                    <a:pt x="100645" y="47200"/>
                  </a:cubicBezTo>
                  <a:cubicBezTo>
                    <a:pt x="100645" y="47200"/>
                    <a:pt x="101935" y="46800"/>
                    <a:pt x="101935" y="46800"/>
                  </a:cubicBezTo>
                  <a:cubicBezTo>
                    <a:pt x="103225" y="46800"/>
                    <a:pt x="103225" y="46400"/>
                    <a:pt x="103225" y="46400"/>
                  </a:cubicBezTo>
                  <a:cubicBezTo>
                    <a:pt x="103225" y="46400"/>
                    <a:pt x="103225" y="46400"/>
                    <a:pt x="103225" y="46000"/>
                  </a:cubicBezTo>
                  <a:cubicBezTo>
                    <a:pt x="103225" y="46000"/>
                    <a:pt x="103225" y="46000"/>
                    <a:pt x="101935" y="46000"/>
                  </a:cubicBezTo>
                  <a:cubicBezTo>
                    <a:pt x="101935" y="46000"/>
                    <a:pt x="100645" y="45600"/>
                    <a:pt x="100645" y="45600"/>
                  </a:cubicBezTo>
                  <a:cubicBezTo>
                    <a:pt x="100645" y="45600"/>
                    <a:pt x="99354" y="45200"/>
                    <a:pt x="99354" y="44800"/>
                  </a:cubicBezTo>
                  <a:cubicBezTo>
                    <a:pt x="99354" y="44800"/>
                    <a:pt x="98064" y="43600"/>
                    <a:pt x="98064" y="43200"/>
                  </a:cubicBezTo>
                  <a:cubicBezTo>
                    <a:pt x="96774" y="43200"/>
                    <a:pt x="98064" y="42800"/>
                    <a:pt x="98064" y="42800"/>
                  </a:cubicBezTo>
                  <a:cubicBezTo>
                    <a:pt x="98064" y="42400"/>
                    <a:pt x="96774" y="41600"/>
                    <a:pt x="96774" y="41200"/>
                  </a:cubicBezTo>
                  <a:cubicBezTo>
                    <a:pt x="96774" y="41200"/>
                    <a:pt x="96774" y="39200"/>
                    <a:pt x="96774" y="38800"/>
                  </a:cubicBezTo>
                  <a:cubicBezTo>
                    <a:pt x="96774" y="38800"/>
                    <a:pt x="96774" y="38800"/>
                    <a:pt x="96774" y="38400"/>
                  </a:cubicBezTo>
                  <a:cubicBezTo>
                    <a:pt x="96774" y="38400"/>
                    <a:pt x="98064" y="37200"/>
                    <a:pt x="99354" y="36800"/>
                  </a:cubicBezTo>
                  <a:cubicBezTo>
                    <a:pt x="99354" y="36400"/>
                    <a:pt x="100645" y="35200"/>
                    <a:pt x="100645" y="35200"/>
                  </a:cubicBezTo>
                  <a:cubicBezTo>
                    <a:pt x="100645" y="34800"/>
                    <a:pt x="100645" y="34400"/>
                    <a:pt x="101935" y="34400"/>
                  </a:cubicBezTo>
                  <a:cubicBezTo>
                    <a:pt x="101935" y="34000"/>
                    <a:pt x="101935" y="34000"/>
                    <a:pt x="101935" y="33600"/>
                  </a:cubicBezTo>
                  <a:cubicBezTo>
                    <a:pt x="103225" y="33200"/>
                    <a:pt x="103225" y="32400"/>
                    <a:pt x="104516" y="32400"/>
                  </a:cubicBezTo>
                  <a:cubicBezTo>
                    <a:pt x="104516" y="32000"/>
                    <a:pt x="104516" y="31600"/>
                    <a:pt x="104516" y="31600"/>
                  </a:cubicBezTo>
                  <a:cubicBezTo>
                    <a:pt x="104516" y="31200"/>
                    <a:pt x="105806" y="30800"/>
                    <a:pt x="105806" y="30800"/>
                  </a:cubicBezTo>
                  <a:cubicBezTo>
                    <a:pt x="105806" y="30400"/>
                    <a:pt x="105806" y="30400"/>
                    <a:pt x="105806" y="30400"/>
                  </a:cubicBezTo>
                  <a:cubicBezTo>
                    <a:pt x="105806" y="30000"/>
                    <a:pt x="107096" y="29600"/>
                    <a:pt x="107096" y="29600"/>
                  </a:cubicBezTo>
                  <a:cubicBezTo>
                    <a:pt x="107096" y="29600"/>
                    <a:pt x="107096" y="29600"/>
                    <a:pt x="107096" y="29200"/>
                  </a:cubicBezTo>
                  <a:cubicBezTo>
                    <a:pt x="107096" y="29200"/>
                    <a:pt x="107096" y="28800"/>
                    <a:pt x="107096" y="28800"/>
                  </a:cubicBezTo>
                  <a:cubicBezTo>
                    <a:pt x="107096" y="28400"/>
                    <a:pt x="107096" y="28400"/>
                    <a:pt x="107096" y="28000"/>
                  </a:cubicBezTo>
                  <a:cubicBezTo>
                    <a:pt x="107096" y="28000"/>
                    <a:pt x="107096" y="27600"/>
                    <a:pt x="107096" y="27600"/>
                  </a:cubicBezTo>
                  <a:cubicBezTo>
                    <a:pt x="107096" y="27600"/>
                    <a:pt x="107096" y="26800"/>
                    <a:pt x="105806" y="26400"/>
                  </a:cubicBezTo>
                  <a:cubicBezTo>
                    <a:pt x="105806" y="26000"/>
                    <a:pt x="105806" y="24800"/>
                    <a:pt x="104516" y="24400"/>
                  </a:cubicBezTo>
                  <a:cubicBezTo>
                    <a:pt x="104516" y="24400"/>
                    <a:pt x="104516" y="24000"/>
                    <a:pt x="104516" y="24000"/>
                  </a:cubicBezTo>
                  <a:cubicBezTo>
                    <a:pt x="104516" y="24000"/>
                    <a:pt x="104516" y="23600"/>
                    <a:pt x="104516" y="23200"/>
                  </a:cubicBezTo>
                  <a:cubicBezTo>
                    <a:pt x="104516" y="22800"/>
                    <a:pt x="104516" y="22000"/>
                    <a:pt x="104516" y="21600"/>
                  </a:cubicBezTo>
                  <a:cubicBezTo>
                    <a:pt x="104516" y="21200"/>
                    <a:pt x="104516" y="20800"/>
                    <a:pt x="104516" y="20800"/>
                  </a:cubicBezTo>
                  <a:cubicBezTo>
                    <a:pt x="103225" y="20800"/>
                    <a:pt x="103225" y="20400"/>
                    <a:pt x="103225" y="20400"/>
                  </a:cubicBezTo>
                  <a:cubicBezTo>
                    <a:pt x="101935" y="20000"/>
                    <a:pt x="101935" y="20000"/>
                    <a:pt x="101935" y="20000"/>
                  </a:cubicBezTo>
                  <a:cubicBezTo>
                    <a:pt x="101935" y="19600"/>
                    <a:pt x="100645" y="19600"/>
                    <a:pt x="100645" y="19200"/>
                  </a:cubicBezTo>
                  <a:cubicBezTo>
                    <a:pt x="100645" y="19200"/>
                    <a:pt x="100645" y="18800"/>
                    <a:pt x="99354" y="18400"/>
                  </a:cubicBezTo>
                  <a:cubicBezTo>
                    <a:pt x="98064" y="18400"/>
                    <a:pt x="96774" y="18000"/>
                    <a:pt x="96774" y="18000"/>
                  </a:cubicBezTo>
                  <a:cubicBezTo>
                    <a:pt x="95483" y="18000"/>
                    <a:pt x="95483" y="17600"/>
                    <a:pt x="94193" y="17600"/>
                  </a:cubicBezTo>
                  <a:cubicBezTo>
                    <a:pt x="94193" y="17600"/>
                    <a:pt x="92903" y="17600"/>
                    <a:pt x="92903" y="17600"/>
                  </a:cubicBezTo>
                  <a:cubicBezTo>
                    <a:pt x="91612" y="17600"/>
                    <a:pt x="91612" y="17600"/>
                    <a:pt x="91612" y="17600"/>
                  </a:cubicBezTo>
                  <a:cubicBezTo>
                    <a:pt x="91612" y="17600"/>
                    <a:pt x="90322" y="17200"/>
                    <a:pt x="90322" y="17200"/>
                  </a:cubicBezTo>
                  <a:cubicBezTo>
                    <a:pt x="89032" y="17200"/>
                    <a:pt x="87741" y="17200"/>
                    <a:pt x="87741" y="17200"/>
                  </a:cubicBezTo>
                  <a:cubicBezTo>
                    <a:pt x="87741" y="17200"/>
                    <a:pt x="86451" y="16800"/>
                    <a:pt x="85161" y="16800"/>
                  </a:cubicBezTo>
                  <a:cubicBezTo>
                    <a:pt x="83870" y="16800"/>
                    <a:pt x="83870" y="16800"/>
                    <a:pt x="82580" y="16800"/>
                  </a:cubicBezTo>
                  <a:cubicBezTo>
                    <a:pt x="82580" y="16800"/>
                    <a:pt x="81290" y="16800"/>
                    <a:pt x="80000" y="16400"/>
                  </a:cubicBezTo>
                  <a:cubicBezTo>
                    <a:pt x="80000" y="16400"/>
                    <a:pt x="80000" y="16400"/>
                    <a:pt x="78709" y="16400"/>
                  </a:cubicBezTo>
                  <a:cubicBezTo>
                    <a:pt x="78709" y="16000"/>
                    <a:pt x="77419" y="16000"/>
                    <a:pt x="77419" y="16400"/>
                  </a:cubicBezTo>
                  <a:cubicBezTo>
                    <a:pt x="77419" y="16400"/>
                    <a:pt x="77419" y="16400"/>
                    <a:pt x="77419" y="16400"/>
                  </a:cubicBezTo>
                  <a:cubicBezTo>
                    <a:pt x="77419" y="16000"/>
                    <a:pt x="76129" y="16000"/>
                    <a:pt x="76129" y="15600"/>
                  </a:cubicBezTo>
                  <a:cubicBezTo>
                    <a:pt x="76129" y="15600"/>
                    <a:pt x="76129" y="15600"/>
                    <a:pt x="76129" y="15200"/>
                  </a:cubicBezTo>
                  <a:cubicBezTo>
                    <a:pt x="76129" y="15200"/>
                    <a:pt x="76129" y="14800"/>
                    <a:pt x="74838" y="14800"/>
                  </a:cubicBezTo>
                  <a:cubicBezTo>
                    <a:pt x="74838" y="14400"/>
                    <a:pt x="74838" y="14000"/>
                    <a:pt x="74838" y="14000"/>
                  </a:cubicBezTo>
                  <a:cubicBezTo>
                    <a:pt x="74838" y="14000"/>
                    <a:pt x="74838" y="14000"/>
                    <a:pt x="73548" y="14000"/>
                  </a:cubicBezTo>
                  <a:cubicBezTo>
                    <a:pt x="73548" y="14000"/>
                    <a:pt x="73548" y="14000"/>
                    <a:pt x="73548" y="13600"/>
                  </a:cubicBezTo>
                  <a:cubicBezTo>
                    <a:pt x="73548" y="13600"/>
                    <a:pt x="74838" y="12800"/>
                    <a:pt x="74838" y="12400"/>
                  </a:cubicBezTo>
                  <a:cubicBezTo>
                    <a:pt x="74838" y="12000"/>
                    <a:pt x="74838" y="10800"/>
                    <a:pt x="74838" y="10800"/>
                  </a:cubicBezTo>
                  <a:cubicBezTo>
                    <a:pt x="74838" y="10800"/>
                    <a:pt x="74838" y="10800"/>
                    <a:pt x="76129" y="10800"/>
                  </a:cubicBezTo>
                  <a:cubicBezTo>
                    <a:pt x="77419" y="10800"/>
                    <a:pt x="77419" y="10400"/>
                    <a:pt x="77419" y="10400"/>
                  </a:cubicBezTo>
                  <a:cubicBezTo>
                    <a:pt x="77419" y="10400"/>
                    <a:pt x="78709" y="10000"/>
                    <a:pt x="78709" y="10000"/>
                  </a:cubicBezTo>
                  <a:cubicBezTo>
                    <a:pt x="78709" y="10000"/>
                    <a:pt x="78709" y="10000"/>
                    <a:pt x="78709" y="10000"/>
                  </a:cubicBezTo>
                  <a:cubicBezTo>
                    <a:pt x="78709" y="9600"/>
                    <a:pt x="78709" y="9600"/>
                    <a:pt x="80000" y="9200"/>
                  </a:cubicBezTo>
                  <a:cubicBezTo>
                    <a:pt x="80000" y="9200"/>
                    <a:pt x="80000" y="8800"/>
                    <a:pt x="80000" y="8400"/>
                  </a:cubicBezTo>
                  <a:cubicBezTo>
                    <a:pt x="80000" y="8400"/>
                    <a:pt x="80000" y="8400"/>
                    <a:pt x="80000" y="8000"/>
                  </a:cubicBezTo>
                  <a:cubicBezTo>
                    <a:pt x="80000" y="7200"/>
                    <a:pt x="80000" y="6800"/>
                    <a:pt x="80000" y="6800"/>
                  </a:cubicBezTo>
                  <a:cubicBezTo>
                    <a:pt x="78709" y="6400"/>
                    <a:pt x="78709" y="6400"/>
                    <a:pt x="78709" y="6400"/>
                  </a:cubicBezTo>
                  <a:cubicBezTo>
                    <a:pt x="78709" y="6400"/>
                    <a:pt x="78709" y="6400"/>
                    <a:pt x="78709" y="6000"/>
                  </a:cubicBezTo>
                  <a:cubicBezTo>
                    <a:pt x="78709" y="6000"/>
                    <a:pt x="78709" y="4400"/>
                    <a:pt x="78709" y="4400"/>
                  </a:cubicBezTo>
                  <a:cubicBezTo>
                    <a:pt x="76129" y="2400"/>
                    <a:pt x="70967" y="1200"/>
                    <a:pt x="67096" y="400"/>
                  </a:cubicBezTo>
                  <a:cubicBezTo>
                    <a:pt x="63225" y="0"/>
                    <a:pt x="60645" y="0"/>
                    <a:pt x="56774" y="400"/>
                  </a:cubicBezTo>
                  <a:cubicBezTo>
                    <a:pt x="54193" y="400"/>
                    <a:pt x="50322" y="1200"/>
                    <a:pt x="50322" y="1200"/>
                  </a:cubicBezTo>
                  <a:cubicBezTo>
                    <a:pt x="50322" y="1200"/>
                    <a:pt x="50322" y="1200"/>
                    <a:pt x="49032" y="1600"/>
                  </a:cubicBezTo>
                  <a:cubicBezTo>
                    <a:pt x="47741" y="1600"/>
                    <a:pt x="46451" y="2400"/>
                    <a:pt x="46451" y="2800"/>
                  </a:cubicBezTo>
                  <a:cubicBezTo>
                    <a:pt x="45161" y="3200"/>
                    <a:pt x="43870" y="4000"/>
                    <a:pt x="43870" y="4400"/>
                  </a:cubicBezTo>
                  <a:cubicBezTo>
                    <a:pt x="43870" y="4800"/>
                    <a:pt x="43870" y="5600"/>
                    <a:pt x="43870" y="6000"/>
                  </a:cubicBezTo>
                  <a:cubicBezTo>
                    <a:pt x="43870" y="6400"/>
                    <a:pt x="43870" y="6400"/>
                    <a:pt x="43870" y="6800"/>
                  </a:cubicBezTo>
                  <a:cubicBezTo>
                    <a:pt x="43870" y="7200"/>
                    <a:pt x="43870" y="7600"/>
                    <a:pt x="43870" y="8000"/>
                  </a:cubicBezTo>
                  <a:cubicBezTo>
                    <a:pt x="43870" y="8400"/>
                    <a:pt x="43870" y="8800"/>
                    <a:pt x="43870" y="9200"/>
                  </a:cubicBezTo>
                  <a:cubicBezTo>
                    <a:pt x="43870" y="9600"/>
                    <a:pt x="43870" y="10400"/>
                    <a:pt x="43870" y="11200"/>
                  </a:cubicBezTo>
                  <a:cubicBezTo>
                    <a:pt x="43870" y="12000"/>
                    <a:pt x="43870" y="12400"/>
                    <a:pt x="45161" y="12800"/>
                  </a:cubicBezTo>
                  <a:cubicBezTo>
                    <a:pt x="45161" y="13600"/>
                    <a:pt x="47741" y="14000"/>
                    <a:pt x="47741" y="14400"/>
                  </a:cubicBezTo>
                  <a:cubicBezTo>
                    <a:pt x="49032" y="14400"/>
                    <a:pt x="49032" y="14800"/>
                    <a:pt x="49032" y="14800"/>
                  </a:cubicBezTo>
                  <a:cubicBezTo>
                    <a:pt x="50322" y="14800"/>
                    <a:pt x="50322" y="14800"/>
                    <a:pt x="50322" y="15200"/>
                  </a:cubicBezTo>
                  <a:cubicBezTo>
                    <a:pt x="50322" y="15200"/>
                    <a:pt x="50322" y="15200"/>
                    <a:pt x="49032" y="15200"/>
                  </a:cubicBezTo>
                  <a:cubicBezTo>
                    <a:pt x="49032" y="15600"/>
                    <a:pt x="49032" y="16000"/>
                    <a:pt x="49032" y="16400"/>
                  </a:cubicBezTo>
                  <a:cubicBezTo>
                    <a:pt x="49032" y="16400"/>
                    <a:pt x="49032" y="16800"/>
                    <a:pt x="49032" y="16800"/>
                  </a:cubicBezTo>
                  <a:cubicBezTo>
                    <a:pt x="49032" y="16800"/>
                    <a:pt x="49032" y="16800"/>
                    <a:pt x="49032" y="17200"/>
                  </a:cubicBezTo>
                  <a:cubicBezTo>
                    <a:pt x="49032" y="17200"/>
                    <a:pt x="49032" y="17200"/>
                    <a:pt x="49032" y="17200"/>
                  </a:cubicBezTo>
                  <a:cubicBezTo>
                    <a:pt x="49032" y="17200"/>
                    <a:pt x="47741" y="17200"/>
                    <a:pt x="47741" y="17600"/>
                  </a:cubicBezTo>
                  <a:cubicBezTo>
                    <a:pt x="46451" y="17600"/>
                    <a:pt x="45161" y="18000"/>
                    <a:pt x="43870" y="18000"/>
                  </a:cubicBezTo>
                  <a:cubicBezTo>
                    <a:pt x="42580" y="18400"/>
                    <a:pt x="42580" y="18400"/>
                    <a:pt x="41290" y="18800"/>
                  </a:cubicBezTo>
                  <a:cubicBezTo>
                    <a:pt x="41290" y="18800"/>
                    <a:pt x="40000" y="18800"/>
                    <a:pt x="38709" y="18800"/>
                  </a:cubicBezTo>
                  <a:cubicBezTo>
                    <a:pt x="37419" y="18800"/>
                    <a:pt x="37419" y="18800"/>
                    <a:pt x="36129" y="18800"/>
                  </a:cubicBezTo>
                  <a:cubicBezTo>
                    <a:pt x="34838" y="18800"/>
                    <a:pt x="33548" y="18800"/>
                    <a:pt x="32258" y="18800"/>
                  </a:cubicBezTo>
                  <a:cubicBezTo>
                    <a:pt x="32258" y="18800"/>
                    <a:pt x="30967" y="19200"/>
                    <a:pt x="30967" y="19200"/>
                  </a:cubicBezTo>
                  <a:cubicBezTo>
                    <a:pt x="29677" y="19200"/>
                    <a:pt x="29677" y="19200"/>
                    <a:pt x="29677" y="19200"/>
                  </a:cubicBezTo>
                  <a:cubicBezTo>
                    <a:pt x="28387" y="19200"/>
                    <a:pt x="28387" y="19200"/>
                    <a:pt x="28387" y="19200"/>
                  </a:cubicBezTo>
                  <a:cubicBezTo>
                    <a:pt x="27096" y="19200"/>
                    <a:pt x="27096" y="19200"/>
                    <a:pt x="27096" y="19200"/>
                  </a:cubicBezTo>
                  <a:cubicBezTo>
                    <a:pt x="25806" y="19200"/>
                    <a:pt x="24516" y="19600"/>
                    <a:pt x="24516" y="19600"/>
                  </a:cubicBezTo>
                  <a:cubicBezTo>
                    <a:pt x="24516" y="19600"/>
                    <a:pt x="24516" y="19600"/>
                    <a:pt x="24516" y="19600"/>
                  </a:cubicBezTo>
                  <a:cubicBezTo>
                    <a:pt x="23225" y="19600"/>
                    <a:pt x="21935" y="20000"/>
                    <a:pt x="21935" y="20000"/>
                  </a:cubicBezTo>
                  <a:cubicBezTo>
                    <a:pt x="21935" y="20000"/>
                    <a:pt x="21935" y="20000"/>
                    <a:pt x="20645" y="20000"/>
                  </a:cubicBezTo>
                  <a:cubicBezTo>
                    <a:pt x="20645" y="20000"/>
                    <a:pt x="19354" y="20400"/>
                    <a:pt x="19354" y="20400"/>
                  </a:cubicBezTo>
                  <a:cubicBezTo>
                    <a:pt x="19354" y="20400"/>
                    <a:pt x="19354" y="20400"/>
                    <a:pt x="19354" y="20800"/>
                  </a:cubicBezTo>
                  <a:cubicBezTo>
                    <a:pt x="18064" y="20800"/>
                    <a:pt x="18064" y="21200"/>
                    <a:pt x="18064" y="21200"/>
                  </a:cubicBezTo>
                  <a:cubicBezTo>
                    <a:pt x="18064" y="21600"/>
                    <a:pt x="16774" y="21600"/>
                    <a:pt x="16774" y="21600"/>
                  </a:cubicBezTo>
                  <a:cubicBezTo>
                    <a:pt x="15483" y="22000"/>
                    <a:pt x="15483" y="22400"/>
                    <a:pt x="15483" y="22800"/>
                  </a:cubicBezTo>
                  <a:cubicBezTo>
                    <a:pt x="15483" y="23200"/>
                    <a:pt x="14193" y="24000"/>
                    <a:pt x="14193" y="24000"/>
                  </a:cubicBezTo>
                  <a:cubicBezTo>
                    <a:pt x="14193" y="24000"/>
                    <a:pt x="14193" y="24000"/>
                    <a:pt x="12903" y="24400"/>
                  </a:cubicBezTo>
                  <a:cubicBezTo>
                    <a:pt x="11612" y="24800"/>
                    <a:pt x="11612" y="24800"/>
                    <a:pt x="11612" y="25200"/>
                  </a:cubicBezTo>
                  <a:cubicBezTo>
                    <a:pt x="10322" y="25200"/>
                    <a:pt x="10322" y="26000"/>
                    <a:pt x="10322" y="26400"/>
                  </a:cubicBezTo>
                  <a:cubicBezTo>
                    <a:pt x="10322" y="26800"/>
                    <a:pt x="9032" y="27200"/>
                    <a:pt x="9032" y="27600"/>
                  </a:cubicBezTo>
                  <a:cubicBezTo>
                    <a:pt x="9032" y="27600"/>
                    <a:pt x="9032" y="27600"/>
                    <a:pt x="7741" y="28000"/>
                  </a:cubicBezTo>
                  <a:cubicBezTo>
                    <a:pt x="7741" y="28000"/>
                    <a:pt x="6451" y="29200"/>
                    <a:pt x="6451" y="29200"/>
                  </a:cubicBezTo>
                  <a:cubicBezTo>
                    <a:pt x="6451" y="29600"/>
                    <a:pt x="5161" y="30400"/>
                    <a:pt x="5161" y="30400"/>
                  </a:cubicBezTo>
                  <a:cubicBezTo>
                    <a:pt x="5161" y="30800"/>
                    <a:pt x="3870" y="31200"/>
                    <a:pt x="3870" y="31200"/>
                  </a:cubicBezTo>
                  <a:cubicBezTo>
                    <a:pt x="3870" y="31600"/>
                    <a:pt x="3870" y="31600"/>
                    <a:pt x="2580" y="32000"/>
                  </a:cubicBezTo>
                  <a:cubicBezTo>
                    <a:pt x="2580" y="32400"/>
                    <a:pt x="2580" y="33200"/>
                    <a:pt x="1290" y="34000"/>
                  </a:cubicBezTo>
                  <a:cubicBezTo>
                    <a:pt x="1290" y="34800"/>
                    <a:pt x="0" y="36000"/>
                    <a:pt x="0" y="36400"/>
                  </a:cubicBezTo>
                  <a:cubicBezTo>
                    <a:pt x="0" y="37200"/>
                    <a:pt x="1290" y="38000"/>
                    <a:pt x="1290" y="38400"/>
                  </a:cubicBezTo>
                  <a:cubicBezTo>
                    <a:pt x="1290" y="38800"/>
                    <a:pt x="2580" y="38800"/>
                    <a:pt x="2580" y="39200"/>
                  </a:cubicBezTo>
                  <a:cubicBezTo>
                    <a:pt x="3870" y="39200"/>
                    <a:pt x="3870" y="39200"/>
                    <a:pt x="5161" y="39600"/>
                  </a:cubicBezTo>
                  <a:cubicBezTo>
                    <a:pt x="6451" y="39600"/>
                    <a:pt x="7741" y="39600"/>
                    <a:pt x="9032" y="39600"/>
                  </a:cubicBezTo>
                  <a:cubicBezTo>
                    <a:pt x="9032" y="39600"/>
                    <a:pt x="9032" y="39600"/>
                    <a:pt x="9032" y="39600"/>
                  </a:cubicBezTo>
                  <a:cubicBezTo>
                    <a:pt x="10322" y="39600"/>
                    <a:pt x="10322" y="39600"/>
                    <a:pt x="11612" y="39600"/>
                  </a:cubicBezTo>
                  <a:cubicBezTo>
                    <a:pt x="11612" y="39600"/>
                    <a:pt x="12903" y="40000"/>
                    <a:pt x="14193" y="40000"/>
                  </a:cubicBezTo>
                  <a:cubicBezTo>
                    <a:pt x="14193" y="40000"/>
                    <a:pt x="15483" y="40000"/>
                    <a:pt x="16774" y="40000"/>
                  </a:cubicBezTo>
                  <a:cubicBezTo>
                    <a:pt x="18064" y="40400"/>
                    <a:pt x="19354" y="40400"/>
                    <a:pt x="20645" y="40400"/>
                  </a:cubicBezTo>
                  <a:cubicBezTo>
                    <a:pt x="20645" y="40400"/>
                    <a:pt x="21935" y="40400"/>
                    <a:pt x="21935" y="40400"/>
                  </a:cubicBezTo>
                  <a:cubicBezTo>
                    <a:pt x="21935" y="40400"/>
                    <a:pt x="23225" y="40400"/>
                    <a:pt x="23225" y="40400"/>
                  </a:cubicBezTo>
                  <a:cubicBezTo>
                    <a:pt x="24516" y="40400"/>
                    <a:pt x="24516" y="40400"/>
                    <a:pt x="25806" y="40400"/>
                  </a:cubicBezTo>
                  <a:cubicBezTo>
                    <a:pt x="25806" y="40400"/>
                    <a:pt x="25806" y="40400"/>
                    <a:pt x="25806" y="40400"/>
                  </a:cubicBezTo>
                  <a:cubicBezTo>
                    <a:pt x="25806" y="40800"/>
                    <a:pt x="25806" y="40800"/>
                    <a:pt x="25806" y="41200"/>
                  </a:cubicBezTo>
                  <a:cubicBezTo>
                    <a:pt x="25806" y="41600"/>
                    <a:pt x="24516" y="42800"/>
                    <a:pt x="24516" y="43600"/>
                  </a:cubicBezTo>
                  <a:cubicBezTo>
                    <a:pt x="24516" y="44400"/>
                    <a:pt x="24516" y="46000"/>
                    <a:pt x="24516" y="46800"/>
                  </a:cubicBezTo>
                  <a:cubicBezTo>
                    <a:pt x="24516" y="47200"/>
                    <a:pt x="24516" y="48000"/>
                    <a:pt x="24516" y="48000"/>
                  </a:cubicBezTo>
                  <a:cubicBezTo>
                    <a:pt x="24516" y="48400"/>
                    <a:pt x="25806" y="48400"/>
                    <a:pt x="25806" y="48400"/>
                  </a:cubicBezTo>
                  <a:cubicBezTo>
                    <a:pt x="25806" y="48800"/>
                    <a:pt x="27096" y="48800"/>
                    <a:pt x="27096" y="49200"/>
                  </a:cubicBezTo>
                  <a:cubicBezTo>
                    <a:pt x="27096" y="49200"/>
                    <a:pt x="28387" y="49200"/>
                    <a:pt x="28387" y="49200"/>
                  </a:cubicBezTo>
                  <a:cubicBezTo>
                    <a:pt x="28387" y="49200"/>
                    <a:pt x="28387" y="49200"/>
                    <a:pt x="28387" y="49200"/>
                  </a:cubicBezTo>
                  <a:cubicBezTo>
                    <a:pt x="28387" y="49600"/>
                    <a:pt x="29677" y="49600"/>
                    <a:pt x="29677" y="49600"/>
                  </a:cubicBezTo>
                  <a:cubicBezTo>
                    <a:pt x="29677" y="49600"/>
                    <a:pt x="29677" y="49600"/>
                    <a:pt x="29677" y="49600"/>
                  </a:cubicBezTo>
                  <a:cubicBezTo>
                    <a:pt x="28387" y="50000"/>
                    <a:pt x="29677" y="50000"/>
                    <a:pt x="29677" y="50000"/>
                  </a:cubicBezTo>
                  <a:cubicBezTo>
                    <a:pt x="29677" y="50000"/>
                    <a:pt x="29677" y="50000"/>
                    <a:pt x="29677" y="50000"/>
                  </a:cubicBezTo>
                  <a:cubicBezTo>
                    <a:pt x="28387" y="50400"/>
                    <a:pt x="28387" y="50400"/>
                    <a:pt x="29677" y="50400"/>
                  </a:cubicBezTo>
                  <a:cubicBezTo>
                    <a:pt x="29677" y="50800"/>
                    <a:pt x="29677" y="51200"/>
                    <a:pt x="29677" y="51200"/>
                  </a:cubicBezTo>
                  <a:cubicBezTo>
                    <a:pt x="28387" y="51200"/>
                    <a:pt x="28387" y="51200"/>
                    <a:pt x="27096" y="51600"/>
                  </a:cubicBezTo>
                  <a:cubicBezTo>
                    <a:pt x="27096" y="51600"/>
                    <a:pt x="27096" y="52000"/>
                    <a:pt x="27096" y="52400"/>
                  </a:cubicBezTo>
                  <a:cubicBezTo>
                    <a:pt x="27096" y="52800"/>
                    <a:pt x="27096" y="52800"/>
                    <a:pt x="28387" y="53200"/>
                  </a:cubicBezTo>
                  <a:cubicBezTo>
                    <a:pt x="28387" y="53200"/>
                    <a:pt x="28387" y="53200"/>
                    <a:pt x="27096" y="53200"/>
                  </a:cubicBezTo>
                  <a:cubicBezTo>
                    <a:pt x="27096" y="53600"/>
                    <a:pt x="27096" y="54000"/>
                    <a:pt x="27096" y="54000"/>
                  </a:cubicBezTo>
                  <a:cubicBezTo>
                    <a:pt x="27096" y="54400"/>
                    <a:pt x="27096" y="54800"/>
                    <a:pt x="27096" y="54800"/>
                  </a:cubicBezTo>
                  <a:cubicBezTo>
                    <a:pt x="25806" y="55200"/>
                    <a:pt x="25806" y="55200"/>
                    <a:pt x="25806" y="55600"/>
                  </a:cubicBezTo>
                  <a:cubicBezTo>
                    <a:pt x="25806" y="56000"/>
                    <a:pt x="25806" y="56000"/>
                    <a:pt x="25806" y="56000"/>
                  </a:cubicBezTo>
                  <a:cubicBezTo>
                    <a:pt x="25806" y="56400"/>
                    <a:pt x="25806" y="56800"/>
                    <a:pt x="24516" y="56800"/>
                  </a:cubicBezTo>
                  <a:cubicBezTo>
                    <a:pt x="24516" y="56800"/>
                    <a:pt x="24516" y="57200"/>
                    <a:pt x="24516" y="57200"/>
                  </a:cubicBezTo>
                  <a:cubicBezTo>
                    <a:pt x="24516" y="57600"/>
                    <a:pt x="23225" y="58000"/>
                    <a:pt x="23225" y="58400"/>
                  </a:cubicBezTo>
                  <a:cubicBezTo>
                    <a:pt x="23225" y="58800"/>
                    <a:pt x="23225" y="59200"/>
                    <a:pt x="23225" y="59200"/>
                  </a:cubicBezTo>
                  <a:cubicBezTo>
                    <a:pt x="23225" y="59200"/>
                    <a:pt x="23225" y="59600"/>
                    <a:pt x="23225" y="60000"/>
                  </a:cubicBezTo>
                  <a:cubicBezTo>
                    <a:pt x="23225" y="60000"/>
                    <a:pt x="23225" y="60400"/>
                    <a:pt x="23225" y="60400"/>
                  </a:cubicBezTo>
                  <a:cubicBezTo>
                    <a:pt x="21935" y="60800"/>
                    <a:pt x="23225" y="60800"/>
                    <a:pt x="23225" y="60800"/>
                  </a:cubicBezTo>
                  <a:cubicBezTo>
                    <a:pt x="23225" y="61200"/>
                    <a:pt x="23225" y="61200"/>
                    <a:pt x="23225" y="61600"/>
                  </a:cubicBezTo>
                  <a:cubicBezTo>
                    <a:pt x="23225" y="61600"/>
                    <a:pt x="23225" y="61600"/>
                    <a:pt x="23225" y="61600"/>
                  </a:cubicBezTo>
                  <a:cubicBezTo>
                    <a:pt x="23225" y="62000"/>
                    <a:pt x="23225" y="62000"/>
                    <a:pt x="23225" y="62000"/>
                  </a:cubicBezTo>
                  <a:cubicBezTo>
                    <a:pt x="23225" y="62400"/>
                    <a:pt x="24516" y="62400"/>
                    <a:pt x="24516" y="62400"/>
                  </a:cubicBezTo>
                  <a:cubicBezTo>
                    <a:pt x="24516" y="62800"/>
                    <a:pt x="24516" y="62800"/>
                    <a:pt x="24516" y="62800"/>
                  </a:cubicBezTo>
                  <a:cubicBezTo>
                    <a:pt x="24516" y="63200"/>
                    <a:pt x="24516" y="63200"/>
                    <a:pt x="24516" y="63200"/>
                  </a:cubicBezTo>
                  <a:cubicBezTo>
                    <a:pt x="24516" y="63600"/>
                    <a:pt x="24516" y="64000"/>
                    <a:pt x="24516" y="64000"/>
                  </a:cubicBezTo>
                  <a:cubicBezTo>
                    <a:pt x="25806" y="64400"/>
                    <a:pt x="25806" y="64800"/>
                    <a:pt x="24516" y="64800"/>
                  </a:cubicBezTo>
                  <a:cubicBezTo>
                    <a:pt x="24516" y="64800"/>
                    <a:pt x="24516" y="65200"/>
                    <a:pt x="24516" y="65600"/>
                  </a:cubicBezTo>
                  <a:cubicBezTo>
                    <a:pt x="24516" y="66000"/>
                    <a:pt x="24516" y="66400"/>
                    <a:pt x="24516" y="66800"/>
                  </a:cubicBezTo>
                  <a:cubicBezTo>
                    <a:pt x="24516" y="67600"/>
                    <a:pt x="25806" y="68400"/>
                    <a:pt x="25806" y="69200"/>
                  </a:cubicBezTo>
                  <a:cubicBezTo>
                    <a:pt x="25806" y="70000"/>
                    <a:pt x="25806" y="70400"/>
                    <a:pt x="27096" y="70800"/>
                  </a:cubicBezTo>
                  <a:cubicBezTo>
                    <a:pt x="27096" y="71600"/>
                    <a:pt x="28387" y="72800"/>
                    <a:pt x="28387" y="73200"/>
                  </a:cubicBezTo>
                  <a:cubicBezTo>
                    <a:pt x="28387" y="73600"/>
                    <a:pt x="29677" y="74400"/>
                    <a:pt x="29677" y="74800"/>
                  </a:cubicBezTo>
                  <a:cubicBezTo>
                    <a:pt x="29677" y="74800"/>
                    <a:pt x="29677" y="75600"/>
                    <a:pt x="29677" y="76000"/>
                  </a:cubicBezTo>
                  <a:cubicBezTo>
                    <a:pt x="29677" y="76400"/>
                    <a:pt x="30967" y="77600"/>
                    <a:pt x="30967" y="78000"/>
                  </a:cubicBezTo>
                  <a:cubicBezTo>
                    <a:pt x="30967" y="78400"/>
                    <a:pt x="30967" y="80800"/>
                    <a:pt x="30967" y="81200"/>
                  </a:cubicBezTo>
                  <a:cubicBezTo>
                    <a:pt x="32258" y="81600"/>
                    <a:pt x="32258" y="83600"/>
                    <a:pt x="32258" y="84400"/>
                  </a:cubicBezTo>
                  <a:cubicBezTo>
                    <a:pt x="32258" y="84800"/>
                    <a:pt x="33548" y="86800"/>
                    <a:pt x="33548" y="87600"/>
                  </a:cubicBezTo>
                  <a:cubicBezTo>
                    <a:pt x="33548" y="88400"/>
                    <a:pt x="34838" y="90000"/>
                    <a:pt x="34838" y="90400"/>
                  </a:cubicBezTo>
                  <a:cubicBezTo>
                    <a:pt x="34838" y="90400"/>
                    <a:pt x="36129" y="91600"/>
                    <a:pt x="36129" y="92000"/>
                  </a:cubicBezTo>
                  <a:cubicBezTo>
                    <a:pt x="36129" y="92000"/>
                    <a:pt x="37419" y="93200"/>
                    <a:pt x="37419" y="94000"/>
                  </a:cubicBezTo>
                  <a:cubicBezTo>
                    <a:pt x="37419" y="94400"/>
                    <a:pt x="38709" y="95200"/>
                    <a:pt x="38709" y="95600"/>
                  </a:cubicBezTo>
                  <a:cubicBezTo>
                    <a:pt x="38709" y="96400"/>
                    <a:pt x="40000" y="96400"/>
                    <a:pt x="40000" y="96800"/>
                  </a:cubicBezTo>
                  <a:cubicBezTo>
                    <a:pt x="40000" y="96800"/>
                    <a:pt x="41290" y="97600"/>
                    <a:pt x="41290" y="97600"/>
                  </a:cubicBezTo>
                  <a:cubicBezTo>
                    <a:pt x="41290" y="98000"/>
                    <a:pt x="42580" y="98800"/>
                    <a:pt x="42580" y="99200"/>
                  </a:cubicBezTo>
                  <a:cubicBezTo>
                    <a:pt x="42580" y="99200"/>
                    <a:pt x="43870" y="100400"/>
                    <a:pt x="45161" y="100800"/>
                  </a:cubicBezTo>
                  <a:cubicBezTo>
                    <a:pt x="45161" y="100800"/>
                    <a:pt x="45161" y="100800"/>
                    <a:pt x="45161" y="100800"/>
                  </a:cubicBezTo>
                  <a:cubicBezTo>
                    <a:pt x="45161" y="101200"/>
                    <a:pt x="45161" y="101200"/>
                    <a:pt x="45161" y="101200"/>
                  </a:cubicBezTo>
                  <a:cubicBezTo>
                    <a:pt x="43870" y="101200"/>
                    <a:pt x="43870" y="102000"/>
                    <a:pt x="42580" y="102400"/>
                  </a:cubicBezTo>
                  <a:cubicBezTo>
                    <a:pt x="41290" y="102800"/>
                    <a:pt x="41290" y="103200"/>
                    <a:pt x="41290" y="103600"/>
                  </a:cubicBezTo>
                  <a:cubicBezTo>
                    <a:pt x="41290" y="103600"/>
                    <a:pt x="40000" y="104400"/>
                    <a:pt x="40000" y="104800"/>
                  </a:cubicBezTo>
                  <a:cubicBezTo>
                    <a:pt x="40000" y="105200"/>
                    <a:pt x="40000" y="105200"/>
                    <a:pt x="38709" y="105600"/>
                  </a:cubicBezTo>
                  <a:cubicBezTo>
                    <a:pt x="38709" y="106000"/>
                    <a:pt x="37419" y="106400"/>
                    <a:pt x="37419" y="106800"/>
                  </a:cubicBezTo>
                  <a:cubicBezTo>
                    <a:pt x="37419" y="106800"/>
                    <a:pt x="37419" y="106800"/>
                    <a:pt x="37419" y="107200"/>
                  </a:cubicBezTo>
                  <a:cubicBezTo>
                    <a:pt x="37419" y="107200"/>
                    <a:pt x="37419" y="107600"/>
                    <a:pt x="37419" y="107600"/>
                  </a:cubicBezTo>
                  <a:cubicBezTo>
                    <a:pt x="37419" y="107600"/>
                    <a:pt x="38709" y="108000"/>
                    <a:pt x="38709" y="108000"/>
                  </a:cubicBezTo>
                  <a:cubicBezTo>
                    <a:pt x="38709" y="108000"/>
                    <a:pt x="41290" y="108000"/>
                    <a:pt x="41290" y="108000"/>
                  </a:cubicBezTo>
                  <a:cubicBezTo>
                    <a:pt x="41290" y="108000"/>
                    <a:pt x="41290" y="108400"/>
                    <a:pt x="41290" y="108400"/>
                  </a:cubicBezTo>
                  <a:cubicBezTo>
                    <a:pt x="41290" y="108400"/>
                    <a:pt x="40000" y="108800"/>
                    <a:pt x="40000" y="108800"/>
                  </a:cubicBezTo>
                  <a:cubicBezTo>
                    <a:pt x="40000" y="108800"/>
                    <a:pt x="40000" y="109200"/>
                    <a:pt x="38709" y="109200"/>
                  </a:cubicBezTo>
                  <a:cubicBezTo>
                    <a:pt x="38709" y="109200"/>
                    <a:pt x="38709" y="109600"/>
                    <a:pt x="38709" y="109600"/>
                  </a:cubicBezTo>
                  <a:cubicBezTo>
                    <a:pt x="38709" y="109600"/>
                    <a:pt x="37419" y="110000"/>
                    <a:pt x="37419" y="110400"/>
                  </a:cubicBezTo>
                  <a:cubicBezTo>
                    <a:pt x="36129" y="1108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200"/>
                    <a:pt x="36129" y="111200"/>
                    <a:pt x="36129" y="111200"/>
                  </a:cubicBezTo>
                  <a:cubicBezTo>
                    <a:pt x="36129" y="111600"/>
                    <a:pt x="34838" y="111600"/>
                    <a:pt x="34838" y="111600"/>
                  </a:cubicBezTo>
                  <a:cubicBezTo>
                    <a:pt x="34838" y="112000"/>
                    <a:pt x="34838" y="112000"/>
                    <a:pt x="33548" y="112000"/>
                  </a:cubicBezTo>
                  <a:cubicBezTo>
                    <a:pt x="33548" y="112400"/>
                    <a:pt x="32258" y="112400"/>
                    <a:pt x="32258" y="112800"/>
                  </a:cubicBezTo>
                  <a:cubicBezTo>
                    <a:pt x="30967" y="112800"/>
                    <a:pt x="29677" y="112800"/>
                    <a:pt x="28387" y="112800"/>
                  </a:cubicBezTo>
                  <a:cubicBezTo>
                    <a:pt x="27096" y="112800"/>
                    <a:pt x="24516" y="113200"/>
                    <a:pt x="23225" y="113200"/>
                  </a:cubicBezTo>
                  <a:cubicBezTo>
                    <a:pt x="21935" y="113600"/>
                    <a:pt x="20645" y="113600"/>
                    <a:pt x="19354" y="113600"/>
                  </a:cubicBezTo>
                  <a:cubicBezTo>
                    <a:pt x="19354" y="114000"/>
                    <a:pt x="18064" y="114400"/>
                    <a:pt x="18064" y="114400"/>
                  </a:cubicBezTo>
                  <a:cubicBezTo>
                    <a:pt x="18064" y="114400"/>
                    <a:pt x="18064" y="114400"/>
                    <a:pt x="18064" y="114800"/>
                  </a:cubicBezTo>
                  <a:cubicBezTo>
                    <a:pt x="18064" y="114800"/>
                    <a:pt x="18064" y="114800"/>
                    <a:pt x="16774" y="114800"/>
                  </a:cubicBezTo>
                  <a:cubicBezTo>
                    <a:pt x="16774" y="114800"/>
                    <a:pt x="16774" y="114800"/>
                    <a:pt x="16774" y="114800"/>
                  </a:cubicBezTo>
                  <a:cubicBezTo>
                    <a:pt x="16774" y="115200"/>
                    <a:pt x="16774" y="114800"/>
                    <a:pt x="16774" y="115200"/>
                  </a:cubicBezTo>
                  <a:cubicBezTo>
                    <a:pt x="16774" y="115200"/>
                    <a:pt x="16774" y="115600"/>
                    <a:pt x="16774" y="116000"/>
                  </a:cubicBezTo>
                  <a:cubicBezTo>
                    <a:pt x="16774" y="116000"/>
                    <a:pt x="16774" y="116000"/>
                    <a:pt x="16774" y="116000"/>
                  </a:cubicBezTo>
                  <a:cubicBezTo>
                    <a:pt x="16774" y="116400"/>
                    <a:pt x="18064" y="116400"/>
                    <a:pt x="19354" y="116400"/>
                  </a:cubicBezTo>
                  <a:cubicBezTo>
                    <a:pt x="20645" y="116400"/>
                    <a:pt x="21935" y="116800"/>
                    <a:pt x="21935" y="116800"/>
                  </a:cubicBezTo>
                  <a:cubicBezTo>
                    <a:pt x="23225" y="116800"/>
                    <a:pt x="23225" y="116800"/>
                    <a:pt x="23225" y="116800"/>
                  </a:cubicBezTo>
                  <a:cubicBezTo>
                    <a:pt x="24516" y="116800"/>
                    <a:pt x="25806" y="116800"/>
                    <a:pt x="25806" y="116800"/>
                  </a:cubicBezTo>
                  <a:cubicBezTo>
                    <a:pt x="27096" y="116800"/>
                    <a:pt x="28387" y="116800"/>
                    <a:pt x="28387" y="116800"/>
                  </a:cubicBezTo>
                  <a:cubicBezTo>
                    <a:pt x="29677" y="116800"/>
                    <a:pt x="29677" y="116800"/>
                    <a:pt x="29677" y="116800"/>
                  </a:cubicBezTo>
                  <a:cubicBezTo>
                    <a:pt x="29677" y="116800"/>
                    <a:pt x="30967" y="116800"/>
                    <a:pt x="30967" y="116800"/>
                  </a:cubicBezTo>
                  <a:cubicBezTo>
                    <a:pt x="30967" y="116800"/>
                    <a:pt x="30967" y="116800"/>
                    <a:pt x="32258" y="116800"/>
                  </a:cubicBezTo>
                  <a:cubicBezTo>
                    <a:pt x="32258" y="116800"/>
                    <a:pt x="32258" y="116800"/>
                    <a:pt x="33548" y="116800"/>
                  </a:cubicBezTo>
                  <a:cubicBezTo>
                    <a:pt x="33548" y="116800"/>
                    <a:pt x="33548" y="116800"/>
                    <a:pt x="33548" y="116800"/>
                  </a:cubicBezTo>
                  <a:cubicBezTo>
                    <a:pt x="33548" y="116800"/>
                    <a:pt x="34838" y="116800"/>
                    <a:pt x="34838" y="116800"/>
                  </a:cubicBezTo>
                  <a:cubicBezTo>
                    <a:pt x="36129" y="116800"/>
                    <a:pt x="36129" y="116800"/>
                    <a:pt x="36129" y="116800"/>
                  </a:cubicBezTo>
                  <a:cubicBezTo>
                    <a:pt x="36129" y="116400"/>
                    <a:pt x="36129" y="116800"/>
                    <a:pt x="36129" y="116800"/>
                  </a:cubicBezTo>
                  <a:cubicBezTo>
                    <a:pt x="37419" y="116800"/>
                    <a:pt x="37419" y="116800"/>
                    <a:pt x="37419" y="116800"/>
                  </a:cubicBezTo>
                  <a:cubicBezTo>
                    <a:pt x="38709" y="116800"/>
                    <a:pt x="38709" y="116800"/>
                    <a:pt x="38709" y="116800"/>
                  </a:cubicBezTo>
                  <a:cubicBezTo>
                    <a:pt x="38709" y="116400"/>
                    <a:pt x="38709" y="116800"/>
                    <a:pt x="38709" y="116800"/>
                  </a:cubicBezTo>
                  <a:cubicBezTo>
                    <a:pt x="38709" y="116800"/>
                    <a:pt x="40000" y="116800"/>
                    <a:pt x="40000" y="116800"/>
                  </a:cubicBezTo>
                  <a:cubicBezTo>
                    <a:pt x="41290" y="116800"/>
                    <a:pt x="41290" y="116800"/>
                    <a:pt x="41290" y="116400"/>
                  </a:cubicBezTo>
                  <a:cubicBezTo>
                    <a:pt x="41290" y="116400"/>
                    <a:pt x="41290" y="116400"/>
                    <a:pt x="41290" y="116400"/>
                  </a:cubicBezTo>
                  <a:cubicBezTo>
                    <a:pt x="41290" y="116400"/>
                    <a:pt x="42580" y="116400"/>
                    <a:pt x="42580" y="116400"/>
                  </a:cubicBezTo>
                  <a:cubicBezTo>
                    <a:pt x="4258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3870" y="116400"/>
                  </a:cubicBezTo>
                  <a:cubicBezTo>
                    <a:pt x="43870" y="116400"/>
                    <a:pt x="43870" y="116400"/>
                    <a:pt x="45161" y="116400"/>
                  </a:cubicBezTo>
                  <a:cubicBezTo>
                    <a:pt x="46451" y="116400"/>
                    <a:pt x="46451" y="116400"/>
                    <a:pt x="46451" y="116000"/>
                  </a:cubicBezTo>
                  <a:cubicBezTo>
                    <a:pt x="46451" y="116000"/>
                    <a:pt x="46451" y="116000"/>
                    <a:pt x="46451" y="116000"/>
                  </a:cubicBezTo>
                  <a:cubicBezTo>
                    <a:pt x="47741" y="116000"/>
                    <a:pt x="47741" y="116000"/>
                    <a:pt x="49032" y="115600"/>
                  </a:cubicBezTo>
                  <a:cubicBezTo>
                    <a:pt x="51612" y="115600"/>
                    <a:pt x="54193" y="115200"/>
                    <a:pt x="55483" y="115200"/>
                  </a:cubicBezTo>
                  <a:cubicBezTo>
                    <a:pt x="55483" y="115200"/>
                    <a:pt x="55483" y="115200"/>
                    <a:pt x="56774" y="115200"/>
                  </a:cubicBezTo>
                  <a:cubicBezTo>
                    <a:pt x="58064" y="115200"/>
                    <a:pt x="58064" y="115600"/>
                    <a:pt x="59354" y="115600"/>
                  </a:cubicBezTo>
                  <a:cubicBezTo>
                    <a:pt x="60645" y="116000"/>
                    <a:pt x="60645" y="116000"/>
                    <a:pt x="60645" y="116000"/>
                  </a:cubicBezTo>
                  <a:cubicBezTo>
                    <a:pt x="61935" y="116000"/>
                    <a:pt x="63225" y="115600"/>
                    <a:pt x="63225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4516" y="115600"/>
                  </a:cubicBezTo>
                  <a:cubicBezTo>
                    <a:pt x="64516" y="115600"/>
                    <a:pt x="64516" y="115600"/>
                    <a:pt x="6580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7096" y="115600"/>
                    <a:pt x="67096" y="115600"/>
                  </a:cubicBezTo>
                  <a:cubicBezTo>
                    <a:pt x="67096" y="115600"/>
                    <a:pt x="68387" y="115600"/>
                    <a:pt x="68387" y="115600"/>
                  </a:cubicBezTo>
                  <a:cubicBezTo>
                    <a:pt x="69677" y="115600"/>
                    <a:pt x="69677" y="115600"/>
                    <a:pt x="69677" y="115600"/>
                  </a:cubicBezTo>
                  <a:cubicBezTo>
                    <a:pt x="69677" y="115200"/>
                    <a:pt x="69677" y="115200"/>
                    <a:pt x="69677" y="115200"/>
                  </a:cubicBezTo>
                  <a:cubicBezTo>
                    <a:pt x="70967" y="115200"/>
                    <a:pt x="70967" y="115200"/>
                    <a:pt x="70967" y="115200"/>
                  </a:cubicBezTo>
                  <a:cubicBezTo>
                    <a:pt x="72258" y="115200"/>
                    <a:pt x="72258" y="115200"/>
                    <a:pt x="72258" y="115200"/>
                  </a:cubicBezTo>
                  <a:cubicBezTo>
                    <a:pt x="72258" y="115200"/>
                    <a:pt x="72258" y="115200"/>
                    <a:pt x="73548" y="115200"/>
                  </a:cubicBezTo>
                  <a:cubicBezTo>
                    <a:pt x="73548" y="114800"/>
                    <a:pt x="73548" y="114800"/>
                    <a:pt x="73548" y="114800"/>
                  </a:cubicBezTo>
                  <a:cubicBezTo>
                    <a:pt x="73548" y="114400"/>
                    <a:pt x="73548" y="114000"/>
                    <a:pt x="73548" y="113600"/>
                  </a:cubicBezTo>
                  <a:cubicBezTo>
                    <a:pt x="73548" y="113200"/>
                    <a:pt x="73548" y="113200"/>
                    <a:pt x="72258" y="113200"/>
                  </a:cubicBezTo>
                  <a:cubicBezTo>
                    <a:pt x="72258" y="113200"/>
                    <a:pt x="72258" y="112800"/>
                    <a:pt x="72258" y="112800"/>
                  </a:cubicBezTo>
                  <a:cubicBezTo>
                    <a:pt x="72258" y="112800"/>
                    <a:pt x="72258" y="112800"/>
                    <a:pt x="72258" y="112400"/>
                  </a:cubicBezTo>
                  <a:cubicBezTo>
                    <a:pt x="72258" y="112400"/>
                    <a:pt x="72258" y="112400"/>
                    <a:pt x="72258" y="112000"/>
                  </a:cubicBezTo>
                  <a:cubicBezTo>
                    <a:pt x="72258" y="112000"/>
                    <a:pt x="72258" y="112000"/>
                    <a:pt x="72258" y="112000"/>
                  </a:cubicBezTo>
                  <a:cubicBezTo>
                    <a:pt x="72258" y="111600"/>
                    <a:pt x="72258" y="111200"/>
                    <a:pt x="72258" y="111200"/>
                  </a:cubicBezTo>
                  <a:cubicBezTo>
                    <a:pt x="72258" y="110800"/>
                    <a:pt x="72258" y="110800"/>
                    <a:pt x="72258" y="110400"/>
                  </a:cubicBezTo>
                  <a:cubicBezTo>
                    <a:pt x="72258" y="110400"/>
                    <a:pt x="72258" y="110400"/>
                    <a:pt x="72258" y="110400"/>
                  </a:cubicBezTo>
                  <a:cubicBezTo>
                    <a:pt x="72258" y="110400"/>
                    <a:pt x="72258" y="110400"/>
                    <a:pt x="72258" y="110000"/>
                  </a:cubicBezTo>
                  <a:cubicBezTo>
                    <a:pt x="72258" y="110000"/>
                    <a:pt x="72258" y="110000"/>
                    <a:pt x="72258" y="110000"/>
                  </a:cubicBezTo>
                  <a:cubicBezTo>
                    <a:pt x="73548" y="110000"/>
                    <a:pt x="73548" y="109600"/>
                    <a:pt x="74838" y="109200"/>
                  </a:cubicBezTo>
                  <a:cubicBezTo>
                    <a:pt x="74838" y="108800"/>
                    <a:pt x="76129" y="108800"/>
                    <a:pt x="76129" y="108400"/>
                  </a:cubicBezTo>
                  <a:cubicBezTo>
                    <a:pt x="76129" y="108400"/>
                    <a:pt x="77419" y="108000"/>
                    <a:pt x="77419" y="108000"/>
                  </a:cubicBezTo>
                  <a:cubicBezTo>
                    <a:pt x="77419" y="107600"/>
                    <a:pt x="77419" y="107200"/>
                    <a:pt x="77419" y="107200"/>
                  </a:cubicBezTo>
                  <a:cubicBezTo>
                    <a:pt x="77419" y="106800"/>
                    <a:pt x="77419" y="106800"/>
                    <a:pt x="77419" y="106400"/>
                  </a:cubicBezTo>
                  <a:cubicBezTo>
                    <a:pt x="76129" y="106400"/>
                    <a:pt x="74838" y="105200"/>
                    <a:pt x="74838" y="104800"/>
                  </a:cubicBezTo>
                  <a:cubicBezTo>
                    <a:pt x="73548" y="104400"/>
                    <a:pt x="73548" y="104000"/>
                    <a:pt x="72258" y="104000"/>
                  </a:cubicBezTo>
                  <a:cubicBezTo>
                    <a:pt x="72258" y="103600"/>
                    <a:pt x="70967" y="102800"/>
                    <a:pt x="70967" y="102800"/>
                  </a:cubicBezTo>
                  <a:cubicBezTo>
                    <a:pt x="69677" y="102800"/>
                    <a:pt x="69677" y="102400"/>
                    <a:pt x="69677" y="102400"/>
                  </a:cubicBezTo>
                  <a:cubicBezTo>
                    <a:pt x="69677" y="102400"/>
                    <a:pt x="69677" y="102400"/>
                    <a:pt x="69677" y="102000"/>
                  </a:cubicBezTo>
                  <a:cubicBezTo>
                    <a:pt x="69677" y="102000"/>
                    <a:pt x="69677" y="102000"/>
                    <a:pt x="69677" y="101600"/>
                  </a:cubicBezTo>
                  <a:cubicBezTo>
                    <a:pt x="69677" y="101200"/>
                    <a:pt x="69677" y="100400"/>
                    <a:pt x="70967" y="100400"/>
                  </a:cubicBezTo>
                  <a:cubicBezTo>
                    <a:pt x="70967" y="100000"/>
                    <a:pt x="70967" y="98000"/>
                    <a:pt x="70967" y="97600"/>
                  </a:cubicBezTo>
                  <a:cubicBezTo>
                    <a:pt x="70967" y="97200"/>
                    <a:pt x="70967" y="96400"/>
                    <a:pt x="70967" y="96000"/>
                  </a:cubicBezTo>
                  <a:cubicBezTo>
                    <a:pt x="70967" y="96000"/>
                    <a:pt x="70967" y="95200"/>
                    <a:pt x="70967" y="95200"/>
                  </a:cubicBezTo>
                  <a:cubicBezTo>
                    <a:pt x="70967" y="94800"/>
                    <a:pt x="70967" y="94000"/>
                    <a:pt x="70967" y="94000"/>
                  </a:cubicBezTo>
                  <a:cubicBezTo>
                    <a:pt x="70967" y="93600"/>
                    <a:pt x="70967" y="93200"/>
                    <a:pt x="70967" y="93200"/>
                  </a:cubicBezTo>
                  <a:cubicBezTo>
                    <a:pt x="70967" y="93200"/>
                    <a:pt x="70967" y="92800"/>
                    <a:pt x="70967" y="92800"/>
                  </a:cubicBezTo>
                  <a:cubicBezTo>
                    <a:pt x="70967" y="92800"/>
                    <a:pt x="70967" y="91600"/>
                    <a:pt x="70967" y="91200"/>
                  </a:cubicBezTo>
                  <a:cubicBezTo>
                    <a:pt x="70967" y="90800"/>
                    <a:pt x="69677" y="89200"/>
                    <a:pt x="69677" y="88800"/>
                  </a:cubicBezTo>
                  <a:cubicBezTo>
                    <a:pt x="69677" y="88400"/>
                    <a:pt x="69677" y="88000"/>
                    <a:pt x="69677" y="87600"/>
                  </a:cubicBezTo>
                  <a:cubicBezTo>
                    <a:pt x="69677" y="87600"/>
                    <a:pt x="69677" y="87200"/>
                    <a:pt x="69677" y="87200"/>
                  </a:cubicBezTo>
                  <a:cubicBezTo>
                    <a:pt x="69677" y="86800"/>
                    <a:pt x="69677" y="86400"/>
                    <a:pt x="69677" y="86000"/>
                  </a:cubicBezTo>
                  <a:cubicBezTo>
                    <a:pt x="69677" y="86000"/>
                    <a:pt x="70967" y="84800"/>
                    <a:pt x="70967" y="84400"/>
                  </a:cubicBezTo>
                  <a:cubicBezTo>
                    <a:pt x="70967" y="84000"/>
                    <a:pt x="70967" y="83200"/>
                    <a:pt x="70967" y="83200"/>
                  </a:cubicBezTo>
                  <a:cubicBezTo>
                    <a:pt x="70967" y="83200"/>
                    <a:pt x="70967" y="82400"/>
                    <a:pt x="70967" y="82000"/>
                  </a:cubicBezTo>
                  <a:cubicBezTo>
                    <a:pt x="70967" y="81600"/>
                    <a:pt x="70967" y="80400"/>
                    <a:pt x="70967" y="80400"/>
                  </a:cubicBezTo>
                  <a:cubicBezTo>
                    <a:pt x="70967" y="80000"/>
                    <a:pt x="70967" y="79600"/>
                    <a:pt x="70967" y="79200"/>
                  </a:cubicBezTo>
                  <a:cubicBezTo>
                    <a:pt x="69677" y="79200"/>
                    <a:pt x="69677" y="78800"/>
                    <a:pt x="69677" y="78400"/>
                  </a:cubicBezTo>
                  <a:cubicBezTo>
                    <a:pt x="69677" y="78400"/>
                    <a:pt x="69677" y="78000"/>
                    <a:pt x="69677" y="77600"/>
                  </a:cubicBezTo>
                  <a:cubicBezTo>
                    <a:pt x="69677" y="77200"/>
                    <a:pt x="69677" y="76400"/>
                    <a:pt x="69677" y="76400"/>
                  </a:cubicBezTo>
                  <a:cubicBezTo>
                    <a:pt x="69677" y="76400"/>
                    <a:pt x="69677" y="76400"/>
                    <a:pt x="69677" y="76400"/>
                  </a:cubicBezTo>
                  <a:cubicBezTo>
                    <a:pt x="69677" y="76400"/>
                    <a:pt x="69677" y="76800"/>
                    <a:pt x="69677" y="76800"/>
                  </a:cubicBezTo>
                  <a:cubicBezTo>
                    <a:pt x="69677" y="77200"/>
                    <a:pt x="70967" y="77600"/>
                    <a:pt x="70967" y="77600"/>
                  </a:cubicBezTo>
                  <a:cubicBezTo>
                    <a:pt x="70967" y="78000"/>
                    <a:pt x="70967" y="78800"/>
                    <a:pt x="70967" y="78800"/>
                  </a:cubicBezTo>
                  <a:cubicBezTo>
                    <a:pt x="70967" y="79200"/>
                    <a:pt x="72258" y="79200"/>
                    <a:pt x="72258" y="79200"/>
                  </a:cubicBezTo>
                  <a:cubicBezTo>
                    <a:pt x="72258" y="79200"/>
                    <a:pt x="72258" y="79600"/>
                    <a:pt x="72258" y="80000"/>
                  </a:cubicBezTo>
                  <a:cubicBezTo>
                    <a:pt x="72258" y="80400"/>
                    <a:pt x="73548" y="80800"/>
                    <a:pt x="73548" y="81200"/>
                  </a:cubicBezTo>
                  <a:cubicBezTo>
                    <a:pt x="73548" y="81600"/>
                    <a:pt x="73548" y="82000"/>
                    <a:pt x="73548" y="82400"/>
                  </a:cubicBezTo>
                  <a:cubicBezTo>
                    <a:pt x="73548" y="82400"/>
                    <a:pt x="74838" y="83200"/>
                    <a:pt x="74838" y="83200"/>
                  </a:cubicBezTo>
                  <a:cubicBezTo>
                    <a:pt x="74838" y="83600"/>
                    <a:pt x="74838" y="84000"/>
                    <a:pt x="76129" y="84400"/>
                  </a:cubicBezTo>
                  <a:cubicBezTo>
                    <a:pt x="76129" y="84400"/>
                    <a:pt x="76129" y="85200"/>
                    <a:pt x="76129" y="85200"/>
                  </a:cubicBezTo>
                  <a:cubicBezTo>
                    <a:pt x="76129" y="85600"/>
                    <a:pt x="76129" y="86000"/>
                    <a:pt x="76129" y="86000"/>
                  </a:cubicBezTo>
                  <a:cubicBezTo>
                    <a:pt x="76129" y="86400"/>
                    <a:pt x="76129" y="86400"/>
                    <a:pt x="76129" y="86800"/>
                  </a:cubicBezTo>
                  <a:cubicBezTo>
                    <a:pt x="76129" y="86800"/>
                    <a:pt x="77419" y="87600"/>
                    <a:pt x="77419" y="87600"/>
                  </a:cubicBezTo>
                  <a:cubicBezTo>
                    <a:pt x="77419" y="87600"/>
                    <a:pt x="77419" y="88000"/>
                    <a:pt x="77419" y="88400"/>
                  </a:cubicBezTo>
                  <a:cubicBezTo>
                    <a:pt x="77419" y="88800"/>
                    <a:pt x="77419" y="89200"/>
                    <a:pt x="77419" y="89600"/>
                  </a:cubicBezTo>
                  <a:cubicBezTo>
                    <a:pt x="77419" y="90000"/>
                    <a:pt x="77419" y="90000"/>
                    <a:pt x="77419" y="90400"/>
                  </a:cubicBezTo>
                  <a:cubicBezTo>
                    <a:pt x="77419" y="90400"/>
                    <a:pt x="77419" y="90800"/>
                    <a:pt x="77419" y="91200"/>
                  </a:cubicBezTo>
                  <a:cubicBezTo>
                    <a:pt x="78709" y="91200"/>
                    <a:pt x="78709" y="91600"/>
                    <a:pt x="78709" y="92000"/>
                  </a:cubicBezTo>
                  <a:cubicBezTo>
                    <a:pt x="78709" y="92400"/>
                    <a:pt x="78709" y="92800"/>
                    <a:pt x="78709" y="92800"/>
                  </a:cubicBezTo>
                  <a:cubicBezTo>
                    <a:pt x="78709" y="93200"/>
                    <a:pt x="78709" y="93200"/>
                    <a:pt x="78709" y="93600"/>
                  </a:cubicBezTo>
                  <a:cubicBezTo>
                    <a:pt x="78709" y="94000"/>
                    <a:pt x="78709" y="94000"/>
                    <a:pt x="78709" y="94000"/>
                  </a:cubicBezTo>
                  <a:cubicBezTo>
                    <a:pt x="78709" y="94400"/>
                    <a:pt x="80000" y="95600"/>
                    <a:pt x="80000" y="96000"/>
                  </a:cubicBezTo>
                  <a:cubicBezTo>
                    <a:pt x="80000" y="96400"/>
                    <a:pt x="80000" y="97600"/>
                    <a:pt x="80000" y="98000"/>
                  </a:cubicBezTo>
                  <a:cubicBezTo>
                    <a:pt x="80000" y="98800"/>
                    <a:pt x="80000" y="99600"/>
                    <a:pt x="80000" y="100400"/>
                  </a:cubicBezTo>
                  <a:cubicBezTo>
                    <a:pt x="80000" y="100800"/>
                    <a:pt x="81290" y="102400"/>
                    <a:pt x="82580" y="102800"/>
                  </a:cubicBezTo>
                  <a:cubicBezTo>
                    <a:pt x="82580" y="103200"/>
                    <a:pt x="82580" y="104000"/>
                    <a:pt x="83870" y="104400"/>
                  </a:cubicBezTo>
                  <a:cubicBezTo>
                    <a:pt x="83870" y="104800"/>
                    <a:pt x="83870" y="105200"/>
                    <a:pt x="85161" y="105600"/>
                  </a:cubicBezTo>
                  <a:cubicBezTo>
                    <a:pt x="85161" y="106000"/>
                    <a:pt x="86451" y="106800"/>
                    <a:pt x="86451" y="106800"/>
                  </a:cubicBezTo>
                  <a:cubicBezTo>
                    <a:pt x="86451" y="107200"/>
                    <a:pt x="86451" y="107200"/>
                    <a:pt x="87741" y="107600"/>
                  </a:cubicBezTo>
                  <a:cubicBezTo>
                    <a:pt x="89032" y="107600"/>
                    <a:pt x="90322" y="108000"/>
                    <a:pt x="90322" y="108000"/>
                  </a:cubicBezTo>
                  <a:cubicBezTo>
                    <a:pt x="91612" y="108000"/>
                    <a:pt x="91612" y="108000"/>
                    <a:pt x="90322" y="108000"/>
                  </a:cubicBezTo>
                  <a:cubicBezTo>
                    <a:pt x="90322" y="108000"/>
                    <a:pt x="90322" y="108400"/>
                    <a:pt x="90322" y="108400"/>
                  </a:cubicBezTo>
                  <a:cubicBezTo>
                    <a:pt x="89032" y="108400"/>
                    <a:pt x="87741" y="108800"/>
                    <a:pt x="87741" y="108800"/>
                  </a:cubicBezTo>
                  <a:cubicBezTo>
                    <a:pt x="86451" y="108800"/>
                    <a:pt x="86451" y="109200"/>
                    <a:pt x="86451" y="109200"/>
                  </a:cubicBezTo>
                  <a:cubicBezTo>
                    <a:pt x="86451" y="109600"/>
                    <a:pt x="85161" y="110000"/>
                    <a:pt x="85161" y="110400"/>
                  </a:cubicBezTo>
                  <a:cubicBezTo>
                    <a:pt x="83870" y="110400"/>
                    <a:pt x="83870" y="110800"/>
                    <a:pt x="83870" y="110800"/>
                  </a:cubicBezTo>
                  <a:cubicBezTo>
                    <a:pt x="82580" y="111200"/>
                    <a:pt x="82580" y="111200"/>
                    <a:pt x="82580" y="111600"/>
                  </a:cubicBezTo>
                  <a:cubicBezTo>
                    <a:pt x="82580" y="112000"/>
                    <a:pt x="83870" y="112400"/>
                    <a:pt x="83870" y="112400"/>
                  </a:cubicBezTo>
                  <a:cubicBezTo>
                    <a:pt x="83870" y="112400"/>
                    <a:pt x="83870" y="112800"/>
                    <a:pt x="85161" y="112800"/>
                  </a:cubicBezTo>
                  <a:cubicBezTo>
                    <a:pt x="85161" y="112800"/>
                    <a:pt x="85161" y="113200"/>
                    <a:pt x="86451" y="113200"/>
                  </a:cubicBezTo>
                  <a:cubicBezTo>
                    <a:pt x="86451" y="113600"/>
                    <a:pt x="87741" y="113600"/>
                    <a:pt x="87741" y="114000"/>
                  </a:cubicBezTo>
                  <a:cubicBezTo>
                    <a:pt x="87741" y="114000"/>
                    <a:pt x="89032" y="114400"/>
                    <a:pt x="89032" y="114400"/>
                  </a:cubicBezTo>
                  <a:cubicBezTo>
                    <a:pt x="89032" y="114400"/>
                    <a:pt x="90322" y="114400"/>
                    <a:pt x="90322" y="114800"/>
                  </a:cubicBezTo>
                  <a:cubicBezTo>
                    <a:pt x="90322" y="114800"/>
                    <a:pt x="90322" y="114800"/>
                    <a:pt x="91612" y="115200"/>
                  </a:cubicBezTo>
                  <a:cubicBezTo>
                    <a:pt x="91612" y="115200"/>
                    <a:pt x="92903" y="115600"/>
                    <a:pt x="92903" y="115600"/>
                  </a:cubicBezTo>
                  <a:cubicBezTo>
                    <a:pt x="92903" y="115600"/>
                    <a:pt x="92903" y="115600"/>
                    <a:pt x="92903" y="116000"/>
                  </a:cubicBezTo>
                  <a:cubicBezTo>
                    <a:pt x="92903" y="116000"/>
                    <a:pt x="91612" y="116000"/>
                    <a:pt x="91612" y="116400"/>
                  </a:cubicBezTo>
                  <a:cubicBezTo>
                    <a:pt x="91612" y="116800"/>
                    <a:pt x="91612" y="117600"/>
                    <a:pt x="91612" y="117600"/>
                  </a:cubicBezTo>
                  <a:cubicBezTo>
                    <a:pt x="91612" y="1176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000"/>
                  </a:cubicBezTo>
                  <a:cubicBezTo>
                    <a:pt x="91612" y="118000"/>
                    <a:pt x="91612" y="118000"/>
                    <a:pt x="91612" y="118400"/>
                  </a:cubicBezTo>
                  <a:cubicBezTo>
                    <a:pt x="90322" y="118400"/>
                    <a:pt x="90322" y="118400"/>
                    <a:pt x="90322" y="118800"/>
                  </a:cubicBezTo>
                  <a:cubicBezTo>
                    <a:pt x="90322" y="119200"/>
                    <a:pt x="90322" y="119600"/>
                    <a:pt x="90322" y="119600"/>
                  </a:cubicBezTo>
                  <a:cubicBezTo>
                    <a:pt x="90322" y="119600"/>
                    <a:pt x="91612" y="120000"/>
                    <a:pt x="91612" y="120000"/>
                  </a:cubicBezTo>
                  <a:cubicBezTo>
                    <a:pt x="91612" y="120000"/>
                    <a:pt x="92903" y="120000"/>
                    <a:pt x="94193" y="120000"/>
                  </a:cubicBezTo>
                  <a:cubicBezTo>
                    <a:pt x="94193" y="120000"/>
                    <a:pt x="95483" y="120000"/>
                    <a:pt x="96774" y="120000"/>
                  </a:cubicBezTo>
                  <a:cubicBezTo>
                    <a:pt x="98064" y="120000"/>
                    <a:pt x="104516" y="120000"/>
                    <a:pt x="105806" y="120000"/>
                  </a:cubicBezTo>
                  <a:cubicBezTo>
                    <a:pt x="107096" y="120000"/>
                    <a:pt x="110967" y="120000"/>
                    <a:pt x="112258" y="120000"/>
                  </a:cubicBezTo>
                  <a:cubicBezTo>
                    <a:pt x="113548" y="119600"/>
                    <a:pt x="114838" y="119600"/>
                    <a:pt x="114838" y="119600"/>
                  </a:cubicBezTo>
                  <a:cubicBezTo>
                    <a:pt x="116129" y="119200"/>
                    <a:pt x="116129" y="119200"/>
                    <a:pt x="116129" y="118800"/>
                  </a:cubicBezTo>
                  <a:cubicBezTo>
                    <a:pt x="116129" y="118800"/>
                    <a:pt x="116129" y="118400"/>
                    <a:pt x="116129" y="118000"/>
                  </a:cubicBezTo>
                  <a:cubicBezTo>
                    <a:pt x="116129" y="117600"/>
                    <a:pt x="114838" y="117600"/>
                    <a:pt x="114838" y="117600"/>
                  </a:cubicBezTo>
                  <a:cubicBezTo>
                    <a:pt x="114838" y="117200"/>
                    <a:pt x="114838" y="117200"/>
                    <a:pt x="114838" y="116800"/>
                  </a:cubicBezTo>
                  <a:cubicBezTo>
                    <a:pt x="116129" y="116800"/>
                    <a:pt x="114838" y="116000"/>
                    <a:pt x="114838" y="116000"/>
                  </a:cubicBezTo>
                  <a:cubicBezTo>
                    <a:pt x="114838" y="115600"/>
                    <a:pt x="114838" y="115600"/>
                    <a:pt x="114838" y="115600"/>
                  </a:cubicBezTo>
                  <a:cubicBezTo>
                    <a:pt x="114838" y="115600"/>
                    <a:pt x="114838" y="115200"/>
                    <a:pt x="113548" y="115200"/>
                  </a:cubicBezTo>
                  <a:cubicBezTo>
                    <a:pt x="113548" y="115200"/>
                    <a:pt x="114838" y="115200"/>
                    <a:pt x="114838" y="115200"/>
                  </a:cubicBezTo>
                  <a:cubicBezTo>
                    <a:pt x="114838" y="115200"/>
                    <a:pt x="114838" y="114800"/>
                    <a:pt x="114838" y="114800"/>
                  </a:cubicBezTo>
                  <a:cubicBezTo>
                    <a:pt x="114838" y="114400"/>
                    <a:pt x="116129" y="114000"/>
                    <a:pt x="116129" y="113600"/>
                  </a:cubicBezTo>
                  <a:cubicBezTo>
                    <a:pt x="116129" y="113600"/>
                    <a:pt x="116129" y="113200"/>
                    <a:pt x="116129" y="113200"/>
                  </a:cubicBezTo>
                  <a:cubicBezTo>
                    <a:pt x="116129" y="113200"/>
                    <a:pt x="116129" y="113200"/>
                    <a:pt x="117419" y="113200"/>
                  </a:cubicBezTo>
                  <a:cubicBezTo>
                    <a:pt x="117419" y="112800"/>
                    <a:pt x="117419" y="112800"/>
                    <a:pt x="117419" y="112800"/>
                  </a:cubicBezTo>
                  <a:cubicBezTo>
                    <a:pt x="117419" y="112400"/>
                    <a:pt x="118709" y="111600"/>
                    <a:pt x="118709" y="111600"/>
                  </a:cubicBezTo>
                  <a:cubicBezTo>
                    <a:pt x="120000" y="111600"/>
                    <a:pt x="120000" y="111200"/>
                    <a:pt x="120000" y="111200"/>
                  </a:cubicBezTo>
                  <a:cubicBezTo>
                    <a:pt x="120000" y="111200"/>
                    <a:pt x="120000" y="111200"/>
                    <a:pt x="120000" y="110800"/>
                  </a:cubicBezTo>
                  <a:cubicBezTo>
                    <a:pt x="120000" y="110800"/>
                    <a:pt x="120000" y="110400"/>
                    <a:pt x="120000" y="110400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Google Shape;112;p3"/>
            <p:cNvSpPr/>
            <p:nvPr/>
          </p:nvSpPr>
          <p:spPr>
            <a:xfrm>
              <a:off x="4463055" y="2070191"/>
              <a:ext cx="511209" cy="1112734"/>
            </a:xfrm>
            <a:custGeom>
              <a:avLst/>
              <a:gdLst/>
              <a:ahLst/>
              <a:cxnLst/>
              <a:rect l="l" t="t" r="r" b="b"/>
              <a:pathLst>
                <a:path w="120000" h="120000" extrusionOk="0">
                  <a:moveTo>
                    <a:pt x="118095" y="32980"/>
                  </a:moveTo>
                  <a:cubicBezTo>
                    <a:pt x="116190" y="30993"/>
                    <a:pt x="112380" y="29403"/>
                    <a:pt x="111428" y="29006"/>
                  </a:cubicBezTo>
                  <a:cubicBezTo>
                    <a:pt x="111428" y="28211"/>
                    <a:pt x="109523" y="27417"/>
                    <a:pt x="108571" y="27019"/>
                  </a:cubicBezTo>
                  <a:cubicBezTo>
                    <a:pt x="108571" y="26622"/>
                    <a:pt x="107619" y="26622"/>
                    <a:pt x="107619" y="26622"/>
                  </a:cubicBezTo>
                  <a:cubicBezTo>
                    <a:pt x="107619" y="26622"/>
                    <a:pt x="107619" y="26622"/>
                    <a:pt x="106666" y="26225"/>
                  </a:cubicBezTo>
                  <a:cubicBezTo>
                    <a:pt x="105714" y="25827"/>
                    <a:pt x="104761" y="25430"/>
                    <a:pt x="104761" y="25033"/>
                  </a:cubicBezTo>
                  <a:cubicBezTo>
                    <a:pt x="103809" y="25033"/>
                    <a:pt x="103809" y="24635"/>
                    <a:pt x="103809" y="24635"/>
                  </a:cubicBezTo>
                  <a:cubicBezTo>
                    <a:pt x="102857" y="24238"/>
                    <a:pt x="102857" y="24238"/>
                    <a:pt x="102857" y="23841"/>
                  </a:cubicBezTo>
                  <a:cubicBezTo>
                    <a:pt x="102857" y="23841"/>
                    <a:pt x="102857" y="23443"/>
                    <a:pt x="101904" y="23443"/>
                  </a:cubicBezTo>
                  <a:cubicBezTo>
                    <a:pt x="100952" y="23046"/>
                    <a:pt x="100000" y="22649"/>
                    <a:pt x="100000" y="22649"/>
                  </a:cubicBezTo>
                  <a:cubicBezTo>
                    <a:pt x="100000" y="22649"/>
                    <a:pt x="99047" y="22649"/>
                    <a:pt x="99047" y="22649"/>
                  </a:cubicBezTo>
                  <a:cubicBezTo>
                    <a:pt x="99047" y="22251"/>
                    <a:pt x="99047" y="22251"/>
                    <a:pt x="99047" y="21854"/>
                  </a:cubicBezTo>
                  <a:cubicBezTo>
                    <a:pt x="98095" y="21854"/>
                    <a:pt x="98095" y="21854"/>
                    <a:pt x="98095" y="21456"/>
                  </a:cubicBezTo>
                  <a:cubicBezTo>
                    <a:pt x="98095" y="21059"/>
                    <a:pt x="98095" y="21059"/>
                    <a:pt x="98095" y="20662"/>
                  </a:cubicBezTo>
                  <a:cubicBezTo>
                    <a:pt x="98095" y="20662"/>
                    <a:pt x="97142" y="20264"/>
                    <a:pt x="97142" y="19867"/>
                  </a:cubicBezTo>
                  <a:cubicBezTo>
                    <a:pt x="97142" y="19867"/>
                    <a:pt x="96190" y="19072"/>
                    <a:pt x="96190" y="18675"/>
                  </a:cubicBezTo>
                  <a:cubicBezTo>
                    <a:pt x="95238" y="17880"/>
                    <a:pt x="94285" y="17483"/>
                    <a:pt x="94285" y="17483"/>
                  </a:cubicBezTo>
                  <a:cubicBezTo>
                    <a:pt x="93333" y="17483"/>
                    <a:pt x="93333" y="17483"/>
                    <a:pt x="93333" y="17483"/>
                  </a:cubicBezTo>
                  <a:cubicBezTo>
                    <a:pt x="93333" y="17483"/>
                    <a:pt x="92380" y="17483"/>
                    <a:pt x="91428" y="17483"/>
                  </a:cubicBezTo>
                  <a:cubicBezTo>
                    <a:pt x="90476" y="17086"/>
                    <a:pt x="89523" y="17086"/>
                    <a:pt x="89523" y="17086"/>
                  </a:cubicBezTo>
                  <a:cubicBezTo>
                    <a:pt x="87619" y="17086"/>
                    <a:pt x="84761" y="16688"/>
                    <a:pt x="83809" y="16688"/>
                  </a:cubicBezTo>
                  <a:cubicBezTo>
                    <a:pt x="82857" y="16688"/>
                    <a:pt x="79047" y="16291"/>
                    <a:pt x="77142" y="16291"/>
                  </a:cubicBezTo>
                  <a:cubicBezTo>
                    <a:pt x="76190" y="16291"/>
                    <a:pt x="72380" y="15894"/>
                    <a:pt x="71428" y="15496"/>
                  </a:cubicBezTo>
                  <a:cubicBezTo>
                    <a:pt x="69523" y="15496"/>
                    <a:pt x="69523" y="15496"/>
                    <a:pt x="68571" y="15496"/>
                  </a:cubicBezTo>
                  <a:cubicBezTo>
                    <a:pt x="68571" y="15496"/>
                    <a:pt x="67619" y="15496"/>
                    <a:pt x="67619" y="15099"/>
                  </a:cubicBezTo>
                  <a:cubicBezTo>
                    <a:pt x="66666" y="15099"/>
                    <a:pt x="64761" y="14701"/>
                    <a:pt x="64761" y="14701"/>
                  </a:cubicBezTo>
                  <a:cubicBezTo>
                    <a:pt x="63809" y="14304"/>
                    <a:pt x="63809" y="14304"/>
                    <a:pt x="64761" y="13907"/>
                  </a:cubicBezTo>
                  <a:cubicBezTo>
                    <a:pt x="64761" y="13509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5714" y="11920"/>
                  </a:cubicBezTo>
                  <a:cubicBezTo>
                    <a:pt x="65714" y="11920"/>
                    <a:pt x="65714" y="11920"/>
                    <a:pt x="66666" y="11920"/>
                  </a:cubicBezTo>
                  <a:cubicBezTo>
                    <a:pt x="66666" y="11523"/>
                    <a:pt x="66666" y="11523"/>
                    <a:pt x="66666" y="11125"/>
                  </a:cubicBezTo>
                  <a:cubicBezTo>
                    <a:pt x="67619" y="10728"/>
                    <a:pt x="67619" y="9536"/>
                    <a:pt x="67619" y="9139"/>
                  </a:cubicBezTo>
                  <a:cubicBezTo>
                    <a:pt x="67619" y="9139"/>
                    <a:pt x="67619" y="8741"/>
                    <a:pt x="67619" y="8344"/>
                  </a:cubicBezTo>
                  <a:cubicBezTo>
                    <a:pt x="67619" y="8344"/>
                    <a:pt x="67619" y="8344"/>
                    <a:pt x="68571" y="7947"/>
                  </a:cubicBezTo>
                  <a:cubicBezTo>
                    <a:pt x="68571" y="7947"/>
                    <a:pt x="67619" y="7549"/>
                    <a:pt x="67619" y="7549"/>
                  </a:cubicBezTo>
                  <a:cubicBezTo>
                    <a:pt x="67619" y="7549"/>
                    <a:pt x="67619" y="7549"/>
                    <a:pt x="67619" y="7549"/>
                  </a:cubicBezTo>
                  <a:cubicBezTo>
                    <a:pt x="67619" y="7549"/>
                    <a:pt x="67619" y="7152"/>
                    <a:pt x="67619" y="7152"/>
                  </a:cubicBezTo>
                  <a:cubicBezTo>
                    <a:pt x="67619" y="6754"/>
                    <a:pt x="67619" y="6357"/>
                    <a:pt x="67619" y="6357"/>
                  </a:cubicBezTo>
                  <a:cubicBezTo>
                    <a:pt x="67619" y="5960"/>
                    <a:pt x="67619" y="5960"/>
                    <a:pt x="67619" y="5960"/>
                  </a:cubicBezTo>
                  <a:cubicBezTo>
                    <a:pt x="67619" y="5960"/>
                    <a:pt x="67619" y="5562"/>
                    <a:pt x="67619" y="5165"/>
                  </a:cubicBezTo>
                  <a:cubicBezTo>
                    <a:pt x="67619" y="3973"/>
                    <a:pt x="67619" y="3576"/>
                    <a:pt x="66666" y="2781"/>
                  </a:cubicBezTo>
                  <a:cubicBezTo>
                    <a:pt x="65714" y="1986"/>
                    <a:pt x="62857" y="1589"/>
                    <a:pt x="62857" y="1589"/>
                  </a:cubicBezTo>
                  <a:cubicBezTo>
                    <a:pt x="61904" y="1589"/>
                    <a:pt x="61904" y="794"/>
                    <a:pt x="60000" y="794"/>
                  </a:cubicBezTo>
                  <a:cubicBezTo>
                    <a:pt x="60952" y="794"/>
                    <a:pt x="56190" y="0"/>
                    <a:pt x="50476" y="794"/>
                  </a:cubicBezTo>
                  <a:cubicBezTo>
                    <a:pt x="49523" y="794"/>
                    <a:pt x="48571" y="1192"/>
                    <a:pt x="48571" y="1192"/>
                  </a:cubicBezTo>
                  <a:cubicBezTo>
                    <a:pt x="46666" y="1192"/>
                    <a:pt x="46666" y="1589"/>
                    <a:pt x="45714" y="1986"/>
                  </a:cubicBezTo>
                  <a:cubicBezTo>
                    <a:pt x="45714" y="1986"/>
                    <a:pt x="44761" y="2384"/>
                    <a:pt x="43809" y="2781"/>
                  </a:cubicBezTo>
                  <a:cubicBezTo>
                    <a:pt x="42857" y="3178"/>
                    <a:pt x="43809" y="4370"/>
                    <a:pt x="43809" y="4768"/>
                  </a:cubicBezTo>
                  <a:cubicBezTo>
                    <a:pt x="42857" y="5562"/>
                    <a:pt x="42857" y="7152"/>
                    <a:pt x="42857" y="7152"/>
                  </a:cubicBezTo>
                  <a:cubicBezTo>
                    <a:pt x="42857" y="7152"/>
                    <a:pt x="42857" y="7152"/>
                    <a:pt x="41904" y="6754"/>
                  </a:cubicBezTo>
                  <a:cubicBezTo>
                    <a:pt x="41904" y="6754"/>
                    <a:pt x="41904" y="6754"/>
                    <a:pt x="41904" y="6754"/>
                  </a:cubicBezTo>
                  <a:cubicBezTo>
                    <a:pt x="40952" y="6754"/>
                    <a:pt x="40000" y="7549"/>
                    <a:pt x="40952" y="7947"/>
                  </a:cubicBezTo>
                  <a:cubicBezTo>
                    <a:pt x="40952" y="8344"/>
                    <a:pt x="40000" y="9139"/>
                    <a:pt x="40952" y="10331"/>
                  </a:cubicBezTo>
                  <a:cubicBezTo>
                    <a:pt x="40952" y="10331"/>
                    <a:pt x="41904" y="10728"/>
                    <a:pt x="41904" y="10728"/>
                  </a:cubicBezTo>
                  <a:cubicBezTo>
                    <a:pt x="41904" y="11125"/>
                    <a:pt x="42857" y="11125"/>
                    <a:pt x="42857" y="11125"/>
                  </a:cubicBezTo>
                  <a:cubicBezTo>
                    <a:pt x="43809" y="11125"/>
                    <a:pt x="43809" y="11125"/>
                    <a:pt x="43809" y="11125"/>
                  </a:cubicBezTo>
                  <a:cubicBezTo>
                    <a:pt x="43809" y="11125"/>
                    <a:pt x="43809" y="11125"/>
                    <a:pt x="43809" y="11523"/>
                  </a:cubicBezTo>
                  <a:cubicBezTo>
                    <a:pt x="43809" y="11920"/>
                    <a:pt x="43809" y="12317"/>
                    <a:pt x="43809" y="12715"/>
                  </a:cubicBezTo>
                  <a:cubicBezTo>
                    <a:pt x="44761" y="13112"/>
                    <a:pt x="44761" y="13907"/>
                    <a:pt x="44761" y="13907"/>
                  </a:cubicBezTo>
                  <a:cubicBezTo>
                    <a:pt x="44761" y="14304"/>
                    <a:pt x="44761" y="14304"/>
                    <a:pt x="44761" y="14304"/>
                  </a:cubicBezTo>
                  <a:cubicBezTo>
                    <a:pt x="43809" y="14304"/>
                    <a:pt x="43809" y="14701"/>
                    <a:pt x="42857" y="14701"/>
                  </a:cubicBezTo>
                  <a:cubicBezTo>
                    <a:pt x="42857" y="15099"/>
                    <a:pt x="42857" y="15496"/>
                    <a:pt x="42857" y="15496"/>
                  </a:cubicBezTo>
                  <a:cubicBezTo>
                    <a:pt x="42857" y="15496"/>
                    <a:pt x="42857" y="15894"/>
                    <a:pt x="41904" y="15894"/>
                  </a:cubicBezTo>
                  <a:cubicBezTo>
                    <a:pt x="41904" y="15894"/>
                    <a:pt x="40952" y="16291"/>
                    <a:pt x="40952" y="16291"/>
                  </a:cubicBezTo>
                  <a:cubicBezTo>
                    <a:pt x="40000" y="16291"/>
                    <a:pt x="40000" y="16291"/>
                    <a:pt x="39047" y="16291"/>
                  </a:cubicBezTo>
                  <a:cubicBezTo>
                    <a:pt x="39047" y="16688"/>
                    <a:pt x="38095" y="16688"/>
                    <a:pt x="37142" y="16688"/>
                  </a:cubicBezTo>
                  <a:cubicBezTo>
                    <a:pt x="36190" y="16688"/>
                    <a:pt x="35238" y="17086"/>
                    <a:pt x="34285" y="17086"/>
                  </a:cubicBezTo>
                  <a:cubicBezTo>
                    <a:pt x="33333" y="17086"/>
                    <a:pt x="33333" y="17086"/>
                    <a:pt x="32380" y="17086"/>
                  </a:cubicBezTo>
                  <a:cubicBezTo>
                    <a:pt x="31428" y="17483"/>
                    <a:pt x="31428" y="17483"/>
                    <a:pt x="30476" y="17483"/>
                  </a:cubicBezTo>
                  <a:cubicBezTo>
                    <a:pt x="29523" y="17483"/>
                    <a:pt x="28571" y="17483"/>
                    <a:pt x="27619" y="17880"/>
                  </a:cubicBezTo>
                  <a:cubicBezTo>
                    <a:pt x="26666" y="17880"/>
                    <a:pt x="25714" y="17880"/>
                    <a:pt x="25714" y="17880"/>
                  </a:cubicBezTo>
                  <a:cubicBezTo>
                    <a:pt x="25714" y="17880"/>
                    <a:pt x="25714" y="17880"/>
                    <a:pt x="24761" y="17880"/>
                  </a:cubicBezTo>
                  <a:cubicBezTo>
                    <a:pt x="23809" y="17880"/>
                    <a:pt x="23809" y="18278"/>
                    <a:pt x="22857" y="18278"/>
                  </a:cubicBezTo>
                  <a:cubicBezTo>
                    <a:pt x="21904" y="18278"/>
                    <a:pt x="20000" y="18675"/>
                    <a:pt x="19047" y="19072"/>
                  </a:cubicBezTo>
                  <a:cubicBezTo>
                    <a:pt x="19047" y="19072"/>
                    <a:pt x="19047" y="19072"/>
                    <a:pt x="18095" y="19072"/>
                  </a:cubicBezTo>
                  <a:cubicBezTo>
                    <a:pt x="18095" y="19072"/>
                    <a:pt x="18095" y="19072"/>
                    <a:pt x="17142" y="19470"/>
                  </a:cubicBezTo>
                  <a:cubicBezTo>
                    <a:pt x="17142" y="19470"/>
                    <a:pt x="16190" y="20264"/>
                    <a:pt x="16190" y="20662"/>
                  </a:cubicBezTo>
                  <a:cubicBezTo>
                    <a:pt x="16190" y="21059"/>
                    <a:pt x="15238" y="21456"/>
                    <a:pt x="15238" y="21456"/>
                  </a:cubicBezTo>
                  <a:cubicBezTo>
                    <a:pt x="15238" y="21854"/>
                    <a:pt x="15238" y="21854"/>
                    <a:pt x="15238" y="22251"/>
                  </a:cubicBezTo>
                  <a:cubicBezTo>
                    <a:pt x="14285" y="22251"/>
                    <a:pt x="14285" y="23046"/>
                    <a:pt x="13333" y="23443"/>
                  </a:cubicBezTo>
                  <a:cubicBezTo>
                    <a:pt x="13333" y="23841"/>
                    <a:pt x="13333" y="24238"/>
                    <a:pt x="13333" y="24238"/>
                  </a:cubicBezTo>
                  <a:cubicBezTo>
                    <a:pt x="13333" y="24238"/>
                    <a:pt x="13333" y="24238"/>
                    <a:pt x="13333" y="24635"/>
                  </a:cubicBezTo>
                  <a:cubicBezTo>
                    <a:pt x="13333" y="24635"/>
                    <a:pt x="12380" y="25430"/>
                    <a:pt x="12380" y="25430"/>
                  </a:cubicBezTo>
                  <a:cubicBezTo>
                    <a:pt x="12380" y="25827"/>
                    <a:pt x="12380" y="26225"/>
                    <a:pt x="12380" y="26225"/>
                  </a:cubicBezTo>
                  <a:cubicBezTo>
                    <a:pt x="12380" y="26622"/>
                    <a:pt x="11428" y="27019"/>
                    <a:pt x="10476" y="27417"/>
                  </a:cubicBezTo>
                  <a:cubicBezTo>
                    <a:pt x="10476" y="27417"/>
                    <a:pt x="10476" y="27814"/>
                    <a:pt x="10476" y="28211"/>
                  </a:cubicBezTo>
                  <a:cubicBezTo>
                    <a:pt x="10476" y="28211"/>
                    <a:pt x="9523" y="28211"/>
                    <a:pt x="9523" y="28609"/>
                  </a:cubicBezTo>
                  <a:cubicBezTo>
                    <a:pt x="8571" y="28609"/>
                    <a:pt x="8571" y="29403"/>
                    <a:pt x="8571" y="29403"/>
                  </a:cubicBezTo>
                  <a:cubicBezTo>
                    <a:pt x="7619" y="29801"/>
                    <a:pt x="7619" y="29801"/>
                    <a:pt x="7619" y="30198"/>
                  </a:cubicBezTo>
                  <a:cubicBezTo>
                    <a:pt x="6666" y="30596"/>
                    <a:pt x="5714" y="31788"/>
                    <a:pt x="5714" y="32185"/>
                  </a:cubicBezTo>
                  <a:cubicBezTo>
                    <a:pt x="4761" y="32185"/>
                    <a:pt x="4761" y="32582"/>
                    <a:pt x="3809" y="32582"/>
                  </a:cubicBezTo>
                  <a:cubicBezTo>
                    <a:pt x="3809" y="32980"/>
                    <a:pt x="2857" y="32980"/>
                    <a:pt x="1904" y="33377"/>
                  </a:cubicBezTo>
                  <a:cubicBezTo>
                    <a:pt x="1904" y="33774"/>
                    <a:pt x="1904" y="34569"/>
                    <a:pt x="1904" y="34966"/>
                  </a:cubicBezTo>
                  <a:cubicBezTo>
                    <a:pt x="1904" y="35364"/>
                    <a:pt x="952" y="36158"/>
                    <a:pt x="952" y="36556"/>
                  </a:cubicBezTo>
                  <a:cubicBezTo>
                    <a:pt x="0" y="36953"/>
                    <a:pt x="952" y="36953"/>
                    <a:pt x="952" y="37350"/>
                  </a:cubicBezTo>
                  <a:cubicBezTo>
                    <a:pt x="1904" y="38145"/>
                    <a:pt x="1904" y="38940"/>
                    <a:pt x="1904" y="39337"/>
                  </a:cubicBezTo>
                  <a:cubicBezTo>
                    <a:pt x="1904" y="39735"/>
                    <a:pt x="1904" y="40132"/>
                    <a:pt x="2857" y="40132"/>
                  </a:cubicBezTo>
                  <a:cubicBezTo>
                    <a:pt x="2857" y="40529"/>
                    <a:pt x="2857" y="41324"/>
                    <a:pt x="2857" y="41324"/>
                  </a:cubicBezTo>
                  <a:cubicBezTo>
                    <a:pt x="3809" y="42119"/>
                    <a:pt x="6666" y="43708"/>
                    <a:pt x="6666" y="44503"/>
                  </a:cubicBezTo>
                  <a:cubicBezTo>
                    <a:pt x="7619" y="44900"/>
                    <a:pt x="11428" y="47284"/>
                    <a:pt x="11428" y="47682"/>
                  </a:cubicBezTo>
                  <a:cubicBezTo>
                    <a:pt x="11428" y="47682"/>
                    <a:pt x="11428" y="47682"/>
                    <a:pt x="11428" y="47682"/>
                  </a:cubicBezTo>
                  <a:cubicBezTo>
                    <a:pt x="11428" y="47682"/>
                    <a:pt x="11428" y="48079"/>
                    <a:pt x="12380" y="48079"/>
                  </a:cubicBezTo>
                  <a:cubicBezTo>
                    <a:pt x="12380" y="48476"/>
                    <a:pt x="12380" y="48476"/>
                    <a:pt x="12380" y="48476"/>
                  </a:cubicBezTo>
                  <a:cubicBezTo>
                    <a:pt x="12380" y="48476"/>
                    <a:pt x="12380" y="48476"/>
                    <a:pt x="13333" y="48874"/>
                  </a:cubicBezTo>
                  <a:cubicBezTo>
                    <a:pt x="13333" y="48874"/>
                    <a:pt x="13333" y="48874"/>
                    <a:pt x="13333" y="49271"/>
                  </a:cubicBezTo>
                  <a:cubicBezTo>
                    <a:pt x="13333" y="49271"/>
                    <a:pt x="14285" y="49668"/>
                    <a:pt x="14285" y="49668"/>
                  </a:cubicBezTo>
                  <a:cubicBezTo>
                    <a:pt x="14285" y="49668"/>
                    <a:pt x="14285" y="49668"/>
                    <a:pt x="14285" y="49668"/>
                  </a:cubicBezTo>
                  <a:cubicBezTo>
                    <a:pt x="14285" y="49668"/>
                    <a:pt x="15238" y="50066"/>
                    <a:pt x="15238" y="50066"/>
                  </a:cubicBezTo>
                  <a:cubicBezTo>
                    <a:pt x="15238" y="50066"/>
                    <a:pt x="15238" y="50066"/>
                    <a:pt x="15238" y="50066"/>
                  </a:cubicBezTo>
                  <a:cubicBezTo>
                    <a:pt x="15238" y="50463"/>
                    <a:pt x="15238" y="50463"/>
                    <a:pt x="15238" y="50463"/>
                  </a:cubicBezTo>
                  <a:cubicBezTo>
                    <a:pt x="15238" y="50463"/>
                    <a:pt x="15238" y="50463"/>
                    <a:pt x="16190" y="50463"/>
                  </a:cubicBezTo>
                  <a:cubicBezTo>
                    <a:pt x="16190" y="50463"/>
                    <a:pt x="16190" y="50463"/>
                    <a:pt x="16190" y="50860"/>
                  </a:cubicBezTo>
                  <a:cubicBezTo>
                    <a:pt x="16190" y="50860"/>
                    <a:pt x="17142" y="51258"/>
                    <a:pt x="17142" y="51258"/>
                  </a:cubicBezTo>
                  <a:cubicBezTo>
                    <a:pt x="17142" y="51655"/>
                    <a:pt x="18095" y="52052"/>
                    <a:pt x="18095" y="52450"/>
                  </a:cubicBezTo>
                  <a:cubicBezTo>
                    <a:pt x="18095" y="52450"/>
                    <a:pt x="18095" y="52450"/>
                    <a:pt x="18095" y="52450"/>
                  </a:cubicBezTo>
                  <a:cubicBezTo>
                    <a:pt x="19047" y="52450"/>
                    <a:pt x="18095" y="52450"/>
                    <a:pt x="18095" y="52052"/>
                  </a:cubicBezTo>
                  <a:cubicBezTo>
                    <a:pt x="18095" y="51655"/>
                    <a:pt x="19047" y="52052"/>
                    <a:pt x="19047" y="52450"/>
                  </a:cubicBezTo>
                  <a:cubicBezTo>
                    <a:pt x="19047" y="52450"/>
                    <a:pt x="19047" y="52450"/>
                    <a:pt x="20000" y="52450"/>
                  </a:cubicBezTo>
                  <a:cubicBezTo>
                    <a:pt x="20000" y="52450"/>
                    <a:pt x="20000" y="52450"/>
                    <a:pt x="20000" y="52847"/>
                  </a:cubicBezTo>
                  <a:cubicBezTo>
                    <a:pt x="20000" y="53642"/>
                    <a:pt x="19047" y="54437"/>
                    <a:pt x="19047" y="55629"/>
                  </a:cubicBezTo>
                  <a:cubicBezTo>
                    <a:pt x="19047" y="56423"/>
                    <a:pt x="19047" y="59205"/>
                    <a:pt x="19047" y="59602"/>
                  </a:cubicBezTo>
                  <a:cubicBezTo>
                    <a:pt x="19047" y="60000"/>
                    <a:pt x="19047" y="60397"/>
                    <a:pt x="19047" y="61589"/>
                  </a:cubicBezTo>
                  <a:cubicBezTo>
                    <a:pt x="19047" y="62384"/>
                    <a:pt x="19047" y="65562"/>
                    <a:pt x="19047" y="65562"/>
                  </a:cubicBezTo>
                  <a:cubicBezTo>
                    <a:pt x="19047" y="65960"/>
                    <a:pt x="19047" y="65960"/>
                    <a:pt x="19047" y="66357"/>
                  </a:cubicBezTo>
                  <a:cubicBezTo>
                    <a:pt x="19047" y="66357"/>
                    <a:pt x="20000" y="66357"/>
                    <a:pt x="20000" y="66357"/>
                  </a:cubicBezTo>
                  <a:cubicBezTo>
                    <a:pt x="20000" y="66357"/>
                    <a:pt x="20952" y="66754"/>
                    <a:pt x="20952" y="66754"/>
                  </a:cubicBezTo>
                  <a:cubicBezTo>
                    <a:pt x="21904" y="66754"/>
                    <a:pt x="21904" y="67152"/>
                    <a:pt x="21904" y="67152"/>
                  </a:cubicBezTo>
                  <a:cubicBezTo>
                    <a:pt x="22857" y="67152"/>
                    <a:pt x="23809" y="67549"/>
                    <a:pt x="23809" y="67549"/>
                  </a:cubicBezTo>
                  <a:cubicBezTo>
                    <a:pt x="24761" y="67549"/>
                    <a:pt x="25714" y="67549"/>
                    <a:pt x="25714" y="67947"/>
                  </a:cubicBezTo>
                  <a:cubicBezTo>
                    <a:pt x="26666" y="67947"/>
                    <a:pt x="27619" y="67947"/>
                    <a:pt x="27619" y="67947"/>
                  </a:cubicBezTo>
                  <a:cubicBezTo>
                    <a:pt x="28571" y="67947"/>
                    <a:pt x="28571" y="67947"/>
                    <a:pt x="28571" y="67947"/>
                  </a:cubicBezTo>
                  <a:cubicBezTo>
                    <a:pt x="28571" y="67947"/>
                    <a:pt x="28571" y="68344"/>
                    <a:pt x="28571" y="68741"/>
                  </a:cubicBezTo>
                  <a:cubicBezTo>
                    <a:pt x="28571" y="69139"/>
                    <a:pt x="28571" y="69933"/>
                    <a:pt x="28571" y="70728"/>
                  </a:cubicBezTo>
                  <a:cubicBezTo>
                    <a:pt x="29523" y="71125"/>
                    <a:pt x="29523" y="72715"/>
                    <a:pt x="29523" y="73112"/>
                  </a:cubicBezTo>
                  <a:cubicBezTo>
                    <a:pt x="30476" y="73112"/>
                    <a:pt x="30476" y="73112"/>
                    <a:pt x="30476" y="73907"/>
                  </a:cubicBezTo>
                  <a:cubicBezTo>
                    <a:pt x="30476" y="74304"/>
                    <a:pt x="31428" y="76291"/>
                    <a:pt x="31428" y="77483"/>
                  </a:cubicBezTo>
                  <a:cubicBezTo>
                    <a:pt x="31428" y="78278"/>
                    <a:pt x="32380" y="80264"/>
                    <a:pt x="33333" y="81456"/>
                  </a:cubicBezTo>
                  <a:cubicBezTo>
                    <a:pt x="33333" y="81854"/>
                    <a:pt x="33333" y="82251"/>
                    <a:pt x="33333" y="82649"/>
                  </a:cubicBezTo>
                  <a:cubicBezTo>
                    <a:pt x="33333" y="82649"/>
                    <a:pt x="34285" y="84238"/>
                    <a:pt x="34285" y="85033"/>
                  </a:cubicBezTo>
                  <a:cubicBezTo>
                    <a:pt x="34285" y="85430"/>
                    <a:pt x="34285" y="87019"/>
                    <a:pt x="34285" y="87417"/>
                  </a:cubicBezTo>
                  <a:cubicBezTo>
                    <a:pt x="34285" y="87814"/>
                    <a:pt x="34285" y="88211"/>
                    <a:pt x="34285" y="88609"/>
                  </a:cubicBezTo>
                  <a:cubicBezTo>
                    <a:pt x="34285" y="89006"/>
                    <a:pt x="35238" y="92185"/>
                    <a:pt x="35238" y="92980"/>
                  </a:cubicBezTo>
                  <a:cubicBezTo>
                    <a:pt x="35238" y="93377"/>
                    <a:pt x="35238" y="93377"/>
                    <a:pt x="35238" y="93774"/>
                  </a:cubicBezTo>
                  <a:cubicBezTo>
                    <a:pt x="35238" y="94172"/>
                    <a:pt x="36190" y="95761"/>
                    <a:pt x="36190" y="96158"/>
                  </a:cubicBezTo>
                  <a:cubicBezTo>
                    <a:pt x="36190" y="96953"/>
                    <a:pt x="37142" y="97748"/>
                    <a:pt x="37142" y="98145"/>
                  </a:cubicBezTo>
                  <a:cubicBezTo>
                    <a:pt x="37142" y="98543"/>
                    <a:pt x="37142" y="100132"/>
                    <a:pt x="37142" y="100529"/>
                  </a:cubicBezTo>
                  <a:cubicBezTo>
                    <a:pt x="38095" y="101324"/>
                    <a:pt x="38095" y="102119"/>
                    <a:pt x="38095" y="102119"/>
                  </a:cubicBezTo>
                  <a:cubicBezTo>
                    <a:pt x="38095" y="102516"/>
                    <a:pt x="38095" y="102913"/>
                    <a:pt x="38095" y="103708"/>
                  </a:cubicBezTo>
                  <a:cubicBezTo>
                    <a:pt x="39047" y="104105"/>
                    <a:pt x="39047" y="105695"/>
                    <a:pt x="39047" y="106092"/>
                  </a:cubicBezTo>
                  <a:cubicBezTo>
                    <a:pt x="39047" y="106092"/>
                    <a:pt x="39047" y="106092"/>
                    <a:pt x="38095" y="106092"/>
                  </a:cubicBezTo>
                  <a:cubicBezTo>
                    <a:pt x="38095" y="106092"/>
                    <a:pt x="38095" y="106092"/>
                    <a:pt x="37142" y="106490"/>
                  </a:cubicBezTo>
                  <a:cubicBezTo>
                    <a:pt x="37142" y="106490"/>
                    <a:pt x="37142" y="106887"/>
                    <a:pt x="38095" y="106887"/>
                  </a:cubicBezTo>
                  <a:cubicBezTo>
                    <a:pt x="38095" y="107284"/>
                    <a:pt x="39047" y="107284"/>
                    <a:pt x="40000" y="107284"/>
                  </a:cubicBezTo>
                  <a:cubicBezTo>
                    <a:pt x="40000" y="107284"/>
                    <a:pt x="40000" y="107284"/>
                    <a:pt x="40000" y="107284"/>
                  </a:cubicBezTo>
                  <a:cubicBezTo>
                    <a:pt x="40000" y="107682"/>
                    <a:pt x="40000" y="108079"/>
                    <a:pt x="40000" y="108079"/>
                  </a:cubicBezTo>
                  <a:cubicBezTo>
                    <a:pt x="40000" y="108079"/>
                    <a:pt x="40000" y="108079"/>
                    <a:pt x="40000" y="108079"/>
                  </a:cubicBezTo>
                  <a:cubicBezTo>
                    <a:pt x="40000" y="108079"/>
                    <a:pt x="40000" y="108476"/>
                    <a:pt x="40000" y="108476"/>
                  </a:cubicBezTo>
                  <a:cubicBezTo>
                    <a:pt x="40000" y="108874"/>
                    <a:pt x="39047" y="109668"/>
                    <a:pt x="39047" y="109668"/>
                  </a:cubicBezTo>
                  <a:cubicBezTo>
                    <a:pt x="39047" y="110066"/>
                    <a:pt x="39047" y="110066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463"/>
                    <a:pt x="39047" y="110463"/>
                    <a:pt x="39047" y="110463"/>
                  </a:cubicBezTo>
                  <a:cubicBezTo>
                    <a:pt x="39047" y="110860"/>
                    <a:pt x="38095" y="110860"/>
                    <a:pt x="38095" y="110860"/>
                  </a:cubicBezTo>
                  <a:cubicBezTo>
                    <a:pt x="38095" y="111258"/>
                    <a:pt x="38095" y="111258"/>
                    <a:pt x="38095" y="111258"/>
                  </a:cubicBezTo>
                  <a:cubicBezTo>
                    <a:pt x="39047" y="111258"/>
                    <a:pt x="38095" y="111655"/>
                    <a:pt x="38095" y="111655"/>
                  </a:cubicBezTo>
                  <a:cubicBezTo>
                    <a:pt x="38095" y="111655"/>
                    <a:pt x="37142" y="112052"/>
                    <a:pt x="37142" y="112052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450"/>
                  </a:cubicBezTo>
                  <a:cubicBezTo>
                    <a:pt x="37142" y="112450"/>
                    <a:pt x="37142" y="112450"/>
                    <a:pt x="37142" y="112847"/>
                  </a:cubicBezTo>
                  <a:cubicBezTo>
                    <a:pt x="36190" y="112847"/>
                    <a:pt x="37142" y="112847"/>
                    <a:pt x="36190" y="112847"/>
                  </a:cubicBezTo>
                  <a:cubicBezTo>
                    <a:pt x="36190" y="113245"/>
                    <a:pt x="35238" y="113245"/>
                    <a:pt x="34285" y="113642"/>
                  </a:cubicBezTo>
                  <a:cubicBezTo>
                    <a:pt x="33333" y="113642"/>
                    <a:pt x="33333" y="114039"/>
                    <a:pt x="32380" y="114039"/>
                  </a:cubicBezTo>
                  <a:cubicBezTo>
                    <a:pt x="32380" y="114039"/>
                    <a:pt x="31428" y="114039"/>
                    <a:pt x="31428" y="114437"/>
                  </a:cubicBezTo>
                  <a:cubicBezTo>
                    <a:pt x="30476" y="114437"/>
                    <a:pt x="30476" y="114437"/>
                    <a:pt x="30476" y="114437"/>
                  </a:cubicBezTo>
                  <a:cubicBezTo>
                    <a:pt x="30476" y="114437"/>
                    <a:pt x="30476" y="114834"/>
                    <a:pt x="29523" y="114834"/>
                  </a:cubicBezTo>
                  <a:cubicBezTo>
                    <a:pt x="29523" y="115231"/>
                    <a:pt x="29523" y="115629"/>
                    <a:pt x="29523" y="115629"/>
                  </a:cubicBezTo>
                  <a:cubicBezTo>
                    <a:pt x="29523" y="115629"/>
                    <a:pt x="29523" y="116026"/>
                    <a:pt x="29523" y="116026"/>
                  </a:cubicBezTo>
                  <a:cubicBezTo>
                    <a:pt x="28571" y="116026"/>
                    <a:pt x="28571" y="116026"/>
                    <a:pt x="28571" y="116026"/>
                  </a:cubicBezTo>
                  <a:cubicBezTo>
                    <a:pt x="28571" y="116026"/>
                    <a:pt x="27619" y="116423"/>
                    <a:pt x="28571" y="116821"/>
                  </a:cubicBezTo>
                  <a:cubicBezTo>
                    <a:pt x="28571" y="116821"/>
                    <a:pt x="28571" y="116821"/>
                    <a:pt x="30476" y="117218"/>
                  </a:cubicBezTo>
                  <a:cubicBezTo>
                    <a:pt x="31428" y="117218"/>
                    <a:pt x="37142" y="117218"/>
                    <a:pt x="39047" y="117218"/>
                  </a:cubicBezTo>
                  <a:cubicBezTo>
                    <a:pt x="41904" y="117218"/>
                    <a:pt x="45714" y="116821"/>
                    <a:pt x="45714" y="116423"/>
                  </a:cubicBezTo>
                  <a:cubicBezTo>
                    <a:pt x="48571" y="116423"/>
                    <a:pt x="49523" y="115629"/>
                    <a:pt x="49523" y="115231"/>
                  </a:cubicBezTo>
                  <a:cubicBezTo>
                    <a:pt x="50476" y="114834"/>
                    <a:pt x="51428" y="114437"/>
                    <a:pt x="51428" y="114437"/>
                  </a:cubicBezTo>
                  <a:cubicBezTo>
                    <a:pt x="51428" y="114437"/>
                    <a:pt x="51428" y="114437"/>
                    <a:pt x="52380" y="114437"/>
                  </a:cubicBezTo>
                  <a:cubicBezTo>
                    <a:pt x="52380" y="114437"/>
                    <a:pt x="53333" y="114437"/>
                    <a:pt x="54285" y="114437"/>
                  </a:cubicBezTo>
                  <a:cubicBezTo>
                    <a:pt x="55238" y="114437"/>
                    <a:pt x="58095" y="114039"/>
                    <a:pt x="58095" y="114039"/>
                  </a:cubicBezTo>
                  <a:cubicBezTo>
                    <a:pt x="60952" y="113245"/>
                    <a:pt x="61904" y="113245"/>
                    <a:pt x="61904" y="112847"/>
                  </a:cubicBezTo>
                  <a:cubicBezTo>
                    <a:pt x="61904" y="112847"/>
                    <a:pt x="60952" y="111655"/>
                    <a:pt x="60952" y="111258"/>
                  </a:cubicBezTo>
                  <a:cubicBezTo>
                    <a:pt x="60952" y="111258"/>
                    <a:pt x="60952" y="111258"/>
                    <a:pt x="60952" y="110860"/>
                  </a:cubicBezTo>
                  <a:cubicBezTo>
                    <a:pt x="60000" y="110860"/>
                    <a:pt x="60000" y="110860"/>
                    <a:pt x="60000" y="110860"/>
                  </a:cubicBezTo>
                  <a:cubicBezTo>
                    <a:pt x="60000" y="110860"/>
                    <a:pt x="60000" y="110463"/>
                    <a:pt x="60000" y="110066"/>
                  </a:cubicBezTo>
                  <a:cubicBezTo>
                    <a:pt x="60000" y="110066"/>
                    <a:pt x="60000" y="110066"/>
                    <a:pt x="60000" y="110066"/>
                  </a:cubicBezTo>
                  <a:cubicBezTo>
                    <a:pt x="60000" y="110066"/>
                    <a:pt x="60952" y="110066"/>
                    <a:pt x="60952" y="110066"/>
                  </a:cubicBezTo>
                  <a:cubicBezTo>
                    <a:pt x="60952" y="110066"/>
                    <a:pt x="61904" y="110463"/>
                    <a:pt x="61904" y="110463"/>
                  </a:cubicBezTo>
                  <a:cubicBezTo>
                    <a:pt x="61904" y="110463"/>
                    <a:pt x="61904" y="110860"/>
                    <a:pt x="62857" y="111258"/>
                  </a:cubicBezTo>
                  <a:cubicBezTo>
                    <a:pt x="62857" y="111258"/>
                    <a:pt x="62857" y="111655"/>
                    <a:pt x="62857" y="111655"/>
                  </a:cubicBezTo>
                  <a:cubicBezTo>
                    <a:pt x="62857" y="111655"/>
                    <a:pt x="62857" y="111655"/>
                    <a:pt x="62857" y="112052"/>
                  </a:cubicBezTo>
                  <a:cubicBezTo>
                    <a:pt x="62857" y="112052"/>
                    <a:pt x="63809" y="112450"/>
                    <a:pt x="63809" y="112450"/>
                  </a:cubicBezTo>
                  <a:cubicBezTo>
                    <a:pt x="63809" y="112450"/>
                    <a:pt x="63809" y="112847"/>
                    <a:pt x="63809" y="112847"/>
                  </a:cubicBezTo>
                  <a:cubicBezTo>
                    <a:pt x="63809" y="112847"/>
                    <a:pt x="63809" y="113245"/>
                    <a:pt x="63809" y="113245"/>
                  </a:cubicBezTo>
                  <a:cubicBezTo>
                    <a:pt x="63809" y="113245"/>
                    <a:pt x="63809" y="113245"/>
                    <a:pt x="63809" y="113642"/>
                  </a:cubicBezTo>
                  <a:cubicBezTo>
                    <a:pt x="63809" y="113642"/>
                    <a:pt x="62857" y="114039"/>
                    <a:pt x="62857" y="114039"/>
                  </a:cubicBezTo>
                  <a:cubicBezTo>
                    <a:pt x="62857" y="114039"/>
                    <a:pt x="62857" y="114437"/>
                    <a:pt x="61904" y="114437"/>
                  </a:cubicBezTo>
                  <a:cubicBezTo>
                    <a:pt x="61904" y="114834"/>
                    <a:pt x="61904" y="114834"/>
                    <a:pt x="61904" y="114834"/>
                  </a:cubicBezTo>
                  <a:cubicBezTo>
                    <a:pt x="61904" y="114834"/>
                    <a:pt x="61904" y="114834"/>
                    <a:pt x="61904" y="115231"/>
                  </a:cubicBezTo>
                  <a:cubicBezTo>
                    <a:pt x="61904" y="115231"/>
                    <a:pt x="60952" y="115231"/>
                    <a:pt x="60000" y="115629"/>
                  </a:cubicBezTo>
                  <a:cubicBezTo>
                    <a:pt x="60000" y="115629"/>
                    <a:pt x="60000" y="116026"/>
                    <a:pt x="60000" y="116026"/>
                  </a:cubicBezTo>
                  <a:cubicBezTo>
                    <a:pt x="60000" y="116423"/>
                    <a:pt x="59047" y="116423"/>
                    <a:pt x="59047" y="116821"/>
                  </a:cubicBezTo>
                  <a:cubicBezTo>
                    <a:pt x="59047" y="116821"/>
                    <a:pt x="59047" y="116821"/>
                    <a:pt x="59047" y="116821"/>
                  </a:cubicBezTo>
                  <a:cubicBezTo>
                    <a:pt x="59047" y="116821"/>
                    <a:pt x="59047" y="117218"/>
                    <a:pt x="59047" y="117218"/>
                  </a:cubicBezTo>
                  <a:cubicBezTo>
                    <a:pt x="59047" y="117218"/>
                    <a:pt x="58095" y="117218"/>
                    <a:pt x="58095" y="117218"/>
                  </a:cubicBezTo>
                  <a:cubicBezTo>
                    <a:pt x="58095" y="117615"/>
                    <a:pt x="58095" y="117615"/>
                    <a:pt x="58095" y="118013"/>
                  </a:cubicBezTo>
                  <a:cubicBezTo>
                    <a:pt x="58095" y="118410"/>
                    <a:pt x="58095" y="118410"/>
                    <a:pt x="58095" y="118410"/>
                  </a:cubicBezTo>
                  <a:cubicBezTo>
                    <a:pt x="57142" y="118410"/>
                    <a:pt x="57142" y="118807"/>
                    <a:pt x="57142" y="118807"/>
                  </a:cubicBezTo>
                  <a:cubicBezTo>
                    <a:pt x="56190" y="118807"/>
                    <a:pt x="57142" y="118807"/>
                    <a:pt x="57142" y="119205"/>
                  </a:cubicBezTo>
                  <a:cubicBezTo>
                    <a:pt x="56190" y="119205"/>
                    <a:pt x="56190" y="119602"/>
                    <a:pt x="57142" y="119602"/>
                  </a:cubicBezTo>
                  <a:cubicBezTo>
                    <a:pt x="57142" y="119602"/>
                    <a:pt x="57142" y="119602"/>
                    <a:pt x="59047" y="120000"/>
                  </a:cubicBezTo>
                  <a:cubicBezTo>
                    <a:pt x="60952" y="120000"/>
                    <a:pt x="61904" y="120000"/>
                    <a:pt x="63809" y="120000"/>
                  </a:cubicBezTo>
                  <a:cubicBezTo>
                    <a:pt x="65714" y="120000"/>
                    <a:pt x="66666" y="120000"/>
                    <a:pt x="66666" y="119602"/>
                  </a:cubicBezTo>
                  <a:cubicBezTo>
                    <a:pt x="66666" y="119602"/>
                    <a:pt x="66666" y="119602"/>
                    <a:pt x="67619" y="119602"/>
                  </a:cubicBezTo>
                  <a:cubicBezTo>
                    <a:pt x="68571" y="119602"/>
                    <a:pt x="72380" y="119602"/>
                    <a:pt x="73333" y="119602"/>
                  </a:cubicBezTo>
                  <a:cubicBezTo>
                    <a:pt x="79047" y="118807"/>
                    <a:pt x="79047" y="118013"/>
                    <a:pt x="79047" y="118013"/>
                  </a:cubicBezTo>
                  <a:cubicBezTo>
                    <a:pt x="79047" y="117615"/>
                    <a:pt x="79047" y="117615"/>
                    <a:pt x="79047" y="117615"/>
                  </a:cubicBezTo>
                  <a:cubicBezTo>
                    <a:pt x="80000" y="117615"/>
                    <a:pt x="80000" y="117615"/>
                    <a:pt x="80000" y="117615"/>
                  </a:cubicBezTo>
                  <a:cubicBezTo>
                    <a:pt x="80000" y="117615"/>
                    <a:pt x="80952" y="117218"/>
                    <a:pt x="81904" y="116821"/>
                  </a:cubicBezTo>
                  <a:cubicBezTo>
                    <a:pt x="81904" y="116821"/>
                    <a:pt x="81904" y="116423"/>
                    <a:pt x="81904" y="116423"/>
                  </a:cubicBezTo>
                  <a:cubicBezTo>
                    <a:pt x="81904" y="116026"/>
                    <a:pt x="81904" y="115231"/>
                    <a:pt x="81904" y="114834"/>
                  </a:cubicBezTo>
                  <a:cubicBezTo>
                    <a:pt x="81904" y="114437"/>
                    <a:pt x="81904" y="114437"/>
                    <a:pt x="80952" y="114437"/>
                  </a:cubicBezTo>
                  <a:cubicBezTo>
                    <a:pt x="80952" y="114437"/>
                    <a:pt x="80952" y="114437"/>
                    <a:pt x="80952" y="114437"/>
                  </a:cubicBezTo>
                  <a:cubicBezTo>
                    <a:pt x="80952" y="114437"/>
                    <a:pt x="80952" y="114437"/>
                    <a:pt x="81904" y="114039"/>
                  </a:cubicBezTo>
                  <a:cubicBezTo>
                    <a:pt x="81904" y="114039"/>
                    <a:pt x="81904" y="114039"/>
                    <a:pt x="81904" y="114039"/>
                  </a:cubicBezTo>
                  <a:cubicBezTo>
                    <a:pt x="81904" y="113642"/>
                    <a:pt x="81904" y="113642"/>
                    <a:pt x="81904" y="113642"/>
                  </a:cubicBezTo>
                  <a:cubicBezTo>
                    <a:pt x="81904" y="113245"/>
                    <a:pt x="81904" y="112450"/>
                    <a:pt x="81904" y="112450"/>
                  </a:cubicBezTo>
                  <a:cubicBezTo>
                    <a:pt x="82857" y="112052"/>
                    <a:pt x="82857" y="112052"/>
                    <a:pt x="82857" y="112052"/>
                  </a:cubicBezTo>
                  <a:cubicBezTo>
                    <a:pt x="82857" y="112052"/>
                    <a:pt x="82857" y="112052"/>
                    <a:pt x="82857" y="111655"/>
                  </a:cubicBezTo>
                  <a:cubicBezTo>
                    <a:pt x="82857" y="111655"/>
                    <a:pt x="82857" y="111258"/>
                    <a:pt x="83809" y="110860"/>
                  </a:cubicBezTo>
                  <a:cubicBezTo>
                    <a:pt x="83809" y="110066"/>
                    <a:pt x="83809" y="110066"/>
                    <a:pt x="83809" y="110066"/>
                  </a:cubicBezTo>
                  <a:cubicBezTo>
                    <a:pt x="83809" y="110066"/>
                    <a:pt x="84761" y="110066"/>
                    <a:pt x="84761" y="109668"/>
                  </a:cubicBezTo>
                  <a:cubicBezTo>
                    <a:pt x="84761" y="109668"/>
                    <a:pt x="84761" y="108476"/>
                    <a:pt x="84761" y="108079"/>
                  </a:cubicBezTo>
                  <a:cubicBezTo>
                    <a:pt x="85714" y="107284"/>
                    <a:pt x="85714" y="106092"/>
                    <a:pt x="85714" y="105695"/>
                  </a:cubicBezTo>
                  <a:cubicBezTo>
                    <a:pt x="85714" y="105298"/>
                    <a:pt x="85714" y="103708"/>
                    <a:pt x="85714" y="102913"/>
                  </a:cubicBezTo>
                  <a:cubicBezTo>
                    <a:pt x="85714" y="102516"/>
                    <a:pt x="86666" y="99337"/>
                    <a:pt x="86666" y="98145"/>
                  </a:cubicBezTo>
                  <a:cubicBezTo>
                    <a:pt x="86666" y="97350"/>
                    <a:pt x="86666" y="93774"/>
                    <a:pt x="86666" y="93377"/>
                  </a:cubicBezTo>
                  <a:cubicBezTo>
                    <a:pt x="86666" y="92980"/>
                    <a:pt x="86666" y="88609"/>
                    <a:pt x="86666" y="87814"/>
                  </a:cubicBezTo>
                  <a:cubicBezTo>
                    <a:pt x="86666" y="87019"/>
                    <a:pt x="86666" y="84635"/>
                    <a:pt x="86666" y="84635"/>
                  </a:cubicBezTo>
                  <a:cubicBezTo>
                    <a:pt x="86666" y="84635"/>
                    <a:pt x="86666" y="84238"/>
                    <a:pt x="86666" y="84238"/>
                  </a:cubicBezTo>
                  <a:cubicBezTo>
                    <a:pt x="86666" y="83841"/>
                    <a:pt x="86666" y="78675"/>
                    <a:pt x="86666" y="77880"/>
                  </a:cubicBezTo>
                  <a:cubicBezTo>
                    <a:pt x="86666" y="77086"/>
                    <a:pt x="85714" y="73112"/>
                    <a:pt x="85714" y="72715"/>
                  </a:cubicBezTo>
                  <a:cubicBezTo>
                    <a:pt x="85714" y="72317"/>
                    <a:pt x="85714" y="66357"/>
                    <a:pt x="85714" y="65960"/>
                  </a:cubicBezTo>
                  <a:cubicBezTo>
                    <a:pt x="85714" y="65960"/>
                    <a:pt x="85714" y="65960"/>
                    <a:pt x="85714" y="65960"/>
                  </a:cubicBezTo>
                  <a:cubicBezTo>
                    <a:pt x="85714" y="66357"/>
                    <a:pt x="86666" y="66754"/>
                    <a:pt x="86666" y="66754"/>
                  </a:cubicBezTo>
                  <a:cubicBezTo>
                    <a:pt x="87619" y="67152"/>
                    <a:pt x="87619" y="67152"/>
                    <a:pt x="88571" y="67152"/>
                  </a:cubicBezTo>
                  <a:cubicBezTo>
                    <a:pt x="88571" y="67152"/>
                    <a:pt x="89523" y="67549"/>
                    <a:pt x="89523" y="67549"/>
                  </a:cubicBezTo>
                  <a:cubicBezTo>
                    <a:pt x="90476" y="67549"/>
                    <a:pt x="91428" y="67549"/>
                    <a:pt x="92380" y="67549"/>
                  </a:cubicBezTo>
                  <a:cubicBezTo>
                    <a:pt x="93333" y="67549"/>
                    <a:pt x="95238" y="67549"/>
                    <a:pt x="95238" y="67549"/>
                  </a:cubicBezTo>
                  <a:cubicBezTo>
                    <a:pt x="96190" y="67549"/>
                    <a:pt x="98095" y="67152"/>
                    <a:pt x="98095" y="67152"/>
                  </a:cubicBezTo>
                  <a:cubicBezTo>
                    <a:pt x="99047" y="67152"/>
                    <a:pt x="100000" y="66754"/>
                    <a:pt x="100952" y="66754"/>
                  </a:cubicBezTo>
                  <a:cubicBezTo>
                    <a:pt x="100952" y="66754"/>
                    <a:pt x="101904" y="66754"/>
                    <a:pt x="101904" y="66357"/>
                  </a:cubicBezTo>
                  <a:cubicBezTo>
                    <a:pt x="102857" y="66357"/>
                    <a:pt x="102857" y="66357"/>
                    <a:pt x="102857" y="66357"/>
                  </a:cubicBezTo>
                  <a:cubicBezTo>
                    <a:pt x="102857" y="65960"/>
                    <a:pt x="101904" y="65165"/>
                    <a:pt x="101904" y="64768"/>
                  </a:cubicBezTo>
                  <a:cubicBezTo>
                    <a:pt x="101904" y="64768"/>
                    <a:pt x="101904" y="63973"/>
                    <a:pt x="101904" y="63576"/>
                  </a:cubicBezTo>
                  <a:cubicBezTo>
                    <a:pt x="101904" y="63178"/>
                    <a:pt x="101904" y="62781"/>
                    <a:pt x="101904" y="61986"/>
                  </a:cubicBezTo>
                  <a:cubicBezTo>
                    <a:pt x="101904" y="61589"/>
                    <a:pt x="101904" y="60794"/>
                    <a:pt x="101904" y="60397"/>
                  </a:cubicBezTo>
                  <a:cubicBezTo>
                    <a:pt x="101904" y="60397"/>
                    <a:pt x="101904" y="59602"/>
                    <a:pt x="101904" y="59205"/>
                  </a:cubicBezTo>
                  <a:cubicBezTo>
                    <a:pt x="101904" y="58807"/>
                    <a:pt x="101904" y="58410"/>
                    <a:pt x="100952" y="57615"/>
                  </a:cubicBezTo>
                  <a:cubicBezTo>
                    <a:pt x="100952" y="57218"/>
                    <a:pt x="100952" y="56423"/>
                    <a:pt x="100952" y="56423"/>
                  </a:cubicBezTo>
                  <a:cubicBezTo>
                    <a:pt x="100952" y="56026"/>
                    <a:pt x="100952" y="55629"/>
                    <a:pt x="100952" y="55231"/>
                  </a:cubicBezTo>
                  <a:cubicBezTo>
                    <a:pt x="100952" y="54437"/>
                    <a:pt x="100000" y="52450"/>
                    <a:pt x="100000" y="52052"/>
                  </a:cubicBezTo>
                  <a:cubicBezTo>
                    <a:pt x="100000" y="52052"/>
                    <a:pt x="100000" y="52052"/>
                    <a:pt x="100000" y="52052"/>
                  </a:cubicBezTo>
                  <a:cubicBezTo>
                    <a:pt x="100952" y="51655"/>
                    <a:pt x="100000" y="51655"/>
                    <a:pt x="100000" y="51258"/>
                  </a:cubicBezTo>
                  <a:cubicBezTo>
                    <a:pt x="100000" y="51258"/>
                    <a:pt x="100000" y="50860"/>
                    <a:pt x="100000" y="50463"/>
                  </a:cubicBezTo>
                  <a:cubicBezTo>
                    <a:pt x="100000" y="50066"/>
                    <a:pt x="99047" y="48874"/>
                    <a:pt x="99047" y="48874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476"/>
                    <a:pt x="99047" y="48476"/>
                  </a:cubicBezTo>
                  <a:cubicBezTo>
                    <a:pt x="99047" y="48476"/>
                    <a:pt x="99047" y="48079"/>
                    <a:pt x="99047" y="48079"/>
                  </a:cubicBezTo>
                  <a:cubicBezTo>
                    <a:pt x="99047" y="48079"/>
                    <a:pt x="99047" y="47682"/>
                    <a:pt x="99047" y="47682"/>
                  </a:cubicBezTo>
                  <a:cubicBezTo>
                    <a:pt x="100000" y="47284"/>
                    <a:pt x="102857" y="46092"/>
                    <a:pt x="103809" y="45695"/>
                  </a:cubicBezTo>
                  <a:cubicBezTo>
                    <a:pt x="104761" y="45298"/>
                    <a:pt x="109523" y="42516"/>
                    <a:pt x="110476" y="42119"/>
                  </a:cubicBezTo>
                  <a:cubicBezTo>
                    <a:pt x="110476" y="41721"/>
                    <a:pt x="112380" y="40927"/>
                    <a:pt x="113333" y="40529"/>
                  </a:cubicBezTo>
                  <a:cubicBezTo>
                    <a:pt x="114285" y="40132"/>
                    <a:pt x="115238" y="39337"/>
                    <a:pt x="115238" y="38940"/>
                  </a:cubicBezTo>
                  <a:cubicBezTo>
                    <a:pt x="116190" y="38940"/>
                    <a:pt x="117142" y="38145"/>
                    <a:pt x="117142" y="38145"/>
                  </a:cubicBezTo>
                  <a:cubicBezTo>
                    <a:pt x="117142" y="37748"/>
                    <a:pt x="118095" y="36953"/>
                    <a:pt x="118095" y="36953"/>
                  </a:cubicBezTo>
                  <a:cubicBezTo>
                    <a:pt x="119047" y="36556"/>
                    <a:pt x="119047" y="36158"/>
                    <a:pt x="119047" y="35761"/>
                  </a:cubicBezTo>
                  <a:cubicBezTo>
                    <a:pt x="120000" y="34569"/>
                    <a:pt x="118095" y="32980"/>
                    <a:pt x="118095" y="32980"/>
                  </a:cubicBezTo>
                  <a:close/>
                  <a:moveTo>
                    <a:pt x="21904" y="39735"/>
                  </a:moveTo>
                  <a:cubicBezTo>
                    <a:pt x="21904" y="40132"/>
                    <a:pt x="21904" y="40529"/>
                    <a:pt x="21904" y="40529"/>
                  </a:cubicBezTo>
                  <a:cubicBezTo>
                    <a:pt x="21904" y="40529"/>
                    <a:pt x="20952" y="40132"/>
                    <a:pt x="20952" y="40132"/>
                  </a:cubicBezTo>
                  <a:cubicBezTo>
                    <a:pt x="20952" y="39735"/>
                    <a:pt x="20000" y="38940"/>
                    <a:pt x="20000" y="38940"/>
                  </a:cubicBezTo>
                  <a:cubicBezTo>
                    <a:pt x="20000" y="38543"/>
                    <a:pt x="19047" y="38145"/>
                    <a:pt x="19047" y="38145"/>
                  </a:cubicBezTo>
                  <a:cubicBezTo>
                    <a:pt x="19047" y="37748"/>
                    <a:pt x="19047" y="37748"/>
                    <a:pt x="19047" y="37748"/>
                  </a:cubicBezTo>
                  <a:cubicBezTo>
                    <a:pt x="19047" y="37748"/>
                    <a:pt x="19047" y="37748"/>
                    <a:pt x="19047" y="37350"/>
                  </a:cubicBezTo>
                  <a:cubicBezTo>
                    <a:pt x="19047" y="37350"/>
                    <a:pt x="20952" y="36953"/>
                    <a:pt x="20952" y="36953"/>
                  </a:cubicBezTo>
                  <a:cubicBezTo>
                    <a:pt x="20952" y="36556"/>
                    <a:pt x="20952" y="36556"/>
                    <a:pt x="20952" y="36158"/>
                  </a:cubicBezTo>
                  <a:cubicBezTo>
                    <a:pt x="20952" y="35761"/>
                    <a:pt x="20952" y="34966"/>
                    <a:pt x="20952" y="34569"/>
                  </a:cubicBezTo>
                  <a:cubicBezTo>
                    <a:pt x="20952" y="34569"/>
                    <a:pt x="21904" y="34569"/>
                    <a:pt x="21904" y="34569"/>
                  </a:cubicBezTo>
                  <a:cubicBezTo>
                    <a:pt x="21904" y="34966"/>
                    <a:pt x="21904" y="36158"/>
                    <a:pt x="21904" y="36556"/>
                  </a:cubicBezTo>
                  <a:cubicBezTo>
                    <a:pt x="21904" y="36953"/>
                    <a:pt x="21904" y="39337"/>
                    <a:pt x="21904" y="39735"/>
                  </a:cubicBezTo>
                  <a:close/>
                  <a:moveTo>
                    <a:pt x="39047" y="110860"/>
                  </a:moveTo>
                  <a:cubicBezTo>
                    <a:pt x="39047" y="111258"/>
                    <a:pt x="38095" y="110860"/>
                    <a:pt x="39047" y="110860"/>
                  </a:cubicBezTo>
                  <a:cubicBezTo>
                    <a:pt x="39047" y="110860"/>
                    <a:pt x="39047" y="110463"/>
                    <a:pt x="39047" y="110860"/>
                  </a:cubicBezTo>
                  <a:close/>
                  <a:moveTo>
                    <a:pt x="65714" y="94569"/>
                  </a:moveTo>
                  <a:cubicBezTo>
                    <a:pt x="64761" y="94966"/>
                    <a:pt x="63809" y="95761"/>
                    <a:pt x="63809" y="96158"/>
                  </a:cubicBezTo>
                  <a:cubicBezTo>
                    <a:pt x="63809" y="96556"/>
                    <a:pt x="63809" y="96556"/>
                    <a:pt x="63809" y="96556"/>
                  </a:cubicBezTo>
                  <a:cubicBezTo>
                    <a:pt x="62857" y="96953"/>
                    <a:pt x="62857" y="97350"/>
                    <a:pt x="62857" y="97350"/>
                  </a:cubicBezTo>
                  <a:cubicBezTo>
                    <a:pt x="62857" y="97748"/>
                    <a:pt x="62857" y="97748"/>
                    <a:pt x="62857" y="97748"/>
                  </a:cubicBezTo>
                  <a:cubicBezTo>
                    <a:pt x="62857" y="98145"/>
                    <a:pt x="61904" y="98940"/>
                    <a:pt x="61904" y="99735"/>
                  </a:cubicBezTo>
                  <a:cubicBezTo>
                    <a:pt x="61904" y="100132"/>
                    <a:pt x="61904" y="101721"/>
                    <a:pt x="60952" y="102119"/>
                  </a:cubicBezTo>
                  <a:cubicBezTo>
                    <a:pt x="60952" y="102516"/>
                    <a:pt x="60952" y="103311"/>
                    <a:pt x="60952" y="103311"/>
                  </a:cubicBezTo>
                  <a:cubicBezTo>
                    <a:pt x="60952" y="103311"/>
                    <a:pt x="60952" y="103708"/>
                    <a:pt x="60000" y="103311"/>
                  </a:cubicBezTo>
                  <a:cubicBezTo>
                    <a:pt x="60000" y="102913"/>
                    <a:pt x="58095" y="101721"/>
                    <a:pt x="58095" y="101324"/>
                  </a:cubicBezTo>
                  <a:cubicBezTo>
                    <a:pt x="57142" y="100529"/>
                    <a:pt x="57142" y="100132"/>
                    <a:pt x="57142" y="100132"/>
                  </a:cubicBezTo>
                  <a:cubicBezTo>
                    <a:pt x="57142" y="99735"/>
                    <a:pt x="57142" y="99337"/>
                    <a:pt x="57142" y="98940"/>
                  </a:cubicBezTo>
                  <a:cubicBezTo>
                    <a:pt x="57142" y="98940"/>
                    <a:pt x="57142" y="96953"/>
                    <a:pt x="57142" y="96158"/>
                  </a:cubicBezTo>
                  <a:cubicBezTo>
                    <a:pt x="57142" y="95364"/>
                    <a:pt x="57142" y="94172"/>
                    <a:pt x="57142" y="93774"/>
                  </a:cubicBezTo>
                  <a:cubicBezTo>
                    <a:pt x="58095" y="92980"/>
                    <a:pt x="57142" y="92582"/>
                    <a:pt x="58095" y="92185"/>
                  </a:cubicBezTo>
                  <a:cubicBezTo>
                    <a:pt x="58095" y="91788"/>
                    <a:pt x="58095" y="91390"/>
                    <a:pt x="58095" y="90993"/>
                  </a:cubicBezTo>
                  <a:cubicBezTo>
                    <a:pt x="58095" y="90993"/>
                    <a:pt x="58095" y="90596"/>
                    <a:pt x="58095" y="90198"/>
                  </a:cubicBezTo>
                  <a:cubicBezTo>
                    <a:pt x="58095" y="90198"/>
                    <a:pt x="58095" y="89403"/>
                    <a:pt x="58095" y="89006"/>
                  </a:cubicBezTo>
                  <a:cubicBezTo>
                    <a:pt x="58095" y="88609"/>
                    <a:pt x="58095" y="87814"/>
                    <a:pt x="58095" y="87019"/>
                  </a:cubicBezTo>
                  <a:cubicBezTo>
                    <a:pt x="59047" y="86225"/>
                    <a:pt x="59047" y="85827"/>
                    <a:pt x="59047" y="85430"/>
                  </a:cubicBezTo>
                  <a:cubicBezTo>
                    <a:pt x="59047" y="85430"/>
                    <a:pt x="59047" y="84635"/>
                    <a:pt x="58095" y="83841"/>
                  </a:cubicBezTo>
                  <a:cubicBezTo>
                    <a:pt x="58095" y="83443"/>
                    <a:pt x="58095" y="81456"/>
                    <a:pt x="58095" y="81059"/>
                  </a:cubicBezTo>
                  <a:cubicBezTo>
                    <a:pt x="58095" y="80662"/>
                    <a:pt x="58095" y="80264"/>
                    <a:pt x="58095" y="80264"/>
                  </a:cubicBezTo>
                  <a:cubicBezTo>
                    <a:pt x="58095" y="80264"/>
                    <a:pt x="58095" y="79867"/>
                    <a:pt x="59047" y="80264"/>
                  </a:cubicBezTo>
                  <a:cubicBezTo>
                    <a:pt x="59047" y="80662"/>
                    <a:pt x="59047" y="81059"/>
                    <a:pt x="59047" y="81456"/>
                  </a:cubicBezTo>
                  <a:cubicBezTo>
                    <a:pt x="59047" y="82251"/>
                    <a:pt x="60000" y="83046"/>
                    <a:pt x="60000" y="83046"/>
                  </a:cubicBezTo>
                  <a:cubicBezTo>
                    <a:pt x="60000" y="83443"/>
                    <a:pt x="60000" y="83443"/>
                    <a:pt x="60000" y="83443"/>
                  </a:cubicBezTo>
                  <a:cubicBezTo>
                    <a:pt x="60000" y="83841"/>
                    <a:pt x="60000" y="83841"/>
                    <a:pt x="60000" y="84238"/>
                  </a:cubicBezTo>
                  <a:cubicBezTo>
                    <a:pt x="60000" y="84238"/>
                    <a:pt x="60952" y="85033"/>
                    <a:pt x="61904" y="85827"/>
                  </a:cubicBezTo>
                  <a:cubicBezTo>
                    <a:pt x="61904" y="86225"/>
                    <a:pt x="62857" y="87019"/>
                    <a:pt x="62857" y="87417"/>
                  </a:cubicBezTo>
                  <a:cubicBezTo>
                    <a:pt x="63809" y="87417"/>
                    <a:pt x="63809" y="88211"/>
                    <a:pt x="64761" y="88609"/>
                  </a:cubicBezTo>
                  <a:cubicBezTo>
                    <a:pt x="64761" y="89006"/>
                    <a:pt x="64761" y="89403"/>
                    <a:pt x="64761" y="89801"/>
                  </a:cubicBezTo>
                  <a:cubicBezTo>
                    <a:pt x="64761" y="89801"/>
                    <a:pt x="64761" y="90596"/>
                    <a:pt x="64761" y="90596"/>
                  </a:cubicBezTo>
                  <a:cubicBezTo>
                    <a:pt x="64761" y="90993"/>
                    <a:pt x="65714" y="91390"/>
                    <a:pt x="65714" y="91788"/>
                  </a:cubicBezTo>
                  <a:cubicBezTo>
                    <a:pt x="65714" y="92185"/>
                    <a:pt x="65714" y="92582"/>
                    <a:pt x="65714" y="92980"/>
                  </a:cubicBezTo>
                  <a:cubicBezTo>
                    <a:pt x="65714" y="92980"/>
                    <a:pt x="65714" y="92980"/>
                    <a:pt x="65714" y="93377"/>
                  </a:cubicBezTo>
                  <a:cubicBezTo>
                    <a:pt x="65714" y="93377"/>
                    <a:pt x="65714" y="93774"/>
                    <a:pt x="65714" y="93774"/>
                  </a:cubicBezTo>
                  <a:cubicBezTo>
                    <a:pt x="65714" y="93774"/>
                    <a:pt x="65714" y="93774"/>
                    <a:pt x="65714" y="94569"/>
                  </a:cubicBezTo>
                  <a:close/>
                  <a:moveTo>
                    <a:pt x="97142" y="36556"/>
                  </a:moveTo>
                  <a:cubicBezTo>
                    <a:pt x="97142" y="36953"/>
                    <a:pt x="96190" y="37350"/>
                    <a:pt x="95238" y="37748"/>
                  </a:cubicBezTo>
                  <a:cubicBezTo>
                    <a:pt x="95238" y="38145"/>
                    <a:pt x="94285" y="38543"/>
                    <a:pt x="94285" y="38543"/>
                  </a:cubicBezTo>
                  <a:cubicBezTo>
                    <a:pt x="94285" y="38940"/>
                    <a:pt x="95238" y="38940"/>
                    <a:pt x="94285" y="38940"/>
                  </a:cubicBezTo>
                  <a:cubicBezTo>
                    <a:pt x="94285" y="39337"/>
                    <a:pt x="94285" y="39337"/>
                    <a:pt x="94285" y="38940"/>
                  </a:cubicBezTo>
                  <a:cubicBezTo>
                    <a:pt x="94285" y="38940"/>
                    <a:pt x="93333" y="38543"/>
                    <a:pt x="93333" y="38145"/>
                  </a:cubicBezTo>
                  <a:cubicBezTo>
                    <a:pt x="93333" y="37748"/>
                    <a:pt x="93333" y="37350"/>
                    <a:pt x="94285" y="36953"/>
                  </a:cubicBezTo>
                  <a:cubicBezTo>
                    <a:pt x="94285" y="36158"/>
                    <a:pt x="94285" y="35761"/>
                    <a:pt x="94285" y="35364"/>
                  </a:cubicBezTo>
                  <a:cubicBezTo>
                    <a:pt x="94285" y="34966"/>
                    <a:pt x="94285" y="34569"/>
                    <a:pt x="94285" y="34569"/>
                  </a:cubicBezTo>
                  <a:cubicBezTo>
                    <a:pt x="94285" y="34569"/>
                    <a:pt x="94285" y="34569"/>
                    <a:pt x="94285" y="34569"/>
                  </a:cubicBezTo>
                  <a:cubicBezTo>
                    <a:pt x="95238" y="34569"/>
                    <a:pt x="95238" y="34569"/>
                    <a:pt x="96190" y="34569"/>
                  </a:cubicBezTo>
                  <a:cubicBezTo>
                    <a:pt x="96190" y="34966"/>
                    <a:pt x="97142" y="35364"/>
                    <a:pt x="97142" y="35761"/>
                  </a:cubicBezTo>
                  <a:cubicBezTo>
                    <a:pt x="98095" y="35761"/>
                    <a:pt x="98095" y="35761"/>
                    <a:pt x="98095" y="36158"/>
                  </a:cubicBezTo>
                  <a:cubicBezTo>
                    <a:pt x="98095" y="36158"/>
                    <a:pt x="98095" y="36158"/>
                    <a:pt x="97142" y="36556"/>
                  </a:cubicBez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FF6600"/>
              </a:solidFill>
              <a:prstDash val="solid"/>
              <a:round/>
              <a:headEnd type="none" w="sm" len="sm"/>
              <a:tailEnd type="none" w="sm" len="sm"/>
            </a:ln>
            <a:effectLst>
              <a:outerShdw blurRad="25399" sy="23000" kx="-1200000" ky="-1200000" algn="bl" rotWithShape="0">
                <a:srgbClr val="000000">
                  <a:alpha val="20000"/>
                </a:srgbClr>
              </a:outerShdw>
            </a:effectLst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Arial"/>
                <a:buNone/>
              </a:pPr>
              <a:endPara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13" name="Google Shape;113;p3"/>
            <p:cNvSpPr txBox="1"/>
            <p:nvPr/>
          </p:nvSpPr>
          <p:spPr>
            <a:xfrm>
              <a:off x="3187715" y="3615321"/>
              <a:ext cx="2278151" cy="396007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Clinical</a:t>
              </a:r>
              <a:endParaRPr/>
            </a:p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275"/>
                <a:buFont typeface="Arial"/>
                <a:buNone/>
              </a:pPr>
              <a:r>
                <a:rPr lang="en-US" sz="1100" b="0" i="0" u="none" strike="noStrike" cap="none">
                  <a:solidFill>
                    <a:srgbClr val="000000"/>
                  </a:solidFill>
                  <a:latin typeface="Arial"/>
                  <a:ea typeface="Arial"/>
                  <a:cs typeface="Arial"/>
                  <a:sym typeface="Arial"/>
                </a:rPr>
                <a:t>Educators</a:t>
              </a:r>
              <a:endParaRPr/>
            </a:p>
          </p:txBody>
        </p:sp>
      </p:grpSp>
      <p:sp>
        <p:nvSpPr>
          <p:cNvPr id="114" name="Google Shape;114;p3"/>
          <p:cNvSpPr txBox="1"/>
          <p:nvPr/>
        </p:nvSpPr>
        <p:spPr>
          <a:xfrm>
            <a:off x="4759476" y="62306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5" name="Google Shape;115;p3"/>
          <p:cNvSpPr txBox="1"/>
          <p:nvPr/>
        </p:nvSpPr>
        <p:spPr>
          <a:xfrm>
            <a:off x="4911876" y="63830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6" name="Google Shape;116;p3"/>
          <p:cNvSpPr txBox="1"/>
          <p:nvPr/>
        </p:nvSpPr>
        <p:spPr>
          <a:xfrm>
            <a:off x="5064276" y="65354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7" name="Google Shape;117;p3"/>
          <p:cNvSpPr txBox="1"/>
          <p:nvPr/>
        </p:nvSpPr>
        <p:spPr>
          <a:xfrm>
            <a:off x="5628640" y="4886960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8" name="Google Shape;118;p3"/>
          <p:cNvSpPr txBox="1"/>
          <p:nvPr/>
        </p:nvSpPr>
        <p:spPr>
          <a:xfrm>
            <a:off x="5216676" y="6687846"/>
            <a:ext cx="2278151" cy="396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50"/>
              <a:buFont typeface="Arial"/>
              <a:buNone/>
            </a:pPr>
            <a:r>
              <a:rPr lang="en-US"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/>
          </a:p>
        </p:txBody>
      </p:sp>
      <p:sp>
        <p:nvSpPr>
          <p:cNvPr id="119" name="Google Shape;119;p3"/>
          <p:cNvSpPr txBox="1"/>
          <p:nvPr/>
        </p:nvSpPr>
        <p:spPr>
          <a:xfrm>
            <a:off x="3098800" y="4155440"/>
            <a:ext cx="1227426" cy="26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Clinical Colleges</a:t>
            </a:r>
            <a:endParaRPr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</a:t>
            </a:r>
            <a:endParaRPr/>
          </a:p>
        </p:txBody>
      </p:sp>
      <p:sp>
        <p:nvSpPr>
          <p:cNvPr id="125" name="Google Shape;125;p4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  <p:sp>
        <p:nvSpPr>
          <p:cNvPr id="126" name="Google Shape;126;p4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514350" lvl="1" indent="-104775" algn="l" rtl="0">
              <a:spcBef>
                <a:spcPts val="0"/>
              </a:spcBef>
              <a:spcAft>
                <a:spcPts val="0"/>
              </a:spcAft>
              <a:buClr>
                <a:srgbClr val="1D1E20"/>
              </a:buClr>
              <a:buSzPts val="1050"/>
              <a:buFont typeface="Arial"/>
              <a:buNone/>
            </a:pPr>
            <a:endParaRPr/>
          </a:p>
          <a:p>
            <a:pPr marL="1200150" lvl="3" indent="-123825" algn="l" rtl="0">
              <a:spcBef>
                <a:spcPts val="150"/>
              </a:spcBef>
              <a:spcAft>
                <a:spcPts val="0"/>
              </a:spcAft>
              <a:buClr>
                <a:srgbClr val="1D1E20"/>
              </a:buClr>
              <a:buSzPts val="750"/>
              <a:buFont typeface="Arial"/>
              <a:buNone/>
            </a:pPr>
            <a:endParaRPr/>
          </a:p>
        </p:txBody>
      </p:sp>
      <p:pic>
        <p:nvPicPr>
          <p:cNvPr id="127" name="Google Shape;127;p4" descr="CE model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29915" y="1502229"/>
            <a:ext cx="4855616" cy="3171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"/>
          <p:cNvSpPr txBox="1">
            <a:spLocks noGrp="1"/>
          </p:cNvSpPr>
          <p:nvPr>
            <p:ph type="sldNum" idx="12"/>
          </p:nvPr>
        </p:nvSpPr>
        <p:spPr>
          <a:xfrm>
            <a:off x="6184900" y="4767264"/>
            <a:ext cx="33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  <p:sp>
        <p:nvSpPr>
          <p:cNvPr id="133" name="Google Shape;133;p5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 (CRG’s)</a:t>
            </a:r>
            <a:endParaRPr/>
          </a:p>
        </p:txBody>
      </p:sp>
      <p:sp>
        <p:nvSpPr>
          <p:cNvPr id="134" name="Google Shape;134;p5"/>
          <p:cNvSpPr txBox="1">
            <a:spLocks noGrp="1"/>
          </p:cNvSpPr>
          <p:nvPr>
            <p:ph type="body" idx="1"/>
          </p:nvPr>
        </p:nvSpPr>
        <p:spPr>
          <a:xfrm>
            <a:off x="347663" y="1406988"/>
            <a:ext cx="6191250" cy="32158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Facilitate discussion between clinicians focused on specific clinical specialties or topic areas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Dedicated Confluence sites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The aim is to provide a platform for clinicians to discuss with colleagues any questions, issues and experience relating to SNOMED CT and its implementation.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Open and transparent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Open to all, input not limited to just clinicians from the clinical specialty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Linked to the CRG's are </a:t>
            </a:r>
            <a:r>
              <a:rPr lang="en-US" sz="1200" u="sng"/>
              <a:t>project groups </a:t>
            </a:r>
            <a:r>
              <a:rPr lang="en-US" sz="1200"/>
              <a:t>focused on delivering agreed work items and editorial groups (providing clinical validation for derivative products)</a:t>
            </a:r>
            <a:endParaRPr/>
          </a:p>
          <a:p>
            <a:pPr marL="0" lvl="0" indent="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6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</a:t>
            </a:r>
            <a:endParaRPr/>
          </a:p>
        </p:txBody>
      </p:sp>
      <p:sp>
        <p:nvSpPr>
          <p:cNvPr id="140" name="Google Shape;140;p6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  <p:sp>
        <p:nvSpPr>
          <p:cNvPr id="141" name="Google Shape;141;p6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1400"/>
              <a:buNone/>
            </a:pPr>
            <a:r>
              <a:rPr lang="en-US" sz="1400">
                <a:solidFill>
                  <a:srgbClr val="3B3D40"/>
                </a:solidFill>
              </a:rPr>
              <a:t>Whilst CRG's provide the framework, the expectation for the groups is to provide the following: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 framework for multi-disciplinary topic discussion and working across professions, open to all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Access to expertise from all clinical domains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 mechanism for different levels of engagement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Access to discussions on clinical developments by other groups (e.g. implementers), to ensure that products are developed that can be implemented within systems.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Early identification of global changes to healthcare delivery</a:t>
            </a:r>
            <a:endParaRPr/>
          </a:p>
          <a:p>
            <a:pPr marL="34290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7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Clinical Reference Groups and content work</a:t>
            </a:r>
            <a:endParaRPr/>
          </a:p>
        </p:txBody>
      </p:sp>
      <p:sp>
        <p:nvSpPr>
          <p:cNvPr id="147" name="Google Shape;147;p7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148" name="Google Shape;148;p7"/>
          <p:cNvSpPr txBox="1">
            <a:spLocks noGrp="1"/>
          </p:cNvSpPr>
          <p:nvPr>
            <p:ph type="body" idx="1"/>
          </p:nvPr>
        </p:nvSpPr>
        <p:spPr>
          <a:xfrm>
            <a:off x="347663" y="1410789"/>
            <a:ext cx="6162675" cy="27944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CRGs are established when there is an emerging international requirement identified and a willingness of clinical experts to lead and direct professionally, with terminology support from clinical authors 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Linked to the CRG's are project groups (task and finish) focused on delivering work items agreed with SNOMED International with agreed help from SNOMED International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rgbClr val="3B3D40"/>
              </a:buClr>
              <a:buSzPts val="1400"/>
              <a:buFont typeface="Arial"/>
              <a:buChar char="•"/>
            </a:pPr>
            <a:r>
              <a:rPr lang="en-US" sz="1400">
                <a:solidFill>
                  <a:srgbClr val="3B3D40"/>
                </a:solidFill>
              </a:rPr>
              <a:t>Established database of clinical experts who can help authors with ad-hoc clinical queries </a:t>
            </a:r>
            <a:endParaRPr/>
          </a:p>
          <a:p>
            <a:pPr marL="342900" lvl="1" indent="0" algn="l" rtl="0">
              <a:spcBef>
                <a:spcPts val="900"/>
              </a:spcBef>
              <a:spcAft>
                <a:spcPts val="0"/>
              </a:spcAft>
              <a:buClr>
                <a:srgbClr val="1D1E20"/>
              </a:buClr>
              <a:buSzPts val="105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8"/>
          <p:cNvSpPr txBox="1">
            <a:spLocks noGrp="1"/>
          </p:cNvSpPr>
          <p:nvPr>
            <p:ph type="title"/>
          </p:nvPr>
        </p:nvSpPr>
        <p:spPr>
          <a:xfrm>
            <a:off x="342900" y="831917"/>
            <a:ext cx="6172200" cy="56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"/>
              <a:buFont typeface="Arial"/>
              <a:buNone/>
            </a:pPr>
            <a:r>
              <a:rPr lang="en-US" sz="2000"/>
              <a:t>Our Collaborative Partnerships - examples</a:t>
            </a:r>
            <a:endParaRPr sz="2000"/>
          </a:p>
        </p:txBody>
      </p:sp>
      <p:sp>
        <p:nvSpPr>
          <p:cNvPr id="154" name="Google Shape;154;p8"/>
          <p:cNvSpPr/>
          <p:nvPr/>
        </p:nvSpPr>
        <p:spPr>
          <a:xfrm>
            <a:off x="1" y="4642825"/>
            <a:ext cx="6857999" cy="47993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8"/>
          <p:cNvSpPr/>
          <p:nvPr/>
        </p:nvSpPr>
        <p:spPr>
          <a:xfrm>
            <a:off x="342900" y="1552998"/>
            <a:ext cx="6172200" cy="10618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38100" tIns="38100" rIns="38100" bIns="381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SNOMED International has an active program of partnership/collaboration with international standards development organizations and professional clinical bodies in order to facilitate the use of SNOMED CT with other international standards.</a:t>
            </a:r>
            <a:endParaRPr/>
          </a:p>
        </p:txBody>
      </p:sp>
      <p:pic>
        <p:nvPicPr>
          <p:cNvPr id="156" name="Google Shape;156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5785" y="3080388"/>
            <a:ext cx="918984" cy="87934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89021" y="3064049"/>
            <a:ext cx="985573" cy="912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4321" y="4410845"/>
            <a:ext cx="809510" cy="324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8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085511" y="4298130"/>
            <a:ext cx="1949505" cy="6893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0" name="Google Shape;160;p8"/>
          <p:cNvPicPr preferRelativeResize="0"/>
          <p:nvPr/>
        </p:nvPicPr>
        <p:blipFill rotWithShape="1">
          <a:blip r:embed="rId7">
            <a:alphaModFix/>
          </a:blip>
          <a:srcRect t="36455" b="29641"/>
          <a:stretch/>
        </p:blipFill>
        <p:spPr>
          <a:xfrm>
            <a:off x="2230289" y="2946489"/>
            <a:ext cx="1609456" cy="84503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8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4023524" y="3064049"/>
            <a:ext cx="642777" cy="7604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8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5826681" y="2988278"/>
            <a:ext cx="516326" cy="6944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8"/>
          <p:cNvPicPr preferRelativeResize="0"/>
          <p:nvPr/>
        </p:nvPicPr>
        <p:blipFill rotWithShape="1">
          <a:blip r:embed="rId10">
            <a:alphaModFix/>
          </a:blip>
          <a:srcRect l="975" t="11683" r="34569" b="57337"/>
          <a:stretch/>
        </p:blipFill>
        <p:spPr>
          <a:xfrm>
            <a:off x="3677337" y="4030903"/>
            <a:ext cx="1752545" cy="312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8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3220604" y="4595178"/>
            <a:ext cx="756465" cy="390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8"/>
          <p:cNvPicPr preferRelativeResize="0"/>
          <p:nvPr/>
        </p:nvPicPr>
        <p:blipFill rotWithShape="1">
          <a:blip r:embed="rId12">
            <a:alphaModFix/>
          </a:blip>
          <a:srcRect l="10464" t="31545" r="11065" b="34543"/>
          <a:stretch/>
        </p:blipFill>
        <p:spPr>
          <a:xfrm>
            <a:off x="4421098" y="4450825"/>
            <a:ext cx="1036478" cy="4479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8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5826681" y="3780360"/>
            <a:ext cx="696480" cy="9286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8"/>
          <p:cNvPicPr preferRelativeResize="0"/>
          <p:nvPr/>
        </p:nvPicPr>
        <p:blipFill rotWithShape="1">
          <a:blip r:embed="rId14">
            <a:alphaModFix/>
          </a:blip>
          <a:srcRect/>
          <a:stretch/>
        </p:blipFill>
        <p:spPr>
          <a:xfrm>
            <a:off x="2174594" y="3811271"/>
            <a:ext cx="1045805" cy="4716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8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4879848" y="3069565"/>
            <a:ext cx="550034" cy="75497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prism/>
      </p:transition>
    </mc:Choice>
    <mc:Fallback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9"/>
          <p:cNvSpPr txBox="1">
            <a:spLocks noGrp="1"/>
          </p:cNvSpPr>
          <p:nvPr>
            <p:ph type="title"/>
          </p:nvPr>
        </p:nvSpPr>
        <p:spPr>
          <a:xfrm>
            <a:off x="342900" y="831918"/>
            <a:ext cx="6172200" cy="5687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Arial"/>
              <a:buNone/>
            </a:pPr>
            <a:r>
              <a:rPr lang="en-US"/>
              <a:t>Current clinical partnerships/collaboration agreements</a:t>
            </a:r>
            <a:endParaRPr/>
          </a:p>
        </p:txBody>
      </p:sp>
      <p:sp>
        <p:nvSpPr>
          <p:cNvPr id="174" name="Google Shape;174;p9"/>
          <p:cNvSpPr txBox="1">
            <a:spLocks noGrp="1"/>
          </p:cNvSpPr>
          <p:nvPr>
            <p:ph type="sldNum" idx="12"/>
          </p:nvPr>
        </p:nvSpPr>
        <p:spPr>
          <a:xfrm>
            <a:off x="4914900" y="4767264"/>
            <a:ext cx="1600200" cy="37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  <p:sp>
        <p:nvSpPr>
          <p:cNvPr id="175" name="Google Shape;175;p9"/>
          <p:cNvSpPr txBox="1">
            <a:spLocks noGrp="1"/>
          </p:cNvSpPr>
          <p:nvPr>
            <p:ph type="body" idx="1"/>
          </p:nvPr>
        </p:nvSpPr>
        <p:spPr>
          <a:xfrm>
            <a:off x="347663" y="1691879"/>
            <a:ext cx="6162675" cy="2513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171450" lvl="0" indent="-171450" algn="l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Wonca – World Organisation of Family Doctors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ICN – International Council of Nursing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ADA – American Dental Association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AMA – American Medical Association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ERA-EDTA – European Renal Association/European Dialysis and Transplant Association</a:t>
            </a:r>
            <a:endParaRPr/>
          </a:p>
          <a:p>
            <a:pPr marL="171450" lvl="0" indent="-952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</a:pPr>
            <a:endParaRPr sz="1200"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Working towards formal arrangements with Academy of Nutrition and Dietetics</a:t>
            </a:r>
            <a:endParaRPr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Working with NANDA-I to add content July 2021 onwards</a:t>
            </a:r>
            <a:endParaRPr/>
          </a:p>
          <a:p>
            <a:pPr marL="171450" lvl="0" indent="-952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None/>
            </a:pPr>
            <a:endParaRPr sz="1200"/>
          </a:p>
          <a:p>
            <a:pPr marL="171450" lvl="0" indent="-171450" algn="l" rtl="0">
              <a:spcBef>
                <a:spcPts val="90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Arial"/>
              <a:buChar char="•"/>
            </a:pPr>
            <a:r>
              <a:rPr lang="en-US" sz="1200"/>
              <a:t>Other clinical outreach work less formally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itle slide - horizontal">
  <a:themeElements>
    <a:clrScheme name="SNOMED 1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xt slide - plain">
  <a:themeElements>
    <a:clrScheme name="SNOMED 1">
      <a:dk1>
        <a:srgbClr val="3B3D40"/>
      </a:dk1>
      <a:lt1>
        <a:srgbClr val="FFFFFF"/>
      </a:lt1>
      <a:dk2>
        <a:srgbClr val="53585F"/>
      </a:dk2>
      <a:lt2>
        <a:srgbClr val="DCDEE0"/>
      </a:lt2>
      <a:accent1>
        <a:srgbClr val="00A9E0"/>
      </a:accent1>
      <a:accent2>
        <a:srgbClr val="425563"/>
      </a:accent2>
      <a:accent3>
        <a:srgbClr val="A2AAAD"/>
      </a:accent3>
      <a:accent4>
        <a:srgbClr val="E6E9EE"/>
      </a:accent4>
      <a:accent5>
        <a:srgbClr val="AAB2BE"/>
      </a:accent5>
      <a:accent6>
        <a:srgbClr val="434A55"/>
      </a:accent6>
      <a:hlink>
        <a:srgbClr val="A2AAAD"/>
      </a:hlink>
      <a:folHlink>
        <a:srgbClr val="A2AAA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628</Words>
  <Application>Microsoft Macintosh PowerPoint</Application>
  <PresentationFormat>Custom</PresentationFormat>
  <Paragraphs>76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Trebuchet MS</vt:lpstr>
      <vt:lpstr>Verdana</vt:lpstr>
      <vt:lpstr>Title slide - horizontal</vt:lpstr>
      <vt:lpstr>Text slide - plain</vt:lpstr>
      <vt:lpstr>PowerPoint Presentation</vt:lpstr>
      <vt:lpstr>Clinical engagement strategy</vt:lpstr>
      <vt:lpstr>Who are our stakeholders ?</vt:lpstr>
      <vt:lpstr>Clinical Reference Groups</vt:lpstr>
      <vt:lpstr>Clinical Reference Groups (CRG’s)</vt:lpstr>
      <vt:lpstr>Clinical Reference Groups</vt:lpstr>
      <vt:lpstr>Clinical Reference Groups and content work</vt:lpstr>
      <vt:lpstr>Our Collaborative Partnerships - examples</vt:lpstr>
      <vt:lpstr>Current clinical partnerships/collaboration agreements</vt:lpstr>
      <vt:lpstr>Collaboration agreement - ICN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KC</dc:creator>
  <cp:lastModifiedBy>igr@snomed.org</cp:lastModifiedBy>
  <cp:revision>1</cp:revision>
  <dcterms:created xsi:type="dcterms:W3CDTF">2013-01-15T18:13:18Z</dcterms:created>
  <dcterms:modified xsi:type="dcterms:W3CDTF">2020-03-17T18:47:46Z</dcterms:modified>
</cp:coreProperties>
</file>