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-11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362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04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83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552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60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736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77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162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423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79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19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97DE8-270A-EA43-A524-A560D2D39909}" type="datetimeFigureOut">
              <a:rPr lang="en-US" smtClean="0"/>
              <a:t>04/02/20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5A822-8D1D-0C4C-8B3A-0D5CD0B50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1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Epilepsy Group </a:t>
            </a:r>
            <a:r>
              <a:rPr lang="mr-IN" dirty="0" smtClean="0"/>
              <a:t>–</a:t>
            </a:r>
            <a:r>
              <a:rPr lang="en-US" dirty="0" smtClean="0"/>
              <a:t> Way Forward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Ian Green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95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Project.1.</a:t>
            </a:r>
          </a:p>
          <a:p>
            <a:pPr lvl="1"/>
            <a:r>
              <a:rPr lang="en-US" sz="2400" dirty="0" smtClean="0"/>
              <a:t>Review current content in SNOMED CT for clinical validity, and highlight any required additions</a:t>
            </a:r>
          </a:p>
          <a:p>
            <a:r>
              <a:rPr lang="en-US" sz="2800" dirty="0" smtClean="0"/>
              <a:t>Project.2.</a:t>
            </a:r>
          </a:p>
          <a:p>
            <a:pPr lvl="1"/>
            <a:r>
              <a:rPr lang="en-US" sz="2400" dirty="0" smtClean="0"/>
              <a:t>Alignment of content in SNOMED CT with ILAE classification</a:t>
            </a:r>
          </a:p>
          <a:p>
            <a:pPr lvl="1"/>
            <a:r>
              <a:rPr lang="en-US" sz="2400" dirty="0" smtClean="0"/>
              <a:t>Review of both models and recommendations for changes/additions to SNOMED CT concept model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770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Project.1.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Drivers</a:t>
            </a:r>
          </a:p>
          <a:p>
            <a:pPr lvl="1"/>
            <a:r>
              <a:rPr lang="en-US" sz="2400" dirty="0" smtClean="0"/>
              <a:t>SNOMED CT provides clinicians with clinical content via EHR. </a:t>
            </a:r>
          </a:p>
          <a:p>
            <a:pPr lvl="1"/>
            <a:r>
              <a:rPr lang="en-US" sz="2400" dirty="0" smtClean="0"/>
              <a:t>Ensure that content is available that is clinically correct, and useable for all clinicians</a:t>
            </a:r>
          </a:p>
          <a:p>
            <a:pPr lvl="1"/>
            <a:r>
              <a:rPr lang="en-US" sz="2400" dirty="0" smtClean="0"/>
              <a:t>Alignment to ILAE structure is not required at this point</a:t>
            </a:r>
          </a:p>
          <a:p>
            <a:r>
              <a:rPr lang="en-US" sz="2800" dirty="0" smtClean="0"/>
              <a:t>Process</a:t>
            </a:r>
          </a:p>
          <a:p>
            <a:pPr lvl="1"/>
            <a:r>
              <a:rPr lang="en-US" sz="2400" dirty="0" smtClean="0"/>
              <a:t>Small group to review current content list, and highlight obsolete terms (with replacements if required) and any obvious missing terms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6737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Project.2.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Drivers</a:t>
            </a:r>
          </a:p>
          <a:p>
            <a:pPr lvl="1"/>
            <a:r>
              <a:rPr lang="en-US" sz="2400" dirty="0" smtClean="0"/>
              <a:t>Alignment of </a:t>
            </a:r>
            <a:r>
              <a:rPr lang="en-US" sz="2400" dirty="0"/>
              <a:t>S</a:t>
            </a:r>
            <a:r>
              <a:rPr lang="en-US" sz="2400" dirty="0" smtClean="0"/>
              <a:t>NOMED CT hierarchy with ILAE classification to support secondary uses</a:t>
            </a:r>
          </a:p>
          <a:p>
            <a:r>
              <a:rPr lang="en-US" sz="2800" dirty="0" smtClean="0"/>
              <a:t>Process</a:t>
            </a:r>
          </a:p>
          <a:p>
            <a:pPr lvl="1"/>
            <a:r>
              <a:rPr lang="en-US" sz="2400" dirty="0" smtClean="0"/>
              <a:t>Review current SNOMED CT hierarchies with concept model, to understand current structure</a:t>
            </a:r>
          </a:p>
          <a:p>
            <a:pPr lvl="1"/>
            <a:r>
              <a:rPr lang="en-US" sz="2400" dirty="0" smtClean="0"/>
              <a:t>Use Protégé or similar to develop sandbox</a:t>
            </a:r>
          </a:p>
          <a:p>
            <a:pPr lvl="1"/>
            <a:r>
              <a:rPr lang="en-US" sz="2400" dirty="0" smtClean="0"/>
              <a:t>Make recommendations for changes to SNOMED CT concept model to ensure alignment with ILAE</a:t>
            </a:r>
          </a:p>
          <a:p>
            <a:pPr lvl="1"/>
            <a:r>
              <a:rPr lang="en-US" sz="2400" dirty="0" smtClean="0"/>
              <a:t>Possible deliverables may include a SNOMED CT to ILAE map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7966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181</Words>
  <Application>Microsoft Macintosh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Epilepsy Group – Way Forward</vt:lpstr>
      <vt:lpstr>Projects</vt:lpstr>
      <vt:lpstr>Project.1.</vt:lpstr>
      <vt:lpstr>Project.2.</vt:lpstr>
    </vt:vector>
  </TitlesOfParts>
  <Company>IHTSDO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Epilepsy Group – Way Forward</dc:title>
  <dc:creator>Ian Green</dc:creator>
  <cp:lastModifiedBy>Ian Green</cp:lastModifiedBy>
  <cp:revision>4</cp:revision>
  <dcterms:created xsi:type="dcterms:W3CDTF">2020-02-04T16:20:05Z</dcterms:created>
  <dcterms:modified xsi:type="dcterms:W3CDTF">2020-02-04T18:14:20Z</dcterms:modified>
</cp:coreProperties>
</file>