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80" r:id="rId5"/>
    <p:sldId id="284" r:id="rId6"/>
    <p:sldId id="281" r:id="rId7"/>
    <p:sldId id="282" r:id="rId8"/>
    <p:sldId id="283" r:id="rId9"/>
    <p:sldId id="290" r:id="rId10"/>
    <p:sldId id="285" r:id="rId11"/>
    <p:sldId id="287" r:id="rId12"/>
    <p:sldId id="288" r:id="rId13"/>
    <p:sldId id="286" r:id="rId14"/>
    <p:sldId id="291" r:id="rId15"/>
    <p:sldId id="292" r:id="rId16"/>
    <p:sldId id="28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1B1938-7823-47AF-A1F5-103A41406835}" v="162" dt="2020-12-15T18:39:59.1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2" autoAdjust="0"/>
    <p:restoredTop sz="94619" autoAdjust="0"/>
  </p:normalViewPr>
  <p:slideViewPr>
    <p:cSldViewPr snapToGrid="0">
      <p:cViewPr>
        <p:scale>
          <a:sx n="92" d="100"/>
          <a:sy n="92" d="100"/>
        </p:scale>
        <p:origin x="92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nise Lunn" userId="02d1ee41767a7851" providerId="LiveId" clId="{871B1938-7823-47AF-A1F5-103A41406835}"/>
    <pc:docChg chg="undo custSel mod addSld modSld sldOrd">
      <pc:chgData name="Denise Lunn" userId="02d1ee41767a7851" providerId="LiveId" clId="{871B1938-7823-47AF-A1F5-103A41406835}" dt="2020-12-15T18:55:45.049" v="3693" actId="20577"/>
      <pc:docMkLst>
        <pc:docMk/>
      </pc:docMkLst>
      <pc:sldChg chg="addSp modSp mod">
        <pc:chgData name="Denise Lunn" userId="02d1ee41767a7851" providerId="LiveId" clId="{871B1938-7823-47AF-A1F5-103A41406835}" dt="2020-12-15T18:40:40.930" v="2693" actId="5793"/>
        <pc:sldMkLst>
          <pc:docMk/>
          <pc:sldMk cId="3265077456" sldId="281"/>
        </pc:sldMkLst>
        <pc:spChg chg="add mod">
          <ac:chgData name="Denise Lunn" userId="02d1ee41767a7851" providerId="LiveId" clId="{871B1938-7823-47AF-A1F5-103A41406835}" dt="2020-12-15T18:40:40.930" v="2693" actId="5793"/>
          <ac:spMkLst>
            <pc:docMk/>
            <pc:sldMk cId="3265077456" sldId="281"/>
            <ac:spMk id="3" creationId="{DCE34E8A-6BA0-4963-BBA3-293367186694}"/>
          </ac:spMkLst>
        </pc:spChg>
        <pc:graphicFrameChg chg="mod">
          <ac:chgData name="Denise Lunn" userId="02d1ee41767a7851" providerId="LiveId" clId="{871B1938-7823-47AF-A1F5-103A41406835}" dt="2020-12-14T21:29:19.248" v="2335" actId="20577"/>
          <ac:graphicFrameMkLst>
            <pc:docMk/>
            <pc:sldMk cId="3265077456" sldId="281"/>
            <ac:graphicFrameMk id="12" creationId="{1E5659A2-FA7D-4C38-864B-37B42C27540F}"/>
          </ac:graphicFrameMkLst>
        </pc:graphicFrameChg>
      </pc:sldChg>
      <pc:sldChg chg="modSp mod">
        <pc:chgData name="Denise Lunn" userId="02d1ee41767a7851" providerId="LiveId" clId="{871B1938-7823-47AF-A1F5-103A41406835}" dt="2020-12-14T21:32:48.841" v="2405" actId="20577"/>
        <pc:sldMkLst>
          <pc:docMk/>
          <pc:sldMk cId="3199671008" sldId="282"/>
        </pc:sldMkLst>
        <pc:spChg chg="mod">
          <ac:chgData name="Denise Lunn" userId="02d1ee41767a7851" providerId="LiveId" clId="{871B1938-7823-47AF-A1F5-103A41406835}" dt="2020-12-14T21:32:25.037" v="2403" actId="27636"/>
          <ac:spMkLst>
            <pc:docMk/>
            <pc:sldMk cId="3199671008" sldId="282"/>
            <ac:spMk id="4" creationId="{46F6CE8F-D568-4CEF-961F-96A4AA4B3740}"/>
          </ac:spMkLst>
        </pc:spChg>
        <pc:spChg chg="mod">
          <ac:chgData name="Denise Lunn" userId="02d1ee41767a7851" providerId="LiveId" clId="{871B1938-7823-47AF-A1F5-103A41406835}" dt="2020-12-14T21:32:48.841" v="2405" actId="20577"/>
          <ac:spMkLst>
            <pc:docMk/>
            <pc:sldMk cId="3199671008" sldId="282"/>
            <ac:spMk id="6" creationId="{E8C684A8-CF2C-44ED-B4B5-8D8DE9BDA44D}"/>
          </ac:spMkLst>
        </pc:spChg>
      </pc:sldChg>
      <pc:sldChg chg="addSp delSp modSp mod setBg modAnim">
        <pc:chgData name="Denise Lunn" userId="02d1ee41767a7851" providerId="LiveId" clId="{871B1938-7823-47AF-A1F5-103A41406835}" dt="2020-12-14T21:16:18.667" v="2303" actId="255"/>
        <pc:sldMkLst>
          <pc:docMk/>
          <pc:sldMk cId="2326087086" sldId="283"/>
        </pc:sldMkLst>
        <pc:spChg chg="mod">
          <ac:chgData name="Denise Lunn" userId="02d1ee41767a7851" providerId="LiveId" clId="{871B1938-7823-47AF-A1F5-103A41406835}" dt="2020-12-14T21:15:49.859" v="2302" actId="26606"/>
          <ac:spMkLst>
            <pc:docMk/>
            <pc:sldMk cId="2326087086" sldId="283"/>
            <ac:spMk id="2" creationId="{18DD6D36-9844-4F59-A0EF-DC1AE36394FE}"/>
          </ac:spMkLst>
        </pc:spChg>
        <pc:spChg chg="mod ord">
          <ac:chgData name="Denise Lunn" userId="02d1ee41767a7851" providerId="LiveId" clId="{871B1938-7823-47AF-A1F5-103A41406835}" dt="2020-12-14T21:16:18.667" v="2303" actId="255"/>
          <ac:spMkLst>
            <pc:docMk/>
            <pc:sldMk cId="2326087086" sldId="283"/>
            <ac:spMk id="3" creationId="{6B290C8D-28F9-4A3D-88A8-00164AD6D759}"/>
          </ac:spMkLst>
        </pc:spChg>
        <pc:spChg chg="add del">
          <ac:chgData name="Denise Lunn" userId="02d1ee41767a7851" providerId="LiveId" clId="{871B1938-7823-47AF-A1F5-103A41406835}" dt="2020-12-14T21:15:49.773" v="2301" actId="26606"/>
          <ac:spMkLst>
            <pc:docMk/>
            <pc:sldMk cId="2326087086" sldId="283"/>
            <ac:spMk id="10" creationId="{FF486E2F-D0C1-4083-88AE-1015B8F6EBE3}"/>
          </ac:spMkLst>
        </pc:spChg>
        <pc:spChg chg="add">
          <ac:chgData name="Denise Lunn" userId="02d1ee41767a7851" providerId="LiveId" clId="{871B1938-7823-47AF-A1F5-103A41406835}" dt="2020-12-14T21:15:49.859" v="2302" actId="26606"/>
          <ac:spMkLst>
            <pc:docMk/>
            <pc:sldMk cId="2326087086" sldId="283"/>
            <ac:spMk id="14" creationId="{4608E264-926B-434A-8D58-87ACA185D82C}"/>
          </ac:spMkLst>
        </pc:spChg>
        <pc:picChg chg="add mod">
          <ac:chgData name="Denise Lunn" userId="02d1ee41767a7851" providerId="LiveId" clId="{871B1938-7823-47AF-A1F5-103A41406835}" dt="2020-12-14T21:15:49.859" v="2302" actId="26606"/>
          <ac:picMkLst>
            <pc:docMk/>
            <pc:sldMk cId="2326087086" sldId="283"/>
            <ac:picMk id="5" creationId="{878526C0-5DB3-4C54-9F05-4C09790E7310}"/>
          </ac:picMkLst>
        </pc:picChg>
        <pc:picChg chg="add del">
          <ac:chgData name="Denise Lunn" userId="02d1ee41767a7851" providerId="LiveId" clId="{871B1938-7823-47AF-A1F5-103A41406835}" dt="2020-12-14T21:15:49.773" v="2301" actId="26606"/>
          <ac:picMkLst>
            <pc:docMk/>
            <pc:sldMk cId="2326087086" sldId="283"/>
            <ac:picMk id="12" creationId="{AD661026-DE64-47F1-9F88-0847B5FB3560}"/>
          </ac:picMkLst>
        </pc:picChg>
        <pc:picChg chg="add">
          <ac:chgData name="Denise Lunn" userId="02d1ee41767a7851" providerId="LiveId" clId="{871B1938-7823-47AF-A1F5-103A41406835}" dt="2020-12-14T21:15:49.859" v="2302" actId="26606"/>
          <ac:picMkLst>
            <pc:docMk/>
            <pc:sldMk cId="2326087086" sldId="283"/>
            <ac:picMk id="15" creationId="{E67A036B-F109-477D-A092-D947533E27EA}"/>
          </ac:picMkLst>
        </pc:picChg>
      </pc:sldChg>
      <pc:sldChg chg="addSp delSp modSp mod">
        <pc:chgData name="Denise Lunn" userId="02d1ee41767a7851" providerId="LiveId" clId="{871B1938-7823-47AF-A1F5-103A41406835}" dt="2020-12-15T18:55:45.049" v="3693" actId="20577"/>
        <pc:sldMkLst>
          <pc:docMk/>
          <pc:sldMk cId="3953517656" sldId="284"/>
        </pc:sldMkLst>
        <pc:spChg chg="mod">
          <ac:chgData name="Denise Lunn" userId="02d1ee41767a7851" providerId="LiveId" clId="{871B1938-7823-47AF-A1F5-103A41406835}" dt="2020-12-14T17:26:18.494" v="798" actId="6549"/>
          <ac:spMkLst>
            <pc:docMk/>
            <pc:sldMk cId="3953517656" sldId="284"/>
            <ac:spMk id="6" creationId="{1E4FA5AB-D8B5-42E2-B95B-C30C0A99B3B9}"/>
          </ac:spMkLst>
        </pc:spChg>
        <pc:spChg chg="mod">
          <ac:chgData name="Denise Lunn" userId="02d1ee41767a7851" providerId="LiveId" clId="{871B1938-7823-47AF-A1F5-103A41406835}" dt="2020-12-15T18:55:45.049" v="3693" actId="20577"/>
          <ac:spMkLst>
            <pc:docMk/>
            <pc:sldMk cId="3953517656" sldId="284"/>
            <ac:spMk id="8" creationId="{4FAA37C1-F2DA-4DB9-A11A-E42204E8B1E3}"/>
          </ac:spMkLst>
        </pc:spChg>
        <pc:spChg chg="add del mod">
          <ac:chgData name="Denise Lunn" userId="02d1ee41767a7851" providerId="LiveId" clId="{871B1938-7823-47AF-A1F5-103A41406835}" dt="2020-12-02T13:32:12.538" v="674" actId="478"/>
          <ac:spMkLst>
            <pc:docMk/>
            <pc:sldMk cId="3953517656" sldId="284"/>
            <ac:spMk id="12" creationId="{DB92B7C5-8C80-4F30-BE00-392A1C8E3D17}"/>
          </ac:spMkLst>
        </pc:spChg>
        <pc:picChg chg="add mod">
          <ac:chgData name="Denise Lunn" userId="02d1ee41767a7851" providerId="LiveId" clId="{871B1938-7823-47AF-A1F5-103A41406835}" dt="2020-12-14T21:12:43.728" v="2298" actId="14100"/>
          <ac:picMkLst>
            <pc:docMk/>
            <pc:sldMk cId="3953517656" sldId="284"/>
            <ac:picMk id="4" creationId="{D373867A-FB86-4BBB-8FE0-F29E87D76810}"/>
          </ac:picMkLst>
        </pc:picChg>
        <pc:picChg chg="add del mod">
          <ac:chgData name="Denise Lunn" userId="02d1ee41767a7851" providerId="LiveId" clId="{871B1938-7823-47AF-A1F5-103A41406835}" dt="2020-12-02T13:30:28.821" v="611" actId="478"/>
          <ac:picMkLst>
            <pc:docMk/>
            <pc:sldMk cId="3953517656" sldId="284"/>
            <ac:picMk id="9" creationId="{B2EBB47D-F60D-44F3-A2C7-3AB7A9634095}"/>
          </ac:picMkLst>
        </pc:picChg>
        <pc:picChg chg="add del mod">
          <ac:chgData name="Denise Lunn" userId="02d1ee41767a7851" providerId="LiveId" clId="{871B1938-7823-47AF-A1F5-103A41406835}" dt="2020-12-02T13:32:12.538" v="674" actId="478"/>
          <ac:picMkLst>
            <pc:docMk/>
            <pc:sldMk cId="3953517656" sldId="284"/>
            <ac:picMk id="11" creationId="{72D0636E-90FD-41BA-ABA2-6A09B8B2F908}"/>
          </ac:picMkLst>
        </pc:picChg>
      </pc:sldChg>
      <pc:sldChg chg="addSp modSp new mod modAnim">
        <pc:chgData name="Denise Lunn" userId="02d1ee41767a7851" providerId="LiveId" clId="{871B1938-7823-47AF-A1F5-103A41406835}" dt="2020-12-14T21:36:24.525" v="2518" actId="20577"/>
        <pc:sldMkLst>
          <pc:docMk/>
          <pc:sldMk cId="2870016752" sldId="285"/>
        </pc:sldMkLst>
        <pc:spChg chg="mod">
          <ac:chgData name="Denise Lunn" userId="02d1ee41767a7851" providerId="LiveId" clId="{871B1938-7823-47AF-A1F5-103A41406835}" dt="2020-12-02T12:39:25.668" v="29" actId="20577"/>
          <ac:spMkLst>
            <pc:docMk/>
            <pc:sldMk cId="2870016752" sldId="285"/>
            <ac:spMk id="2" creationId="{6831D159-B849-403A-87D1-5C8061188713}"/>
          </ac:spMkLst>
        </pc:spChg>
        <pc:spChg chg="mod">
          <ac:chgData name="Denise Lunn" userId="02d1ee41767a7851" providerId="LiveId" clId="{871B1938-7823-47AF-A1F5-103A41406835}" dt="2020-12-14T17:51:15.715" v="1181" actId="115"/>
          <ac:spMkLst>
            <pc:docMk/>
            <pc:sldMk cId="2870016752" sldId="285"/>
            <ac:spMk id="3" creationId="{66687C96-B843-40E5-9EB6-0CC9312BC62A}"/>
          </ac:spMkLst>
        </pc:spChg>
        <pc:spChg chg="mod">
          <ac:chgData name="Denise Lunn" userId="02d1ee41767a7851" providerId="LiveId" clId="{871B1938-7823-47AF-A1F5-103A41406835}" dt="2020-12-14T21:36:24.525" v="2518" actId="20577"/>
          <ac:spMkLst>
            <pc:docMk/>
            <pc:sldMk cId="2870016752" sldId="285"/>
            <ac:spMk id="4" creationId="{65876DF3-4EA5-4778-952F-B718E9A2F2D4}"/>
          </ac:spMkLst>
        </pc:spChg>
        <pc:spChg chg="mod">
          <ac:chgData name="Denise Lunn" userId="02d1ee41767a7851" providerId="LiveId" clId="{871B1938-7823-47AF-A1F5-103A41406835}" dt="2020-12-14T17:51:20.728" v="1182" actId="115"/>
          <ac:spMkLst>
            <pc:docMk/>
            <pc:sldMk cId="2870016752" sldId="285"/>
            <ac:spMk id="5" creationId="{A66E4559-89F1-496F-AE98-753E617F3F99}"/>
          </ac:spMkLst>
        </pc:spChg>
        <pc:spChg chg="mod">
          <ac:chgData name="Denise Lunn" userId="02d1ee41767a7851" providerId="LiveId" clId="{871B1938-7823-47AF-A1F5-103A41406835}" dt="2020-12-14T21:35:29.085" v="2444" actId="27636"/>
          <ac:spMkLst>
            <pc:docMk/>
            <pc:sldMk cId="2870016752" sldId="285"/>
            <ac:spMk id="6" creationId="{60C26AF8-D2EA-439E-A22A-4527892B9611}"/>
          </ac:spMkLst>
        </pc:spChg>
        <pc:picChg chg="add mod">
          <ac:chgData name="Denise Lunn" userId="02d1ee41767a7851" providerId="LiveId" clId="{871B1938-7823-47AF-A1F5-103A41406835}" dt="2020-12-14T21:18:38.458" v="2308" actId="14100"/>
          <ac:picMkLst>
            <pc:docMk/>
            <pc:sldMk cId="2870016752" sldId="285"/>
            <ac:picMk id="8" creationId="{7843C1B7-9A35-4AA8-9908-401DB692B1EE}"/>
          </ac:picMkLst>
        </pc:picChg>
      </pc:sldChg>
      <pc:sldChg chg="addSp modSp new mod ord">
        <pc:chgData name="Denise Lunn" userId="02d1ee41767a7851" providerId="LiveId" clId="{871B1938-7823-47AF-A1F5-103A41406835}" dt="2020-12-14T21:39:19.361" v="2619" actId="20577"/>
        <pc:sldMkLst>
          <pc:docMk/>
          <pc:sldMk cId="3409899452" sldId="286"/>
        </pc:sldMkLst>
        <pc:spChg chg="mod">
          <ac:chgData name="Denise Lunn" userId="02d1ee41767a7851" providerId="LiveId" clId="{871B1938-7823-47AF-A1F5-103A41406835}" dt="2020-12-02T12:41:21.191" v="67" actId="20577"/>
          <ac:spMkLst>
            <pc:docMk/>
            <pc:sldMk cId="3409899452" sldId="286"/>
            <ac:spMk id="2" creationId="{8C6B0F0E-7AE6-45FC-BC3C-CF7DD575FA92}"/>
          </ac:spMkLst>
        </pc:spChg>
        <pc:spChg chg="mod">
          <ac:chgData name="Denise Lunn" userId="02d1ee41767a7851" providerId="LiveId" clId="{871B1938-7823-47AF-A1F5-103A41406835}" dt="2020-12-14T21:39:19.361" v="2619" actId="20577"/>
          <ac:spMkLst>
            <pc:docMk/>
            <pc:sldMk cId="3409899452" sldId="286"/>
            <ac:spMk id="3" creationId="{60E40D6E-8613-4EAC-A7A0-C20A1A2C9086}"/>
          </ac:spMkLst>
        </pc:spChg>
        <pc:picChg chg="add mod">
          <ac:chgData name="Denise Lunn" userId="02d1ee41767a7851" providerId="LiveId" clId="{871B1938-7823-47AF-A1F5-103A41406835}" dt="2020-12-14T21:20:20.161" v="2311" actId="1076"/>
          <ac:picMkLst>
            <pc:docMk/>
            <pc:sldMk cId="3409899452" sldId="286"/>
            <ac:picMk id="5" creationId="{D5B69557-94B3-4FB8-895B-8F0475ED7B53}"/>
          </ac:picMkLst>
        </pc:picChg>
      </pc:sldChg>
      <pc:sldChg chg="addSp modSp new mod modAnim">
        <pc:chgData name="Denise Lunn" userId="02d1ee41767a7851" providerId="LiveId" clId="{871B1938-7823-47AF-A1F5-103A41406835}" dt="2020-12-14T21:37:26.480" v="2540" actId="5793"/>
        <pc:sldMkLst>
          <pc:docMk/>
          <pc:sldMk cId="1232714563" sldId="287"/>
        </pc:sldMkLst>
        <pc:spChg chg="mod">
          <ac:chgData name="Denise Lunn" userId="02d1ee41767a7851" providerId="LiveId" clId="{871B1938-7823-47AF-A1F5-103A41406835}" dt="2020-12-02T13:27:16.218" v="607" actId="20577"/>
          <ac:spMkLst>
            <pc:docMk/>
            <pc:sldMk cId="1232714563" sldId="287"/>
            <ac:spMk id="2" creationId="{2B878343-A30C-4F81-8953-0FF63BF75601}"/>
          </ac:spMkLst>
        </pc:spChg>
        <pc:spChg chg="mod">
          <ac:chgData name="Denise Lunn" userId="02d1ee41767a7851" providerId="LiveId" clId="{871B1938-7823-47AF-A1F5-103A41406835}" dt="2020-12-14T21:37:26.480" v="2540" actId="5793"/>
          <ac:spMkLst>
            <pc:docMk/>
            <pc:sldMk cId="1232714563" sldId="287"/>
            <ac:spMk id="3" creationId="{CD01C9AE-B118-4E26-B726-99E7F77332BE}"/>
          </ac:spMkLst>
        </pc:spChg>
        <pc:picChg chg="add mod">
          <ac:chgData name="Denise Lunn" userId="02d1ee41767a7851" providerId="LiveId" clId="{871B1938-7823-47AF-A1F5-103A41406835}" dt="2020-12-14T21:17:39.978" v="2305" actId="1076"/>
          <ac:picMkLst>
            <pc:docMk/>
            <pc:sldMk cId="1232714563" sldId="287"/>
            <ac:picMk id="5" creationId="{8702616B-6ECE-4030-A505-4279E50AA7EF}"/>
          </ac:picMkLst>
        </pc:picChg>
      </pc:sldChg>
      <pc:sldChg chg="addSp modSp new mod">
        <pc:chgData name="Denise Lunn" userId="02d1ee41767a7851" providerId="LiveId" clId="{871B1938-7823-47AF-A1F5-103A41406835}" dt="2020-12-14T21:22:31.685" v="2318" actId="27636"/>
        <pc:sldMkLst>
          <pc:docMk/>
          <pc:sldMk cId="2881307296" sldId="288"/>
        </pc:sldMkLst>
        <pc:spChg chg="mod">
          <ac:chgData name="Denise Lunn" userId="02d1ee41767a7851" providerId="LiveId" clId="{871B1938-7823-47AF-A1F5-103A41406835}" dt="2020-12-14T18:04:57.959" v="1681" actId="20577"/>
          <ac:spMkLst>
            <pc:docMk/>
            <pc:sldMk cId="2881307296" sldId="288"/>
            <ac:spMk id="2" creationId="{C0993365-56D5-4358-9E14-4AEAD12B09EA}"/>
          </ac:spMkLst>
        </pc:spChg>
        <pc:spChg chg="mod">
          <ac:chgData name="Denise Lunn" userId="02d1ee41767a7851" providerId="LiveId" clId="{871B1938-7823-47AF-A1F5-103A41406835}" dt="2020-12-14T21:22:31.685" v="2318" actId="27636"/>
          <ac:spMkLst>
            <pc:docMk/>
            <pc:sldMk cId="2881307296" sldId="288"/>
            <ac:spMk id="3" creationId="{A0551CE6-83ED-411F-B324-84DEFF919A1C}"/>
          </ac:spMkLst>
        </pc:spChg>
        <pc:picChg chg="add mod">
          <ac:chgData name="Denise Lunn" userId="02d1ee41767a7851" providerId="LiveId" clId="{871B1938-7823-47AF-A1F5-103A41406835}" dt="2020-12-14T21:22:20.922" v="2315" actId="1076"/>
          <ac:picMkLst>
            <pc:docMk/>
            <pc:sldMk cId="2881307296" sldId="288"/>
            <ac:picMk id="5" creationId="{6ADBC657-D452-4C53-AF69-A2A0692DC8CC}"/>
          </ac:picMkLst>
        </pc:picChg>
      </pc:sldChg>
      <pc:sldChg chg="addSp delSp modSp new mod setBg">
        <pc:chgData name="Denise Lunn" userId="02d1ee41767a7851" providerId="LiveId" clId="{871B1938-7823-47AF-A1F5-103A41406835}" dt="2020-12-14T21:09:05.188" v="2294" actId="26606"/>
        <pc:sldMkLst>
          <pc:docMk/>
          <pc:sldMk cId="213917449" sldId="289"/>
        </pc:sldMkLst>
        <pc:spChg chg="mod">
          <ac:chgData name="Denise Lunn" userId="02d1ee41767a7851" providerId="LiveId" clId="{871B1938-7823-47AF-A1F5-103A41406835}" dt="2020-12-14T21:09:05.188" v="2294" actId="26606"/>
          <ac:spMkLst>
            <pc:docMk/>
            <pc:sldMk cId="213917449" sldId="289"/>
            <ac:spMk id="2" creationId="{087C51D0-7163-4768-8BEE-9C0BF7875342}"/>
          </ac:spMkLst>
        </pc:spChg>
        <pc:spChg chg="del">
          <ac:chgData name="Denise Lunn" userId="02d1ee41767a7851" providerId="LiveId" clId="{871B1938-7823-47AF-A1F5-103A41406835}" dt="2020-12-14T21:08:58.173" v="2293" actId="931"/>
          <ac:spMkLst>
            <pc:docMk/>
            <pc:sldMk cId="213917449" sldId="289"/>
            <ac:spMk id="3" creationId="{91F234DC-5E1A-459A-BC8D-8DE5B5F4E079}"/>
          </ac:spMkLst>
        </pc:spChg>
        <pc:spChg chg="add">
          <ac:chgData name="Denise Lunn" userId="02d1ee41767a7851" providerId="LiveId" clId="{871B1938-7823-47AF-A1F5-103A41406835}" dt="2020-12-14T21:09:05.188" v="2294" actId="26606"/>
          <ac:spMkLst>
            <pc:docMk/>
            <pc:sldMk cId="213917449" sldId="289"/>
            <ac:spMk id="10" creationId="{1E70A317-DCED-4E80-AA2D-467D8702E5CB}"/>
          </ac:spMkLst>
        </pc:spChg>
        <pc:spChg chg="add">
          <ac:chgData name="Denise Lunn" userId="02d1ee41767a7851" providerId="LiveId" clId="{871B1938-7823-47AF-A1F5-103A41406835}" dt="2020-12-14T21:09:05.188" v="2294" actId="26606"/>
          <ac:spMkLst>
            <pc:docMk/>
            <pc:sldMk cId="213917449" sldId="289"/>
            <ac:spMk id="12" creationId="{A6D87845-294F-40CB-BC48-46455460D292}"/>
          </ac:spMkLst>
        </pc:spChg>
        <pc:picChg chg="add mod">
          <ac:chgData name="Denise Lunn" userId="02d1ee41767a7851" providerId="LiveId" clId="{871B1938-7823-47AF-A1F5-103A41406835}" dt="2020-12-14T21:09:05.188" v="2294" actId="26606"/>
          <ac:picMkLst>
            <pc:docMk/>
            <pc:sldMk cId="213917449" sldId="289"/>
            <ac:picMk id="5" creationId="{3F8D9500-86D4-4D6C-8C6F-DF3E997AEAC9}"/>
          </ac:picMkLst>
        </pc:picChg>
      </pc:sldChg>
      <pc:sldChg chg="modSp new mod">
        <pc:chgData name="Denise Lunn" userId="02d1ee41767a7851" providerId="LiveId" clId="{871B1938-7823-47AF-A1F5-103A41406835}" dt="2020-12-15T18:42:36.842" v="2915" actId="20577"/>
        <pc:sldMkLst>
          <pc:docMk/>
          <pc:sldMk cId="502504091" sldId="290"/>
        </pc:sldMkLst>
        <pc:spChg chg="mod">
          <ac:chgData name="Denise Lunn" userId="02d1ee41767a7851" providerId="LiveId" clId="{871B1938-7823-47AF-A1F5-103A41406835}" dt="2020-12-15T18:41:10.530" v="2706" actId="20577"/>
          <ac:spMkLst>
            <pc:docMk/>
            <pc:sldMk cId="502504091" sldId="290"/>
            <ac:spMk id="2" creationId="{B9EF57C0-8C84-45AB-B427-0943F0EB7210}"/>
          </ac:spMkLst>
        </pc:spChg>
        <pc:spChg chg="mod">
          <ac:chgData name="Denise Lunn" userId="02d1ee41767a7851" providerId="LiveId" clId="{871B1938-7823-47AF-A1F5-103A41406835}" dt="2020-12-15T18:42:36.842" v="2915" actId="20577"/>
          <ac:spMkLst>
            <pc:docMk/>
            <pc:sldMk cId="502504091" sldId="290"/>
            <ac:spMk id="3" creationId="{4111D8D6-8BBF-4F0C-9A21-92A69B0E9AA8}"/>
          </ac:spMkLst>
        </pc:spChg>
      </pc:sldChg>
      <pc:sldChg chg="addSp delSp modSp new mod modClrScheme chgLayout">
        <pc:chgData name="Denise Lunn" userId="02d1ee41767a7851" providerId="LiveId" clId="{871B1938-7823-47AF-A1F5-103A41406835}" dt="2020-12-15T18:46:33.249" v="3181" actId="20577"/>
        <pc:sldMkLst>
          <pc:docMk/>
          <pc:sldMk cId="3772557460" sldId="291"/>
        </pc:sldMkLst>
        <pc:spChg chg="mod ord">
          <ac:chgData name="Denise Lunn" userId="02d1ee41767a7851" providerId="LiveId" clId="{871B1938-7823-47AF-A1F5-103A41406835}" dt="2020-12-15T18:44:23.930" v="2938" actId="700"/>
          <ac:spMkLst>
            <pc:docMk/>
            <pc:sldMk cId="3772557460" sldId="291"/>
            <ac:spMk id="2" creationId="{AD4BFA60-9986-4DA6-9241-5C87470A3454}"/>
          </ac:spMkLst>
        </pc:spChg>
        <pc:spChg chg="del mod ord">
          <ac:chgData name="Denise Lunn" userId="02d1ee41767a7851" providerId="LiveId" clId="{871B1938-7823-47AF-A1F5-103A41406835}" dt="2020-12-15T18:44:23.930" v="2938" actId="700"/>
          <ac:spMkLst>
            <pc:docMk/>
            <pc:sldMk cId="3772557460" sldId="291"/>
            <ac:spMk id="3" creationId="{401C5BBE-F1DB-4E64-B62D-51165CFB60EC}"/>
          </ac:spMkLst>
        </pc:spChg>
        <pc:spChg chg="del mod ord">
          <ac:chgData name="Denise Lunn" userId="02d1ee41767a7851" providerId="LiveId" clId="{871B1938-7823-47AF-A1F5-103A41406835}" dt="2020-12-15T18:44:23.930" v="2938" actId="700"/>
          <ac:spMkLst>
            <pc:docMk/>
            <pc:sldMk cId="3772557460" sldId="291"/>
            <ac:spMk id="4" creationId="{D2A53283-4682-4E73-8E8A-09C1F01329E5}"/>
          </ac:spMkLst>
        </pc:spChg>
        <pc:spChg chg="add mod ord">
          <ac:chgData name="Denise Lunn" userId="02d1ee41767a7851" providerId="LiveId" clId="{871B1938-7823-47AF-A1F5-103A41406835}" dt="2020-12-15T18:44:27.926" v="2947" actId="20577"/>
          <ac:spMkLst>
            <pc:docMk/>
            <pc:sldMk cId="3772557460" sldId="291"/>
            <ac:spMk id="5" creationId="{266DF966-2E83-4446-A457-AA5C07A2895E}"/>
          </ac:spMkLst>
        </pc:spChg>
        <pc:spChg chg="add mod ord">
          <ac:chgData name="Denise Lunn" userId="02d1ee41767a7851" providerId="LiveId" clId="{871B1938-7823-47AF-A1F5-103A41406835}" dt="2020-12-15T18:45:40.134" v="3085" actId="20577"/>
          <ac:spMkLst>
            <pc:docMk/>
            <pc:sldMk cId="3772557460" sldId="291"/>
            <ac:spMk id="6" creationId="{296B03CC-2500-410D-82AE-1D5C4C5C3F0B}"/>
          </ac:spMkLst>
        </pc:spChg>
        <pc:spChg chg="add mod ord">
          <ac:chgData name="Denise Lunn" userId="02d1ee41767a7851" providerId="LiveId" clId="{871B1938-7823-47AF-A1F5-103A41406835}" dt="2020-12-15T18:45:45.737" v="3090" actId="20577"/>
          <ac:spMkLst>
            <pc:docMk/>
            <pc:sldMk cId="3772557460" sldId="291"/>
            <ac:spMk id="7" creationId="{81CAFE99-D36B-47B2-A974-D50D7DE0CE35}"/>
          </ac:spMkLst>
        </pc:spChg>
        <pc:spChg chg="add mod ord">
          <ac:chgData name="Denise Lunn" userId="02d1ee41767a7851" providerId="LiveId" clId="{871B1938-7823-47AF-A1F5-103A41406835}" dt="2020-12-15T18:46:33.249" v="3181" actId="20577"/>
          <ac:spMkLst>
            <pc:docMk/>
            <pc:sldMk cId="3772557460" sldId="291"/>
            <ac:spMk id="8" creationId="{257A1DF5-9F11-43A6-A5BC-7600D9641AFC}"/>
          </ac:spMkLst>
        </pc:spChg>
      </pc:sldChg>
      <pc:sldChg chg="addSp delSp modSp new mod modClrScheme chgLayout">
        <pc:chgData name="Denise Lunn" userId="02d1ee41767a7851" providerId="LiveId" clId="{871B1938-7823-47AF-A1F5-103A41406835}" dt="2020-12-15T18:52:20.016" v="3692" actId="20577"/>
        <pc:sldMkLst>
          <pc:docMk/>
          <pc:sldMk cId="1245871353" sldId="292"/>
        </pc:sldMkLst>
        <pc:spChg chg="del mod ord">
          <ac:chgData name="Denise Lunn" userId="02d1ee41767a7851" providerId="LiveId" clId="{871B1938-7823-47AF-A1F5-103A41406835}" dt="2020-12-15T18:46:47.121" v="3183" actId="700"/>
          <ac:spMkLst>
            <pc:docMk/>
            <pc:sldMk cId="1245871353" sldId="292"/>
            <ac:spMk id="2" creationId="{6BAA367D-25B5-40EB-9701-E45DA5D66F8C}"/>
          </ac:spMkLst>
        </pc:spChg>
        <pc:spChg chg="del">
          <ac:chgData name="Denise Lunn" userId="02d1ee41767a7851" providerId="LiveId" clId="{871B1938-7823-47AF-A1F5-103A41406835}" dt="2020-12-15T18:46:47.121" v="3183" actId="700"/>
          <ac:spMkLst>
            <pc:docMk/>
            <pc:sldMk cId="1245871353" sldId="292"/>
            <ac:spMk id="3" creationId="{D5DDD343-3F12-4E80-ADE8-9086AB8E5CF7}"/>
          </ac:spMkLst>
        </pc:spChg>
        <pc:spChg chg="del mod ord">
          <ac:chgData name="Denise Lunn" userId="02d1ee41767a7851" providerId="LiveId" clId="{871B1938-7823-47AF-A1F5-103A41406835}" dt="2020-12-15T18:46:47.121" v="3183" actId="700"/>
          <ac:spMkLst>
            <pc:docMk/>
            <pc:sldMk cId="1245871353" sldId="292"/>
            <ac:spMk id="4" creationId="{64CBD48C-FFA1-4ABA-90DF-B23426D2E2F4}"/>
          </ac:spMkLst>
        </pc:spChg>
        <pc:spChg chg="del">
          <ac:chgData name="Denise Lunn" userId="02d1ee41767a7851" providerId="LiveId" clId="{871B1938-7823-47AF-A1F5-103A41406835}" dt="2020-12-15T18:46:47.121" v="3183" actId="700"/>
          <ac:spMkLst>
            <pc:docMk/>
            <pc:sldMk cId="1245871353" sldId="292"/>
            <ac:spMk id="5" creationId="{A3DC4896-48DB-4BD7-8D98-7BFEFA458649}"/>
          </ac:spMkLst>
        </pc:spChg>
        <pc:spChg chg="del">
          <ac:chgData name="Denise Lunn" userId="02d1ee41767a7851" providerId="LiveId" clId="{871B1938-7823-47AF-A1F5-103A41406835}" dt="2020-12-15T18:46:47.121" v="3183" actId="700"/>
          <ac:spMkLst>
            <pc:docMk/>
            <pc:sldMk cId="1245871353" sldId="292"/>
            <ac:spMk id="6" creationId="{B7825C13-1D0F-4A58-A380-05D43DBF171B}"/>
          </ac:spMkLst>
        </pc:spChg>
        <pc:spChg chg="add mod ord">
          <ac:chgData name="Denise Lunn" userId="02d1ee41767a7851" providerId="LiveId" clId="{871B1938-7823-47AF-A1F5-103A41406835}" dt="2020-12-15T18:46:51.545" v="3188" actId="20577"/>
          <ac:spMkLst>
            <pc:docMk/>
            <pc:sldMk cId="1245871353" sldId="292"/>
            <ac:spMk id="7" creationId="{99CEEFA6-4314-45C9-83F7-768E08D3DF09}"/>
          </ac:spMkLst>
        </pc:spChg>
        <pc:spChg chg="add mod ord">
          <ac:chgData name="Denise Lunn" userId="02d1ee41767a7851" providerId="LiveId" clId="{871B1938-7823-47AF-A1F5-103A41406835}" dt="2020-12-15T18:52:20.016" v="3692" actId="20577"/>
          <ac:spMkLst>
            <pc:docMk/>
            <pc:sldMk cId="1245871353" sldId="292"/>
            <ac:spMk id="8" creationId="{8238D299-2451-4A11-9ED1-DC3A43B997AF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17CCF5-DA3F-4E5F-BE7C-D8111B2BFEBA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E754A2A0-41CE-428B-9DDC-DCD1FD12D16A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Background</a:t>
          </a:r>
        </a:p>
      </dgm:t>
    </dgm:pt>
    <dgm:pt modelId="{BE164097-A5AA-4EA1-9E64-D7FCD4DD2A4E}" type="parTrans" cxnId="{507A74C7-FEAF-4A4C-9250-0613CBC2F127}">
      <dgm:prSet/>
      <dgm:spPr/>
      <dgm:t>
        <a:bodyPr/>
        <a:lstStyle/>
        <a:p>
          <a:endParaRPr lang="en-US"/>
        </a:p>
      </dgm:t>
    </dgm:pt>
    <dgm:pt modelId="{02D8D4EF-9694-45C7-AF26-E20371B3C352}" type="sibTrans" cxnId="{507A74C7-FEAF-4A4C-9250-0613CBC2F127}">
      <dgm:prSet/>
      <dgm:spPr/>
      <dgm:t>
        <a:bodyPr/>
        <a:lstStyle/>
        <a:p>
          <a:endParaRPr lang="en-US"/>
        </a:p>
      </dgm:t>
    </dgm:pt>
    <dgm:pt modelId="{C2F66EED-74C3-4F36-A1D4-8AFCBB00993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Landscape</a:t>
          </a:r>
        </a:p>
      </dgm:t>
    </dgm:pt>
    <dgm:pt modelId="{5CF5C62A-BD1A-4922-92B6-33ECA44C1F76}" type="parTrans" cxnId="{7A243DB8-C0B8-4718-B558-CE939B8FF03E}">
      <dgm:prSet/>
      <dgm:spPr/>
      <dgm:t>
        <a:bodyPr/>
        <a:lstStyle/>
        <a:p>
          <a:endParaRPr lang="en-US"/>
        </a:p>
      </dgm:t>
    </dgm:pt>
    <dgm:pt modelId="{F9BAA161-AAEC-4A41-B4D9-A27EAD80526E}" type="sibTrans" cxnId="{7A243DB8-C0B8-4718-B558-CE939B8FF03E}">
      <dgm:prSet/>
      <dgm:spPr/>
      <dgm:t>
        <a:bodyPr/>
        <a:lstStyle/>
        <a:p>
          <a:endParaRPr lang="en-US"/>
        </a:p>
      </dgm:t>
    </dgm:pt>
    <dgm:pt modelId="{DCCE571A-4D30-4294-ABAF-6885F619D2D9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Approach</a:t>
          </a:r>
        </a:p>
      </dgm:t>
    </dgm:pt>
    <dgm:pt modelId="{3AD83C96-5A95-4337-BF2D-97454AF7F108}" type="parTrans" cxnId="{E70347E4-4461-4B80-8927-4CA0AEBFAAF8}">
      <dgm:prSet/>
      <dgm:spPr/>
      <dgm:t>
        <a:bodyPr/>
        <a:lstStyle/>
        <a:p>
          <a:endParaRPr lang="en-US"/>
        </a:p>
      </dgm:t>
    </dgm:pt>
    <dgm:pt modelId="{2C1DF6EC-6090-4926-A556-3D2417B7F2AA}" type="sibTrans" cxnId="{E70347E4-4461-4B80-8927-4CA0AEBFAAF8}">
      <dgm:prSet/>
      <dgm:spPr/>
      <dgm:t>
        <a:bodyPr/>
        <a:lstStyle/>
        <a:p>
          <a:endParaRPr lang="en-US"/>
        </a:p>
      </dgm:t>
    </dgm:pt>
    <dgm:pt modelId="{B4C55E9F-B5C0-4AD1-919B-D2D83AC9CD4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Training</a:t>
          </a:r>
        </a:p>
      </dgm:t>
    </dgm:pt>
    <dgm:pt modelId="{D1B05DEA-DFE0-4560-B75F-1C2BCB67A7C6}" type="parTrans" cxnId="{B2BEE9D2-644C-400C-8E33-2C4491C5B104}">
      <dgm:prSet/>
      <dgm:spPr/>
      <dgm:t>
        <a:bodyPr/>
        <a:lstStyle/>
        <a:p>
          <a:endParaRPr lang="en-US"/>
        </a:p>
      </dgm:t>
    </dgm:pt>
    <dgm:pt modelId="{A6301E27-5ACC-4907-A7C8-B41877235C87}" type="sibTrans" cxnId="{B2BEE9D2-644C-400C-8E33-2C4491C5B104}">
      <dgm:prSet/>
      <dgm:spPr/>
      <dgm:t>
        <a:bodyPr/>
        <a:lstStyle/>
        <a:p>
          <a:endParaRPr lang="en-US"/>
        </a:p>
      </dgm:t>
    </dgm:pt>
    <dgm:pt modelId="{1C1B28B7-2609-4BAA-AAAB-5801EDFD334C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Lessons learnt</a:t>
          </a:r>
        </a:p>
      </dgm:t>
    </dgm:pt>
    <dgm:pt modelId="{2BF5F791-D223-44A4-B231-6C3F4B786D08}" type="parTrans" cxnId="{05037335-2E5B-48BE-86A9-5372B1A16299}">
      <dgm:prSet/>
      <dgm:spPr/>
      <dgm:t>
        <a:bodyPr/>
        <a:lstStyle/>
        <a:p>
          <a:endParaRPr lang="en-US"/>
        </a:p>
      </dgm:t>
    </dgm:pt>
    <dgm:pt modelId="{A432C086-9156-4D32-A06E-6E237CC66D92}" type="sibTrans" cxnId="{05037335-2E5B-48BE-86A9-5372B1A16299}">
      <dgm:prSet/>
      <dgm:spPr/>
      <dgm:t>
        <a:bodyPr/>
        <a:lstStyle/>
        <a:p>
          <a:endParaRPr lang="en-US"/>
        </a:p>
      </dgm:t>
    </dgm:pt>
    <dgm:pt modelId="{F74BC01B-5E1E-4ADD-9515-00356B79D17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Housekeeping</a:t>
          </a:r>
        </a:p>
        <a:p>
          <a:pPr>
            <a:lnSpc>
              <a:spcPct val="100000"/>
            </a:lnSpc>
          </a:pPr>
          <a:r>
            <a:rPr lang="en-US" dirty="0"/>
            <a:t>Communication key</a:t>
          </a:r>
        </a:p>
        <a:p>
          <a:pPr>
            <a:lnSpc>
              <a:spcPct val="100000"/>
            </a:lnSpc>
          </a:pPr>
          <a:endParaRPr lang="en-US" dirty="0"/>
        </a:p>
      </dgm:t>
    </dgm:pt>
    <dgm:pt modelId="{E80B95A6-581A-4BC4-B523-74C273FD8287}" type="parTrans" cxnId="{8778ABD9-C262-4DF9-8C1E-BF1D063BB5C9}">
      <dgm:prSet/>
      <dgm:spPr/>
      <dgm:t>
        <a:bodyPr/>
        <a:lstStyle/>
        <a:p>
          <a:endParaRPr lang="en-US"/>
        </a:p>
      </dgm:t>
    </dgm:pt>
    <dgm:pt modelId="{FD8ABA08-9D28-4DE1-846B-EF07372F5BF8}" type="sibTrans" cxnId="{8778ABD9-C262-4DF9-8C1E-BF1D063BB5C9}">
      <dgm:prSet/>
      <dgm:spPr/>
      <dgm:t>
        <a:bodyPr/>
        <a:lstStyle/>
        <a:p>
          <a:endParaRPr lang="en-US"/>
        </a:p>
      </dgm:t>
    </dgm:pt>
    <dgm:pt modelId="{D9023F3B-3774-4064-A2D2-29F50D8E4E8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SNAP Updates</a:t>
          </a:r>
        </a:p>
      </dgm:t>
    </dgm:pt>
    <dgm:pt modelId="{91299A44-AD01-47FA-BCD2-81AE264F9AC2}" type="parTrans" cxnId="{6BE9300C-2332-4E18-93C2-BCC2B2826FAD}">
      <dgm:prSet/>
      <dgm:spPr/>
      <dgm:t>
        <a:bodyPr/>
        <a:lstStyle/>
        <a:p>
          <a:endParaRPr lang="en-GB"/>
        </a:p>
      </dgm:t>
    </dgm:pt>
    <dgm:pt modelId="{15755BF9-38D8-4F7B-B419-1C2BFEFBE9F8}" type="sibTrans" cxnId="{6BE9300C-2332-4E18-93C2-BCC2B2826FAD}">
      <dgm:prSet/>
      <dgm:spPr/>
      <dgm:t>
        <a:bodyPr/>
        <a:lstStyle/>
        <a:p>
          <a:endParaRPr lang="en-GB"/>
        </a:p>
      </dgm:t>
    </dgm:pt>
    <dgm:pt modelId="{85838B85-39E5-4FE2-ADF9-1EE7325EDD6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Resources</a:t>
          </a:r>
        </a:p>
      </dgm:t>
    </dgm:pt>
    <dgm:pt modelId="{BEFDF179-1B88-4FA5-BA47-4D07708882CF}" type="parTrans" cxnId="{F2CC22FF-0BAB-4BA0-852A-C6BE19F99A7C}">
      <dgm:prSet/>
      <dgm:spPr/>
      <dgm:t>
        <a:bodyPr/>
        <a:lstStyle/>
        <a:p>
          <a:endParaRPr lang="en-GB"/>
        </a:p>
      </dgm:t>
    </dgm:pt>
    <dgm:pt modelId="{940A322D-5179-44E3-B7F9-772DD081400B}" type="sibTrans" cxnId="{F2CC22FF-0BAB-4BA0-852A-C6BE19F99A7C}">
      <dgm:prSet/>
      <dgm:spPr/>
      <dgm:t>
        <a:bodyPr/>
        <a:lstStyle/>
        <a:p>
          <a:endParaRPr lang="en-GB"/>
        </a:p>
      </dgm:t>
    </dgm:pt>
    <dgm:pt modelId="{071926C8-9E08-4BE0-A1E4-133B16FF713E}" type="pres">
      <dgm:prSet presAssocID="{E817CCF5-DA3F-4E5F-BE7C-D8111B2BFEBA}" presName="root" presStyleCnt="0">
        <dgm:presLayoutVars>
          <dgm:dir/>
          <dgm:resizeHandles val="exact"/>
        </dgm:presLayoutVars>
      </dgm:prSet>
      <dgm:spPr/>
    </dgm:pt>
    <dgm:pt modelId="{1DA6F9F3-4A7F-42F9-8B77-7BD552F03105}" type="pres">
      <dgm:prSet presAssocID="{E754A2A0-41CE-428B-9DDC-DCD1FD12D16A}" presName="compNode" presStyleCnt="0"/>
      <dgm:spPr/>
    </dgm:pt>
    <dgm:pt modelId="{AF72813A-2810-4A52-BE92-611D54918694}" type="pres">
      <dgm:prSet presAssocID="{E754A2A0-41CE-428B-9DDC-DCD1FD12D16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0FF9AC2C-F836-43CA-8259-A20F609F4C83}" type="pres">
      <dgm:prSet presAssocID="{E754A2A0-41CE-428B-9DDC-DCD1FD12D16A}" presName="iconSpace" presStyleCnt="0"/>
      <dgm:spPr/>
    </dgm:pt>
    <dgm:pt modelId="{DF27DA54-DCB6-45F4-890E-F7DCC5A4BE12}" type="pres">
      <dgm:prSet presAssocID="{E754A2A0-41CE-428B-9DDC-DCD1FD12D16A}" presName="parTx" presStyleLbl="revTx" presStyleIdx="0" presStyleCnt="6">
        <dgm:presLayoutVars>
          <dgm:chMax val="0"/>
          <dgm:chPref val="0"/>
        </dgm:presLayoutVars>
      </dgm:prSet>
      <dgm:spPr/>
    </dgm:pt>
    <dgm:pt modelId="{E3A03C26-8C60-4D73-A4C2-0678A1DD3B31}" type="pres">
      <dgm:prSet presAssocID="{E754A2A0-41CE-428B-9DDC-DCD1FD12D16A}" presName="txSpace" presStyleCnt="0"/>
      <dgm:spPr/>
    </dgm:pt>
    <dgm:pt modelId="{DD091D0A-5A25-4241-91F3-18D32B0BDD4F}" type="pres">
      <dgm:prSet presAssocID="{E754A2A0-41CE-428B-9DDC-DCD1FD12D16A}" presName="desTx" presStyleLbl="revTx" presStyleIdx="1" presStyleCnt="6">
        <dgm:presLayoutVars/>
      </dgm:prSet>
      <dgm:spPr/>
    </dgm:pt>
    <dgm:pt modelId="{2564C0D4-4875-421D-81DB-70BF6751BBA7}" type="pres">
      <dgm:prSet presAssocID="{02D8D4EF-9694-45C7-AF26-E20371B3C352}" presName="sibTrans" presStyleCnt="0"/>
      <dgm:spPr/>
    </dgm:pt>
    <dgm:pt modelId="{3076B9F9-EC92-4653-AC03-C71FD5E9A400}" type="pres">
      <dgm:prSet presAssocID="{DCCE571A-4D30-4294-ABAF-6885F619D2D9}" presName="compNode" presStyleCnt="0"/>
      <dgm:spPr/>
    </dgm:pt>
    <dgm:pt modelId="{210823F6-AC1A-46E3-9D99-A319DF497539}" type="pres">
      <dgm:prSet presAssocID="{DCCE571A-4D30-4294-ABAF-6885F619D2D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2F262968-0DF4-4BB1-BD25-0ED2829FA45D}" type="pres">
      <dgm:prSet presAssocID="{DCCE571A-4D30-4294-ABAF-6885F619D2D9}" presName="iconSpace" presStyleCnt="0"/>
      <dgm:spPr/>
    </dgm:pt>
    <dgm:pt modelId="{3C1752BD-6530-4141-80E9-9A0923780DCB}" type="pres">
      <dgm:prSet presAssocID="{DCCE571A-4D30-4294-ABAF-6885F619D2D9}" presName="parTx" presStyleLbl="revTx" presStyleIdx="2" presStyleCnt="6">
        <dgm:presLayoutVars>
          <dgm:chMax val="0"/>
          <dgm:chPref val="0"/>
        </dgm:presLayoutVars>
      </dgm:prSet>
      <dgm:spPr/>
    </dgm:pt>
    <dgm:pt modelId="{C393D316-1AB7-4A24-B8A5-3485F2713F88}" type="pres">
      <dgm:prSet presAssocID="{DCCE571A-4D30-4294-ABAF-6885F619D2D9}" presName="txSpace" presStyleCnt="0"/>
      <dgm:spPr/>
    </dgm:pt>
    <dgm:pt modelId="{7CD40649-A74C-4AD8-B9D0-2573A1955C91}" type="pres">
      <dgm:prSet presAssocID="{DCCE571A-4D30-4294-ABAF-6885F619D2D9}" presName="desTx" presStyleLbl="revTx" presStyleIdx="3" presStyleCnt="6">
        <dgm:presLayoutVars/>
      </dgm:prSet>
      <dgm:spPr/>
    </dgm:pt>
    <dgm:pt modelId="{9A7327AD-D2A8-4CB1-B3E0-7543B1D84369}" type="pres">
      <dgm:prSet presAssocID="{2C1DF6EC-6090-4926-A556-3D2417B7F2AA}" presName="sibTrans" presStyleCnt="0"/>
      <dgm:spPr/>
    </dgm:pt>
    <dgm:pt modelId="{13BCBAD6-8F08-4029-90C7-8E8A0D0733DD}" type="pres">
      <dgm:prSet presAssocID="{1C1B28B7-2609-4BAA-AAAB-5801EDFD334C}" presName="compNode" presStyleCnt="0"/>
      <dgm:spPr/>
    </dgm:pt>
    <dgm:pt modelId="{B0A3ABD2-C471-4A21-8AEF-3843C86919E1}" type="pres">
      <dgm:prSet presAssocID="{1C1B28B7-2609-4BAA-AAAB-5801EDFD334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C05B68FE-639F-4FA9-A205-D74CFD77C39F}" type="pres">
      <dgm:prSet presAssocID="{1C1B28B7-2609-4BAA-AAAB-5801EDFD334C}" presName="iconSpace" presStyleCnt="0"/>
      <dgm:spPr/>
    </dgm:pt>
    <dgm:pt modelId="{C4D97C04-1692-4931-9A64-809D862C1739}" type="pres">
      <dgm:prSet presAssocID="{1C1B28B7-2609-4BAA-AAAB-5801EDFD334C}" presName="parTx" presStyleLbl="revTx" presStyleIdx="4" presStyleCnt="6">
        <dgm:presLayoutVars>
          <dgm:chMax val="0"/>
          <dgm:chPref val="0"/>
        </dgm:presLayoutVars>
      </dgm:prSet>
      <dgm:spPr/>
    </dgm:pt>
    <dgm:pt modelId="{62A868A2-37A4-4832-B3F5-E1EA98BA3648}" type="pres">
      <dgm:prSet presAssocID="{1C1B28B7-2609-4BAA-AAAB-5801EDFD334C}" presName="txSpace" presStyleCnt="0"/>
      <dgm:spPr/>
    </dgm:pt>
    <dgm:pt modelId="{6418EBED-F111-425B-8EE2-06B8B2297A68}" type="pres">
      <dgm:prSet presAssocID="{1C1B28B7-2609-4BAA-AAAB-5801EDFD334C}" presName="desTx" presStyleLbl="revTx" presStyleIdx="5" presStyleCnt="6">
        <dgm:presLayoutVars/>
      </dgm:prSet>
      <dgm:spPr/>
    </dgm:pt>
  </dgm:ptLst>
  <dgm:cxnLst>
    <dgm:cxn modelId="{6BE9300C-2332-4E18-93C2-BCC2B2826FAD}" srcId="{DCCE571A-4D30-4294-ABAF-6885F619D2D9}" destId="{D9023F3B-3774-4064-A2D2-29F50D8E4E86}" srcOrd="1" destOrd="0" parTransId="{91299A44-AD01-47FA-BCD2-81AE264F9AC2}" sibTransId="{15755BF9-38D8-4F7B-B419-1C2BFEFBE9F8}"/>
    <dgm:cxn modelId="{079E1015-BF7E-499A-99C0-BA5607789253}" type="presOf" srcId="{E754A2A0-41CE-428B-9DDC-DCD1FD12D16A}" destId="{DF27DA54-DCB6-45F4-890E-F7DCC5A4BE12}" srcOrd="0" destOrd="0" presId="urn:microsoft.com/office/officeart/2018/5/layout/CenteredIconLabelDescriptionList"/>
    <dgm:cxn modelId="{05037335-2E5B-48BE-86A9-5372B1A16299}" srcId="{E817CCF5-DA3F-4E5F-BE7C-D8111B2BFEBA}" destId="{1C1B28B7-2609-4BAA-AAAB-5801EDFD334C}" srcOrd="2" destOrd="0" parTransId="{2BF5F791-D223-44A4-B231-6C3F4B786D08}" sibTransId="{A432C086-9156-4D32-A06E-6E237CC66D92}"/>
    <dgm:cxn modelId="{1CCE1B3A-0A40-44CD-A839-C37BCA6E0D94}" type="presOf" srcId="{B4C55E9F-B5C0-4AD1-919B-D2D83AC9CD40}" destId="{7CD40649-A74C-4AD8-B9D0-2573A1955C91}" srcOrd="0" destOrd="0" presId="urn:microsoft.com/office/officeart/2018/5/layout/CenteredIconLabelDescriptionList"/>
    <dgm:cxn modelId="{C5FF5745-4781-44B9-BC29-74DCE41C1172}" type="presOf" srcId="{DCCE571A-4D30-4294-ABAF-6885F619D2D9}" destId="{3C1752BD-6530-4141-80E9-9A0923780DCB}" srcOrd="0" destOrd="0" presId="urn:microsoft.com/office/officeart/2018/5/layout/CenteredIconLabelDescriptionList"/>
    <dgm:cxn modelId="{115A1676-19C9-4C10-95B5-0C7B3F13D834}" type="presOf" srcId="{D9023F3B-3774-4064-A2D2-29F50D8E4E86}" destId="{7CD40649-A74C-4AD8-B9D0-2573A1955C91}" srcOrd="0" destOrd="1" presId="urn:microsoft.com/office/officeart/2018/5/layout/CenteredIconLabelDescriptionList"/>
    <dgm:cxn modelId="{9C9F8283-EF4B-46ED-B123-7152942A1C38}" type="presOf" srcId="{F74BC01B-5E1E-4ADD-9515-00356B79D176}" destId="{6418EBED-F111-425B-8EE2-06B8B2297A68}" srcOrd="0" destOrd="0" presId="urn:microsoft.com/office/officeart/2018/5/layout/CenteredIconLabelDescriptionList"/>
    <dgm:cxn modelId="{4D6131AC-1805-4438-A39D-4F587C933D11}" type="presOf" srcId="{E817CCF5-DA3F-4E5F-BE7C-D8111B2BFEBA}" destId="{071926C8-9E08-4BE0-A1E4-133B16FF713E}" srcOrd="0" destOrd="0" presId="urn:microsoft.com/office/officeart/2018/5/layout/CenteredIconLabelDescriptionList"/>
    <dgm:cxn modelId="{5EC0AFB0-2B36-4E4A-BCA1-59D941DD9B74}" type="presOf" srcId="{85838B85-39E5-4FE2-ADF9-1EE7325EDD6C}" destId="{7CD40649-A74C-4AD8-B9D0-2573A1955C91}" srcOrd="0" destOrd="2" presId="urn:microsoft.com/office/officeart/2018/5/layout/CenteredIconLabelDescriptionList"/>
    <dgm:cxn modelId="{7A243DB8-C0B8-4718-B558-CE939B8FF03E}" srcId="{E754A2A0-41CE-428B-9DDC-DCD1FD12D16A}" destId="{C2F66EED-74C3-4F36-A1D4-8AFCBB009938}" srcOrd="0" destOrd="0" parTransId="{5CF5C62A-BD1A-4922-92B6-33ECA44C1F76}" sibTransId="{F9BAA161-AAEC-4A41-B4D9-A27EAD80526E}"/>
    <dgm:cxn modelId="{507A74C7-FEAF-4A4C-9250-0613CBC2F127}" srcId="{E817CCF5-DA3F-4E5F-BE7C-D8111B2BFEBA}" destId="{E754A2A0-41CE-428B-9DDC-DCD1FD12D16A}" srcOrd="0" destOrd="0" parTransId="{BE164097-A5AA-4EA1-9E64-D7FCD4DD2A4E}" sibTransId="{02D8D4EF-9694-45C7-AF26-E20371B3C352}"/>
    <dgm:cxn modelId="{B51342D1-507F-4538-B2E7-CC8612277523}" type="presOf" srcId="{1C1B28B7-2609-4BAA-AAAB-5801EDFD334C}" destId="{C4D97C04-1692-4931-9A64-809D862C1739}" srcOrd="0" destOrd="0" presId="urn:microsoft.com/office/officeart/2018/5/layout/CenteredIconLabelDescriptionList"/>
    <dgm:cxn modelId="{B2BEE9D2-644C-400C-8E33-2C4491C5B104}" srcId="{DCCE571A-4D30-4294-ABAF-6885F619D2D9}" destId="{B4C55E9F-B5C0-4AD1-919B-D2D83AC9CD40}" srcOrd="0" destOrd="0" parTransId="{D1B05DEA-DFE0-4560-B75F-1C2BCB67A7C6}" sibTransId="{A6301E27-5ACC-4907-A7C8-B41877235C87}"/>
    <dgm:cxn modelId="{8778ABD9-C262-4DF9-8C1E-BF1D063BB5C9}" srcId="{1C1B28B7-2609-4BAA-AAAB-5801EDFD334C}" destId="{F74BC01B-5E1E-4ADD-9515-00356B79D176}" srcOrd="0" destOrd="0" parTransId="{E80B95A6-581A-4BC4-B523-74C273FD8287}" sibTransId="{FD8ABA08-9D28-4DE1-846B-EF07372F5BF8}"/>
    <dgm:cxn modelId="{E70347E4-4461-4B80-8927-4CA0AEBFAAF8}" srcId="{E817CCF5-DA3F-4E5F-BE7C-D8111B2BFEBA}" destId="{DCCE571A-4D30-4294-ABAF-6885F619D2D9}" srcOrd="1" destOrd="0" parTransId="{3AD83C96-5A95-4337-BF2D-97454AF7F108}" sibTransId="{2C1DF6EC-6090-4926-A556-3D2417B7F2AA}"/>
    <dgm:cxn modelId="{55A931F7-B2A3-4173-A574-A80CB726BAE2}" type="presOf" srcId="{C2F66EED-74C3-4F36-A1D4-8AFCBB009938}" destId="{DD091D0A-5A25-4241-91F3-18D32B0BDD4F}" srcOrd="0" destOrd="0" presId="urn:microsoft.com/office/officeart/2018/5/layout/CenteredIconLabelDescriptionList"/>
    <dgm:cxn modelId="{F2CC22FF-0BAB-4BA0-852A-C6BE19F99A7C}" srcId="{DCCE571A-4D30-4294-ABAF-6885F619D2D9}" destId="{85838B85-39E5-4FE2-ADF9-1EE7325EDD6C}" srcOrd="2" destOrd="0" parTransId="{BEFDF179-1B88-4FA5-BA47-4D07708882CF}" sibTransId="{940A322D-5179-44E3-B7F9-772DD081400B}"/>
    <dgm:cxn modelId="{87DD2528-CB43-4F2F-AD70-34B2C76F4974}" type="presParOf" srcId="{071926C8-9E08-4BE0-A1E4-133B16FF713E}" destId="{1DA6F9F3-4A7F-42F9-8B77-7BD552F03105}" srcOrd="0" destOrd="0" presId="urn:microsoft.com/office/officeart/2018/5/layout/CenteredIconLabelDescriptionList"/>
    <dgm:cxn modelId="{C7D85599-D34F-41B3-ACEB-0C058EB1F61E}" type="presParOf" srcId="{1DA6F9F3-4A7F-42F9-8B77-7BD552F03105}" destId="{AF72813A-2810-4A52-BE92-611D54918694}" srcOrd="0" destOrd="0" presId="urn:microsoft.com/office/officeart/2018/5/layout/CenteredIconLabelDescriptionList"/>
    <dgm:cxn modelId="{C48669E0-1E6E-4350-9DF8-08B6FB55FE83}" type="presParOf" srcId="{1DA6F9F3-4A7F-42F9-8B77-7BD552F03105}" destId="{0FF9AC2C-F836-43CA-8259-A20F609F4C83}" srcOrd="1" destOrd="0" presId="urn:microsoft.com/office/officeart/2018/5/layout/CenteredIconLabelDescriptionList"/>
    <dgm:cxn modelId="{99FB1C93-FBB0-428C-B3D1-D2EC3308D436}" type="presParOf" srcId="{1DA6F9F3-4A7F-42F9-8B77-7BD552F03105}" destId="{DF27DA54-DCB6-45F4-890E-F7DCC5A4BE12}" srcOrd="2" destOrd="0" presId="urn:microsoft.com/office/officeart/2018/5/layout/CenteredIconLabelDescriptionList"/>
    <dgm:cxn modelId="{D2C113FF-430C-42FA-B64E-13ACE978DEE7}" type="presParOf" srcId="{1DA6F9F3-4A7F-42F9-8B77-7BD552F03105}" destId="{E3A03C26-8C60-4D73-A4C2-0678A1DD3B31}" srcOrd="3" destOrd="0" presId="urn:microsoft.com/office/officeart/2018/5/layout/CenteredIconLabelDescriptionList"/>
    <dgm:cxn modelId="{C10D59DD-0D52-4682-AC9F-5873A75B6FEF}" type="presParOf" srcId="{1DA6F9F3-4A7F-42F9-8B77-7BD552F03105}" destId="{DD091D0A-5A25-4241-91F3-18D32B0BDD4F}" srcOrd="4" destOrd="0" presId="urn:microsoft.com/office/officeart/2018/5/layout/CenteredIconLabelDescriptionList"/>
    <dgm:cxn modelId="{0510082E-5DF2-42DD-AE6C-D1E60730D4E3}" type="presParOf" srcId="{071926C8-9E08-4BE0-A1E4-133B16FF713E}" destId="{2564C0D4-4875-421D-81DB-70BF6751BBA7}" srcOrd="1" destOrd="0" presId="urn:microsoft.com/office/officeart/2018/5/layout/CenteredIconLabelDescriptionList"/>
    <dgm:cxn modelId="{E144C32E-E72B-4991-B9EC-93820D68CFB5}" type="presParOf" srcId="{071926C8-9E08-4BE0-A1E4-133B16FF713E}" destId="{3076B9F9-EC92-4653-AC03-C71FD5E9A400}" srcOrd="2" destOrd="0" presId="urn:microsoft.com/office/officeart/2018/5/layout/CenteredIconLabelDescriptionList"/>
    <dgm:cxn modelId="{66AB50A5-3D6E-4CE8-9C00-3540BF3A682A}" type="presParOf" srcId="{3076B9F9-EC92-4653-AC03-C71FD5E9A400}" destId="{210823F6-AC1A-46E3-9D99-A319DF497539}" srcOrd="0" destOrd="0" presId="urn:microsoft.com/office/officeart/2018/5/layout/CenteredIconLabelDescriptionList"/>
    <dgm:cxn modelId="{BB0A9168-4CEF-4C37-AA4F-28A0F96C5AAE}" type="presParOf" srcId="{3076B9F9-EC92-4653-AC03-C71FD5E9A400}" destId="{2F262968-0DF4-4BB1-BD25-0ED2829FA45D}" srcOrd="1" destOrd="0" presId="urn:microsoft.com/office/officeart/2018/5/layout/CenteredIconLabelDescriptionList"/>
    <dgm:cxn modelId="{05D1054F-4CFA-4960-9C76-474461246A75}" type="presParOf" srcId="{3076B9F9-EC92-4653-AC03-C71FD5E9A400}" destId="{3C1752BD-6530-4141-80E9-9A0923780DCB}" srcOrd="2" destOrd="0" presId="urn:microsoft.com/office/officeart/2018/5/layout/CenteredIconLabelDescriptionList"/>
    <dgm:cxn modelId="{021DA957-19C0-48AF-82E6-5EF64E6E4350}" type="presParOf" srcId="{3076B9F9-EC92-4653-AC03-C71FD5E9A400}" destId="{C393D316-1AB7-4A24-B8A5-3485F2713F88}" srcOrd="3" destOrd="0" presId="urn:microsoft.com/office/officeart/2018/5/layout/CenteredIconLabelDescriptionList"/>
    <dgm:cxn modelId="{E4E1ED22-2207-49AD-89BF-A68B1DCF8B24}" type="presParOf" srcId="{3076B9F9-EC92-4653-AC03-C71FD5E9A400}" destId="{7CD40649-A74C-4AD8-B9D0-2573A1955C91}" srcOrd="4" destOrd="0" presId="urn:microsoft.com/office/officeart/2018/5/layout/CenteredIconLabelDescriptionList"/>
    <dgm:cxn modelId="{E12208AE-A278-4C0F-9A95-B2A9F1FA788C}" type="presParOf" srcId="{071926C8-9E08-4BE0-A1E4-133B16FF713E}" destId="{9A7327AD-D2A8-4CB1-B3E0-7543B1D84369}" srcOrd="3" destOrd="0" presId="urn:microsoft.com/office/officeart/2018/5/layout/CenteredIconLabelDescriptionList"/>
    <dgm:cxn modelId="{04AF0028-0607-4319-870D-38F76BAD13CF}" type="presParOf" srcId="{071926C8-9E08-4BE0-A1E4-133B16FF713E}" destId="{13BCBAD6-8F08-4029-90C7-8E8A0D0733DD}" srcOrd="4" destOrd="0" presId="urn:microsoft.com/office/officeart/2018/5/layout/CenteredIconLabelDescriptionList"/>
    <dgm:cxn modelId="{6A4CD51F-23AC-49BF-A6C9-263678EFDC1A}" type="presParOf" srcId="{13BCBAD6-8F08-4029-90C7-8E8A0D0733DD}" destId="{B0A3ABD2-C471-4A21-8AEF-3843C86919E1}" srcOrd="0" destOrd="0" presId="urn:microsoft.com/office/officeart/2018/5/layout/CenteredIconLabelDescriptionList"/>
    <dgm:cxn modelId="{09B630B3-6E33-4A75-A9D0-DB0F7EABE59A}" type="presParOf" srcId="{13BCBAD6-8F08-4029-90C7-8E8A0D0733DD}" destId="{C05B68FE-639F-4FA9-A205-D74CFD77C39F}" srcOrd="1" destOrd="0" presId="urn:microsoft.com/office/officeart/2018/5/layout/CenteredIconLabelDescriptionList"/>
    <dgm:cxn modelId="{54C79EE1-3818-4202-8586-5211607DA0B9}" type="presParOf" srcId="{13BCBAD6-8F08-4029-90C7-8E8A0D0733DD}" destId="{C4D97C04-1692-4931-9A64-809D862C1739}" srcOrd="2" destOrd="0" presId="urn:microsoft.com/office/officeart/2018/5/layout/CenteredIconLabelDescriptionList"/>
    <dgm:cxn modelId="{18E2766E-C663-4DEC-B900-6C8AE4D2800E}" type="presParOf" srcId="{13BCBAD6-8F08-4029-90C7-8E8A0D0733DD}" destId="{62A868A2-37A4-4832-B3F5-E1EA98BA3648}" srcOrd="3" destOrd="0" presId="urn:microsoft.com/office/officeart/2018/5/layout/CenteredIconLabelDescriptionList"/>
    <dgm:cxn modelId="{9E5F65AC-D550-43B1-ABB5-AF4466613C81}" type="presParOf" srcId="{13BCBAD6-8F08-4029-90C7-8E8A0D0733DD}" destId="{6418EBED-F111-425B-8EE2-06B8B2297A68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72813A-2810-4A52-BE92-611D54918694}">
      <dsp:nvSpPr>
        <dsp:cNvPr id="0" name=""/>
        <dsp:cNvSpPr/>
      </dsp:nvSpPr>
      <dsp:spPr>
        <a:xfrm>
          <a:off x="1007868" y="496504"/>
          <a:ext cx="1080843" cy="108084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27DA54-DCB6-45F4-890E-F7DCC5A4BE12}">
      <dsp:nvSpPr>
        <dsp:cNvPr id="0" name=""/>
        <dsp:cNvSpPr/>
      </dsp:nvSpPr>
      <dsp:spPr>
        <a:xfrm>
          <a:off x="4228" y="1694382"/>
          <a:ext cx="3088125" cy="463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000" kern="1200" dirty="0"/>
            <a:t>Background</a:t>
          </a:r>
        </a:p>
      </dsp:txBody>
      <dsp:txXfrm>
        <a:off x="4228" y="1694382"/>
        <a:ext cx="3088125" cy="463218"/>
      </dsp:txXfrm>
    </dsp:sp>
    <dsp:sp modelId="{DD091D0A-5A25-4241-91F3-18D32B0BDD4F}">
      <dsp:nvSpPr>
        <dsp:cNvPr id="0" name=""/>
        <dsp:cNvSpPr/>
      </dsp:nvSpPr>
      <dsp:spPr>
        <a:xfrm>
          <a:off x="4228" y="2212036"/>
          <a:ext cx="3088125" cy="1006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Landscape</a:t>
          </a:r>
        </a:p>
      </dsp:txBody>
      <dsp:txXfrm>
        <a:off x="4228" y="2212036"/>
        <a:ext cx="3088125" cy="1006209"/>
      </dsp:txXfrm>
    </dsp:sp>
    <dsp:sp modelId="{210823F6-AC1A-46E3-9D99-A319DF497539}">
      <dsp:nvSpPr>
        <dsp:cNvPr id="0" name=""/>
        <dsp:cNvSpPr/>
      </dsp:nvSpPr>
      <dsp:spPr>
        <a:xfrm>
          <a:off x="4636415" y="496504"/>
          <a:ext cx="1080843" cy="108084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1752BD-6530-4141-80E9-9A0923780DCB}">
      <dsp:nvSpPr>
        <dsp:cNvPr id="0" name=""/>
        <dsp:cNvSpPr/>
      </dsp:nvSpPr>
      <dsp:spPr>
        <a:xfrm>
          <a:off x="3632774" y="1694382"/>
          <a:ext cx="3088125" cy="463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000" kern="1200" dirty="0"/>
            <a:t>Approach</a:t>
          </a:r>
        </a:p>
      </dsp:txBody>
      <dsp:txXfrm>
        <a:off x="3632774" y="1694382"/>
        <a:ext cx="3088125" cy="463218"/>
      </dsp:txXfrm>
    </dsp:sp>
    <dsp:sp modelId="{7CD40649-A74C-4AD8-B9D0-2573A1955C91}">
      <dsp:nvSpPr>
        <dsp:cNvPr id="0" name=""/>
        <dsp:cNvSpPr/>
      </dsp:nvSpPr>
      <dsp:spPr>
        <a:xfrm>
          <a:off x="3632774" y="2212036"/>
          <a:ext cx="3088125" cy="1006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Training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SNAP Updates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Resources</a:t>
          </a:r>
        </a:p>
      </dsp:txBody>
      <dsp:txXfrm>
        <a:off x="3632774" y="2212036"/>
        <a:ext cx="3088125" cy="1006209"/>
      </dsp:txXfrm>
    </dsp:sp>
    <dsp:sp modelId="{B0A3ABD2-C471-4A21-8AEF-3843C86919E1}">
      <dsp:nvSpPr>
        <dsp:cNvPr id="0" name=""/>
        <dsp:cNvSpPr/>
      </dsp:nvSpPr>
      <dsp:spPr>
        <a:xfrm>
          <a:off x="8264962" y="496504"/>
          <a:ext cx="1080843" cy="108084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D97C04-1692-4931-9A64-809D862C1739}">
      <dsp:nvSpPr>
        <dsp:cNvPr id="0" name=""/>
        <dsp:cNvSpPr/>
      </dsp:nvSpPr>
      <dsp:spPr>
        <a:xfrm>
          <a:off x="7261321" y="1694382"/>
          <a:ext cx="3088125" cy="463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000" kern="1200" dirty="0"/>
            <a:t>Lessons learnt</a:t>
          </a:r>
        </a:p>
      </dsp:txBody>
      <dsp:txXfrm>
        <a:off x="7261321" y="1694382"/>
        <a:ext cx="3088125" cy="463218"/>
      </dsp:txXfrm>
    </dsp:sp>
    <dsp:sp modelId="{6418EBED-F111-425B-8EE2-06B8B2297A68}">
      <dsp:nvSpPr>
        <dsp:cNvPr id="0" name=""/>
        <dsp:cNvSpPr/>
      </dsp:nvSpPr>
      <dsp:spPr>
        <a:xfrm>
          <a:off x="7261321" y="2212036"/>
          <a:ext cx="3088125" cy="1006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Housekeeping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Communication key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</dsp:txBody>
      <dsp:txXfrm>
        <a:off x="7261321" y="2212036"/>
        <a:ext cx="3088125" cy="10062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981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809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192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20980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324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758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4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277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205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774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315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334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585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149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512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7440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igital.nhs.uk/data-and-information/information-standards/information-standards-and-data-collections-including-extractions/publications-and-notifications/standards-and-collections/scci0034-snomed-ct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large, sitting, white, numbers">
            <a:extLst>
              <a:ext uri="{FF2B5EF4-FFF2-40B4-BE49-F238E27FC236}">
                <a16:creationId xmlns:a16="http://schemas.microsoft.com/office/drawing/2014/main" id="{9A5D9ED1-DFCC-4799-89E2-D118451B98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2" y="0"/>
            <a:ext cx="12191356" cy="6858000"/>
          </a:xfrm>
          <a:prstGeom prst="rect">
            <a:avLst/>
          </a:prstGeom>
        </p:spPr>
      </p:pic>
      <p:sp useBgFill="1">
        <p:nvSpPr>
          <p:cNvPr id="96" name="Freeform 5">
            <a:extLst>
              <a:ext uri="{FF2B5EF4-FFF2-40B4-BE49-F238E27FC236}">
                <a16:creationId xmlns:a16="http://schemas.microsoft.com/office/drawing/2014/main" id="{FE469E50-3893-4ED6-92BA-2985C32B0C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7131809" y="1385982"/>
            <a:ext cx="4031414" cy="4100418"/>
          </a:xfrm>
          <a:custGeom>
            <a:avLst/>
            <a:gdLst>
              <a:gd name="T0" fmla="*/ 1577 w 1601"/>
              <a:gd name="T1" fmla="*/ 0 h 696"/>
              <a:gd name="T2" fmla="*/ 833 w 1601"/>
              <a:gd name="T3" fmla="*/ 0 h 696"/>
              <a:gd name="T4" fmla="*/ 768 w 1601"/>
              <a:gd name="T5" fmla="*/ 0 h 696"/>
              <a:gd name="T6" fmla="*/ 24 w 1601"/>
              <a:gd name="T7" fmla="*/ 0 h 696"/>
              <a:gd name="T8" fmla="*/ 0 w 1601"/>
              <a:gd name="T9" fmla="*/ 27 h 696"/>
              <a:gd name="T10" fmla="*/ 0 w 1601"/>
              <a:gd name="T11" fmla="*/ 669 h 696"/>
              <a:gd name="T12" fmla="*/ 24 w 1601"/>
              <a:gd name="T13" fmla="*/ 696 h 696"/>
              <a:gd name="T14" fmla="*/ 768 w 1601"/>
              <a:gd name="T15" fmla="*/ 696 h 696"/>
              <a:gd name="T16" fmla="*/ 833 w 1601"/>
              <a:gd name="T17" fmla="*/ 696 h 696"/>
              <a:gd name="T18" fmla="*/ 1577 w 1601"/>
              <a:gd name="T19" fmla="*/ 696 h 696"/>
              <a:gd name="T20" fmla="*/ 1601 w 1601"/>
              <a:gd name="T21" fmla="*/ 669 h 696"/>
              <a:gd name="T22" fmla="*/ 1601 w 1601"/>
              <a:gd name="T23" fmla="*/ 27 h 696"/>
              <a:gd name="T24" fmla="*/ 1577 w 1601"/>
              <a:gd name="T25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1" h="696">
                <a:moveTo>
                  <a:pt x="1577" y="0"/>
                </a:moveTo>
                <a:cubicBezTo>
                  <a:pt x="833" y="0"/>
                  <a:pt x="833" y="0"/>
                  <a:pt x="833" y="0"/>
                </a:cubicBezTo>
                <a:cubicBezTo>
                  <a:pt x="768" y="0"/>
                  <a:pt x="768" y="0"/>
                  <a:pt x="7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2"/>
                  <a:pt x="0" y="27"/>
                </a:cubicBezTo>
                <a:cubicBezTo>
                  <a:pt x="0" y="669"/>
                  <a:pt x="0" y="669"/>
                  <a:pt x="0" y="669"/>
                </a:cubicBezTo>
                <a:cubicBezTo>
                  <a:pt x="0" y="684"/>
                  <a:pt x="11" y="696"/>
                  <a:pt x="24" y="696"/>
                </a:cubicBezTo>
                <a:cubicBezTo>
                  <a:pt x="768" y="696"/>
                  <a:pt x="768" y="696"/>
                  <a:pt x="768" y="696"/>
                </a:cubicBezTo>
                <a:cubicBezTo>
                  <a:pt x="833" y="696"/>
                  <a:pt x="833" y="696"/>
                  <a:pt x="833" y="696"/>
                </a:cubicBezTo>
                <a:cubicBezTo>
                  <a:pt x="1577" y="696"/>
                  <a:pt x="1577" y="696"/>
                  <a:pt x="1577" y="696"/>
                </a:cubicBezTo>
                <a:cubicBezTo>
                  <a:pt x="1590" y="696"/>
                  <a:pt x="1601" y="684"/>
                  <a:pt x="1601" y="669"/>
                </a:cubicBezTo>
                <a:cubicBezTo>
                  <a:pt x="1601" y="27"/>
                  <a:pt x="1601" y="27"/>
                  <a:pt x="1601" y="27"/>
                </a:cubicBezTo>
                <a:cubicBezTo>
                  <a:pt x="1601" y="12"/>
                  <a:pt x="1590" y="0"/>
                  <a:pt x="1577" y="0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ova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1F047C-C727-42A7-85C5-68C5AA1B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9962" y="1673524"/>
            <a:ext cx="3485073" cy="2420504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SNOMED CT in General Practice </a:t>
            </a:r>
            <a:r>
              <a:rPr lang="en-US" sz="2400" dirty="0"/>
              <a:t>(England)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9965" y="4157933"/>
            <a:ext cx="3485072" cy="1026544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sz="2300" dirty="0">
                <a:solidFill>
                  <a:srgbClr val="5792BA"/>
                </a:solidFill>
              </a:rPr>
              <a:t>Denise Downs</a:t>
            </a:r>
          </a:p>
          <a:p>
            <a:pPr algn="l"/>
            <a:r>
              <a:rPr lang="en-US" dirty="0">
                <a:solidFill>
                  <a:srgbClr val="5792BA"/>
                </a:solidFill>
              </a:rPr>
              <a:t>Principal Terminology Implementation Specialist</a:t>
            </a:r>
            <a:endParaRPr lang="en-US" sz="2300" dirty="0">
              <a:solidFill>
                <a:srgbClr val="5792B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120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B0F0E-7AE6-45FC-BC3C-CF7DD575F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learnt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E40D6E-8613-4EAC-A7A0-C20A1A2C90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Could illustrate SNOMED would resolve some of their current issues</a:t>
            </a:r>
          </a:p>
          <a:p>
            <a:r>
              <a:rPr lang="en-GB" dirty="0"/>
              <a:t>Not possible to automatically convert existing decision support/queries</a:t>
            </a:r>
          </a:p>
          <a:p>
            <a:r>
              <a:rPr lang="en-GB" dirty="0"/>
              <a:t>Current Housekeeping in organisations was poor: </a:t>
            </a:r>
          </a:p>
          <a:p>
            <a:pPr lvl="1"/>
            <a:r>
              <a:rPr lang="en-GB" dirty="0"/>
              <a:t>Often had no details of searches running or when last reviewed</a:t>
            </a:r>
          </a:p>
          <a:p>
            <a:pPr lvl="1"/>
            <a:r>
              <a:rPr lang="en-GB" dirty="0"/>
              <a:t>Did not check or review after a terminology update</a:t>
            </a:r>
          </a:p>
          <a:p>
            <a:pPr lvl="1"/>
            <a:r>
              <a:rPr lang="en-GB" dirty="0"/>
              <a:t>Found errors in existing queries</a:t>
            </a:r>
          </a:p>
          <a:p>
            <a:r>
              <a:rPr lang="en-GB" dirty="0"/>
              <a:t>Took substantially longer than suppliers estimated</a:t>
            </a:r>
          </a:p>
          <a:p>
            <a:r>
              <a:rPr lang="en-GB" dirty="0"/>
              <a:t>Professional Body involvement was critical</a:t>
            </a:r>
          </a:p>
          <a:p>
            <a:r>
              <a:rPr lang="en-GB" dirty="0"/>
              <a:t>Resolving issues collaboratively reduced individual organisation risk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B69557-94B3-4FB8-895B-8F0475ED7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9904" y="38100"/>
            <a:ext cx="1790700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899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BFA60-9986-4DA6-9241-5C87470A3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Functionality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6DF966-2E83-4446-A457-AA5C07A289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National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6B03CC-2500-410D-82AE-1D5C4C5C3F0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err="1"/>
              <a:t>eRefferrals</a:t>
            </a:r>
            <a:endParaRPr lang="en-GB" dirty="0"/>
          </a:p>
          <a:p>
            <a:r>
              <a:rPr lang="en-GB" dirty="0" err="1"/>
              <a:t>ePrescribing</a:t>
            </a:r>
            <a:endParaRPr lang="en-GB" dirty="0"/>
          </a:p>
          <a:p>
            <a:r>
              <a:rPr lang="en-GB" dirty="0"/>
              <a:t>Summary Care record</a:t>
            </a:r>
          </a:p>
          <a:p>
            <a:r>
              <a:rPr lang="en-GB" dirty="0"/>
              <a:t>Quality Outcomes Framework – payment</a:t>
            </a:r>
          </a:p>
          <a:p>
            <a:r>
              <a:rPr lang="en-GB" dirty="0"/>
              <a:t>National extractions for population monitoring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CAFE99-D36B-47B2-A974-D50D7DE0CE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Local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57A1DF5-9F11-43A6-A5BC-7600D9641AF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/>
              <a:t>Drug contraindications</a:t>
            </a:r>
          </a:p>
          <a:p>
            <a:r>
              <a:rPr lang="en-GB" dirty="0"/>
              <a:t>Local searches</a:t>
            </a:r>
          </a:p>
          <a:p>
            <a:r>
              <a:rPr lang="en-GB" dirty="0"/>
              <a:t>Local business rules – e.g. alert to possible sepsis</a:t>
            </a:r>
          </a:p>
        </p:txBody>
      </p:sp>
    </p:spTree>
    <p:extLst>
      <p:ext uri="{BB962C8B-B14F-4D97-AF65-F5344CB8AC3E}">
        <p14:creationId xmlns:p14="http://schemas.microsoft.com/office/powerpoint/2010/main" val="3772557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9CEEFA6-4314-45C9-83F7-768E08D3D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COVID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38D299-2451-4A11-9ED1-DC3A43B997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Shielded patient list defined using SNOMED CT</a:t>
            </a:r>
          </a:p>
          <a:p>
            <a:r>
              <a:rPr lang="en-GB" dirty="0"/>
              <a:t>Regional population monitoring pulled data from various sources, benefited from SNOMED</a:t>
            </a:r>
          </a:p>
          <a:p>
            <a:r>
              <a:rPr lang="en-GB" dirty="0"/>
              <a:t>Locally clinical staff keen to ensure recording correctly in SNOMED</a:t>
            </a:r>
          </a:p>
          <a:p>
            <a:r>
              <a:rPr lang="en-GB" dirty="0"/>
              <a:t>Professional guidance given to all sectors (mental health, GP, secondary care) </a:t>
            </a:r>
          </a:p>
          <a:p>
            <a:r>
              <a:rPr lang="en-GB" dirty="0"/>
              <a:t>Monthly releases of SNOMED to provide COVID specific terms</a:t>
            </a:r>
          </a:p>
          <a:p>
            <a:r>
              <a:rPr lang="en-GB" dirty="0"/>
              <a:t>Lab test results for COVID tests went from labs to GP systems via central point with data converted to SNOMED </a:t>
            </a:r>
          </a:p>
        </p:txBody>
      </p:sp>
    </p:spTree>
    <p:extLst>
      <p:ext uri="{BB962C8B-B14F-4D97-AF65-F5344CB8AC3E}">
        <p14:creationId xmlns:p14="http://schemas.microsoft.com/office/powerpoint/2010/main" val="1245871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E70A317-DCED-4E80-AA2D-467D8702E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7C51D0-7163-4768-8BEE-9C0BF7875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791" y="835383"/>
            <a:ext cx="3382832" cy="349954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4200"/>
              <a:t>Questions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6D87845-294F-40CB-BC48-46455460D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5671" y="0"/>
            <a:ext cx="753632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Badge Question Mark with solid fill">
            <a:extLst>
              <a:ext uri="{FF2B5EF4-FFF2-40B4-BE49-F238E27FC236}">
                <a16:creationId xmlns:a16="http://schemas.microsoft.com/office/drawing/2014/main" id="{3F8D9500-86D4-4D6C-8C6F-DF3E997AEA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03749" y="609600"/>
            <a:ext cx="56388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17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CA9CA-F483-4F12-BF03-49145E683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Bio: Denise Downs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870878-59A2-49ED-94F0-C115428E85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Terminology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4FA5AB-D8B5-42E2-B95B-C30C0A99B3B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10+ years in UK terminology service</a:t>
            </a:r>
          </a:p>
          <a:p>
            <a:r>
              <a:rPr lang="en-GB" dirty="0"/>
              <a:t>Role: Education and Training, work with suppliers to support implementations, work with professional bodies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A4A2185-4D09-4769-8DCB-7D83ACA607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Career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FAA37C1-F2DA-4DB9-A11A-E42204E8B1E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/>
              <a:t>Worked in ICT all career</a:t>
            </a:r>
          </a:p>
          <a:p>
            <a:r>
              <a:rPr lang="en-GB" dirty="0"/>
              <a:t>Lecturer in Software Engineering</a:t>
            </a:r>
          </a:p>
          <a:p>
            <a:r>
              <a:rPr lang="en-GB" dirty="0"/>
              <a:t>Delivered national and international ICT projects</a:t>
            </a:r>
          </a:p>
          <a:p>
            <a:r>
              <a:rPr lang="en-GB" dirty="0"/>
              <a:t>Director of Research and Knowledge Transfer at University </a:t>
            </a:r>
            <a:r>
              <a:rPr lang="en-GB"/>
              <a:t>of Huddersfield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73867A-FB86-4BBB-8FE0-F29E87D76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2765" y="2927"/>
            <a:ext cx="1369236" cy="175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517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1F205-E8A9-4237-8AD2-ABD9BF694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</p:spPr>
        <p:txBody>
          <a:bodyPr>
            <a:normAutofit/>
          </a:bodyPr>
          <a:lstStyle/>
          <a:p>
            <a:r>
              <a:rPr lang="en-US" dirty="0"/>
              <a:t>Agenda</a:t>
            </a:r>
          </a:p>
        </p:txBody>
      </p:sp>
      <p:graphicFrame>
        <p:nvGraphicFramePr>
          <p:cNvPr id="12" name="Content Placeholder 2" descr="SmartArt graphic">
            <a:extLst>
              <a:ext uri="{FF2B5EF4-FFF2-40B4-BE49-F238E27FC236}">
                <a16:creationId xmlns:a16="http://schemas.microsoft.com/office/drawing/2014/main" id="{1E5659A2-FA7D-4C38-864B-37B42C2754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5265863"/>
              </p:ext>
            </p:extLst>
          </p:nvPr>
        </p:nvGraphicFramePr>
        <p:xfrm>
          <a:off x="914400" y="2076450"/>
          <a:ext cx="10353675" cy="3714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CE34E8A-6BA0-4963-BBA3-293367186694}"/>
              </a:ext>
            </a:extLst>
          </p:cNvPr>
          <p:cNvSpPr txBox="1"/>
          <p:nvPr/>
        </p:nvSpPr>
        <p:spPr>
          <a:xfrm>
            <a:off x="913794" y="1711036"/>
            <a:ext cx="8742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2016 we began the journey of migrating GP systems to SNOMED CT …</a:t>
            </a:r>
          </a:p>
        </p:txBody>
      </p:sp>
    </p:spTree>
    <p:extLst>
      <p:ext uri="{BB962C8B-B14F-4D97-AF65-F5344CB8AC3E}">
        <p14:creationId xmlns:p14="http://schemas.microsoft.com/office/powerpoint/2010/main" val="3265077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21670-21F7-41E4-8630-2434D7702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3AB76-5ABD-4003-9860-E7733559ED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Landscape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6CE8F-D568-4CEF-961F-96A4AA4B374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All GP systems under national contract</a:t>
            </a:r>
          </a:p>
          <a:p>
            <a:r>
              <a:rPr lang="en-GB" dirty="0"/>
              <a:t>4 main EPR suppliers, number of subsidiary suppliers</a:t>
            </a:r>
          </a:p>
          <a:p>
            <a:r>
              <a:rPr lang="en-GB" dirty="0"/>
              <a:t>DHSC </a:t>
            </a:r>
            <a:r>
              <a:rPr lang="en-GB" dirty="0">
                <a:hlinkClick r:id="rId2"/>
              </a:rPr>
              <a:t>mandate</a:t>
            </a:r>
            <a:r>
              <a:rPr lang="en-GB" dirty="0"/>
              <a:t> for SNOMED CT</a:t>
            </a:r>
          </a:p>
          <a:p>
            <a:r>
              <a:rPr lang="en-GB" dirty="0"/>
              <a:t>Secondary care EPR systems use SNOMED CT (where implemented)</a:t>
            </a:r>
          </a:p>
          <a:p>
            <a:r>
              <a:rPr lang="en-GB" dirty="0"/>
              <a:t>Interoperability across the NHS could only be via SNOMED CT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43850E-0DF2-4900-AE74-18E7432CDE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Existing terminologies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C684A8-CF2C-44ED-B4B5-8D8DE9BDA44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Read v2 and CTV3 in use</a:t>
            </a:r>
          </a:p>
          <a:p>
            <a:r>
              <a:rPr lang="en-GB" dirty="0"/>
              <a:t>1 supplier on CTV3, 3 on Read</a:t>
            </a:r>
          </a:p>
          <a:p>
            <a:r>
              <a:rPr lang="en-GB" dirty="0"/>
              <a:t>GP to GP transfer meant some codes degraded to text</a:t>
            </a:r>
          </a:p>
          <a:p>
            <a:r>
              <a:rPr lang="en-GB" dirty="0"/>
              <a:t>3 suppliers already moved terminologies twice before</a:t>
            </a:r>
          </a:p>
          <a:p>
            <a:r>
              <a:rPr lang="en-GB" dirty="0"/>
              <a:t>National specifications in Read/CTV3 </a:t>
            </a:r>
          </a:p>
          <a:p>
            <a:r>
              <a:rPr lang="en-GB" dirty="0"/>
              <a:t>Nationally publish maps from Read v2 to CTV3 and CTV3 to Read v2</a:t>
            </a:r>
          </a:p>
        </p:txBody>
      </p:sp>
    </p:spTree>
    <p:extLst>
      <p:ext uri="{BB962C8B-B14F-4D97-AF65-F5344CB8AC3E}">
        <p14:creationId xmlns:p14="http://schemas.microsoft.com/office/powerpoint/2010/main" val="3199671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9">
            <a:extLst>
              <a:ext uri="{FF2B5EF4-FFF2-40B4-BE49-F238E27FC236}">
                <a16:creationId xmlns:a16="http://schemas.microsoft.com/office/drawing/2014/main" id="{4608E264-926B-434A-8D58-87ACA185D8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DD6D36-9844-4F59-A0EF-DC1AE3639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9472" y="609600"/>
            <a:ext cx="5844759" cy="970450"/>
          </a:xfrm>
        </p:spPr>
        <p:txBody>
          <a:bodyPr>
            <a:normAutofit/>
          </a:bodyPr>
          <a:lstStyle/>
          <a:p>
            <a:r>
              <a:rPr lang="en-GB" dirty="0"/>
              <a:t>Approach</a:t>
            </a:r>
          </a:p>
        </p:txBody>
      </p:sp>
      <p:pic>
        <p:nvPicPr>
          <p:cNvPr id="15" name="Picture 11">
            <a:extLst>
              <a:ext uri="{FF2B5EF4-FFF2-40B4-BE49-F238E27FC236}">
                <a16:creationId xmlns:a16="http://schemas.microsoft.com/office/drawing/2014/main" id="{E67A036B-F109-477D-A092-D947533E27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" r="2807" b="1446"/>
          <a:stretch/>
        </p:blipFill>
        <p:spPr>
          <a:xfrm>
            <a:off x="-10650" y="1"/>
            <a:ext cx="4966697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8526C0-5DB3-4C54-9F05-4C09790E73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677" r="1793" b="-2"/>
          <a:stretch/>
        </p:blipFill>
        <p:spPr>
          <a:xfrm>
            <a:off x="632815" y="643465"/>
            <a:ext cx="4003193" cy="510337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290C8D-28F9-4A3D-88A8-00164AD6D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9472" y="1828801"/>
            <a:ext cx="5844760" cy="386604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1600" dirty="0"/>
              <a:t>Small central project to drive change and undertake knowledge transfer</a:t>
            </a:r>
          </a:p>
          <a:p>
            <a:pPr>
              <a:lnSpc>
                <a:spcPct val="90000"/>
              </a:lnSpc>
            </a:pPr>
            <a:r>
              <a:rPr lang="en-GB" sz="1600" dirty="0"/>
              <a:t>Organisations and services impacted had to lead their changes</a:t>
            </a:r>
          </a:p>
          <a:p>
            <a:pPr lvl="1">
              <a:lnSpc>
                <a:spcPct val="90000"/>
              </a:lnSpc>
            </a:pPr>
            <a:r>
              <a:rPr lang="en-GB" sz="1600" dirty="0"/>
              <a:t>Examples: National GP payment system, Public health</a:t>
            </a:r>
          </a:p>
          <a:p>
            <a:pPr>
              <a:lnSpc>
                <a:spcPct val="90000"/>
              </a:lnSpc>
            </a:pPr>
            <a:r>
              <a:rPr lang="en-GB" sz="1600" dirty="0"/>
              <a:t>Training and support via workshops and 1:1 all provided free</a:t>
            </a:r>
          </a:p>
          <a:p>
            <a:pPr>
              <a:lnSpc>
                <a:spcPct val="90000"/>
              </a:lnSpc>
            </a:pPr>
            <a:r>
              <a:rPr lang="en-GB" sz="1600" dirty="0"/>
              <a:t>National project worked with GP suppliers to address issues as arose</a:t>
            </a:r>
          </a:p>
          <a:p>
            <a:pPr>
              <a:lnSpc>
                <a:spcPct val="90000"/>
              </a:lnSpc>
            </a:pPr>
            <a:r>
              <a:rPr lang="en-GB" sz="1600" dirty="0"/>
              <a:t>Expert reference group provided by BMA and RCGP</a:t>
            </a:r>
          </a:p>
          <a:p>
            <a:pPr>
              <a:lnSpc>
                <a:spcPct val="90000"/>
              </a:lnSpc>
            </a:pPr>
            <a:r>
              <a:rPr lang="en-GB" sz="1600" dirty="0"/>
              <a:t>Professional bodies fully supported; would call suppliers to account</a:t>
            </a:r>
          </a:p>
        </p:txBody>
      </p:sp>
    </p:spTree>
    <p:extLst>
      <p:ext uri="{BB962C8B-B14F-4D97-AF65-F5344CB8AC3E}">
        <p14:creationId xmlns:p14="http://schemas.microsoft.com/office/powerpoint/2010/main" val="2326087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F57C0-8C84-45AB-B427-0943F0EB7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1D8D6-8BBF-4F0C-9A21-92A69B0E9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Users have to be able to enter SNOMED CT terms</a:t>
            </a:r>
          </a:p>
          <a:p>
            <a:r>
              <a:rPr lang="en-GB" dirty="0"/>
              <a:t>Data exchange between systems must use SNOMED CT for clinical data</a:t>
            </a:r>
          </a:p>
          <a:p>
            <a:r>
              <a:rPr lang="en-GB" dirty="0"/>
              <a:t>Specifications in SNOMED CT can be processed by the system</a:t>
            </a:r>
          </a:p>
          <a:p>
            <a:r>
              <a:rPr lang="en-GB" dirty="0"/>
              <a:t>Data can be extracted in SNOMED CT</a:t>
            </a:r>
          </a:p>
        </p:txBody>
      </p:sp>
    </p:spTree>
    <p:extLst>
      <p:ext uri="{BB962C8B-B14F-4D97-AF65-F5344CB8AC3E}">
        <p14:creationId xmlns:p14="http://schemas.microsoft.com/office/powerpoint/2010/main" val="502504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1D159-B849-403A-87D1-5C8061188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Workstreams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687C96-B843-40E5-9EB6-0CC9312BC6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u="sng" dirty="0"/>
              <a:t>Communications &amp; Training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876DF3-4EA5-4778-952F-B718E9A2F2D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Worked closely with the GP contracting organisation (NHSE) – and seen to</a:t>
            </a:r>
          </a:p>
          <a:p>
            <a:r>
              <a:rPr lang="en-GB" dirty="0"/>
              <a:t>Insisted on a SNOMED lead </a:t>
            </a:r>
          </a:p>
          <a:p>
            <a:r>
              <a:rPr lang="en-GB" dirty="0"/>
              <a:t>On-line presentations for end users, short and precise, offered weekly</a:t>
            </a:r>
          </a:p>
          <a:p>
            <a:r>
              <a:rPr lang="en-GB" dirty="0"/>
              <a:t>Face-face Workshops for those manipulating data</a:t>
            </a:r>
          </a:p>
          <a:p>
            <a:r>
              <a:rPr lang="en-GB" dirty="0"/>
              <a:t>Worked with suppliers to provide Approach to transition for end users</a:t>
            </a:r>
          </a:p>
          <a:p>
            <a:r>
              <a:rPr lang="en-GB" dirty="0"/>
              <a:t>SNAP update – monthly newsletter on progress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6E4559-89F1-496F-AE98-753E617F3F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u="sng" dirty="0"/>
              <a:t>Assurance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C26AF8-D2EA-439E-A22A-4527892B961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We assured the GP system solutions</a:t>
            </a:r>
          </a:p>
          <a:p>
            <a:r>
              <a:rPr lang="en-GB" dirty="0"/>
              <a:t>Light weight, evidence based</a:t>
            </a:r>
          </a:p>
          <a:p>
            <a:r>
              <a:rPr lang="en-GB" dirty="0"/>
              <a:t>Spilt into functional ‘bundles’, evidence required provided to suppliers. </a:t>
            </a:r>
          </a:p>
          <a:p>
            <a:r>
              <a:rPr lang="en-GB" dirty="0"/>
              <a:t>As issues arose, approach resolved collaboratively between NHSD, suppliers and GP expert reference group</a:t>
            </a:r>
          </a:p>
          <a:p>
            <a:r>
              <a:rPr lang="en-GB" dirty="0"/>
              <a:t>First of type testing done with GP practices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43C1B7-9A35-4AA8-9908-401DB692B1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2337" y="-62345"/>
            <a:ext cx="1989585" cy="282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016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78343-A30C-4F81-8953-0FF63BF75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1C9AE-B118-4E26-B726-99E7F77332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Mapping tables: Read v2 to SNOMED CT, CTV3 to SNOMED CT</a:t>
            </a:r>
          </a:p>
          <a:p>
            <a:r>
              <a:rPr lang="en-GB" dirty="0"/>
              <a:t>All presentations recorded, slides provided under Open License</a:t>
            </a:r>
          </a:p>
          <a:p>
            <a:r>
              <a:rPr lang="en-GB" dirty="0"/>
              <a:t>Checklists for regional SNOMED Leads</a:t>
            </a:r>
          </a:p>
          <a:p>
            <a:r>
              <a:rPr lang="en-GB" dirty="0"/>
              <a:t>Presentations for:</a:t>
            </a:r>
          </a:p>
          <a:p>
            <a:pPr lvl="1"/>
            <a:r>
              <a:rPr lang="en-GB" dirty="0"/>
              <a:t>End users</a:t>
            </a:r>
          </a:p>
          <a:p>
            <a:pPr lvl="1"/>
            <a:r>
              <a:rPr lang="en-GB" dirty="0"/>
              <a:t>Those writing queries</a:t>
            </a:r>
          </a:p>
          <a:p>
            <a:pPr lvl="1"/>
            <a:r>
              <a:rPr lang="en-GB" dirty="0"/>
              <a:t>Those managing data warehouses</a:t>
            </a:r>
          </a:p>
          <a:p>
            <a:r>
              <a:rPr lang="en-GB" dirty="0"/>
              <a:t>Fact Sheets, Guides, leaflets …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02616B-6ECE-4030-A505-4279E50AA7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1284" y="3781425"/>
            <a:ext cx="2533650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71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93365-56D5-4358-9E14-4AEAD12B0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51CE6-83ED-411F-B324-84DEFF919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076449"/>
            <a:ext cx="8832878" cy="4220441"/>
          </a:xfrm>
        </p:spPr>
        <p:txBody>
          <a:bodyPr>
            <a:normAutofit/>
          </a:bodyPr>
          <a:lstStyle/>
          <a:p>
            <a:r>
              <a:rPr lang="en-GB" dirty="0"/>
              <a:t>Impacted QOF – the payment mechanism to GPs. Significant work for this team. Due to supplier delays, QOF implemented before systems changed.</a:t>
            </a:r>
          </a:p>
          <a:p>
            <a:r>
              <a:rPr lang="en-GB" dirty="0"/>
              <a:t>Mapping tables – significant QA undertaken, small number of errors found and required suppliers to correct</a:t>
            </a:r>
          </a:p>
          <a:p>
            <a:r>
              <a:rPr lang="en-GB" dirty="0"/>
              <a:t>SNOMED substantially larger than existing terminologies and required redevelopment of some approaches</a:t>
            </a:r>
          </a:p>
          <a:p>
            <a:r>
              <a:rPr lang="en-GB" dirty="0"/>
              <a:t>Training done well ahead, delays meant some people did training more than once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DBC657-D452-4C53-AF69-A2A0692DC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4600" y="1009650"/>
            <a:ext cx="2057400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3072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Arial Nova">
      <a:majorFont>
        <a:latin typeface="Arial Nova Light"/>
        <a:ea typeface=""/>
        <a:cs typeface=""/>
      </a:majorFont>
      <a:minorFont>
        <a:latin typeface="Arial Nova"/>
        <a:ea typeface=""/>
        <a:cs typeface="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5560E646-30AD-4BA0-97EA-A7A07DF549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0CB38EC-895A-4F8F-8F75-E263501ABB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E70FC5-1855-47AB-8CE1-CB3C873A8988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704</Words>
  <Application>Microsoft Office PowerPoint</Application>
  <PresentationFormat>Widescreen</PresentationFormat>
  <Paragraphs>108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 Nova</vt:lpstr>
      <vt:lpstr>Arial Nova Light</vt:lpstr>
      <vt:lpstr>Wingdings 2</vt:lpstr>
      <vt:lpstr>SlateVTI</vt:lpstr>
      <vt:lpstr>SNOMED CT in General Practice (England)</vt:lpstr>
      <vt:lpstr>Bio: Denise Downs</vt:lpstr>
      <vt:lpstr>Agenda</vt:lpstr>
      <vt:lpstr>Background</vt:lpstr>
      <vt:lpstr>Approach</vt:lpstr>
      <vt:lpstr>Requirements</vt:lpstr>
      <vt:lpstr>Workstreams</vt:lpstr>
      <vt:lpstr>Resources</vt:lpstr>
      <vt:lpstr>Challenges</vt:lpstr>
      <vt:lpstr>Lessons learnt</vt:lpstr>
      <vt:lpstr>Example Functionality</vt:lpstr>
      <vt:lpstr>COVID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SNOMED CT in General Practice (England)</dc:title>
  <dc:creator>Denise Lunn</dc:creator>
  <cp:lastModifiedBy>Denise Lunn</cp:lastModifiedBy>
  <cp:revision>1</cp:revision>
  <dcterms:created xsi:type="dcterms:W3CDTF">2020-12-14T21:15:49Z</dcterms:created>
  <dcterms:modified xsi:type="dcterms:W3CDTF">2020-12-15T18:56:18Z</dcterms:modified>
</cp:coreProperties>
</file>