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5.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6.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7.xml" ContentType="application/vnd.openxmlformats-officedocument.theme+xml"/>
  <Override PartName="/ppt/slideLayouts/slideLayout18.xml" ContentType="application/vnd.openxmlformats-officedocument.presentationml.slideLayout+xml"/>
  <Override PartName="/ppt/theme/theme8.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9.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10.xml" ContentType="application/vnd.openxmlformats-officedocument.theme+xml"/>
  <Override PartName="/ppt/slideLayouts/slideLayout32.xml" ContentType="application/vnd.openxmlformats-officedocument.presentationml.slideLayout+xml"/>
  <Override PartName="/ppt/theme/theme11.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1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13.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1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1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16.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17.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1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9.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20.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21.xml" ContentType="application/vnd.openxmlformats-officedocument.theme+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22.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23.xml" ContentType="application/vnd.openxmlformats-officedocument.theme+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24.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theme/theme25.xml" ContentType="application/vnd.openxmlformats-officedocument.theme+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theme/theme26.xml" ContentType="application/vnd.openxmlformats-officedocument.theme+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theme/theme27.xml" ContentType="application/vnd.openxmlformats-officedocument.theme+xml"/>
  <Override PartName="/ppt/theme/theme28.xml" ContentType="application/vnd.openxmlformats-officedocument.theme+xml"/>
  <Override PartName="/ppt/theme/theme2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78" r:id="rId2"/>
    <p:sldMasterId id="2147483769" r:id="rId3"/>
    <p:sldMasterId id="2147483772" r:id="rId4"/>
    <p:sldMasterId id="2147483736" r:id="rId5"/>
    <p:sldMasterId id="2147483740" r:id="rId6"/>
    <p:sldMasterId id="2147483747" r:id="rId7"/>
    <p:sldMasterId id="2147483753" r:id="rId8"/>
    <p:sldMasterId id="2147483792" r:id="rId9"/>
    <p:sldMasterId id="2147483799" r:id="rId10"/>
    <p:sldMasterId id="2147483806" r:id="rId11"/>
    <p:sldMasterId id="2147483822" r:id="rId12"/>
    <p:sldMasterId id="2147483829" r:id="rId13"/>
    <p:sldMasterId id="2147483842" r:id="rId14"/>
    <p:sldMasterId id="2147483845" r:id="rId15"/>
    <p:sldMasterId id="2147483857" r:id="rId16"/>
    <p:sldMasterId id="2147483869" r:id="rId17"/>
    <p:sldMasterId id="2147483881" r:id="rId18"/>
    <p:sldMasterId id="2147483893" r:id="rId19"/>
    <p:sldMasterId id="2147483905" r:id="rId20"/>
    <p:sldMasterId id="2147483918" r:id="rId21"/>
    <p:sldMasterId id="2147483930" r:id="rId22"/>
    <p:sldMasterId id="2147483942" r:id="rId23"/>
    <p:sldMasterId id="2147483966" r:id="rId24"/>
    <p:sldMasterId id="2147483978" r:id="rId25"/>
    <p:sldMasterId id="2147483990" r:id="rId26"/>
    <p:sldMasterId id="2147484002" r:id="rId27"/>
  </p:sldMasterIdLst>
  <p:notesMasterIdLst>
    <p:notesMasterId r:id="rId60"/>
  </p:notesMasterIdLst>
  <p:handoutMasterIdLst>
    <p:handoutMasterId r:id="rId61"/>
  </p:handoutMasterIdLst>
  <p:sldIdLst>
    <p:sldId id="539" r:id="rId28"/>
    <p:sldId id="540" r:id="rId29"/>
    <p:sldId id="543" r:id="rId30"/>
    <p:sldId id="546" r:id="rId31"/>
    <p:sldId id="465" r:id="rId32"/>
    <p:sldId id="466" r:id="rId33"/>
    <p:sldId id="468" r:id="rId34"/>
    <p:sldId id="550" r:id="rId35"/>
    <p:sldId id="551" r:id="rId36"/>
    <p:sldId id="552" r:id="rId37"/>
    <p:sldId id="553" r:id="rId38"/>
    <p:sldId id="554" r:id="rId39"/>
    <p:sldId id="555" r:id="rId40"/>
    <p:sldId id="556" r:id="rId41"/>
    <p:sldId id="557" r:id="rId42"/>
    <p:sldId id="558" r:id="rId43"/>
    <p:sldId id="561" r:id="rId44"/>
    <p:sldId id="568" r:id="rId45"/>
    <p:sldId id="569" r:id="rId46"/>
    <p:sldId id="563" r:id="rId47"/>
    <p:sldId id="564" r:id="rId48"/>
    <p:sldId id="565" r:id="rId49"/>
    <p:sldId id="559" r:id="rId50"/>
    <p:sldId id="523" r:id="rId51"/>
    <p:sldId id="532" r:id="rId52"/>
    <p:sldId id="460" r:id="rId53"/>
    <p:sldId id="533" r:id="rId54"/>
    <p:sldId id="456" r:id="rId55"/>
    <p:sldId id="534" r:id="rId56"/>
    <p:sldId id="566" r:id="rId57"/>
    <p:sldId id="549" r:id="rId58"/>
    <p:sldId id="567" r:id="rId59"/>
  </p:sldIdLst>
  <p:sldSz cx="9144000" cy="5143500" type="screen16x9"/>
  <p:notesSz cx="6858000" cy="9144000"/>
  <p:defaultTextStyle>
    <a:defPPr>
      <a:defRPr lang="en-GB"/>
    </a:defPPr>
    <a:lvl1pPr algn="l" defTabSz="457022" rtl="0" fontAlgn="base">
      <a:spcBef>
        <a:spcPct val="0"/>
      </a:spcBef>
      <a:spcAft>
        <a:spcPct val="0"/>
      </a:spcAft>
      <a:defRPr kern="1200">
        <a:solidFill>
          <a:schemeClr val="tx1"/>
        </a:solidFill>
        <a:latin typeface="Arial" charset="0"/>
        <a:ea typeface="ＭＳ Ｐゴシック" pitchFamily="-65" charset="-128"/>
        <a:cs typeface="+mn-cs"/>
      </a:defRPr>
    </a:lvl1pPr>
    <a:lvl2pPr marL="457022" algn="l" defTabSz="457022" rtl="0" fontAlgn="base">
      <a:spcBef>
        <a:spcPct val="0"/>
      </a:spcBef>
      <a:spcAft>
        <a:spcPct val="0"/>
      </a:spcAft>
      <a:defRPr kern="1200">
        <a:solidFill>
          <a:schemeClr val="tx1"/>
        </a:solidFill>
        <a:latin typeface="Arial" charset="0"/>
        <a:ea typeface="ＭＳ Ｐゴシック" pitchFamily="-65" charset="-128"/>
        <a:cs typeface="+mn-cs"/>
      </a:defRPr>
    </a:lvl2pPr>
    <a:lvl3pPr marL="914063" algn="l" defTabSz="457022" rtl="0" fontAlgn="base">
      <a:spcBef>
        <a:spcPct val="0"/>
      </a:spcBef>
      <a:spcAft>
        <a:spcPct val="0"/>
      </a:spcAft>
      <a:defRPr kern="1200">
        <a:solidFill>
          <a:schemeClr val="tx1"/>
        </a:solidFill>
        <a:latin typeface="Arial" charset="0"/>
        <a:ea typeface="ＭＳ Ｐゴシック" pitchFamily="-65" charset="-128"/>
        <a:cs typeface="+mn-cs"/>
      </a:defRPr>
    </a:lvl3pPr>
    <a:lvl4pPr marL="1371090" algn="l" defTabSz="457022" rtl="0" fontAlgn="base">
      <a:spcBef>
        <a:spcPct val="0"/>
      </a:spcBef>
      <a:spcAft>
        <a:spcPct val="0"/>
      </a:spcAft>
      <a:defRPr kern="1200">
        <a:solidFill>
          <a:schemeClr val="tx1"/>
        </a:solidFill>
        <a:latin typeface="Arial" charset="0"/>
        <a:ea typeface="ＭＳ Ｐゴシック" pitchFamily="-65" charset="-128"/>
        <a:cs typeface="+mn-cs"/>
      </a:defRPr>
    </a:lvl4pPr>
    <a:lvl5pPr marL="1828124" algn="l" defTabSz="457022" rtl="0" fontAlgn="base">
      <a:spcBef>
        <a:spcPct val="0"/>
      </a:spcBef>
      <a:spcAft>
        <a:spcPct val="0"/>
      </a:spcAft>
      <a:defRPr kern="1200">
        <a:solidFill>
          <a:schemeClr val="tx1"/>
        </a:solidFill>
        <a:latin typeface="Arial" charset="0"/>
        <a:ea typeface="ＭＳ Ｐゴシック" pitchFamily="-65" charset="-128"/>
        <a:cs typeface="+mn-cs"/>
      </a:defRPr>
    </a:lvl5pPr>
    <a:lvl6pPr marL="2285145" algn="l" defTabSz="914063" rtl="0" eaLnBrk="1" latinLnBrk="0" hangingPunct="1">
      <a:defRPr kern="1200">
        <a:solidFill>
          <a:schemeClr val="tx1"/>
        </a:solidFill>
        <a:latin typeface="Arial" charset="0"/>
        <a:ea typeface="ＭＳ Ｐゴシック" pitchFamily="-65" charset="-128"/>
        <a:cs typeface="+mn-cs"/>
      </a:defRPr>
    </a:lvl6pPr>
    <a:lvl7pPr marL="2742167" algn="l" defTabSz="914063" rtl="0" eaLnBrk="1" latinLnBrk="0" hangingPunct="1">
      <a:defRPr kern="1200">
        <a:solidFill>
          <a:schemeClr val="tx1"/>
        </a:solidFill>
        <a:latin typeface="Arial" charset="0"/>
        <a:ea typeface="ＭＳ Ｐゴシック" pitchFamily="-65" charset="-128"/>
        <a:cs typeface="+mn-cs"/>
      </a:defRPr>
    </a:lvl7pPr>
    <a:lvl8pPr marL="3199200" algn="l" defTabSz="914063" rtl="0" eaLnBrk="1" latinLnBrk="0" hangingPunct="1">
      <a:defRPr kern="1200">
        <a:solidFill>
          <a:schemeClr val="tx1"/>
        </a:solidFill>
        <a:latin typeface="Arial" charset="0"/>
        <a:ea typeface="ＭＳ Ｐゴシック" pitchFamily="-65" charset="-128"/>
        <a:cs typeface="+mn-cs"/>
      </a:defRPr>
    </a:lvl8pPr>
    <a:lvl9pPr marL="3656228" algn="l" defTabSz="914063" rtl="0" eaLnBrk="1" latinLnBrk="0" hangingPunct="1">
      <a:defRPr kern="1200">
        <a:solidFill>
          <a:schemeClr val="tx1"/>
        </a:solidFill>
        <a:latin typeface="Arial" charset="0"/>
        <a:ea typeface="ＭＳ Ｐゴシック" pitchFamily="-65"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44AFF"/>
    <a:srgbClr val="FF3737"/>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04" autoAdjust="0"/>
    <p:restoredTop sz="58528" autoAdjust="0"/>
  </p:normalViewPr>
  <p:slideViewPr>
    <p:cSldViewPr snapToGrid="0">
      <p:cViewPr varScale="1">
        <p:scale>
          <a:sx n="65" d="100"/>
          <a:sy n="65" d="100"/>
        </p:scale>
        <p:origin x="-2744" y="-112"/>
      </p:cViewPr>
      <p:guideLst>
        <p:guide orient="horz" pos="2160"/>
        <p:guide orient="horz" pos="1620"/>
        <p:guide pos="2880"/>
      </p:guideLst>
    </p:cSldViewPr>
  </p:slideViewPr>
  <p:notesTextViewPr>
    <p:cViewPr>
      <p:scale>
        <a:sx n="1" d="1"/>
        <a:sy n="1" d="1"/>
      </p:scale>
      <p:origin x="0" y="0"/>
    </p:cViewPr>
  </p:notesTextViewPr>
  <p:sorterViewPr>
    <p:cViewPr>
      <p:scale>
        <a:sx n="100" d="100"/>
        <a:sy n="100" d="100"/>
      </p:scale>
      <p:origin x="0" y="1792"/>
    </p:cViewPr>
  </p:sorterViewPr>
  <p:notesViewPr>
    <p:cSldViewPr snapToGrid="0">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23.xml"/><Relationship Id="rId51" Type="http://schemas.openxmlformats.org/officeDocument/2006/relationships/slide" Target="slides/slide24.xml"/><Relationship Id="rId52" Type="http://schemas.openxmlformats.org/officeDocument/2006/relationships/slide" Target="slides/slide25.xml"/><Relationship Id="rId53" Type="http://schemas.openxmlformats.org/officeDocument/2006/relationships/slide" Target="slides/slide26.xml"/><Relationship Id="rId54" Type="http://schemas.openxmlformats.org/officeDocument/2006/relationships/slide" Target="slides/slide27.xml"/><Relationship Id="rId55" Type="http://schemas.openxmlformats.org/officeDocument/2006/relationships/slide" Target="slides/slide28.xml"/><Relationship Id="rId56" Type="http://schemas.openxmlformats.org/officeDocument/2006/relationships/slide" Target="slides/slide29.xml"/><Relationship Id="rId57" Type="http://schemas.openxmlformats.org/officeDocument/2006/relationships/slide" Target="slides/slide30.xml"/><Relationship Id="rId58" Type="http://schemas.openxmlformats.org/officeDocument/2006/relationships/slide" Target="slides/slide31.xml"/><Relationship Id="rId59" Type="http://schemas.openxmlformats.org/officeDocument/2006/relationships/slide" Target="slides/slide32.xml"/><Relationship Id="rId40" Type="http://schemas.openxmlformats.org/officeDocument/2006/relationships/slide" Target="slides/slide13.xml"/><Relationship Id="rId41" Type="http://schemas.openxmlformats.org/officeDocument/2006/relationships/slide" Target="slides/slide14.xml"/><Relationship Id="rId42" Type="http://schemas.openxmlformats.org/officeDocument/2006/relationships/slide" Target="slides/slide15.xml"/><Relationship Id="rId43" Type="http://schemas.openxmlformats.org/officeDocument/2006/relationships/slide" Target="slides/slide16.xml"/><Relationship Id="rId44" Type="http://schemas.openxmlformats.org/officeDocument/2006/relationships/slide" Target="slides/slide17.xml"/><Relationship Id="rId45" Type="http://schemas.openxmlformats.org/officeDocument/2006/relationships/slide" Target="slides/slide18.xml"/><Relationship Id="rId46" Type="http://schemas.openxmlformats.org/officeDocument/2006/relationships/slide" Target="slides/slide19.xml"/><Relationship Id="rId47" Type="http://schemas.openxmlformats.org/officeDocument/2006/relationships/slide" Target="slides/slide20.xml"/><Relationship Id="rId48" Type="http://schemas.openxmlformats.org/officeDocument/2006/relationships/slide" Target="slides/slide21.xml"/><Relationship Id="rId49" Type="http://schemas.openxmlformats.org/officeDocument/2006/relationships/slide" Target="slides/slide2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3.xml"/><Relationship Id="rId31" Type="http://schemas.openxmlformats.org/officeDocument/2006/relationships/slide" Target="slides/slide4.xml"/><Relationship Id="rId32" Type="http://schemas.openxmlformats.org/officeDocument/2006/relationships/slide" Target="slides/slide5.xml"/><Relationship Id="rId33" Type="http://schemas.openxmlformats.org/officeDocument/2006/relationships/slide" Target="slides/slide6.xml"/><Relationship Id="rId34" Type="http://schemas.openxmlformats.org/officeDocument/2006/relationships/slide" Target="slides/slide7.xml"/><Relationship Id="rId35" Type="http://schemas.openxmlformats.org/officeDocument/2006/relationships/slide" Target="slides/slide8.xml"/><Relationship Id="rId36" Type="http://schemas.openxmlformats.org/officeDocument/2006/relationships/slide" Target="slides/slide9.xml"/><Relationship Id="rId37" Type="http://schemas.openxmlformats.org/officeDocument/2006/relationships/slide" Target="slides/slide10.xml"/><Relationship Id="rId38" Type="http://schemas.openxmlformats.org/officeDocument/2006/relationships/slide" Target="slides/slide11.xml"/><Relationship Id="rId39" Type="http://schemas.openxmlformats.org/officeDocument/2006/relationships/slide" Target="slides/slide12.xml"/><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Master" Target="slideMasters/slideMaster22.xml"/><Relationship Id="rId23" Type="http://schemas.openxmlformats.org/officeDocument/2006/relationships/slideMaster" Target="slideMasters/slideMaster23.xml"/><Relationship Id="rId24" Type="http://schemas.openxmlformats.org/officeDocument/2006/relationships/slideMaster" Target="slideMasters/slideMaster24.xml"/><Relationship Id="rId25" Type="http://schemas.openxmlformats.org/officeDocument/2006/relationships/slideMaster" Target="slideMasters/slideMaster25.xml"/><Relationship Id="rId26" Type="http://schemas.openxmlformats.org/officeDocument/2006/relationships/slideMaster" Target="slideMasters/slideMaster26.xml"/><Relationship Id="rId27" Type="http://schemas.openxmlformats.org/officeDocument/2006/relationships/slideMaster" Target="slideMasters/slideMaster27.xml"/><Relationship Id="rId28" Type="http://schemas.openxmlformats.org/officeDocument/2006/relationships/slide" Target="slides/slide1.xml"/><Relationship Id="rId29" Type="http://schemas.openxmlformats.org/officeDocument/2006/relationships/slide" Target="slides/slide2.xml"/><Relationship Id="rId60" Type="http://schemas.openxmlformats.org/officeDocument/2006/relationships/notesMaster" Target="notesMasters/notesMaster1.xml"/><Relationship Id="rId61" Type="http://schemas.openxmlformats.org/officeDocument/2006/relationships/handoutMaster" Target="handoutMasters/handoutMaster1.xml"/><Relationship Id="rId62" Type="http://schemas.openxmlformats.org/officeDocument/2006/relationships/printerSettings" Target="printerSettings/printerSettings1.bin"/><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s>
</file>

<file path=ppt/charts/_rels/chart1.xml.rels><?xml version="1.0" encoding="UTF-8" standalone="yes"?>
<Relationships xmlns="http://schemas.openxmlformats.org/package/2006/relationships"><Relationship Id="rId1" Type="http://schemas.openxmlformats.org/officeDocument/2006/relationships/oleObject" Target="file:///\\SB1VMHOM07\Home$\GallagherKa\My%20Documents\Tobacco%20and%20Alcohol%20SB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Alcohol!$A$4</c:f>
              <c:strCache>
                <c:ptCount val="1"/>
                <c:pt idx="0">
                  <c:v>Ward 4E</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Alcohol!$B$4:$F$4</c:f>
              <c:numCache>
                <c:formatCode>0%</c:formatCode>
                <c:ptCount val="5"/>
                <c:pt idx="1">
                  <c:v>0.75</c:v>
                </c:pt>
                <c:pt idx="2">
                  <c:v>1.0</c:v>
                </c:pt>
                <c:pt idx="3">
                  <c:v>0.666666666666667</c:v>
                </c:pt>
                <c:pt idx="4">
                  <c:v>1.0</c:v>
                </c:pt>
              </c:numCache>
            </c:numRef>
          </c:val>
          <c:smooth val="0"/>
        </c:ser>
        <c:ser>
          <c:idx val="1"/>
          <c:order val="1"/>
          <c:tx>
            <c:strRef>
              <c:f>Alcohol!$A$5</c:f>
              <c:strCache>
                <c:ptCount val="1"/>
                <c:pt idx="0">
                  <c:v>Ward 4D</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Alcohol!$B$5:$F$5</c:f>
              <c:numCache>
                <c:formatCode>0%</c:formatCode>
                <c:ptCount val="5"/>
                <c:pt idx="0">
                  <c:v>0.5</c:v>
                </c:pt>
                <c:pt idx="1">
                  <c:v>0.6</c:v>
                </c:pt>
                <c:pt idx="2">
                  <c:v>0.882352941176471</c:v>
                </c:pt>
                <c:pt idx="3">
                  <c:v>0.666666666666667</c:v>
                </c:pt>
                <c:pt idx="4">
                  <c:v>0.769230769230769</c:v>
                </c:pt>
              </c:numCache>
            </c:numRef>
          </c:val>
          <c:smooth val="0"/>
        </c:ser>
        <c:ser>
          <c:idx val="2"/>
          <c:order val="2"/>
          <c:tx>
            <c:strRef>
              <c:f>Alcohol!$A$6</c:f>
              <c:strCache>
                <c:ptCount val="1"/>
                <c:pt idx="0">
                  <c:v>Ward 3A</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Alcohol!$B$6:$F$6</c:f>
            </c:numRef>
          </c:val>
          <c:smooth val="0"/>
        </c:ser>
        <c:ser>
          <c:idx val="3"/>
          <c:order val="3"/>
          <c:tx>
            <c:strRef>
              <c:f>Alcohol!$A$7</c:f>
              <c:strCache>
                <c:ptCount val="1"/>
                <c:pt idx="0">
                  <c:v>Ward 4C</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Alcohol!$B$7:$F$7</c:f>
              <c:numCache>
                <c:formatCode>0%</c:formatCode>
                <c:ptCount val="5"/>
                <c:pt idx="0">
                  <c:v>0.0909090909090909</c:v>
                </c:pt>
                <c:pt idx="1">
                  <c:v>0.0833333333333333</c:v>
                </c:pt>
                <c:pt idx="2">
                  <c:v>0.625</c:v>
                </c:pt>
                <c:pt idx="3">
                  <c:v>0.434782608695652</c:v>
                </c:pt>
                <c:pt idx="4">
                  <c:v>0.558139534883721</c:v>
                </c:pt>
              </c:numCache>
            </c:numRef>
          </c:val>
          <c:smooth val="0"/>
        </c:ser>
        <c:ser>
          <c:idx val="4"/>
          <c:order val="4"/>
          <c:tx>
            <c:strRef>
              <c:f>Alcohol!$A$8</c:f>
              <c:strCache>
                <c:ptCount val="1"/>
                <c:pt idx="0">
                  <c:v>Ward 5D</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Alcohol!$B$8:$F$8</c:f>
            </c:numRef>
          </c:val>
          <c:smooth val="0"/>
        </c:ser>
        <c:ser>
          <c:idx val="5"/>
          <c:order val="5"/>
          <c:tx>
            <c:strRef>
              <c:f>Alcohol!$A$9</c:f>
              <c:strCache>
                <c:ptCount val="1"/>
                <c:pt idx="0">
                  <c:v>Ward 5B</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Alcohol!$B$9:$F$9</c:f>
            </c:numRef>
          </c:val>
          <c:smooth val="0"/>
        </c:ser>
        <c:ser>
          <c:idx val="6"/>
          <c:order val="6"/>
          <c:tx>
            <c:strRef>
              <c:f>Alcohol!$A$10</c:f>
              <c:strCache>
                <c:ptCount val="1"/>
                <c:pt idx="0">
                  <c:v>Ward 5A</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Alcohol!$B$10:$F$10</c:f>
            </c:numRef>
          </c:val>
          <c:smooth val="0"/>
        </c:ser>
        <c:ser>
          <c:idx val="7"/>
          <c:order val="7"/>
          <c:tx>
            <c:strRef>
              <c:f>Alcohol!$A$11</c:f>
              <c:strCache>
                <c:ptCount val="1"/>
                <c:pt idx="0">
                  <c:v>Ward 6D</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Alcohol!$B$11:$F$11</c:f>
            </c:numRef>
          </c:val>
          <c:smooth val="0"/>
        </c:ser>
        <c:ser>
          <c:idx val="8"/>
          <c:order val="8"/>
          <c:tx>
            <c:strRef>
              <c:f>Alcohol!$A$12</c:f>
              <c:strCache>
                <c:ptCount val="1"/>
                <c:pt idx="0">
                  <c:v>Ward 4A</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Alcohol!$B$12:$F$12</c:f>
              <c:numCache>
                <c:formatCode>0%</c:formatCode>
                <c:ptCount val="5"/>
                <c:pt idx="0">
                  <c:v>0.0</c:v>
                </c:pt>
                <c:pt idx="1">
                  <c:v>0.0</c:v>
                </c:pt>
                <c:pt idx="2">
                  <c:v>0.256410256410256</c:v>
                </c:pt>
                <c:pt idx="3">
                  <c:v>0.368421052631579</c:v>
                </c:pt>
                <c:pt idx="4">
                  <c:v>0.382978723404255</c:v>
                </c:pt>
              </c:numCache>
            </c:numRef>
          </c:val>
          <c:smooth val="0"/>
        </c:ser>
        <c:ser>
          <c:idx val="9"/>
          <c:order val="9"/>
          <c:tx>
            <c:strRef>
              <c:f>Alcohol!$A$13</c:f>
              <c:strCache>
                <c:ptCount val="1"/>
                <c:pt idx="0">
                  <c:v>ALL WARDs</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Alcohol!$B$13:$F$13</c:f>
            </c:numRef>
          </c:val>
          <c:smooth val="0"/>
        </c:ser>
        <c:ser>
          <c:idx val="10"/>
          <c:order val="10"/>
          <c:tx>
            <c:strRef>
              <c:f>Alcohol!$A$14</c:f>
              <c:strCache>
                <c:ptCount val="1"/>
                <c:pt idx="0">
                  <c:v>Ward 5C</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Alcohol!$B$14:$F$14</c:f>
            </c:numRef>
          </c:val>
          <c:smooth val="0"/>
        </c:ser>
        <c:ser>
          <c:idx val="11"/>
          <c:order val="11"/>
          <c:tx>
            <c:strRef>
              <c:f>Alcohol!$A$15</c:f>
              <c:strCache>
                <c:ptCount val="1"/>
                <c:pt idx="0">
                  <c:v>Ward 4B</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Alcohol!$B$15:$F$15</c:f>
              <c:numCache>
                <c:formatCode>0%</c:formatCode>
                <c:ptCount val="5"/>
                <c:pt idx="0">
                  <c:v>0.0</c:v>
                </c:pt>
                <c:pt idx="1">
                  <c:v>0.0</c:v>
                </c:pt>
                <c:pt idx="2">
                  <c:v>0.225806451612903</c:v>
                </c:pt>
                <c:pt idx="3">
                  <c:v>0.321428571428572</c:v>
                </c:pt>
                <c:pt idx="4">
                  <c:v>0.277777777777778</c:v>
                </c:pt>
              </c:numCache>
            </c:numRef>
          </c:val>
          <c:smooth val="0"/>
        </c:ser>
        <c:ser>
          <c:idx val="12"/>
          <c:order val="12"/>
          <c:tx>
            <c:strRef>
              <c:f>Alcohol!$A$16</c:f>
              <c:strCache>
                <c:ptCount val="1"/>
                <c:pt idx="0">
                  <c:v>Ward 3D</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Alcohol!$B$16:$F$16</c:f>
            </c:numRef>
          </c:val>
          <c:smooth val="0"/>
        </c:ser>
        <c:ser>
          <c:idx val="13"/>
          <c:order val="13"/>
          <c:tx>
            <c:strRef>
              <c:f>Alcohol!$A$17</c:f>
              <c:strCache>
                <c:ptCount val="1"/>
                <c:pt idx="0">
                  <c:v>Ward 3C</c:v>
                </c:pt>
              </c:strCache>
            </c:strRef>
          </c:tx>
          <c:marker>
            <c:symbol val="none"/>
          </c:marker>
          <c:cat>
            <c:strRef>
              <c:f>Alcohol!$B$3:$F$3</c:f>
              <c:strCache>
                <c:ptCount val="5"/>
                <c:pt idx="0">
                  <c:v>24.12.18</c:v>
                </c:pt>
                <c:pt idx="1">
                  <c:v>31.12.18</c:v>
                </c:pt>
                <c:pt idx="2">
                  <c:v>07.01.19</c:v>
                </c:pt>
                <c:pt idx="3">
                  <c:v>14.01.19</c:v>
                </c:pt>
                <c:pt idx="4">
                  <c:v>21.01.19</c:v>
                </c:pt>
              </c:strCache>
            </c:strRef>
          </c:cat>
          <c:val>
            <c:numRef>
              <c:f>Alcohol!$B$17:$F$17</c:f>
            </c:numRef>
          </c:val>
          <c:smooth val="0"/>
        </c:ser>
        <c:ser>
          <c:idx val="14"/>
          <c:order val="14"/>
          <c:tx>
            <c:strRef>
              <c:f>Alcohol!$A$18</c:f>
              <c:strCache>
                <c:ptCount val="1"/>
              </c:strCache>
            </c:strRef>
          </c:tx>
          <c:marker>
            <c:symbol val="none"/>
          </c:marker>
          <c:cat>
            <c:strRef>
              <c:f>Alcohol!$B$3:$F$3</c:f>
              <c:strCache>
                <c:ptCount val="5"/>
                <c:pt idx="0">
                  <c:v>24.12.18</c:v>
                </c:pt>
                <c:pt idx="1">
                  <c:v>31.12.18</c:v>
                </c:pt>
                <c:pt idx="2">
                  <c:v>07.01.19</c:v>
                </c:pt>
                <c:pt idx="3">
                  <c:v>14.01.19</c:v>
                </c:pt>
                <c:pt idx="4">
                  <c:v>21.01.19</c:v>
                </c:pt>
              </c:strCache>
            </c:strRef>
          </c:cat>
          <c:val>
            <c:numRef>
              <c:f>Alcohol!$B$18:$F$18</c:f>
            </c:numRef>
          </c:val>
          <c:smooth val="0"/>
        </c:ser>
        <c:ser>
          <c:idx val="15"/>
          <c:order val="15"/>
          <c:tx>
            <c:strRef>
              <c:f>Alcohol!$A$19</c:f>
              <c:strCache>
                <c:ptCount val="1"/>
              </c:strCache>
            </c:strRef>
          </c:tx>
          <c:marker>
            <c:symbol val="none"/>
          </c:marker>
          <c:cat>
            <c:strRef>
              <c:f>Alcohol!$B$3:$F$3</c:f>
              <c:strCache>
                <c:ptCount val="5"/>
                <c:pt idx="0">
                  <c:v>24.12.18</c:v>
                </c:pt>
                <c:pt idx="1">
                  <c:v>31.12.18</c:v>
                </c:pt>
                <c:pt idx="2">
                  <c:v>07.01.19</c:v>
                </c:pt>
                <c:pt idx="3">
                  <c:v>14.01.19</c:v>
                </c:pt>
                <c:pt idx="4">
                  <c:v>21.01.19</c:v>
                </c:pt>
              </c:strCache>
            </c:strRef>
          </c:cat>
          <c:val>
            <c:numRef>
              <c:f>Alcohol!$B$19:$F$19</c:f>
            </c:numRef>
          </c:val>
          <c:smooth val="0"/>
        </c:ser>
        <c:ser>
          <c:idx val="16"/>
          <c:order val="16"/>
          <c:tx>
            <c:strRef>
              <c:f>Alcohol!$A$20</c:f>
              <c:strCache>
                <c:ptCount val="1"/>
              </c:strCache>
            </c:strRef>
          </c:tx>
          <c:marker>
            <c:symbol val="none"/>
          </c:marker>
          <c:cat>
            <c:strRef>
              <c:f>Alcohol!$B$3:$F$3</c:f>
              <c:strCache>
                <c:ptCount val="5"/>
                <c:pt idx="0">
                  <c:v>24.12.18</c:v>
                </c:pt>
                <c:pt idx="1">
                  <c:v>31.12.18</c:v>
                </c:pt>
                <c:pt idx="2">
                  <c:v>07.01.19</c:v>
                </c:pt>
                <c:pt idx="3">
                  <c:v>14.01.19</c:v>
                </c:pt>
                <c:pt idx="4">
                  <c:v>21.01.19</c:v>
                </c:pt>
              </c:strCache>
            </c:strRef>
          </c:cat>
          <c:val>
            <c:numRef>
              <c:f>Alcohol!$B$20:$F$20</c:f>
            </c:numRef>
          </c:val>
          <c:smooth val="0"/>
        </c:ser>
        <c:ser>
          <c:idx val="17"/>
          <c:order val="17"/>
          <c:tx>
            <c:strRef>
              <c:f>Alcohol!$A$21</c:f>
              <c:strCache>
                <c:ptCount val="1"/>
              </c:strCache>
            </c:strRef>
          </c:tx>
          <c:marker>
            <c:symbol val="none"/>
          </c:marker>
          <c:cat>
            <c:strRef>
              <c:f>Alcohol!$B$3:$F$3</c:f>
              <c:strCache>
                <c:ptCount val="5"/>
                <c:pt idx="0">
                  <c:v>24.12.18</c:v>
                </c:pt>
                <c:pt idx="1">
                  <c:v>31.12.18</c:v>
                </c:pt>
                <c:pt idx="2">
                  <c:v>07.01.19</c:v>
                </c:pt>
                <c:pt idx="3">
                  <c:v>14.01.19</c:v>
                </c:pt>
                <c:pt idx="4">
                  <c:v>21.01.19</c:v>
                </c:pt>
              </c:strCache>
            </c:strRef>
          </c:cat>
          <c:val>
            <c:numRef>
              <c:f>Alcohol!$B$21:$F$21</c:f>
            </c:numRef>
          </c:val>
          <c:smooth val="0"/>
        </c:ser>
        <c:ser>
          <c:idx val="18"/>
          <c:order val="18"/>
          <c:tx>
            <c:strRef>
              <c:f>Alcohol!$A$22</c:f>
              <c:strCache>
                <c:ptCount val="1"/>
              </c:strCache>
            </c:strRef>
          </c:tx>
          <c:marker>
            <c:symbol val="none"/>
          </c:marker>
          <c:cat>
            <c:strRef>
              <c:f>Alcohol!$B$3:$F$3</c:f>
              <c:strCache>
                <c:ptCount val="5"/>
                <c:pt idx="0">
                  <c:v>24.12.18</c:v>
                </c:pt>
                <c:pt idx="1">
                  <c:v>31.12.18</c:v>
                </c:pt>
                <c:pt idx="2">
                  <c:v>07.01.19</c:v>
                </c:pt>
                <c:pt idx="3">
                  <c:v>14.01.19</c:v>
                </c:pt>
                <c:pt idx="4">
                  <c:v>21.01.19</c:v>
                </c:pt>
              </c:strCache>
            </c:strRef>
          </c:cat>
          <c:val>
            <c:numRef>
              <c:f>Alcohol!$B$22:$F$22</c:f>
            </c:numRef>
          </c:val>
          <c:smooth val="0"/>
        </c:ser>
        <c:ser>
          <c:idx val="19"/>
          <c:order val="19"/>
          <c:tx>
            <c:strRef>
              <c:f>Alcohol!$A$23</c:f>
              <c:strCache>
                <c:ptCount val="1"/>
              </c:strCache>
            </c:strRef>
          </c:tx>
          <c:marker>
            <c:symbol val="none"/>
          </c:marker>
          <c:cat>
            <c:strRef>
              <c:f>Alcohol!$B$3:$F$3</c:f>
              <c:strCache>
                <c:ptCount val="5"/>
                <c:pt idx="0">
                  <c:v>24.12.18</c:v>
                </c:pt>
                <c:pt idx="1">
                  <c:v>31.12.18</c:v>
                </c:pt>
                <c:pt idx="2">
                  <c:v>07.01.19</c:v>
                </c:pt>
                <c:pt idx="3">
                  <c:v>14.01.19</c:v>
                </c:pt>
                <c:pt idx="4">
                  <c:v>21.01.19</c:v>
                </c:pt>
              </c:strCache>
            </c:strRef>
          </c:cat>
          <c:val>
            <c:numRef>
              <c:f>Alcohol!$B$23:$F$23</c:f>
            </c:numRef>
          </c:val>
          <c:smooth val="0"/>
        </c:ser>
        <c:ser>
          <c:idx val="20"/>
          <c:order val="20"/>
          <c:tx>
            <c:strRef>
              <c:f>Alcohol!$A$24</c:f>
              <c:strCache>
                <c:ptCount val="1"/>
              </c:strCache>
            </c:strRef>
          </c:tx>
          <c:marker>
            <c:symbol val="none"/>
          </c:marker>
          <c:cat>
            <c:strRef>
              <c:f>Alcohol!$B$3:$F$3</c:f>
              <c:strCache>
                <c:ptCount val="5"/>
                <c:pt idx="0">
                  <c:v>24.12.18</c:v>
                </c:pt>
                <c:pt idx="1">
                  <c:v>31.12.18</c:v>
                </c:pt>
                <c:pt idx="2">
                  <c:v>07.01.19</c:v>
                </c:pt>
                <c:pt idx="3">
                  <c:v>14.01.19</c:v>
                </c:pt>
                <c:pt idx="4">
                  <c:v>21.01.19</c:v>
                </c:pt>
              </c:strCache>
            </c:strRef>
          </c:cat>
          <c:val>
            <c:numRef>
              <c:f>Alcohol!$B$24:$F$24</c:f>
            </c:numRef>
          </c:val>
          <c:smooth val="0"/>
        </c:ser>
        <c:ser>
          <c:idx val="21"/>
          <c:order val="21"/>
          <c:tx>
            <c:strRef>
              <c:f>Alcohol!$A$25</c:f>
              <c:strCache>
                <c:ptCount val="1"/>
              </c:strCache>
            </c:strRef>
          </c:tx>
          <c:marker>
            <c:symbol val="none"/>
          </c:marker>
          <c:cat>
            <c:strRef>
              <c:f>Alcohol!$B$3:$F$3</c:f>
              <c:strCache>
                <c:ptCount val="5"/>
                <c:pt idx="0">
                  <c:v>24.12.18</c:v>
                </c:pt>
                <c:pt idx="1">
                  <c:v>31.12.18</c:v>
                </c:pt>
                <c:pt idx="2">
                  <c:v>07.01.19</c:v>
                </c:pt>
                <c:pt idx="3">
                  <c:v>14.01.19</c:v>
                </c:pt>
                <c:pt idx="4">
                  <c:v>21.01.19</c:v>
                </c:pt>
              </c:strCache>
            </c:strRef>
          </c:cat>
          <c:val>
            <c:numRef>
              <c:f>Alcohol!$B$25:$F$25</c:f>
            </c:numRef>
          </c:val>
          <c:smooth val="0"/>
        </c:ser>
        <c:ser>
          <c:idx val="22"/>
          <c:order val="22"/>
          <c:tx>
            <c:strRef>
              <c:f>Alcohol!$A$26</c:f>
              <c:strCache>
                <c:ptCount val="1"/>
              </c:strCache>
            </c:strRef>
          </c:tx>
          <c:marker>
            <c:symbol val="none"/>
          </c:marker>
          <c:cat>
            <c:strRef>
              <c:f>Alcohol!$B$3:$F$3</c:f>
              <c:strCache>
                <c:ptCount val="5"/>
                <c:pt idx="0">
                  <c:v>24.12.18</c:v>
                </c:pt>
                <c:pt idx="1">
                  <c:v>31.12.18</c:v>
                </c:pt>
                <c:pt idx="2">
                  <c:v>07.01.19</c:v>
                </c:pt>
                <c:pt idx="3">
                  <c:v>14.01.19</c:v>
                </c:pt>
                <c:pt idx="4">
                  <c:v>21.01.19</c:v>
                </c:pt>
              </c:strCache>
            </c:strRef>
          </c:cat>
          <c:val>
            <c:numRef>
              <c:f>Alcohol!$B$26:$F$26</c:f>
            </c:numRef>
          </c:val>
          <c:smooth val="0"/>
        </c:ser>
        <c:dLbls>
          <c:showLegendKey val="0"/>
          <c:showVal val="0"/>
          <c:showCatName val="0"/>
          <c:showSerName val="0"/>
          <c:showPercent val="0"/>
          <c:showBubbleSize val="0"/>
        </c:dLbls>
        <c:marker val="1"/>
        <c:smooth val="0"/>
        <c:axId val="-2119099000"/>
        <c:axId val="-2118541784"/>
      </c:lineChart>
      <c:catAx>
        <c:axId val="-2119099000"/>
        <c:scaling>
          <c:orientation val="minMax"/>
        </c:scaling>
        <c:delete val="0"/>
        <c:axPos val="b"/>
        <c:numFmt formatCode="General" sourceLinked="0"/>
        <c:majorTickMark val="out"/>
        <c:minorTickMark val="none"/>
        <c:tickLblPos val="nextTo"/>
        <c:crossAx val="-2118541784"/>
        <c:crosses val="autoZero"/>
        <c:auto val="1"/>
        <c:lblAlgn val="ctr"/>
        <c:lblOffset val="100"/>
        <c:noMultiLvlLbl val="0"/>
      </c:catAx>
      <c:valAx>
        <c:axId val="-2118541784"/>
        <c:scaling>
          <c:orientation val="minMax"/>
        </c:scaling>
        <c:delete val="0"/>
        <c:axPos val="l"/>
        <c:majorGridlines/>
        <c:numFmt formatCode="0%" sourceLinked="1"/>
        <c:majorTickMark val="out"/>
        <c:minorTickMark val="none"/>
        <c:tickLblPos val="nextTo"/>
        <c:crossAx val="-2119099000"/>
        <c:crosses val="autoZero"/>
        <c:crossBetween val="between"/>
      </c:valAx>
    </c:plotArea>
    <c:legend>
      <c:legendPos val="r"/>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65" charset="0"/>
              </a:defRPr>
            </a:lvl1pPr>
          </a:lstStyle>
          <a:p>
            <a:pPr>
              <a:defRPr/>
            </a:pPr>
            <a:fld id="{6F99BFD2-E357-471B-8AC3-8FAFF52C7226}" type="datetime1">
              <a:rPr lang="en-GB"/>
              <a:pPr>
                <a:defRPr/>
              </a:pPr>
              <a:t>04/04/19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65" charset="0"/>
              </a:defRPr>
            </a:lvl1pPr>
          </a:lstStyle>
          <a:p>
            <a:pPr>
              <a:defRPr/>
            </a:pPr>
            <a:fld id="{B77F9359-9406-4D21-924E-992B6663CD41}" type="slidenum">
              <a:rPr lang="en-GB"/>
              <a:pPr>
                <a:defRPr/>
              </a:pPr>
              <a:t>‹#›</a:t>
            </a:fld>
            <a:endParaRPr lang="en-GB"/>
          </a:p>
        </p:txBody>
      </p:sp>
    </p:spTree>
    <p:extLst>
      <p:ext uri="{BB962C8B-B14F-4D97-AF65-F5344CB8AC3E}">
        <p14:creationId xmlns:p14="http://schemas.microsoft.com/office/powerpoint/2010/main" val="2431043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65" charset="0"/>
              </a:defRPr>
            </a:lvl1pPr>
          </a:lstStyle>
          <a:p>
            <a:pPr>
              <a:defRPr/>
            </a:pPr>
            <a:fld id="{34E29B20-FC73-4630-91A3-FD43BB0B2560}" type="datetime1">
              <a:rPr lang="en-GB"/>
              <a:pPr>
                <a:defRPr/>
              </a:pPr>
              <a:t>04/04/19</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65" charset="0"/>
              </a:defRPr>
            </a:lvl1pPr>
          </a:lstStyle>
          <a:p>
            <a:pPr>
              <a:defRPr/>
            </a:pPr>
            <a:fld id="{848A81FB-957B-48BF-BEB6-86426F8B0808}" type="slidenum">
              <a:rPr lang="en-GB"/>
              <a:pPr>
                <a:defRPr/>
              </a:pPr>
              <a:t>‹#›</a:t>
            </a:fld>
            <a:endParaRPr lang="en-GB"/>
          </a:p>
        </p:txBody>
      </p:sp>
    </p:spTree>
    <p:extLst>
      <p:ext uri="{BB962C8B-B14F-4D97-AF65-F5344CB8AC3E}">
        <p14:creationId xmlns:p14="http://schemas.microsoft.com/office/powerpoint/2010/main" val="1920776524"/>
      </p:ext>
    </p:extLst>
  </p:cSld>
  <p:clrMap bg1="lt1" tx1="dk1" bg2="lt2" tx2="dk2" accent1="accent1" accent2="accent2" accent3="accent3" accent4="accent4" accent5="accent5" accent6="accent6" hlink="hlink" folHlink="folHlink"/>
  <p:notesStyle>
    <a:lvl1pPr algn="l" defTabSz="457022" rtl="0" eaLnBrk="0" fontAlgn="base" hangingPunct="0">
      <a:spcBef>
        <a:spcPct val="30000"/>
      </a:spcBef>
      <a:spcAft>
        <a:spcPct val="0"/>
      </a:spcAft>
      <a:defRPr sz="1200" kern="1200">
        <a:solidFill>
          <a:schemeClr val="tx1"/>
        </a:solidFill>
        <a:latin typeface="+mn-lt"/>
        <a:ea typeface="ＭＳ Ｐゴシック" pitchFamily="-65" charset="-128"/>
        <a:cs typeface="+mn-cs"/>
      </a:defRPr>
    </a:lvl1pPr>
    <a:lvl2pPr marL="457022" algn="l" defTabSz="457022"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063" algn="l" defTabSz="457022"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090" algn="l" defTabSz="457022"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124" algn="l" defTabSz="457022"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5145" algn="l" defTabSz="457022" rtl="0" eaLnBrk="1" latinLnBrk="0" hangingPunct="1">
      <a:defRPr sz="1200" kern="1200">
        <a:solidFill>
          <a:schemeClr val="tx1"/>
        </a:solidFill>
        <a:latin typeface="+mn-lt"/>
        <a:ea typeface="+mn-ea"/>
        <a:cs typeface="+mn-cs"/>
      </a:defRPr>
    </a:lvl6pPr>
    <a:lvl7pPr marL="2742167" algn="l" defTabSz="457022" rtl="0" eaLnBrk="1" latinLnBrk="0" hangingPunct="1">
      <a:defRPr sz="1200" kern="1200">
        <a:solidFill>
          <a:schemeClr val="tx1"/>
        </a:solidFill>
        <a:latin typeface="+mn-lt"/>
        <a:ea typeface="+mn-ea"/>
        <a:cs typeface="+mn-cs"/>
      </a:defRPr>
    </a:lvl7pPr>
    <a:lvl8pPr marL="3199200" algn="l" defTabSz="457022" rtl="0" eaLnBrk="1" latinLnBrk="0" hangingPunct="1">
      <a:defRPr sz="1200" kern="1200">
        <a:solidFill>
          <a:schemeClr val="tx1"/>
        </a:solidFill>
        <a:latin typeface="+mn-lt"/>
        <a:ea typeface="+mn-ea"/>
        <a:cs typeface="+mn-cs"/>
      </a:defRPr>
    </a:lvl8pPr>
    <a:lvl9pPr marL="3656228" algn="l" defTabSz="45702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dirty="0"/>
          </a:p>
        </p:txBody>
      </p:sp>
    </p:spTree>
    <p:extLst>
      <p:ext uri="{BB962C8B-B14F-4D97-AF65-F5344CB8AC3E}">
        <p14:creationId xmlns:p14="http://schemas.microsoft.com/office/powerpoint/2010/main" val="3119884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48A81FB-957B-48BF-BEB6-86426F8B0808}" type="slidenum">
              <a:rPr lang="en-GB" smtClean="0"/>
              <a:pPr>
                <a:defRPr/>
              </a:pPr>
              <a:t>5</a:t>
            </a:fld>
            <a:endParaRPr lang="en-GB"/>
          </a:p>
        </p:txBody>
      </p:sp>
    </p:spTree>
    <p:extLst>
      <p:ext uri="{BB962C8B-B14F-4D97-AF65-F5344CB8AC3E}">
        <p14:creationId xmlns:p14="http://schemas.microsoft.com/office/powerpoint/2010/main" val="2493077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A bespoke </a:t>
            </a:r>
            <a:r>
              <a:rPr lang="en-GB" dirty="0" err="1" smtClean="0"/>
              <a:t>PowerForm</a:t>
            </a:r>
            <a:r>
              <a:rPr lang="en-GB" dirty="0" smtClean="0"/>
              <a:t> was </a:t>
            </a:r>
            <a:r>
              <a:rPr lang="en-GB" baseline="0" dirty="0" smtClean="0"/>
              <a:t>built to record detail about smoking status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M</a:t>
            </a:r>
            <a:r>
              <a:rPr lang="en-GB" sz="1200" kern="1200" dirty="0" smtClean="0">
                <a:solidFill>
                  <a:schemeClr val="tx1"/>
                </a:solidFill>
                <a:effectLst/>
                <a:latin typeface="+mn-lt"/>
                <a:ea typeface="ＭＳ Ｐゴシック" pitchFamily="-65" charset="-128"/>
                <a:cs typeface="+mn-cs"/>
              </a:rPr>
              <a:t>aking smoking status easier to record </a:t>
            </a:r>
            <a:r>
              <a:rPr lang="en-GB" sz="1200" kern="1200" baseline="0" dirty="0" smtClean="0">
                <a:solidFill>
                  <a:schemeClr val="tx1"/>
                </a:solidFill>
                <a:effectLst/>
                <a:latin typeface="+mn-lt"/>
                <a:ea typeface="ＭＳ Ｐゴシック" pitchFamily="-65" charset="-128"/>
                <a:cs typeface="+mn-cs"/>
              </a:rPr>
              <a:t>was the main aim.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baseline="0" dirty="0" smtClean="0">
                <a:solidFill>
                  <a:schemeClr val="tx1"/>
                </a:solidFill>
                <a:effectLst/>
                <a:latin typeface="+mn-lt"/>
                <a:ea typeface="ＭＳ Ｐゴシック" pitchFamily="-65" charset="-128"/>
                <a:cs typeface="+mn-cs"/>
              </a:rPr>
              <a:t>We also included chewing tobacco as a smoking status which is of particular relevance to our local population at Barts Health.</a:t>
            </a:r>
            <a:endParaRPr lang="en-GB" dirty="0" smtClean="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Junior doctors are responsible for screening and advising patients about tobacco as part of the clerking process (routine clinical care).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Training was provided to junior doctors so they know how to access the </a:t>
            </a:r>
            <a:r>
              <a:rPr lang="en-GB" baseline="0" dirty="0" err="1" smtClean="0"/>
              <a:t>Powerform</a:t>
            </a:r>
            <a:r>
              <a:rPr lang="en-GB" baseline="0" dirty="0" smtClean="0"/>
              <a:t> and the importance of documenting correctly. It is also easy to use and generates automatic referrals to stop smoking services which saves time for them!</a:t>
            </a:r>
          </a:p>
          <a:p>
            <a:pPr marL="171450" indent="-171450">
              <a:buFont typeface="Arial" panose="020B0604020202020204" pitchFamily="34" charset="0"/>
              <a:buChar char="•"/>
            </a:pPr>
            <a:r>
              <a:rPr lang="en-GB" b="1" dirty="0" smtClean="0"/>
              <a:t>Additional feature of the </a:t>
            </a:r>
            <a:r>
              <a:rPr lang="en-GB" b="1" dirty="0" err="1" smtClean="0"/>
              <a:t>PowerForm</a:t>
            </a:r>
            <a:r>
              <a:rPr lang="en-GB" b="1" baseline="0" dirty="0" smtClean="0"/>
              <a:t> is that it has been designed to add the smoking status that is selected to the patient’s problem list, as a SNOMED term.</a:t>
            </a:r>
          </a:p>
        </p:txBody>
      </p:sp>
      <p:sp>
        <p:nvSpPr>
          <p:cNvPr id="4" name="Slide Number Placeholder 3"/>
          <p:cNvSpPr>
            <a:spLocks noGrp="1"/>
          </p:cNvSpPr>
          <p:nvPr>
            <p:ph type="sldNum" sz="quarter" idx="10"/>
          </p:nvPr>
        </p:nvSpPr>
        <p:spPr/>
        <p:txBody>
          <a:bodyPr/>
          <a:lstStyle/>
          <a:p>
            <a:pPr>
              <a:defRPr/>
            </a:pPr>
            <a:fld id="{848A81FB-957B-48BF-BEB6-86426F8B0808}" type="slidenum">
              <a:rPr lang="en-GB">
                <a:solidFill>
                  <a:prstClr val="black"/>
                </a:solidFill>
              </a:rPr>
              <a:pPr>
                <a:defRPr/>
              </a:pPr>
              <a:t>18</a:t>
            </a:fld>
            <a:endParaRPr lang="en-GB">
              <a:solidFill>
                <a:prstClr val="black"/>
              </a:solidFill>
            </a:endParaRPr>
          </a:p>
        </p:txBody>
      </p:sp>
    </p:spTree>
    <p:extLst>
      <p:ext uri="{BB962C8B-B14F-4D97-AF65-F5344CB8AC3E}">
        <p14:creationId xmlns:p14="http://schemas.microsoft.com/office/powerpoint/2010/main" val="2983824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Using</a:t>
            </a:r>
            <a:r>
              <a:rPr lang="en-GB" baseline="0" dirty="0" smtClean="0"/>
              <a:t> the </a:t>
            </a:r>
            <a:r>
              <a:rPr lang="en-GB" baseline="0" dirty="0" err="1" smtClean="0"/>
              <a:t>Powerform</a:t>
            </a:r>
            <a:r>
              <a:rPr lang="en-GB" baseline="0" dirty="0" smtClean="0"/>
              <a:t> a report was put together using </a:t>
            </a:r>
            <a:r>
              <a:rPr lang="en-GB" baseline="0" dirty="0" err="1" smtClean="0"/>
              <a:t>PowerInsight</a:t>
            </a:r>
            <a:r>
              <a:rPr lang="en-GB" baseline="0" dirty="0" smtClean="0"/>
              <a:t> which details which patients have and have not been screened for tobacco. This can be filtered by s</a:t>
            </a:r>
            <a:r>
              <a:rPr lang="en-GB" dirty="0" smtClean="0"/>
              <a:t>ite, speciality, ward  and consultant.</a:t>
            </a:r>
            <a:r>
              <a:rPr lang="en-GB" baseline="0" dirty="0" smtClean="0"/>
              <a:t> It </a:t>
            </a:r>
            <a:r>
              <a:rPr lang="en-GB" dirty="0" smtClean="0"/>
              <a:t>includes admission dates</a:t>
            </a:r>
            <a:r>
              <a:rPr lang="en-GB" baseline="0" dirty="0" smtClean="0"/>
              <a:t> and</a:t>
            </a:r>
            <a:r>
              <a:rPr lang="en-GB" dirty="0" smtClean="0"/>
              <a:t> length of stay. The data includes all hospital inpatient admissions.</a:t>
            </a:r>
          </a:p>
          <a:p>
            <a:pPr marL="171450" indent="-171450">
              <a:buFont typeface="Arial" panose="020B0604020202020204" pitchFamily="34" charset="0"/>
              <a:buChar char="•"/>
            </a:pPr>
            <a:r>
              <a:rPr lang="en-GB" dirty="0" smtClean="0"/>
              <a:t>If a </a:t>
            </a:r>
            <a:r>
              <a:rPr lang="en-GB" dirty="0" err="1" smtClean="0"/>
              <a:t>Powerform</a:t>
            </a:r>
            <a:r>
              <a:rPr lang="en-GB" dirty="0" smtClean="0"/>
              <a:t> was completed the data shows when it was completed, the patients smoking status (including if</a:t>
            </a:r>
            <a:r>
              <a:rPr lang="en-GB" baseline="0" dirty="0" smtClean="0"/>
              <a:t> they use chewing tobacco)</a:t>
            </a:r>
            <a:r>
              <a:rPr lang="en-GB" dirty="0" smtClean="0"/>
              <a:t>, nicotine dependence levels, if brief advice was given, if nicotine replacement therapy was offered, what nicotine replacement therapy products were prescribed and if the patient accepted a referral to a stop smoking service (all of the individual elements from the </a:t>
            </a:r>
            <a:r>
              <a:rPr lang="en-GB" dirty="0" err="1" smtClean="0"/>
              <a:t>Powerform</a:t>
            </a:r>
            <a:r>
              <a:rPr lang="en-GB" dirty="0" smtClean="0"/>
              <a:t>).</a:t>
            </a:r>
          </a:p>
          <a:p>
            <a:pPr marL="171450" indent="-171450">
              <a:buFont typeface="Arial" panose="020B0604020202020204" pitchFamily="34" charset="0"/>
              <a:buChar char="•"/>
            </a:pPr>
            <a:r>
              <a:rPr lang="en-GB" dirty="0" smtClean="0"/>
              <a:t>I</a:t>
            </a:r>
            <a:r>
              <a:rPr lang="en-GB" baseline="0" dirty="0" smtClean="0"/>
              <a:t> was trained to run this report and make basic edits and as a result I can use this for real time reporting. The data is shared with site management teams, wards and specialities. </a:t>
            </a:r>
          </a:p>
          <a:p>
            <a:pPr marL="171450" indent="-171450">
              <a:buFont typeface="Arial" panose="020B0604020202020204" pitchFamily="34" charset="0"/>
              <a:buChar char="•"/>
            </a:pPr>
            <a:r>
              <a:rPr lang="en-GB" baseline="0" dirty="0" smtClean="0"/>
              <a:t>How is this used? The data can be put into graphs such as the one on the right hand side of the screen. It shows the 4</a:t>
            </a:r>
            <a:r>
              <a:rPr lang="en-GB" baseline="30000" dirty="0" smtClean="0"/>
              <a:t>th</a:t>
            </a:r>
            <a:r>
              <a:rPr lang="en-GB" baseline="0" dirty="0" smtClean="0"/>
              <a:t> floor at St Barts hospital, 4E and 4D are the high performing respiratory wards . By presenting this data to other 4</a:t>
            </a:r>
            <a:r>
              <a:rPr lang="en-GB" baseline="30000" dirty="0" smtClean="0"/>
              <a:t>th</a:t>
            </a:r>
            <a:r>
              <a:rPr lang="en-GB" baseline="0" dirty="0" smtClean="0"/>
              <a:t> floor wards they are now working together to improve performance as a floor by sharing best practice. You will see an increase in the proportion of inpatients screened for tobacco on the ward. </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848A81FB-957B-48BF-BEB6-86426F8B0808}" type="slidenum">
              <a:rPr lang="en-GB">
                <a:solidFill>
                  <a:prstClr val="black"/>
                </a:solidFill>
              </a:rPr>
              <a:pPr>
                <a:defRPr/>
              </a:pPr>
              <a:t>19</a:t>
            </a:fld>
            <a:endParaRPr lang="en-GB">
              <a:solidFill>
                <a:prstClr val="black"/>
              </a:solidFill>
            </a:endParaRPr>
          </a:p>
        </p:txBody>
      </p:sp>
    </p:spTree>
    <p:extLst>
      <p:ext uri="{BB962C8B-B14F-4D97-AF65-F5344CB8AC3E}">
        <p14:creationId xmlns:p14="http://schemas.microsoft.com/office/powerpoint/2010/main" val="3345637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baseline="0" dirty="0" smtClean="0"/>
              <a:t>Addition of SNOMED codes for the community </a:t>
            </a:r>
            <a:r>
              <a:rPr lang="en-GB" baseline="0" dirty="0" err="1" smtClean="0"/>
              <a:t>Resp</a:t>
            </a:r>
            <a:r>
              <a:rPr lang="en-GB" baseline="0" dirty="0" smtClean="0"/>
              <a:t> team </a:t>
            </a:r>
            <a:r>
              <a:rPr lang="en-GB" baseline="0" dirty="0" err="1" smtClean="0"/>
              <a:t>incl</a:t>
            </a:r>
            <a:endParaRPr lang="en-GB" baseline="0" dirty="0" smtClean="0"/>
          </a:p>
          <a:p>
            <a:r>
              <a:rPr lang="en-GB" baseline="0" dirty="0" smtClean="0"/>
              <a:t>Seen by the team</a:t>
            </a:r>
          </a:p>
          <a:p>
            <a:r>
              <a:rPr lang="en-GB" baseline="0" dirty="0" smtClean="0"/>
              <a:t>Early Supported discharge</a:t>
            </a:r>
            <a:endParaRPr lang="en-GB" baseline="0" dirty="0"/>
          </a:p>
        </p:txBody>
      </p:sp>
      <p:sp>
        <p:nvSpPr>
          <p:cNvPr id="4" name="Slide Number Placeholder 3"/>
          <p:cNvSpPr>
            <a:spLocks noGrp="1"/>
          </p:cNvSpPr>
          <p:nvPr>
            <p:ph type="sldNum" sz="quarter" idx="10"/>
          </p:nvPr>
        </p:nvSpPr>
        <p:spPr/>
        <p:txBody>
          <a:bodyPr/>
          <a:lstStyle/>
          <a:p>
            <a:pPr>
              <a:defRPr/>
            </a:pPr>
            <a:fld id="{848A81FB-957B-48BF-BEB6-86426F8B0808}" type="slidenum">
              <a:rPr lang="en-GB" smtClean="0"/>
              <a:pPr>
                <a:defRPr/>
              </a:pPr>
              <a:t>26</a:t>
            </a:fld>
            <a:endParaRPr lang="en-GB"/>
          </a:p>
        </p:txBody>
      </p:sp>
    </p:spTree>
    <p:extLst>
      <p:ext uri="{BB962C8B-B14F-4D97-AF65-F5344CB8AC3E}">
        <p14:creationId xmlns:p14="http://schemas.microsoft.com/office/powerpoint/2010/main" val="1587314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smtClean="0"/>
              <a:t>Co-morbidities</a:t>
            </a:r>
            <a:r>
              <a:rPr lang="en-GB" baseline="0" dirty="0" smtClean="0"/>
              <a:t> needed to be captured includes mental health disorders, of which there can be many</a:t>
            </a:r>
            <a:endParaRPr lang="en-GB" dirty="0" smtClean="0"/>
          </a:p>
          <a:p>
            <a:endParaRPr lang="en-GB" dirty="0" smtClean="0"/>
          </a:p>
          <a:p>
            <a:r>
              <a:rPr lang="en-GB" dirty="0" smtClean="0"/>
              <a:t>SNOMED useful</a:t>
            </a:r>
            <a:r>
              <a:rPr lang="en-GB" baseline="0" dirty="0" smtClean="0"/>
              <a:t> for analytics as parent SNOMED term (e.g. mental disorders) can be specified in the data extraction and all child SNOMED terms will be captured.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baseline="0" dirty="0" smtClean="0"/>
              <a:t>Avoids having to include long list of individual ICD-10 codes during data extraction and maximises data capture as the terms are entered by clinicians at the point of care (ICD 10 codes are entered by clinical coders). The long list of ICD10 codes that have been entered in the report at present (because our point of care use of SNOMED is not good enough) are listed at the top of the screen shot.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baseline="0" dirty="0" smtClean="0"/>
          </a:p>
          <a:p>
            <a:endParaRPr lang="en-GB" baseline="0" dirty="0" smtClean="0"/>
          </a:p>
          <a:p>
            <a:r>
              <a:rPr lang="en-GB" dirty="0" smtClean="0"/>
              <a:t>Concept ID = parent SNOMED code</a:t>
            </a:r>
          </a:p>
          <a:p>
            <a:r>
              <a:rPr lang="en-GB" dirty="0" smtClean="0"/>
              <a:t>Name:</a:t>
            </a:r>
            <a:r>
              <a:rPr lang="en-GB" baseline="0" dirty="0" smtClean="0"/>
              <a:t> Mental Disorders are all the conditions that are captured </a:t>
            </a:r>
          </a:p>
          <a:p>
            <a:endParaRPr lang="en-GB" dirty="0"/>
          </a:p>
        </p:txBody>
      </p:sp>
      <p:sp>
        <p:nvSpPr>
          <p:cNvPr id="4" name="Slide Number Placeholder 3"/>
          <p:cNvSpPr>
            <a:spLocks noGrp="1"/>
          </p:cNvSpPr>
          <p:nvPr>
            <p:ph type="sldNum" sz="quarter" idx="10"/>
          </p:nvPr>
        </p:nvSpPr>
        <p:spPr/>
        <p:txBody>
          <a:bodyPr/>
          <a:lstStyle/>
          <a:p>
            <a:pPr>
              <a:defRPr/>
            </a:pPr>
            <a:fld id="{848A81FB-957B-48BF-BEB6-86426F8B0808}" type="slidenum">
              <a:rPr lang="en-GB" smtClean="0"/>
              <a:pPr>
                <a:defRPr/>
              </a:pPr>
              <a:t>28</a:t>
            </a:fld>
            <a:endParaRPr lang="en-GB"/>
          </a:p>
        </p:txBody>
      </p:sp>
    </p:spTree>
    <p:extLst>
      <p:ext uri="{BB962C8B-B14F-4D97-AF65-F5344CB8AC3E}">
        <p14:creationId xmlns:p14="http://schemas.microsoft.com/office/powerpoint/2010/main" val="1572864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png"/></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png"/></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9.jpeg"/></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0.jpeg"/></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9.jpeg"/></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10.jpeg"/></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2.png"/></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2.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2.xml"/><Relationship Id="rId2" Type="http://schemas.openxmlformats.org/officeDocument/2006/relationships/image" Target="../media/image12.png"/><Relationship Id="rId3" Type="http://schemas.openxmlformats.org/officeDocument/2006/relationships/image" Target="../media/image13.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2.xml"/><Relationship Id="rId2" Type="http://schemas.openxmlformats.org/officeDocument/2006/relationships/image" Target="../media/image12.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hyperlink" Target="http://www.snomed.org" TargetMode="External"/><Relationship Id="rId3" Type="http://schemas.openxmlformats.org/officeDocument/2006/relationships/hyperlink" Target="https://twitter.com/SnomedCT" TargetMode="Externa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image" Target="../media/image10.jpe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png"/></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_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4542118" y="2293935"/>
            <a:ext cx="3981824" cy="923330"/>
          </a:xfrm>
          <a:prstGeom prst="rect">
            <a:avLst/>
          </a:prstGeom>
        </p:spPr>
        <p:txBody>
          <a:bodyPr lIns="0" tIns="0" rIns="0" bIns="0">
            <a:spAutoFit/>
          </a:bodyPr>
          <a:lstStyle>
            <a:lvl1pPr marL="0" indent="0" algn="l">
              <a:spcBef>
                <a:spcPts val="0"/>
              </a:spcBef>
              <a:buNone/>
              <a:defRPr sz="3000" b="1" i="0" baseline="0">
                <a:solidFill>
                  <a:schemeClr val="bg2"/>
                </a:solidFill>
                <a:latin typeface="Arial"/>
              </a:defRPr>
            </a:lvl1pPr>
            <a:lvl2pPr marL="521242" indent="0" algn="ctr">
              <a:buNone/>
              <a:defRPr>
                <a:solidFill>
                  <a:schemeClr val="tx1">
                    <a:tint val="75000"/>
                  </a:schemeClr>
                </a:solidFill>
              </a:defRPr>
            </a:lvl2pPr>
            <a:lvl3pPr marL="1042483" indent="0" algn="ctr">
              <a:buNone/>
              <a:defRPr>
                <a:solidFill>
                  <a:schemeClr val="tx1">
                    <a:tint val="75000"/>
                  </a:schemeClr>
                </a:solidFill>
              </a:defRPr>
            </a:lvl3pPr>
            <a:lvl4pPr marL="1563725" indent="0" algn="ctr">
              <a:buNone/>
              <a:defRPr>
                <a:solidFill>
                  <a:schemeClr val="tx1">
                    <a:tint val="75000"/>
                  </a:schemeClr>
                </a:solidFill>
              </a:defRPr>
            </a:lvl4pPr>
            <a:lvl5pPr marL="2084966" indent="0" algn="ctr">
              <a:buNone/>
              <a:defRPr>
                <a:solidFill>
                  <a:schemeClr val="tx1">
                    <a:tint val="75000"/>
                  </a:schemeClr>
                </a:solidFill>
              </a:defRPr>
            </a:lvl5pPr>
            <a:lvl6pPr marL="2606208" indent="0" algn="ctr">
              <a:buNone/>
              <a:defRPr>
                <a:solidFill>
                  <a:schemeClr val="tx1">
                    <a:tint val="75000"/>
                  </a:schemeClr>
                </a:solidFill>
              </a:defRPr>
            </a:lvl6pPr>
            <a:lvl7pPr marL="3127450" indent="0" algn="ctr">
              <a:buNone/>
              <a:defRPr>
                <a:solidFill>
                  <a:schemeClr val="tx1">
                    <a:tint val="75000"/>
                  </a:schemeClr>
                </a:solidFill>
              </a:defRPr>
            </a:lvl7pPr>
            <a:lvl8pPr marL="3648691" indent="0" algn="ctr">
              <a:buNone/>
              <a:defRPr>
                <a:solidFill>
                  <a:schemeClr val="tx1">
                    <a:tint val="75000"/>
                  </a:schemeClr>
                </a:solidFill>
              </a:defRPr>
            </a:lvl8pPr>
            <a:lvl9pPr marL="4169933" indent="0" algn="ctr">
              <a:buNone/>
              <a:defRPr>
                <a:solidFill>
                  <a:schemeClr val="tx1">
                    <a:tint val="75000"/>
                  </a:schemeClr>
                </a:solidFill>
              </a:defRPr>
            </a:lvl9pPr>
          </a:lstStyle>
          <a:p>
            <a:r>
              <a:rPr lang="en-US" dirty="0"/>
              <a:t>Click to edit Master subtitle style</a:t>
            </a:r>
          </a:p>
        </p:txBody>
      </p:sp>
      <p:sp>
        <p:nvSpPr>
          <p:cNvPr id="33" name="Text Placeholder 32"/>
          <p:cNvSpPr>
            <a:spLocks noGrp="1"/>
          </p:cNvSpPr>
          <p:nvPr>
            <p:ph type="body" sz="quarter" idx="10"/>
          </p:nvPr>
        </p:nvSpPr>
        <p:spPr>
          <a:xfrm>
            <a:off x="4541442" y="2675628"/>
            <a:ext cx="3997461" cy="323165"/>
          </a:xfrm>
          <a:prstGeom prst="rect">
            <a:avLst/>
          </a:prstGeom>
        </p:spPr>
        <p:txBody>
          <a:bodyPr vert="horz" lIns="0" tIns="0" rIns="0" bIns="0">
            <a:spAutoFit/>
          </a:bodyPr>
          <a:lstStyle>
            <a:lvl1pPr marL="0" indent="0">
              <a:spcBef>
                <a:spcPts val="0"/>
              </a:spcBef>
              <a:spcAft>
                <a:spcPts val="0"/>
              </a:spcAft>
              <a:buNone/>
              <a:defRPr sz="2100">
                <a:latin typeface="Arial"/>
              </a:defRPr>
            </a:lvl1pPr>
          </a:lstStyle>
          <a:p>
            <a:pPr lvl="0"/>
            <a:r>
              <a:rPr lang="en-US" dirty="0"/>
              <a:t>Click to edit Master text styles</a:t>
            </a:r>
          </a:p>
        </p:txBody>
      </p:sp>
      <p:sp>
        <p:nvSpPr>
          <p:cNvPr id="23" name="Title 1"/>
          <p:cNvSpPr>
            <a:spLocks noGrp="1"/>
          </p:cNvSpPr>
          <p:nvPr>
            <p:ph type="title"/>
          </p:nvPr>
        </p:nvSpPr>
        <p:spPr>
          <a:xfrm>
            <a:off x="4542117" y="1343832"/>
            <a:ext cx="3996766" cy="1892826"/>
          </a:xfrm>
          <a:prstGeom prst="rect">
            <a:avLst/>
          </a:prstGeom>
        </p:spPr>
        <p:txBody>
          <a:bodyPr wrap="square" lIns="0" tIns="0" rIns="0" bIns="0">
            <a:spAutoFit/>
          </a:bodyPr>
          <a:lstStyle>
            <a:lvl1pPr algn="l">
              <a:defRPr sz="4100" b="1" i="0" cap="none">
                <a:solidFill>
                  <a:schemeClr val="tx1"/>
                </a:solidFill>
                <a:latin typeface="Arial"/>
                <a:cs typeface="Arial"/>
              </a:defRPr>
            </a:lvl1pPr>
          </a:lstStyle>
          <a:p>
            <a:r>
              <a:rPr lang="en-US" dirty="0"/>
              <a:t>Click to edit Master title style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6280"/>
            <a:ext cx="9144000" cy="967220"/>
          </a:xfrm>
          <a:prstGeom prst="rect">
            <a:avLst/>
          </a:prstGeom>
          <a:solidFill>
            <a:schemeClr val="bg1"/>
          </a:solidFill>
        </p:spPr>
      </p:pic>
    </p:spTree>
    <p:extLst>
      <p:ext uri="{BB962C8B-B14F-4D97-AF65-F5344CB8AC3E}">
        <p14:creationId xmlns:p14="http://schemas.microsoft.com/office/powerpoint/2010/main" val="3585038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627545" y="885420"/>
            <a:ext cx="4153647" cy="3305735"/>
          </a:xfrm>
          <a:prstGeom prst="rect">
            <a:avLst/>
          </a:prstGeom>
          <a:solidFill>
            <a:schemeClr val="bg1">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lIns="91410" tIns="45705" rIns="91410" bIns="45705" rtlCol="0" anchor="ctr"/>
          <a:lstStyle/>
          <a:p>
            <a:pPr algn="ctr"/>
            <a:endParaRPr lang="en-US"/>
          </a:p>
        </p:txBody>
      </p:sp>
      <p:sp>
        <p:nvSpPr>
          <p:cNvPr id="7" name="Text Placeholder 6"/>
          <p:cNvSpPr>
            <a:spLocks noGrp="1"/>
          </p:cNvSpPr>
          <p:nvPr>
            <p:ph type="body" sz="quarter" idx="10" hasCustomPrompt="1"/>
          </p:nvPr>
        </p:nvSpPr>
        <p:spPr>
          <a:xfrm>
            <a:off x="762072" y="1958734"/>
            <a:ext cx="3862251" cy="461665"/>
          </a:xfrm>
          <a:prstGeom prst="rect">
            <a:avLst/>
          </a:prstGeom>
        </p:spPr>
        <p:txBody>
          <a:bodyPr lIns="0" tIns="0" rIns="0" bIns="0">
            <a:spAutoFit/>
          </a:bodyPr>
          <a:lstStyle>
            <a:lvl1pPr marL="0" indent="0">
              <a:buNone/>
              <a:defRPr sz="3000" b="1" i="0">
                <a:solidFill>
                  <a:srgbClr val="0099CC"/>
                </a:solidFill>
                <a:latin typeface="Arial" charset="0"/>
                <a:ea typeface="Arial" charset="0"/>
                <a:cs typeface="Arial" charset="0"/>
              </a:defRPr>
            </a:lvl1pPr>
            <a:lvl2pPr marL="457022" indent="0">
              <a:buNone/>
              <a:defRPr sz="3000" b="1" i="0">
                <a:solidFill>
                  <a:srgbClr val="0099CC"/>
                </a:solidFill>
                <a:latin typeface="Arial" charset="0"/>
                <a:ea typeface="Arial" charset="0"/>
                <a:cs typeface="Arial" charset="0"/>
              </a:defRPr>
            </a:lvl2pPr>
            <a:lvl3pPr marL="914063" indent="0">
              <a:buNone/>
              <a:defRPr sz="3000" b="1" i="0">
                <a:solidFill>
                  <a:srgbClr val="0099CC"/>
                </a:solidFill>
                <a:latin typeface="Arial" charset="0"/>
                <a:ea typeface="Arial" charset="0"/>
                <a:cs typeface="Arial" charset="0"/>
              </a:defRPr>
            </a:lvl3pPr>
            <a:lvl4pPr marL="1371090" indent="0">
              <a:buNone/>
              <a:defRPr sz="3000" b="1" i="0">
                <a:solidFill>
                  <a:srgbClr val="0099CC"/>
                </a:solidFill>
                <a:latin typeface="Arial" charset="0"/>
                <a:ea typeface="Arial" charset="0"/>
                <a:cs typeface="Arial" charset="0"/>
              </a:defRPr>
            </a:lvl4pPr>
            <a:lvl5pPr marL="1828124" indent="0">
              <a:buNone/>
              <a:defRPr sz="3000" b="1" i="0">
                <a:solidFill>
                  <a:srgbClr val="0099CC"/>
                </a:solidFill>
                <a:latin typeface="Arial" charset="0"/>
                <a:ea typeface="Arial" charset="0"/>
                <a:cs typeface="Arial" charset="0"/>
              </a:defRPr>
            </a:lvl5pPr>
          </a:lstStyle>
          <a:p>
            <a:r>
              <a:rPr lang="en-US" dirty="0"/>
              <a:t>Click to add subtitle</a:t>
            </a:r>
          </a:p>
        </p:txBody>
      </p:sp>
      <p:sp>
        <p:nvSpPr>
          <p:cNvPr id="2" name="Title 1"/>
          <p:cNvSpPr>
            <a:spLocks noGrp="1"/>
          </p:cNvSpPr>
          <p:nvPr>
            <p:ph type="title"/>
          </p:nvPr>
        </p:nvSpPr>
        <p:spPr>
          <a:xfrm>
            <a:off x="765065" y="1007655"/>
            <a:ext cx="3859243" cy="1892826"/>
          </a:xfrm>
          <a:prstGeom prst="rect">
            <a:avLst/>
          </a:prstGeom>
        </p:spPr>
        <p:txBody>
          <a:bodyPr wrap="square" lIns="0" tIns="0" rIns="0" bIns="0">
            <a:spAutoFit/>
          </a:bodyPr>
          <a:lstStyle>
            <a:lvl1pPr algn="l">
              <a:defRPr sz="4100" b="1" i="0">
                <a:solidFill>
                  <a:schemeClr val="bg2"/>
                </a:solidFill>
                <a:latin typeface="Arial" charset="0"/>
                <a:ea typeface="Arial" charset="0"/>
                <a:cs typeface="Arial" charset="0"/>
              </a:defRPr>
            </a:lvl1pPr>
          </a:lstStyle>
          <a:p>
            <a:r>
              <a:rPr lang="en-US" dirty="0"/>
              <a:t>Click to edit Master title style</a:t>
            </a:r>
          </a:p>
        </p:txBody>
      </p:sp>
      <p:sp>
        <p:nvSpPr>
          <p:cNvPr id="10" name="Text Placeholder 9"/>
          <p:cNvSpPr>
            <a:spLocks noGrp="1"/>
          </p:cNvSpPr>
          <p:nvPr>
            <p:ph type="body" sz="quarter" idx="12"/>
          </p:nvPr>
        </p:nvSpPr>
        <p:spPr>
          <a:xfrm>
            <a:off x="761329" y="2344773"/>
            <a:ext cx="3862989"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022" indent="0">
              <a:buNone/>
              <a:defRPr sz="2100" b="0" i="0">
                <a:latin typeface="Arial" charset="0"/>
                <a:ea typeface="Arial" charset="0"/>
                <a:cs typeface="Arial" charset="0"/>
              </a:defRPr>
            </a:lvl2pPr>
            <a:lvl3pPr marL="914063" indent="0">
              <a:buNone/>
              <a:defRPr sz="2100" b="0" i="0">
                <a:latin typeface="Arial" charset="0"/>
                <a:ea typeface="Arial" charset="0"/>
                <a:cs typeface="Arial" charset="0"/>
              </a:defRPr>
            </a:lvl3pPr>
            <a:lvl4pPr marL="1371090" indent="0">
              <a:buNone/>
              <a:defRPr sz="2100" b="0" i="0">
                <a:latin typeface="Arial" charset="0"/>
                <a:ea typeface="Arial" charset="0"/>
                <a:cs typeface="Arial" charset="0"/>
              </a:defRPr>
            </a:lvl4pPr>
            <a:lvl5pPr marL="1828124" indent="0">
              <a:buNone/>
              <a:defRPr sz="2100" b="0" i="0">
                <a:latin typeface="Arial" charset="0"/>
                <a:ea typeface="Arial" charset="0"/>
                <a:cs typeface="Arial" charset="0"/>
              </a:defRPr>
            </a:lvl5pPr>
          </a:lstStyle>
          <a:p>
            <a:pPr lvl="0"/>
            <a:r>
              <a:rPr lang="en-US" dirty="0"/>
              <a:t>Click to edit Master </a:t>
            </a:r>
            <a:r>
              <a:rPr lang="en-US"/>
              <a:t>text styles</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243162"/>
            <a:ext cx="9144000" cy="900338"/>
          </a:xfrm>
          <a:prstGeom prst="rect">
            <a:avLst/>
          </a:prstGeom>
        </p:spPr>
      </p:pic>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5950196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4800290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58972745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89249874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684"/>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96792375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684"/>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69367992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42849964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958"/>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94" y="273958"/>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59361559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20940987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051587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p:cNvSpPr/>
          <p:nvPr userDrawn="1"/>
        </p:nvSpPr>
        <p:spPr>
          <a:xfrm>
            <a:off x="627825" y="1050324"/>
            <a:ext cx="7816255" cy="2996514"/>
          </a:xfrm>
          <a:prstGeom prst="rect">
            <a:avLst/>
          </a:prstGeom>
          <a:solidFill>
            <a:schemeClr val="bg1">
              <a:alpha val="84000"/>
            </a:schemeClr>
          </a:solidFill>
          <a:ln>
            <a:noFill/>
          </a:ln>
          <a:effectLst/>
        </p:spPr>
        <p:style>
          <a:lnRef idx="1">
            <a:schemeClr val="accent1"/>
          </a:lnRef>
          <a:fillRef idx="3">
            <a:schemeClr val="accent1"/>
          </a:fillRef>
          <a:effectRef idx="2">
            <a:schemeClr val="accent1"/>
          </a:effectRef>
          <a:fontRef idx="minor">
            <a:schemeClr val="lt1"/>
          </a:fontRef>
        </p:style>
        <p:txBody>
          <a:bodyPr lIns="91410" tIns="45705" rIns="91410" bIns="45705" rtlCol="0" anchor="ctr"/>
          <a:lstStyle/>
          <a:p>
            <a:pPr algn="ctr"/>
            <a:endParaRPr lang="en-US"/>
          </a:p>
        </p:txBody>
      </p:sp>
      <p:sp>
        <p:nvSpPr>
          <p:cNvPr id="11" name="Text Placeholder 10"/>
          <p:cNvSpPr>
            <a:spLocks noGrp="1"/>
          </p:cNvSpPr>
          <p:nvPr>
            <p:ph type="body" sz="quarter" idx="12"/>
          </p:nvPr>
        </p:nvSpPr>
        <p:spPr>
          <a:xfrm>
            <a:off x="762281" y="1977341"/>
            <a:ext cx="7458075"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022" indent="0">
              <a:buNone/>
              <a:defRPr sz="2100" b="0" i="0">
                <a:latin typeface="Arial" charset="0"/>
                <a:ea typeface="Arial" charset="0"/>
                <a:cs typeface="Arial" charset="0"/>
              </a:defRPr>
            </a:lvl2pPr>
            <a:lvl3pPr marL="914063" indent="0">
              <a:buNone/>
              <a:defRPr sz="2100" b="0" i="0">
                <a:latin typeface="Arial" charset="0"/>
                <a:ea typeface="Arial" charset="0"/>
                <a:cs typeface="Arial" charset="0"/>
              </a:defRPr>
            </a:lvl3pPr>
            <a:lvl4pPr marL="1371090" indent="0">
              <a:buNone/>
              <a:defRPr sz="2100" b="0" i="0">
                <a:latin typeface="Arial" charset="0"/>
                <a:ea typeface="Arial" charset="0"/>
                <a:cs typeface="Arial" charset="0"/>
              </a:defRPr>
            </a:lvl4pPr>
            <a:lvl5pPr marL="1828124" indent="0">
              <a:buNone/>
              <a:defRPr sz="2100" b="0" i="0">
                <a:latin typeface="Arial" charset="0"/>
                <a:ea typeface="Arial" charset="0"/>
                <a:cs typeface="Arial" charset="0"/>
              </a:defRPr>
            </a:lvl5pPr>
          </a:lstStyle>
          <a:p>
            <a:pPr lvl="0"/>
            <a:r>
              <a:rPr lang="en-US" dirty="0"/>
              <a:t>Click to edit Master </a:t>
            </a:r>
            <a:r>
              <a:rPr lang="en-US"/>
              <a:t>text styles</a:t>
            </a:r>
            <a:endParaRPr lang="en-US" dirty="0"/>
          </a:p>
        </p:txBody>
      </p:sp>
      <p:sp>
        <p:nvSpPr>
          <p:cNvPr id="9" name="Text Placeholder 8"/>
          <p:cNvSpPr>
            <a:spLocks noGrp="1"/>
          </p:cNvSpPr>
          <p:nvPr>
            <p:ph type="body" sz="quarter" idx="11" hasCustomPrompt="1"/>
          </p:nvPr>
        </p:nvSpPr>
        <p:spPr>
          <a:xfrm>
            <a:off x="762281" y="1595656"/>
            <a:ext cx="7458075" cy="461665"/>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marL="457022" indent="0">
              <a:buNone/>
              <a:defRPr sz="3000" b="1">
                <a:solidFill>
                  <a:srgbClr val="0099CC"/>
                </a:solidFill>
                <a:latin typeface="Arial" charset="0"/>
                <a:ea typeface="Arial" charset="0"/>
                <a:cs typeface="Arial" charset="0"/>
              </a:defRPr>
            </a:lvl2pPr>
            <a:lvl3pPr marL="914063" indent="0">
              <a:buNone/>
              <a:defRPr sz="3000" b="1">
                <a:solidFill>
                  <a:srgbClr val="0099CC"/>
                </a:solidFill>
                <a:latin typeface="Arial" charset="0"/>
                <a:ea typeface="Arial" charset="0"/>
                <a:cs typeface="Arial" charset="0"/>
              </a:defRPr>
            </a:lvl3pPr>
            <a:lvl4pPr marL="1371090" indent="0">
              <a:buNone/>
              <a:defRPr sz="3000" b="1">
                <a:solidFill>
                  <a:srgbClr val="0099CC"/>
                </a:solidFill>
                <a:latin typeface="Arial" charset="0"/>
                <a:ea typeface="Arial" charset="0"/>
                <a:cs typeface="Arial" charset="0"/>
              </a:defRPr>
            </a:lvl4pPr>
            <a:lvl5pPr marL="1828124" indent="0">
              <a:buNone/>
              <a:defRPr sz="3000" b="1">
                <a:solidFill>
                  <a:srgbClr val="0099CC"/>
                </a:solidFill>
                <a:latin typeface="Arial" charset="0"/>
                <a:ea typeface="Arial" charset="0"/>
                <a:cs typeface="Arial" charset="0"/>
              </a:defRPr>
            </a:lvl5pPr>
          </a:lstStyle>
          <a:p>
            <a:r>
              <a:rPr lang="en-US" dirty="0"/>
              <a:t>Click to edit Master subtitle style</a:t>
            </a:r>
          </a:p>
        </p:txBody>
      </p:sp>
      <p:sp>
        <p:nvSpPr>
          <p:cNvPr id="2" name="Title 1"/>
          <p:cNvSpPr>
            <a:spLocks noGrp="1"/>
          </p:cNvSpPr>
          <p:nvPr>
            <p:ph type="title"/>
          </p:nvPr>
        </p:nvSpPr>
        <p:spPr>
          <a:xfrm>
            <a:off x="761304" y="1098415"/>
            <a:ext cx="7459152"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a:t>Click to edit Master title style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6280"/>
            <a:ext cx="9144000" cy="967220"/>
          </a:xfrm>
          <a:prstGeom prst="rect">
            <a:avLst/>
          </a:prstGeom>
        </p:spPr>
      </p:pic>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412"/>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58950884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1030070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10136498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85976208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69222920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677"/>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88222484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677"/>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68088929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48813165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951"/>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94" y="273951"/>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8788594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543325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a:lum/>
          </a:blip>
          <a:srcRect/>
          <a:stretch>
            <a:fillRect b="46000"/>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628650" y="3528920"/>
            <a:ext cx="7886700" cy="461665"/>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a:defRPr sz="3000">
                <a:latin typeface="Arial" charset="0"/>
                <a:ea typeface="Arial" charset="0"/>
                <a:cs typeface="Arial" charset="0"/>
              </a:defRPr>
            </a:lvl2pPr>
            <a:lvl3pPr>
              <a:defRPr sz="3000">
                <a:latin typeface="Arial" charset="0"/>
                <a:ea typeface="Arial" charset="0"/>
                <a:cs typeface="Arial" charset="0"/>
              </a:defRPr>
            </a:lvl3pPr>
            <a:lvl4pPr>
              <a:defRPr sz="3000">
                <a:latin typeface="Arial" charset="0"/>
                <a:ea typeface="Arial" charset="0"/>
                <a:cs typeface="Arial" charset="0"/>
              </a:defRPr>
            </a:lvl4pPr>
            <a:lvl5pPr>
              <a:defRPr sz="3000">
                <a:latin typeface="Arial" charset="0"/>
                <a:ea typeface="Arial" charset="0"/>
                <a:cs typeface="Arial" charset="0"/>
              </a:defRPr>
            </a:lvl5pPr>
          </a:lstStyle>
          <a:p>
            <a:pPr lvl="0"/>
            <a:r>
              <a:rPr lang="en-US" dirty="0"/>
              <a:t>Click to edit Master text style</a:t>
            </a:r>
          </a:p>
        </p:txBody>
      </p:sp>
      <p:sp>
        <p:nvSpPr>
          <p:cNvPr id="6" name="Title 5"/>
          <p:cNvSpPr>
            <a:spLocks noGrp="1"/>
          </p:cNvSpPr>
          <p:nvPr>
            <p:ph type="title"/>
          </p:nvPr>
        </p:nvSpPr>
        <p:spPr>
          <a:xfrm>
            <a:off x="634304" y="3013508"/>
            <a:ext cx="7886700"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a:t>Click to edit Master title style</a:t>
            </a:r>
          </a:p>
        </p:txBody>
      </p:sp>
      <p:sp>
        <p:nvSpPr>
          <p:cNvPr id="11" name="Text Placeholder 10"/>
          <p:cNvSpPr>
            <a:spLocks noGrp="1"/>
          </p:cNvSpPr>
          <p:nvPr>
            <p:ph type="body" sz="quarter" idx="11"/>
          </p:nvPr>
        </p:nvSpPr>
        <p:spPr>
          <a:xfrm>
            <a:off x="628650" y="3911270"/>
            <a:ext cx="7886700"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022" indent="0">
              <a:buNone/>
              <a:defRPr sz="2000" b="0" i="0">
                <a:latin typeface="Arial" charset="0"/>
                <a:ea typeface="Arial" charset="0"/>
                <a:cs typeface="Arial" charset="0"/>
              </a:defRPr>
            </a:lvl2pPr>
            <a:lvl3pPr marL="914063" indent="0">
              <a:buNone/>
              <a:defRPr sz="2000" b="0" i="0">
                <a:latin typeface="Arial" charset="0"/>
                <a:ea typeface="Arial" charset="0"/>
                <a:cs typeface="Arial" charset="0"/>
              </a:defRPr>
            </a:lvl3pPr>
            <a:lvl4pPr marL="1371090" indent="0">
              <a:buNone/>
              <a:defRPr sz="2000" b="0" i="0">
                <a:latin typeface="Arial" charset="0"/>
                <a:ea typeface="Arial" charset="0"/>
                <a:cs typeface="Arial" charset="0"/>
              </a:defRPr>
            </a:lvl4pPr>
            <a:lvl5pPr marL="1828124" indent="0">
              <a:buNone/>
              <a:defRPr sz="2000" b="0" i="0">
                <a:latin typeface="Arial" charset="0"/>
                <a:ea typeface="Arial" charset="0"/>
                <a:cs typeface="Arial" charset="0"/>
              </a:defRPr>
            </a:lvl5pPr>
          </a:lstStyle>
          <a:p>
            <a:pPr lvl="0"/>
            <a:r>
              <a:rPr lang="en-US" dirty="0"/>
              <a:t>Click to edit Master text styles</a:t>
            </a: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1310008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405"/>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63103848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43633432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91103916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8351982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49609963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6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02397933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670"/>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04947605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98793186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944"/>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94" y="2739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8064478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chemeClr val="bg1"/>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634304" y="1293234"/>
            <a:ext cx="7886700" cy="323165"/>
          </a:xfrm>
          <a:prstGeom prst="rect">
            <a:avLst/>
          </a:prstGeom>
        </p:spPr>
        <p:txBody>
          <a:bodyPr lIns="0" tIns="0" rIns="0" bIns="0">
            <a:spAutoFit/>
          </a:bodyPr>
          <a:lstStyle>
            <a:lvl1pPr algn="l">
              <a:defRPr sz="2100" b="0" i="0">
                <a:latin typeface="Arial" charset="0"/>
                <a:ea typeface="Arial" charset="0"/>
                <a:cs typeface="Arial" charset="0"/>
              </a:defRPr>
            </a:lvl1pPr>
          </a:lstStyle>
          <a:p>
            <a:r>
              <a:rPr lang="en-US" dirty="0"/>
              <a:t>Click to edit Master title style</a:t>
            </a: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66847230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46118422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94"/>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03079381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64703740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10491854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39066483"/>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465774174"/>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659"/>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84921188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659"/>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24218821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6807269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b="46000"/>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628650" y="3528920"/>
            <a:ext cx="7886700" cy="461665"/>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a:defRPr sz="3000">
                <a:latin typeface="Arial" charset="0"/>
                <a:ea typeface="Arial" charset="0"/>
                <a:cs typeface="Arial" charset="0"/>
              </a:defRPr>
            </a:lvl2pPr>
            <a:lvl3pPr>
              <a:defRPr sz="3000">
                <a:latin typeface="Arial" charset="0"/>
                <a:ea typeface="Arial" charset="0"/>
                <a:cs typeface="Arial" charset="0"/>
              </a:defRPr>
            </a:lvl3pPr>
            <a:lvl4pPr>
              <a:defRPr sz="3000">
                <a:latin typeface="Arial" charset="0"/>
                <a:ea typeface="Arial" charset="0"/>
                <a:cs typeface="Arial" charset="0"/>
              </a:defRPr>
            </a:lvl4pPr>
            <a:lvl5pPr>
              <a:defRPr sz="3000">
                <a:latin typeface="Arial" charset="0"/>
                <a:ea typeface="Arial" charset="0"/>
                <a:cs typeface="Arial" charset="0"/>
              </a:defRPr>
            </a:lvl5pPr>
          </a:lstStyle>
          <a:p>
            <a:pPr lvl="0"/>
            <a:r>
              <a:rPr lang="en-US" dirty="0"/>
              <a:t>Click to edit Master text style</a:t>
            </a:r>
          </a:p>
        </p:txBody>
      </p:sp>
      <p:sp>
        <p:nvSpPr>
          <p:cNvPr id="6" name="Title 5"/>
          <p:cNvSpPr>
            <a:spLocks noGrp="1"/>
          </p:cNvSpPr>
          <p:nvPr>
            <p:ph type="title"/>
          </p:nvPr>
        </p:nvSpPr>
        <p:spPr>
          <a:xfrm>
            <a:off x="634304" y="3013508"/>
            <a:ext cx="7886700"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a:t>Click to edit Master title style</a:t>
            </a:r>
          </a:p>
        </p:txBody>
      </p:sp>
      <p:sp>
        <p:nvSpPr>
          <p:cNvPr id="11" name="Text Placeholder 10"/>
          <p:cNvSpPr>
            <a:spLocks noGrp="1"/>
          </p:cNvSpPr>
          <p:nvPr>
            <p:ph type="body" sz="quarter" idx="11"/>
          </p:nvPr>
        </p:nvSpPr>
        <p:spPr>
          <a:xfrm>
            <a:off x="628650" y="3911270"/>
            <a:ext cx="7886700"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022" indent="0">
              <a:buNone/>
              <a:defRPr sz="2000" b="0" i="0">
                <a:latin typeface="Arial" charset="0"/>
                <a:ea typeface="Arial" charset="0"/>
                <a:cs typeface="Arial" charset="0"/>
              </a:defRPr>
            </a:lvl2pPr>
            <a:lvl3pPr marL="914063" indent="0">
              <a:buNone/>
              <a:defRPr sz="2000" b="0" i="0">
                <a:latin typeface="Arial" charset="0"/>
                <a:ea typeface="Arial" charset="0"/>
                <a:cs typeface="Arial" charset="0"/>
              </a:defRPr>
            </a:lvl3pPr>
            <a:lvl4pPr marL="1371090" indent="0">
              <a:buNone/>
              <a:defRPr sz="2000" b="0" i="0">
                <a:latin typeface="Arial" charset="0"/>
                <a:ea typeface="Arial" charset="0"/>
                <a:cs typeface="Arial" charset="0"/>
              </a:defRPr>
            </a:lvl4pPr>
            <a:lvl5pPr marL="1828124" indent="0">
              <a:buNone/>
              <a:defRPr sz="2000" b="0" i="0">
                <a:latin typeface="Arial" charset="0"/>
                <a:ea typeface="Arial" charset="0"/>
                <a:cs typeface="Arial" charset="0"/>
              </a:defRPr>
            </a:lvl5pPr>
          </a:lstStyle>
          <a:p>
            <a:pPr lvl="0"/>
            <a:r>
              <a:rPr lang="en-US" dirty="0"/>
              <a:t>Click to edit Master text styles</a:t>
            </a: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933"/>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94" y="273933"/>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67475650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008747563"/>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90903613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81"/>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94718667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24482814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84170694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79754459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0090039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646"/>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87402637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646"/>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4491283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88" y="273847"/>
            <a:ext cx="7886701" cy="994172"/>
          </a:xfrm>
          <a:prstGeom prst="rect">
            <a:avLst/>
          </a:prstGeom>
        </p:spPr>
        <p:txBody>
          <a:bodyPr lIns="91410" tIns="45705" rIns="91410" bIns="45705"/>
          <a:lstStyle/>
          <a:p>
            <a:r>
              <a:rPr lang="en-US"/>
              <a:t>Click to edit Master title style</a:t>
            </a:r>
            <a:endParaRPr lang="en-GB"/>
          </a:p>
        </p:txBody>
      </p:sp>
      <p:sp>
        <p:nvSpPr>
          <p:cNvPr id="3" name="Content Placeholder 2"/>
          <p:cNvSpPr>
            <a:spLocks noGrp="1"/>
          </p:cNvSpPr>
          <p:nvPr>
            <p:ph idx="1"/>
          </p:nvPr>
        </p:nvSpPr>
        <p:spPr>
          <a:xfrm>
            <a:off x="628688" y="1369219"/>
            <a:ext cx="7886701" cy="3263504"/>
          </a:xfrm>
          <a:prstGeom prst="rect">
            <a:avLst/>
          </a:prstGeom>
        </p:spPr>
        <p:txBody>
          <a:bodyPr lIns="91410" tIns="45705" rIns="91410" bIns="45705"/>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4767267"/>
            <a:ext cx="2057400" cy="273844"/>
          </a:xfrm>
          <a:prstGeom prst="rect">
            <a:avLst/>
          </a:prstGeom>
        </p:spPr>
        <p:txBody>
          <a:bodyPr lIns="91410" tIns="45705" rIns="91410" bIns="45705"/>
          <a:lstStyle/>
          <a:p>
            <a:fld id="{AC780148-D2C4-4F4C-ABD1-B786C638985B}" type="datetimeFigureOut">
              <a:rPr lang="en-GB" smtClean="0"/>
              <a:t>04/04/19</a:t>
            </a:fld>
            <a:endParaRPr lang="en-GB"/>
          </a:p>
        </p:txBody>
      </p:sp>
      <p:sp>
        <p:nvSpPr>
          <p:cNvPr id="5" name="Footer Placeholder 4"/>
          <p:cNvSpPr>
            <a:spLocks noGrp="1"/>
          </p:cNvSpPr>
          <p:nvPr>
            <p:ph type="ftr" sz="quarter" idx="11"/>
          </p:nvPr>
        </p:nvSpPr>
        <p:spPr>
          <a:xfrm>
            <a:off x="3028988" y="4767267"/>
            <a:ext cx="3086101" cy="273844"/>
          </a:xfrm>
          <a:prstGeom prst="rect">
            <a:avLst/>
          </a:prstGeom>
        </p:spPr>
        <p:txBody>
          <a:bodyPr lIns="91410" tIns="45705" rIns="91410" bIns="45705"/>
          <a:lstStyle/>
          <a:p>
            <a:endParaRPr lang="en-GB"/>
          </a:p>
        </p:txBody>
      </p:sp>
      <p:sp>
        <p:nvSpPr>
          <p:cNvPr id="6" name="Slide Number Placeholder 5"/>
          <p:cNvSpPr>
            <a:spLocks noGrp="1"/>
          </p:cNvSpPr>
          <p:nvPr>
            <p:ph type="sldNum" sz="quarter" idx="12"/>
          </p:nvPr>
        </p:nvSpPr>
        <p:spPr>
          <a:xfrm>
            <a:off x="6457952" y="4767267"/>
            <a:ext cx="2057400" cy="273844"/>
          </a:xfrm>
          <a:prstGeom prst="rect">
            <a:avLst/>
          </a:prstGeom>
        </p:spPr>
        <p:txBody>
          <a:bodyPr lIns="91410" tIns="45705" rIns="91410" bIns="45705"/>
          <a:lstStyle/>
          <a:p>
            <a:fld id="{54A3EE2A-7F71-4F5E-B796-9816BE779F7F}" type="slidenum">
              <a:rPr lang="en-GB" smtClean="0"/>
              <a:t>‹#›</a:t>
            </a:fld>
            <a:endParaRPr lang="en-GB"/>
          </a:p>
        </p:txBody>
      </p:sp>
    </p:spTree>
    <p:extLst>
      <p:ext uri="{BB962C8B-B14F-4D97-AF65-F5344CB8AC3E}">
        <p14:creationId xmlns:p14="http://schemas.microsoft.com/office/powerpoint/2010/main" val="2596046485"/>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00237167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920"/>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94" y="273920"/>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48978983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638052" y="1033761"/>
            <a:ext cx="7847632" cy="357791"/>
          </a:xfrm>
          <a:prstGeom prst="rect">
            <a:avLst/>
          </a:prstGeom>
        </p:spPr>
        <p:txBody>
          <a:bodyPr wrap="square" lIns="0" tIns="0" rIns="0" bIns="0">
            <a:spAutoFit/>
          </a:bodyPr>
          <a:lstStyle>
            <a:lvl1pPr algn="l">
              <a:defRPr sz="2300" b="1" i="0" cap="none">
                <a:solidFill>
                  <a:schemeClr val="bg2"/>
                </a:solidFill>
                <a:latin typeface="Arial"/>
                <a:cs typeface="Arial"/>
              </a:defRPr>
            </a:lvl1pPr>
          </a:lstStyle>
          <a:p>
            <a:r>
              <a:rPr lang="en-US" dirty="0" smtClean="0"/>
              <a:t>Click to edit Master title style</a:t>
            </a:r>
            <a:endParaRPr lang="en-US" dirty="0"/>
          </a:p>
        </p:txBody>
      </p:sp>
      <p:sp>
        <p:nvSpPr>
          <p:cNvPr id="11" name="Text Placeholder 14"/>
          <p:cNvSpPr>
            <a:spLocks noGrp="1"/>
          </p:cNvSpPr>
          <p:nvPr>
            <p:ph type="body" sz="quarter" idx="14"/>
          </p:nvPr>
        </p:nvSpPr>
        <p:spPr>
          <a:xfrm>
            <a:off x="635001" y="1500815"/>
            <a:ext cx="3780000" cy="230833"/>
          </a:xfrm>
          <a:prstGeom prst="rect">
            <a:avLst/>
          </a:prstGeom>
        </p:spPr>
        <p:txBody>
          <a:bodyPr vert="horz" lIns="0" tIns="0" rIns="0" bIns="0">
            <a:spAutoFit/>
          </a:bodyPr>
          <a:lstStyle>
            <a:lvl1pPr marL="0" indent="0" algn="l">
              <a:spcBef>
                <a:spcPts val="0"/>
              </a:spcBef>
              <a:spcAft>
                <a:spcPts val="0"/>
              </a:spcAft>
              <a:buNone/>
              <a:defRPr sz="1500" baseline="0">
                <a:latin typeface="Arial"/>
              </a:defRPr>
            </a:lvl1pPr>
          </a:lstStyle>
          <a:p>
            <a:pPr lvl="0"/>
            <a:r>
              <a:rPr lang="en-US" smtClean="0"/>
              <a:t>Click to edit Master text styles</a:t>
            </a:r>
          </a:p>
        </p:txBody>
      </p:sp>
      <p:sp>
        <p:nvSpPr>
          <p:cNvPr id="13" name="Picture Placeholder 12"/>
          <p:cNvSpPr>
            <a:spLocks noGrp="1"/>
          </p:cNvSpPr>
          <p:nvPr>
            <p:ph type="pic" sz="quarter" idx="15"/>
          </p:nvPr>
        </p:nvSpPr>
        <p:spPr>
          <a:xfrm>
            <a:off x="4705682" y="1500815"/>
            <a:ext cx="3780000" cy="230833"/>
          </a:xfrm>
          <a:prstGeom prst="rect">
            <a:avLst/>
          </a:prstGeom>
        </p:spPr>
        <p:txBody>
          <a:bodyPr vert="horz" lIns="0" tIns="0" rIns="0" bIns="0">
            <a:spAutoFit/>
          </a:bodyPr>
          <a:lstStyle>
            <a:lvl1pPr marL="0" indent="0">
              <a:spcBef>
                <a:spcPts val="0"/>
              </a:spcBef>
              <a:spcAft>
                <a:spcPts val="0"/>
              </a:spcAft>
              <a:buNone/>
              <a:defRPr sz="1500" b="0" i="0" baseline="0">
                <a:latin typeface="Arial"/>
              </a:defRPr>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2860311824"/>
      </p:ext>
    </p:extLst>
  </p:cSld>
  <p:clrMapOvr>
    <a:masterClrMapping/>
  </p:clrMapOvr>
  <p:timing>
    <p:tnLst>
      <p:par>
        <p:cTn xmlns:p14="http://schemas.microsoft.com/office/powerpoint/2010/mai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65013614"/>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70371980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54"/>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599477994"/>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19100619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950469937"/>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7720720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8446886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a:lum/>
          </a:blip>
          <a:srcRect/>
          <a:stretch>
            <a:fillRect b="46000"/>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628650" y="3528920"/>
            <a:ext cx="7886700" cy="461665"/>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a:defRPr sz="3000">
                <a:latin typeface="Arial" charset="0"/>
                <a:ea typeface="Arial" charset="0"/>
                <a:cs typeface="Arial" charset="0"/>
              </a:defRPr>
            </a:lvl2pPr>
            <a:lvl3pPr>
              <a:defRPr sz="3000">
                <a:latin typeface="Arial" charset="0"/>
                <a:ea typeface="Arial" charset="0"/>
                <a:cs typeface="Arial" charset="0"/>
              </a:defRPr>
            </a:lvl3pPr>
            <a:lvl4pPr>
              <a:defRPr sz="3000">
                <a:latin typeface="Arial" charset="0"/>
                <a:ea typeface="Arial" charset="0"/>
                <a:cs typeface="Arial" charset="0"/>
              </a:defRPr>
            </a:lvl4pPr>
            <a:lvl5pPr>
              <a:defRPr sz="3000">
                <a:latin typeface="Arial" charset="0"/>
                <a:ea typeface="Arial" charset="0"/>
                <a:cs typeface="Arial" charset="0"/>
              </a:defRPr>
            </a:lvl5pPr>
          </a:lstStyle>
          <a:p>
            <a:pPr lvl="0"/>
            <a:r>
              <a:rPr lang="en-US" dirty="0"/>
              <a:t>Click to edit Master text style</a:t>
            </a:r>
          </a:p>
        </p:txBody>
      </p:sp>
      <p:sp>
        <p:nvSpPr>
          <p:cNvPr id="6" name="Title 5"/>
          <p:cNvSpPr>
            <a:spLocks noGrp="1"/>
          </p:cNvSpPr>
          <p:nvPr>
            <p:ph type="title"/>
          </p:nvPr>
        </p:nvSpPr>
        <p:spPr>
          <a:xfrm>
            <a:off x="634304" y="3013508"/>
            <a:ext cx="7886700"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a:t>Click to edit Master title style</a:t>
            </a:r>
          </a:p>
        </p:txBody>
      </p:sp>
      <p:sp>
        <p:nvSpPr>
          <p:cNvPr id="11" name="Text Placeholder 10"/>
          <p:cNvSpPr>
            <a:spLocks noGrp="1"/>
          </p:cNvSpPr>
          <p:nvPr>
            <p:ph type="body" sz="quarter" idx="11"/>
          </p:nvPr>
        </p:nvSpPr>
        <p:spPr>
          <a:xfrm>
            <a:off x="628650" y="3911270"/>
            <a:ext cx="7886700"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022" indent="0">
              <a:buNone/>
              <a:defRPr sz="2000" b="0" i="0">
                <a:latin typeface="Arial" charset="0"/>
                <a:ea typeface="Arial" charset="0"/>
                <a:cs typeface="Arial" charset="0"/>
              </a:defRPr>
            </a:lvl2pPr>
            <a:lvl3pPr marL="914063" indent="0">
              <a:buNone/>
              <a:defRPr sz="2000" b="0" i="0">
                <a:latin typeface="Arial" charset="0"/>
                <a:ea typeface="Arial" charset="0"/>
                <a:cs typeface="Arial" charset="0"/>
              </a:defRPr>
            </a:lvl3pPr>
            <a:lvl4pPr marL="1371090" indent="0">
              <a:buNone/>
              <a:defRPr sz="2000" b="0" i="0">
                <a:latin typeface="Arial" charset="0"/>
                <a:ea typeface="Arial" charset="0"/>
                <a:cs typeface="Arial" charset="0"/>
              </a:defRPr>
            </a:lvl4pPr>
            <a:lvl5pPr marL="1828124" indent="0">
              <a:buNone/>
              <a:defRPr sz="2000" b="0" i="0">
                <a:latin typeface="Arial" charset="0"/>
                <a:ea typeface="Arial" charset="0"/>
                <a:cs typeface="Arial" charset="0"/>
              </a:defRPr>
            </a:lvl5pPr>
          </a:lstStyle>
          <a:p>
            <a:pPr lvl="0"/>
            <a:r>
              <a:rPr lang="en-US" dirty="0"/>
              <a:t>Click to edit Master text styles</a:t>
            </a: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619"/>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00720447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619"/>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066681990"/>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161454067"/>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93"/>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94" y="273893"/>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42694218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08781338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24063569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39"/>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43465598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87919156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04819468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0184768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chemeClr val="bg1"/>
        </a:solid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634304" y="1293234"/>
            <a:ext cx="7886700" cy="323165"/>
          </a:xfrm>
          <a:prstGeom prst="rect">
            <a:avLst/>
          </a:prstGeom>
        </p:spPr>
        <p:txBody>
          <a:bodyPr lIns="0" tIns="0" rIns="0" bIns="0">
            <a:spAutoFit/>
          </a:bodyPr>
          <a:lstStyle>
            <a:lvl1pPr algn="l">
              <a:defRPr sz="2100" b="0" i="0">
                <a:latin typeface="Arial" charset="0"/>
                <a:ea typeface="Arial" charset="0"/>
                <a:cs typeface="Arial" charset="0"/>
              </a:defRPr>
            </a:lvl1pPr>
          </a:lstStyle>
          <a:p>
            <a:r>
              <a:rPr lang="en-US" dirty="0"/>
              <a:t>Click to edit Master title style</a:t>
            </a: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51252134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604"/>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96697794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604"/>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718578655"/>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09890073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78"/>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94" y="273878"/>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360176821"/>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517418823"/>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0802868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23"/>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579539122"/>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9878361"/>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7478280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b="46000"/>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628650" y="3528920"/>
            <a:ext cx="7886700" cy="461665"/>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a:defRPr sz="3000">
                <a:latin typeface="Arial" charset="0"/>
                <a:ea typeface="Arial" charset="0"/>
                <a:cs typeface="Arial" charset="0"/>
              </a:defRPr>
            </a:lvl2pPr>
            <a:lvl3pPr>
              <a:defRPr sz="3000">
                <a:latin typeface="Arial" charset="0"/>
                <a:ea typeface="Arial" charset="0"/>
                <a:cs typeface="Arial" charset="0"/>
              </a:defRPr>
            </a:lvl3pPr>
            <a:lvl4pPr>
              <a:defRPr sz="3000">
                <a:latin typeface="Arial" charset="0"/>
                <a:ea typeface="Arial" charset="0"/>
                <a:cs typeface="Arial" charset="0"/>
              </a:defRPr>
            </a:lvl4pPr>
            <a:lvl5pPr>
              <a:defRPr sz="3000">
                <a:latin typeface="Arial" charset="0"/>
                <a:ea typeface="Arial" charset="0"/>
                <a:cs typeface="Arial" charset="0"/>
              </a:defRPr>
            </a:lvl5pPr>
          </a:lstStyle>
          <a:p>
            <a:pPr lvl="0"/>
            <a:r>
              <a:rPr lang="en-US" dirty="0"/>
              <a:t>Click to edit Master text style</a:t>
            </a:r>
          </a:p>
        </p:txBody>
      </p:sp>
      <p:sp>
        <p:nvSpPr>
          <p:cNvPr id="6" name="Title 5"/>
          <p:cNvSpPr>
            <a:spLocks noGrp="1"/>
          </p:cNvSpPr>
          <p:nvPr>
            <p:ph type="title"/>
          </p:nvPr>
        </p:nvSpPr>
        <p:spPr>
          <a:xfrm>
            <a:off x="634304" y="3013508"/>
            <a:ext cx="7886700"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a:t>Click to edit Master title style</a:t>
            </a:r>
          </a:p>
        </p:txBody>
      </p:sp>
      <p:sp>
        <p:nvSpPr>
          <p:cNvPr id="11" name="Text Placeholder 10"/>
          <p:cNvSpPr>
            <a:spLocks noGrp="1"/>
          </p:cNvSpPr>
          <p:nvPr>
            <p:ph type="body" sz="quarter" idx="11"/>
          </p:nvPr>
        </p:nvSpPr>
        <p:spPr>
          <a:xfrm>
            <a:off x="628650" y="3911270"/>
            <a:ext cx="7886700"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022" indent="0">
              <a:buNone/>
              <a:defRPr sz="2000" b="0" i="0">
                <a:latin typeface="Arial" charset="0"/>
                <a:ea typeface="Arial" charset="0"/>
                <a:cs typeface="Arial" charset="0"/>
              </a:defRPr>
            </a:lvl2pPr>
            <a:lvl3pPr marL="914063" indent="0">
              <a:buNone/>
              <a:defRPr sz="2000" b="0" i="0">
                <a:latin typeface="Arial" charset="0"/>
                <a:ea typeface="Arial" charset="0"/>
                <a:cs typeface="Arial" charset="0"/>
              </a:defRPr>
            </a:lvl3pPr>
            <a:lvl4pPr marL="1371090" indent="0">
              <a:buNone/>
              <a:defRPr sz="2000" b="0" i="0">
                <a:latin typeface="Arial" charset="0"/>
                <a:ea typeface="Arial" charset="0"/>
                <a:cs typeface="Arial" charset="0"/>
              </a:defRPr>
            </a:lvl4pPr>
            <a:lvl5pPr marL="1828124" indent="0">
              <a:buNone/>
              <a:defRPr sz="2000" b="0" i="0">
                <a:latin typeface="Arial" charset="0"/>
                <a:ea typeface="Arial" charset="0"/>
                <a:cs typeface="Arial" charset="0"/>
              </a:defRPr>
            </a:lvl5pPr>
          </a:lstStyle>
          <a:p>
            <a:pPr lvl="0"/>
            <a:r>
              <a:rPr lang="en-US" dirty="0"/>
              <a:t>Click to edit Master text styles</a:t>
            </a: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34096189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83037024"/>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588"/>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838291455"/>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588"/>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075400257"/>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601989673"/>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62"/>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87" y="273862"/>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222180057"/>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60063276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30154066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6"/>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752533933"/>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598058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2_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4542118" y="2293936"/>
            <a:ext cx="3981824" cy="707886"/>
          </a:xfrm>
          <a:prstGeom prst="rect">
            <a:avLst/>
          </a:prstGeom>
        </p:spPr>
        <p:txBody>
          <a:bodyPr lIns="0" tIns="0" rIns="0" bIns="0">
            <a:spAutoFit/>
          </a:bodyPr>
          <a:lstStyle>
            <a:lvl1pPr marL="0" indent="0" algn="l">
              <a:spcBef>
                <a:spcPts val="0"/>
              </a:spcBef>
              <a:buNone/>
              <a:defRPr sz="2300" b="1" i="0" baseline="0">
                <a:solidFill>
                  <a:schemeClr val="bg2"/>
                </a:solidFill>
                <a:latin typeface="Arial"/>
              </a:defRPr>
            </a:lvl1pPr>
            <a:lvl2pPr marL="391013" indent="0" algn="ctr">
              <a:buNone/>
              <a:defRPr>
                <a:solidFill>
                  <a:schemeClr val="tx1">
                    <a:tint val="75000"/>
                  </a:schemeClr>
                </a:solidFill>
              </a:defRPr>
            </a:lvl2pPr>
            <a:lvl3pPr marL="782018" indent="0" algn="ctr">
              <a:buNone/>
              <a:defRPr>
                <a:solidFill>
                  <a:schemeClr val="tx1">
                    <a:tint val="75000"/>
                  </a:schemeClr>
                </a:solidFill>
              </a:defRPr>
            </a:lvl3pPr>
            <a:lvl4pPr marL="1173030" indent="0" algn="ctr">
              <a:buNone/>
              <a:defRPr>
                <a:solidFill>
                  <a:schemeClr val="tx1">
                    <a:tint val="75000"/>
                  </a:schemeClr>
                </a:solidFill>
              </a:defRPr>
            </a:lvl4pPr>
            <a:lvl5pPr marL="1564037" indent="0" algn="ctr">
              <a:buNone/>
              <a:defRPr>
                <a:solidFill>
                  <a:schemeClr val="tx1">
                    <a:tint val="75000"/>
                  </a:schemeClr>
                </a:solidFill>
              </a:defRPr>
            </a:lvl5pPr>
            <a:lvl6pPr marL="1955044" indent="0" algn="ctr">
              <a:buNone/>
              <a:defRPr>
                <a:solidFill>
                  <a:schemeClr val="tx1">
                    <a:tint val="75000"/>
                  </a:schemeClr>
                </a:solidFill>
              </a:defRPr>
            </a:lvl6pPr>
            <a:lvl7pPr marL="2346056" indent="0" algn="ctr">
              <a:buNone/>
              <a:defRPr>
                <a:solidFill>
                  <a:schemeClr val="tx1">
                    <a:tint val="75000"/>
                  </a:schemeClr>
                </a:solidFill>
              </a:defRPr>
            </a:lvl7pPr>
            <a:lvl8pPr marL="2737061" indent="0" algn="ctr">
              <a:buNone/>
              <a:defRPr>
                <a:solidFill>
                  <a:schemeClr val="tx1">
                    <a:tint val="75000"/>
                  </a:schemeClr>
                </a:solidFill>
              </a:defRPr>
            </a:lvl8pPr>
            <a:lvl9pPr marL="3128074" indent="0" algn="ctr">
              <a:buNone/>
              <a:defRPr>
                <a:solidFill>
                  <a:schemeClr val="tx1">
                    <a:tint val="75000"/>
                  </a:schemeClr>
                </a:solidFill>
              </a:defRPr>
            </a:lvl9pPr>
          </a:lstStyle>
          <a:p>
            <a:r>
              <a:rPr lang="en-US" dirty="0" smtClean="0"/>
              <a:t>Click to edit Master subtitle style</a:t>
            </a:r>
            <a:endParaRPr lang="en-US" dirty="0"/>
          </a:p>
        </p:txBody>
      </p:sp>
      <p:sp>
        <p:nvSpPr>
          <p:cNvPr id="33" name="Text Placeholder 32"/>
          <p:cNvSpPr>
            <a:spLocks noGrp="1"/>
          </p:cNvSpPr>
          <p:nvPr>
            <p:ph type="body" sz="quarter" idx="10"/>
          </p:nvPr>
        </p:nvSpPr>
        <p:spPr>
          <a:xfrm>
            <a:off x="4541442" y="2675637"/>
            <a:ext cx="3997461" cy="246221"/>
          </a:xfrm>
          <a:prstGeom prst="rect">
            <a:avLst/>
          </a:prstGeom>
        </p:spPr>
        <p:txBody>
          <a:bodyPr vert="horz" lIns="0" tIns="0" rIns="0" bIns="0">
            <a:spAutoFit/>
          </a:bodyPr>
          <a:lstStyle>
            <a:lvl1pPr marL="0" indent="0">
              <a:spcBef>
                <a:spcPts val="0"/>
              </a:spcBef>
              <a:spcAft>
                <a:spcPts val="0"/>
              </a:spcAft>
              <a:buNone/>
              <a:defRPr sz="1600">
                <a:latin typeface="Arial"/>
              </a:defRPr>
            </a:lvl1pPr>
          </a:lstStyle>
          <a:p>
            <a:pPr lvl="0"/>
            <a:r>
              <a:rPr lang="en-US" dirty="0" smtClean="0"/>
              <a:t>Click to edit Master text styles</a:t>
            </a:r>
          </a:p>
        </p:txBody>
      </p:sp>
      <p:sp>
        <p:nvSpPr>
          <p:cNvPr id="23" name="Title 1"/>
          <p:cNvSpPr>
            <a:spLocks noGrp="1"/>
          </p:cNvSpPr>
          <p:nvPr>
            <p:ph type="title"/>
          </p:nvPr>
        </p:nvSpPr>
        <p:spPr>
          <a:xfrm>
            <a:off x="4542117" y="1343972"/>
            <a:ext cx="3996766" cy="954107"/>
          </a:xfrm>
          <a:prstGeom prst="rect">
            <a:avLst/>
          </a:prstGeom>
        </p:spPr>
        <p:txBody>
          <a:bodyPr wrap="square" lIns="0" tIns="0" rIns="0" bIns="0">
            <a:spAutoFit/>
          </a:bodyPr>
          <a:lstStyle>
            <a:lvl1pPr algn="l">
              <a:defRPr sz="3100" b="1" i="0" cap="none">
                <a:solidFill>
                  <a:schemeClr val="tx1"/>
                </a:solidFill>
                <a:latin typeface="Arial"/>
                <a:cs typeface="Arial"/>
              </a:defRPr>
            </a:lvl1pPr>
          </a:lstStyle>
          <a:p>
            <a:r>
              <a:rPr lang="en-US" dirty="0" smtClean="0"/>
              <a:t>Click to edit Master title style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6280"/>
            <a:ext cx="9144000" cy="967220"/>
          </a:xfrm>
          <a:prstGeom prst="rect">
            <a:avLst/>
          </a:prstGeom>
          <a:solidFill>
            <a:schemeClr val="bg1"/>
          </a:solidFill>
        </p:spPr>
      </p:pic>
    </p:spTree>
    <p:extLst>
      <p:ext uri="{BB962C8B-B14F-4D97-AF65-F5344CB8AC3E}">
        <p14:creationId xmlns:p14="http://schemas.microsoft.com/office/powerpoint/2010/main" val="3305962128"/>
      </p:ext>
    </p:extLst>
  </p:cSld>
  <p:clrMapOvr>
    <a:masterClrMapping/>
  </p:clrMapOvr>
  <p:timing>
    <p:tnLst>
      <p:par>
        <p:cTn xmlns:p14="http://schemas.microsoft.com/office/powerpoint/2010/mai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3"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3"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382733954"/>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50503427"/>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55927481"/>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571"/>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818926236"/>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571"/>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02081041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778594302"/>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3" y="273845"/>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6904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635063" y="1523574"/>
            <a:ext cx="7880511" cy="461665"/>
          </a:xfrm>
          <a:prstGeom prst="rect">
            <a:avLst/>
          </a:prstGeom>
        </p:spPr>
        <p:txBody>
          <a:bodyPr lIns="0" tIns="0" rIns="0" bIns="0">
            <a:spAutoFit/>
          </a:bodyPr>
          <a:lstStyle>
            <a:lvl1pPr marL="0" indent="0" algn="l">
              <a:spcBef>
                <a:spcPts val="0"/>
              </a:spcBef>
              <a:buNone/>
              <a:defRPr sz="3000" b="1" i="0" baseline="0">
                <a:solidFill>
                  <a:schemeClr val="bg2"/>
                </a:solidFill>
                <a:latin typeface="Arial"/>
              </a:defRPr>
            </a:lvl1pPr>
            <a:lvl2pPr marL="521242" indent="0" algn="ctr">
              <a:buNone/>
              <a:defRPr>
                <a:solidFill>
                  <a:schemeClr val="tx1">
                    <a:tint val="75000"/>
                  </a:schemeClr>
                </a:solidFill>
              </a:defRPr>
            </a:lvl2pPr>
            <a:lvl3pPr marL="1042483" indent="0" algn="ctr">
              <a:buNone/>
              <a:defRPr>
                <a:solidFill>
                  <a:schemeClr val="tx1">
                    <a:tint val="75000"/>
                  </a:schemeClr>
                </a:solidFill>
              </a:defRPr>
            </a:lvl3pPr>
            <a:lvl4pPr marL="1563725" indent="0" algn="ctr">
              <a:buNone/>
              <a:defRPr>
                <a:solidFill>
                  <a:schemeClr val="tx1">
                    <a:tint val="75000"/>
                  </a:schemeClr>
                </a:solidFill>
              </a:defRPr>
            </a:lvl4pPr>
            <a:lvl5pPr marL="2084966" indent="0" algn="ctr">
              <a:buNone/>
              <a:defRPr>
                <a:solidFill>
                  <a:schemeClr val="tx1">
                    <a:tint val="75000"/>
                  </a:schemeClr>
                </a:solidFill>
              </a:defRPr>
            </a:lvl5pPr>
            <a:lvl6pPr marL="2606208" indent="0" algn="ctr">
              <a:buNone/>
              <a:defRPr>
                <a:solidFill>
                  <a:schemeClr val="tx1">
                    <a:tint val="75000"/>
                  </a:schemeClr>
                </a:solidFill>
              </a:defRPr>
            </a:lvl6pPr>
            <a:lvl7pPr marL="3127450" indent="0" algn="ctr">
              <a:buNone/>
              <a:defRPr>
                <a:solidFill>
                  <a:schemeClr val="tx1">
                    <a:tint val="75000"/>
                  </a:schemeClr>
                </a:solidFill>
              </a:defRPr>
            </a:lvl7pPr>
            <a:lvl8pPr marL="3648691" indent="0" algn="ctr">
              <a:buNone/>
              <a:defRPr>
                <a:solidFill>
                  <a:schemeClr val="tx1">
                    <a:tint val="75000"/>
                  </a:schemeClr>
                </a:solidFill>
              </a:defRPr>
            </a:lvl8pPr>
            <a:lvl9pPr marL="4169933" indent="0" algn="ctr">
              <a:buNone/>
              <a:defRPr>
                <a:solidFill>
                  <a:schemeClr val="tx1">
                    <a:tint val="75000"/>
                  </a:schemeClr>
                </a:solidFill>
              </a:defRPr>
            </a:lvl9pPr>
          </a:lstStyle>
          <a:p>
            <a:r>
              <a:rPr lang="en-US" dirty="0"/>
              <a:t>Click to edit Master subtitle style</a:t>
            </a:r>
          </a:p>
        </p:txBody>
      </p:sp>
      <p:sp>
        <p:nvSpPr>
          <p:cNvPr id="23" name="Title 1"/>
          <p:cNvSpPr>
            <a:spLocks noGrp="1"/>
          </p:cNvSpPr>
          <p:nvPr>
            <p:ph type="title"/>
          </p:nvPr>
        </p:nvSpPr>
        <p:spPr>
          <a:xfrm>
            <a:off x="638050" y="1007656"/>
            <a:ext cx="7877504" cy="630942"/>
          </a:xfrm>
          <a:prstGeom prst="rect">
            <a:avLst/>
          </a:prstGeom>
        </p:spPr>
        <p:txBody>
          <a:bodyPr wrap="square" lIns="0" tIns="0" rIns="0" bIns="0">
            <a:spAutoFit/>
          </a:bodyPr>
          <a:lstStyle>
            <a:lvl1pPr algn="l">
              <a:defRPr sz="4100" b="1" i="0" cap="none">
                <a:solidFill>
                  <a:schemeClr val="tx1"/>
                </a:solidFill>
                <a:latin typeface="Arial"/>
                <a:cs typeface="Arial"/>
              </a:defRPr>
            </a:lvl1pPr>
          </a:lstStyle>
          <a:p>
            <a:r>
              <a:rPr lang="en-US" dirty="0"/>
              <a:t>Click to edit Master title style</a:t>
            </a:r>
          </a:p>
        </p:txBody>
      </p:sp>
      <p:sp>
        <p:nvSpPr>
          <p:cNvPr id="33" name="Text Placeholder 32"/>
          <p:cNvSpPr>
            <a:spLocks noGrp="1"/>
          </p:cNvSpPr>
          <p:nvPr>
            <p:ph type="body" sz="quarter" idx="10"/>
          </p:nvPr>
        </p:nvSpPr>
        <p:spPr>
          <a:xfrm>
            <a:off x="634305" y="1905122"/>
            <a:ext cx="7881250" cy="323165"/>
          </a:xfrm>
          <a:prstGeom prst="rect">
            <a:avLst/>
          </a:prstGeom>
        </p:spPr>
        <p:txBody>
          <a:bodyPr vert="horz" wrap="square" lIns="0" tIns="0" rIns="0" bIns="0">
            <a:spAutoFit/>
          </a:bodyPr>
          <a:lstStyle>
            <a:lvl1pPr marL="0" indent="0">
              <a:spcBef>
                <a:spcPts val="0"/>
              </a:spcBef>
              <a:spcAft>
                <a:spcPts val="0"/>
              </a:spcAft>
              <a:buNone/>
              <a:defRPr sz="2100">
                <a:latin typeface="Arial"/>
              </a:defRPr>
            </a:lvl1pPr>
          </a:lstStyle>
          <a:p>
            <a:pPr lvl="0"/>
            <a:r>
              <a:rPr lang="en-US"/>
              <a:t>Click to edit Master text styles</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6280"/>
            <a:ext cx="9144000" cy="967220"/>
          </a:xfrm>
          <a:prstGeom prst="rect">
            <a:avLst/>
          </a:prstGeom>
          <a:solidFill>
            <a:schemeClr val="bg1"/>
          </a:solidFill>
        </p:spPr>
      </p:pic>
    </p:spTree>
    <p:extLst>
      <p:ext uri="{BB962C8B-B14F-4D97-AF65-F5344CB8AC3E}">
        <p14:creationId xmlns:p14="http://schemas.microsoft.com/office/powerpoint/2010/main" val="6388179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635063" y="1523565"/>
            <a:ext cx="7880511" cy="353943"/>
          </a:xfrm>
          <a:prstGeom prst="rect">
            <a:avLst/>
          </a:prstGeom>
        </p:spPr>
        <p:txBody>
          <a:bodyPr lIns="0" tIns="0" rIns="0" bIns="0">
            <a:spAutoFit/>
          </a:bodyPr>
          <a:lstStyle>
            <a:lvl1pPr marL="0" indent="0" algn="l">
              <a:spcBef>
                <a:spcPts val="0"/>
              </a:spcBef>
              <a:buNone/>
              <a:defRPr sz="2300" b="1" i="0" baseline="0">
                <a:solidFill>
                  <a:schemeClr val="bg2"/>
                </a:solidFill>
                <a:latin typeface="Arial"/>
              </a:defRPr>
            </a:lvl1pPr>
            <a:lvl2pPr marL="391013" indent="0" algn="ctr">
              <a:buNone/>
              <a:defRPr>
                <a:solidFill>
                  <a:schemeClr val="tx1">
                    <a:tint val="75000"/>
                  </a:schemeClr>
                </a:solidFill>
              </a:defRPr>
            </a:lvl2pPr>
            <a:lvl3pPr marL="782018" indent="0" algn="ctr">
              <a:buNone/>
              <a:defRPr>
                <a:solidFill>
                  <a:schemeClr val="tx1">
                    <a:tint val="75000"/>
                  </a:schemeClr>
                </a:solidFill>
              </a:defRPr>
            </a:lvl3pPr>
            <a:lvl4pPr marL="1173030" indent="0" algn="ctr">
              <a:buNone/>
              <a:defRPr>
                <a:solidFill>
                  <a:schemeClr val="tx1">
                    <a:tint val="75000"/>
                  </a:schemeClr>
                </a:solidFill>
              </a:defRPr>
            </a:lvl4pPr>
            <a:lvl5pPr marL="1564037" indent="0" algn="ctr">
              <a:buNone/>
              <a:defRPr>
                <a:solidFill>
                  <a:schemeClr val="tx1">
                    <a:tint val="75000"/>
                  </a:schemeClr>
                </a:solidFill>
              </a:defRPr>
            </a:lvl5pPr>
            <a:lvl6pPr marL="1955044" indent="0" algn="ctr">
              <a:buNone/>
              <a:defRPr>
                <a:solidFill>
                  <a:schemeClr val="tx1">
                    <a:tint val="75000"/>
                  </a:schemeClr>
                </a:solidFill>
              </a:defRPr>
            </a:lvl6pPr>
            <a:lvl7pPr marL="2346056" indent="0" algn="ctr">
              <a:buNone/>
              <a:defRPr>
                <a:solidFill>
                  <a:schemeClr val="tx1">
                    <a:tint val="75000"/>
                  </a:schemeClr>
                </a:solidFill>
              </a:defRPr>
            </a:lvl7pPr>
            <a:lvl8pPr marL="2737061" indent="0" algn="ctr">
              <a:buNone/>
              <a:defRPr>
                <a:solidFill>
                  <a:schemeClr val="tx1">
                    <a:tint val="75000"/>
                  </a:schemeClr>
                </a:solidFill>
              </a:defRPr>
            </a:lvl8pPr>
            <a:lvl9pPr marL="3128074" indent="0" algn="ctr">
              <a:buNone/>
              <a:defRPr>
                <a:solidFill>
                  <a:schemeClr val="tx1">
                    <a:tint val="75000"/>
                  </a:schemeClr>
                </a:solidFill>
              </a:defRPr>
            </a:lvl9pPr>
          </a:lstStyle>
          <a:p>
            <a:r>
              <a:rPr lang="en-US" dirty="0" smtClean="0"/>
              <a:t>Click to edit Master subtitle style</a:t>
            </a:r>
            <a:endParaRPr lang="en-US" dirty="0"/>
          </a:p>
        </p:txBody>
      </p:sp>
      <p:sp>
        <p:nvSpPr>
          <p:cNvPr id="23" name="Title 1"/>
          <p:cNvSpPr>
            <a:spLocks noGrp="1"/>
          </p:cNvSpPr>
          <p:nvPr>
            <p:ph type="title"/>
          </p:nvPr>
        </p:nvSpPr>
        <p:spPr>
          <a:xfrm>
            <a:off x="638050" y="1007663"/>
            <a:ext cx="7877504" cy="477054"/>
          </a:xfrm>
          <a:prstGeom prst="rect">
            <a:avLst/>
          </a:prstGeom>
        </p:spPr>
        <p:txBody>
          <a:bodyPr wrap="square" lIns="0" tIns="0" rIns="0" bIns="0">
            <a:spAutoFit/>
          </a:bodyPr>
          <a:lstStyle>
            <a:lvl1pPr algn="l">
              <a:defRPr sz="3100" b="1" i="0" cap="none">
                <a:solidFill>
                  <a:schemeClr val="tx1"/>
                </a:solidFill>
                <a:latin typeface="Arial"/>
                <a:cs typeface="Arial"/>
              </a:defRPr>
            </a:lvl1pPr>
          </a:lstStyle>
          <a:p>
            <a:r>
              <a:rPr lang="en-US" dirty="0" smtClean="0"/>
              <a:t>Click to edit Master title style</a:t>
            </a:r>
            <a:endParaRPr lang="en-US" dirty="0"/>
          </a:p>
        </p:txBody>
      </p:sp>
      <p:sp>
        <p:nvSpPr>
          <p:cNvPr id="33" name="Text Placeholder 32"/>
          <p:cNvSpPr>
            <a:spLocks noGrp="1"/>
          </p:cNvSpPr>
          <p:nvPr>
            <p:ph type="body" sz="quarter" idx="10"/>
          </p:nvPr>
        </p:nvSpPr>
        <p:spPr>
          <a:xfrm>
            <a:off x="634305" y="1905155"/>
            <a:ext cx="7881250" cy="246221"/>
          </a:xfrm>
          <a:prstGeom prst="rect">
            <a:avLst/>
          </a:prstGeom>
        </p:spPr>
        <p:txBody>
          <a:bodyPr vert="horz" wrap="square" lIns="0" tIns="0" rIns="0" bIns="0">
            <a:spAutoFit/>
          </a:bodyPr>
          <a:lstStyle>
            <a:lvl1pPr marL="0" indent="0">
              <a:spcBef>
                <a:spcPts val="0"/>
              </a:spcBef>
              <a:spcAft>
                <a:spcPts val="0"/>
              </a:spcAft>
              <a:buNone/>
              <a:defRPr sz="1600">
                <a:latin typeface="Arial"/>
              </a:defRPr>
            </a:lvl1pPr>
          </a:lstStyle>
          <a:p>
            <a:pPr lvl="0"/>
            <a:r>
              <a:rPr lang="en-US" smtClean="0"/>
              <a:t>Click to edit Master text styles</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6280"/>
            <a:ext cx="9144000" cy="967220"/>
          </a:xfrm>
          <a:prstGeom prst="rect">
            <a:avLst/>
          </a:prstGeom>
          <a:solidFill>
            <a:schemeClr val="bg1"/>
          </a:solidFill>
        </p:spPr>
      </p:pic>
    </p:spTree>
    <p:extLst>
      <p:ext uri="{BB962C8B-B14F-4D97-AF65-F5344CB8AC3E}">
        <p14:creationId xmlns:p14="http://schemas.microsoft.com/office/powerpoint/2010/main" val="722987325"/>
      </p:ext>
    </p:extLst>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635063" y="1523565"/>
            <a:ext cx="7880511" cy="353943"/>
          </a:xfrm>
          <a:prstGeom prst="rect">
            <a:avLst/>
          </a:prstGeom>
        </p:spPr>
        <p:txBody>
          <a:bodyPr lIns="0" tIns="0" rIns="0" bIns="0">
            <a:spAutoFit/>
          </a:bodyPr>
          <a:lstStyle>
            <a:lvl1pPr marL="0" indent="0" algn="l">
              <a:spcBef>
                <a:spcPts val="0"/>
              </a:spcBef>
              <a:buNone/>
              <a:defRPr sz="2300" b="1" i="0" baseline="0">
                <a:solidFill>
                  <a:schemeClr val="bg2"/>
                </a:solidFill>
                <a:latin typeface="Arial"/>
              </a:defRPr>
            </a:lvl1pPr>
            <a:lvl2pPr marL="391013" indent="0" algn="ctr">
              <a:buNone/>
              <a:defRPr>
                <a:solidFill>
                  <a:schemeClr val="tx1">
                    <a:tint val="75000"/>
                  </a:schemeClr>
                </a:solidFill>
              </a:defRPr>
            </a:lvl2pPr>
            <a:lvl3pPr marL="782018" indent="0" algn="ctr">
              <a:buNone/>
              <a:defRPr>
                <a:solidFill>
                  <a:schemeClr val="tx1">
                    <a:tint val="75000"/>
                  </a:schemeClr>
                </a:solidFill>
              </a:defRPr>
            </a:lvl3pPr>
            <a:lvl4pPr marL="1173030" indent="0" algn="ctr">
              <a:buNone/>
              <a:defRPr>
                <a:solidFill>
                  <a:schemeClr val="tx1">
                    <a:tint val="75000"/>
                  </a:schemeClr>
                </a:solidFill>
              </a:defRPr>
            </a:lvl4pPr>
            <a:lvl5pPr marL="1564037" indent="0" algn="ctr">
              <a:buNone/>
              <a:defRPr>
                <a:solidFill>
                  <a:schemeClr val="tx1">
                    <a:tint val="75000"/>
                  </a:schemeClr>
                </a:solidFill>
              </a:defRPr>
            </a:lvl5pPr>
            <a:lvl6pPr marL="1955044" indent="0" algn="ctr">
              <a:buNone/>
              <a:defRPr>
                <a:solidFill>
                  <a:schemeClr val="tx1">
                    <a:tint val="75000"/>
                  </a:schemeClr>
                </a:solidFill>
              </a:defRPr>
            </a:lvl6pPr>
            <a:lvl7pPr marL="2346056" indent="0" algn="ctr">
              <a:buNone/>
              <a:defRPr>
                <a:solidFill>
                  <a:schemeClr val="tx1">
                    <a:tint val="75000"/>
                  </a:schemeClr>
                </a:solidFill>
              </a:defRPr>
            </a:lvl7pPr>
            <a:lvl8pPr marL="2737061" indent="0" algn="ctr">
              <a:buNone/>
              <a:defRPr>
                <a:solidFill>
                  <a:schemeClr val="tx1">
                    <a:tint val="75000"/>
                  </a:schemeClr>
                </a:solidFill>
              </a:defRPr>
            </a:lvl8pPr>
            <a:lvl9pPr marL="3128074" indent="0" algn="ctr">
              <a:buNone/>
              <a:defRPr>
                <a:solidFill>
                  <a:schemeClr val="tx1">
                    <a:tint val="75000"/>
                  </a:schemeClr>
                </a:solidFill>
              </a:defRPr>
            </a:lvl9pPr>
          </a:lstStyle>
          <a:p>
            <a:r>
              <a:rPr lang="en-US" dirty="0" smtClean="0"/>
              <a:t>Click to edit Master subtitle style</a:t>
            </a:r>
            <a:endParaRPr lang="en-US" dirty="0"/>
          </a:p>
        </p:txBody>
      </p:sp>
      <p:sp>
        <p:nvSpPr>
          <p:cNvPr id="23" name="Title 1"/>
          <p:cNvSpPr>
            <a:spLocks noGrp="1"/>
          </p:cNvSpPr>
          <p:nvPr>
            <p:ph type="title"/>
          </p:nvPr>
        </p:nvSpPr>
        <p:spPr>
          <a:xfrm>
            <a:off x="638050" y="1007663"/>
            <a:ext cx="7877504" cy="477054"/>
          </a:xfrm>
          <a:prstGeom prst="rect">
            <a:avLst/>
          </a:prstGeom>
        </p:spPr>
        <p:txBody>
          <a:bodyPr wrap="square" lIns="0" tIns="0" rIns="0" bIns="0">
            <a:spAutoFit/>
          </a:bodyPr>
          <a:lstStyle>
            <a:lvl1pPr algn="l">
              <a:defRPr sz="3100" b="1" i="0" cap="none">
                <a:solidFill>
                  <a:schemeClr val="tx1"/>
                </a:solidFill>
                <a:latin typeface="Arial"/>
                <a:cs typeface="Arial"/>
              </a:defRPr>
            </a:lvl1pPr>
          </a:lstStyle>
          <a:p>
            <a:r>
              <a:rPr lang="en-US" dirty="0" smtClean="0"/>
              <a:t>Click to edit Master title style</a:t>
            </a:r>
            <a:endParaRPr lang="en-US" dirty="0"/>
          </a:p>
        </p:txBody>
      </p:sp>
      <p:sp>
        <p:nvSpPr>
          <p:cNvPr id="33" name="Text Placeholder 32"/>
          <p:cNvSpPr>
            <a:spLocks noGrp="1"/>
          </p:cNvSpPr>
          <p:nvPr>
            <p:ph type="body" sz="quarter" idx="10"/>
          </p:nvPr>
        </p:nvSpPr>
        <p:spPr>
          <a:xfrm>
            <a:off x="634305" y="1905155"/>
            <a:ext cx="7881250" cy="246221"/>
          </a:xfrm>
          <a:prstGeom prst="rect">
            <a:avLst/>
          </a:prstGeom>
        </p:spPr>
        <p:txBody>
          <a:bodyPr vert="horz" wrap="square" lIns="0" tIns="0" rIns="0" bIns="0">
            <a:spAutoFit/>
          </a:bodyPr>
          <a:lstStyle>
            <a:lvl1pPr marL="0" indent="0">
              <a:spcBef>
                <a:spcPts val="0"/>
              </a:spcBef>
              <a:spcAft>
                <a:spcPts val="0"/>
              </a:spcAft>
              <a:buNone/>
              <a:defRPr sz="1600">
                <a:latin typeface="Arial"/>
              </a:defRPr>
            </a:lvl1pPr>
          </a:lstStyle>
          <a:p>
            <a:pPr lvl="0"/>
            <a:r>
              <a:rPr lang="en-US" smtClean="0"/>
              <a:t>Click to edit Master text styles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6280"/>
            <a:ext cx="9144000" cy="967220"/>
          </a:xfrm>
          <a:prstGeom prst="rect">
            <a:avLst/>
          </a:prstGeom>
          <a:noFill/>
        </p:spPr>
      </p:pic>
    </p:spTree>
    <p:extLst>
      <p:ext uri="{BB962C8B-B14F-4D97-AF65-F5344CB8AC3E}">
        <p14:creationId xmlns:p14="http://schemas.microsoft.com/office/powerpoint/2010/main" val="3478625341"/>
      </p:ext>
    </p:extLst>
  </p:cSld>
  <p:clrMapOvr>
    <a:masterClrMapping/>
  </p:clrMapOvr>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3" name="Title 1"/>
          <p:cNvSpPr>
            <a:spLocks noGrp="1"/>
          </p:cNvSpPr>
          <p:nvPr>
            <p:ph type="title"/>
          </p:nvPr>
        </p:nvSpPr>
        <p:spPr>
          <a:xfrm>
            <a:off x="638072" y="1033899"/>
            <a:ext cx="7869363" cy="353943"/>
          </a:xfrm>
          <a:prstGeom prst="rect">
            <a:avLst/>
          </a:prstGeom>
        </p:spPr>
        <p:txBody>
          <a:bodyPr wrap="square" lIns="0" tIns="0" rIns="0" bIns="0">
            <a:spAutoFit/>
          </a:bodyPr>
          <a:lstStyle>
            <a:lvl1pPr algn="l">
              <a:defRPr sz="2300" b="1" i="0" cap="none">
                <a:solidFill>
                  <a:schemeClr val="bg2"/>
                </a:solidFill>
                <a:latin typeface="Arial"/>
                <a:cs typeface="Arial"/>
              </a:defRPr>
            </a:lvl1pPr>
          </a:lstStyle>
          <a:p>
            <a:r>
              <a:rPr lang="en-US" dirty="0" smtClean="0"/>
              <a:t>Click to edit Master title style</a:t>
            </a:r>
            <a:endParaRPr lang="en-US" dirty="0"/>
          </a:p>
        </p:txBody>
      </p:sp>
      <p:sp>
        <p:nvSpPr>
          <p:cNvPr id="16" name="Text Placeholder 14"/>
          <p:cNvSpPr>
            <a:spLocks noGrp="1"/>
          </p:cNvSpPr>
          <p:nvPr>
            <p:ph type="body" sz="quarter" idx="13"/>
          </p:nvPr>
        </p:nvSpPr>
        <p:spPr>
          <a:xfrm>
            <a:off x="635284" y="1507340"/>
            <a:ext cx="7872413" cy="230832"/>
          </a:xfrm>
          <a:prstGeom prst="rect">
            <a:avLst/>
          </a:prstGeom>
        </p:spPr>
        <p:txBody>
          <a:bodyPr vert="horz" lIns="0" tIns="0" rIns="0" bIns="0">
            <a:spAutoFit/>
          </a:bodyPr>
          <a:lstStyle>
            <a:lvl1pPr marL="0" indent="0" algn="l">
              <a:spcBef>
                <a:spcPts val="0"/>
              </a:spcBef>
              <a:spcAft>
                <a:spcPts val="0"/>
              </a:spcAft>
              <a:buNone/>
              <a:defRPr sz="1500" baseline="0">
                <a:latin typeface="Arial"/>
              </a:defRPr>
            </a:lvl1pPr>
          </a:lstStyle>
          <a:p>
            <a:pPr lvl="0"/>
            <a:r>
              <a:rPr lang="en-US" smtClean="0"/>
              <a:t>Click to edit Master text styles</a:t>
            </a:r>
          </a:p>
        </p:txBody>
      </p:sp>
    </p:spTree>
    <p:extLst>
      <p:ext uri="{BB962C8B-B14F-4D97-AF65-F5344CB8AC3E}">
        <p14:creationId xmlns:p14="http://schemas.microsoft.com/office/powerpoint/2010/main" val="232179276"/>
      </p:ext>
    </p:extLst>
  </p:cSld>
  <p:clrMapOvr>
    <a:masterClrMapping/>
  </p:clrMapOvr>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638052" y="1033899"/>
            <a:ext cx="7847632" cy="353943"/>
          </a:xfrm>
          <a:prstGeom prst="rect">
            <a:avLst/>
          </a:prstGeom>
        </p:spPr>
        <p:txBody>
          <a:bodyPr wrap="square" lIns="0" tIns="0" rIns="0" bIns="0">
            <a:spAutoFit/>
          </a:bodyPr>
          <a:lstStyle>
            <a:lvl1pPr algn="l">
              <a:defRPr sz="2300" b="1" i="0" cap="none">
                <a:solidFill>
                  <a:schemeClr val="bg2"/>
                </a:solidFill>
                <a:latin typeface="Arial"/>
                <a:cs typeface="Arial"/>
              </a:defRPr>
            </a:lvl1pPr>
          </a:lstStyle>
          <a:p>
            <a:r>
              <a:rPr lang="en-US" dirty="0" smtClean="0"/>
              <a:t>Click to edit Master title style</a:t>
            </a:r>
            <a:endParaRPr lang="en-US" dirty="0"/>
          </a:p>
        </p:txBody>
      </p:sp>
      <p:sp>
        <p:nvSpPr>
          <p:cNvPr id="11" name="Text Placeholder 14"/>
          <p:cNvSpPr>
            <a:spLocks noGrp="1"/>
          </p:cNvSpPr>
          <p:nvPr>
            <p:ph type="body" sz="quarter" idx="14"/>
          </p:nvPr>
        </p:nvSpPr>
        <p:spPr>
          <a:xfrm>
            <a:off x="635001" y="1500816"/>
            <a:ext cx="3780000" cy="230832"/>
          </a:xfrm>
          <a:prstGeom prst="rect">
            <a:avLst/>
          </a:prstGeom>
        </p:spPr>
        <p:txBody>
          <a:bodyPr vert="horz" lIns="0" tIns="0" rIns="0" bIns="0">
            <a:spAutoFit/>
          </a:bodyPr>
          <a:lstStyle>
            <a:lvl1pPr marL="0" indent="0" algn="l">
              <a:spcBef>
                <a:spcPts val="0"/>
              </a:spcBef>
              <a:spcAft>
                <a:spcPts val="0"/>
              </a:spcAft>
              <a:buNone/>
              <a:defRPr sz="1500" baseline="0">
                <a:latin typeface="Arial"/>
              </a:defRPr>
            </a:lvl1pPr>
          </a:lstStyle>
          <a:p>
            <a:pPr lvl="0"/>
            <a:r>
              <a:rPr lang="en-US" smtClean="0"/>
              <a:t>Click to edit Master text styles</a:t>
            </a:r>
          </a:p>
        </p:txBody>
      </p:sp>
      <p:sp>
        <p:nvSpPr>
          <p:cNvPr id="13" name="Picture Placeholder 12"/>
          <p:cNvSpPr>
            <a:spLocks noGrp="1"/>
          </p:cNvSpPr>
          <p:nvPr>
            <p:ph type="pic" sz="quarter" idx="15"/>
          </p:nvPr>
        </p:nvSpPr>
        <p:spPr>
          <a:xfrm>
            <a:off x="4705682" y="1500816"/>
            <a:ext cx="3780000" cy="230832"/>
          </a:xfrm>
          <a:prstGeom prst="rect">
            <a:avLst/>
          </a:prstGeom>
        </p:spPr>
        <p:txBody>
          <a:bodyPr vert="horz" lIns="0" tIns="0" rIns="0" bIns="0">
            <a:spAutoFit/>
          </a:bodyPr>
          <a:lstStyle>
            <a:lvl1pPr marL="0" indent="0">
              <a:spcBef>
                <a:spcPts val="0"/>
              </a:spcBef>
              <a:spcAft>
                <a:spcPts val="0"/>
              </a:spcAft>
              <a:buNone/>
              <a:defRPr sz="1500" b="0" i="0" baseline="0">
                <a:latin typeface="Arial"/>
              </a:defRPr>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3760863273"/>
      </p:ext>
    </p:extLst>
  </p:cSld>
  <p:clrMapOvr>
    <a:masterClrMapping/>
  </p:clrMapOvr>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638052" y="1033899"/>
            <a:ext cx="7847632" cy="353943"/>
          </a:xfrm>
          <a:prstGeom prst="rect">
            <a:avLst/>
          </a:prstGeom>
        </p:spPr>
        <p:txBody>
          <a:bodyPr wrap="square" lIns="0" tIns="0" rIns="0" bIns="0">
            <a:spAutoFit/>
          </a:bodyPr>
          <a:lstStyle>
            <a:lvl1pPr algn="l">
              <a:defRPr sz="2300" b="1" i="0" cap="none">
                <a:solidFill>
                  <a:schemeClr val="bg2"/>
                </a:solidFill>
                <a:latin typeface="Arial"/>
                <a:cs typeface="Arial"/>
              </a:defRPr>
            </a:lvl1pPr>
          </a:lstStyle>
          <a:p>
            <a:r>
              <a:rPr lang="en-US" dirty="0" smtClean="0"/>
              <a:t>Click to edit Master title style</a:t>
            </a:r>
            <a:endParaRPr lang="en-US" dirty="0"/>
          </a:p>
        </p:txBody>
      </p:sp>
      <p:sp>
        <p:nvSpPr>
          <p:cNvPr id="12" name="Picture Placeholder 12"/>
          <p:cNvSpPr>
            <a:spLocks noGrp="1"/>
          </p:cNvSpPr>
          <p:nvPr>
            <p:ph type="pic" sz="quarter" idx="15"/>
          </p:nvPr>
        </p:nvSpPr>
        <p:spPr>
          <a:xfrm>
            <a:off x="634970" y="1500816"/>
            <a:ext cx="7850712" cy="230832"/>
          </a:xfrm>
          <a:prstGeom prst="rect">
            <a:avLst/>
          </a:prstGeom>
        </p:spPr>
        <p:txBody>
          <a:bodyPr vert="horz" lIns="0" tIns="0" rIns="0" bIns="0">
            <a:spAutoFit/>
          </a:bodyPr>
          <a:lstStyle>
            <a:lvl1pPr marL="0" indent="0">
              <a:spcBef>
                <a:spcPts val="0"/>
              </a:spcBef>
              <a:spcAft>
                <a:spcPts val="0"/>
              </a:spcAft>
              <a:buNone/>
              <a:defRPr sz="1500" b="0" i="0" baseline="0">
                <a:latin typeface="Arial"/>
              </a:defRPr>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2493997089"/>
      </p:ext>
    </p:extLst>
  </p:cSld>
  <p:clrMapOvr>
    <a:masterClrMapping/>
  </p:clrMapOvr>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2_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4542118" y="2293936"/>
            <a:ext cx="3981824" cy="707886"/>
          </a:xfrm>
          <a:prstGeom prst="rect">
            <a:avLst/>
          </a:prstGeom>
        </p:spPr>
        <p:txBody>
          <a:bodyPr lIns="0" tIns="0" rIns="0" bIns="0">
            <a:spAutoFit/>
          </a:bodyPr>
          <a:lstStyle>
            <a:lvl1pPr marL="0" indent="0" algn="l">
              <a:spcBef>
                <a:spcPts val="0"/>
              </a:spcBef>
              <a:buNone/>
              <a:defRPr sz="2300" b="1" i="0" baseline="0">
                <a:solidFill>
                  <a:schemeClr val="bg2"/>
                </a:solidFill>
                <a:latin typeface="Arial"/>
              </a:defRPr>
            </a:lvl1pPr>
            <a:lvl2pPr marL="391013" indent="0" algn="ctr">
              <a:buNone/>
              <a:defRPr>
                <a:solidFill>
                  <a:schemeClr val="tx1">
                    <a:tint val="75000"/>
                  </a:schemeClr>
                </a:solidFill>
              </a:defRPr>
            </a:lvl2pPr>
            <a:lvl3pPr marL="782018" indent="0" algn="ctr">
              <a:buNone/>
              <a:defRPr>
                <a:solidFill>
                  <a:schemeClr val="tx1">
                    <a:tint val="75000"/>
                  </a:schemeClr>
                </a:solidFill>
              </a:defRPr>
            </a:lvl3pPr>
            <a:lvl4pPr marL="1173030" indent="0" algn="ctr">
              <a:buNone/>
              <a:defRPr>
                <a:solidFill>
                  <a:schemeClr val="tx1">
                    <a:tint val="75000"/>
                  </a:schemeClr>
                </a:solidFill>
              </a:defRPr>
            </a:lvl4pPr>
            <a:lvl5pPr marL="1564037" indent="0" algn="ctr">
              <a:buNone/>
              <a:defRPr>
                <a:solidFill>
                  <a:schemeClr val="tx1">
                    <a:tint val="75000"/>
                  </a:schemeClr>
                </a:solidFill>
              </a:defRPr>
            </a:lvl5pPr>
            <a:lvl6pPr marL="1955044" indent="0" algn="ctr">
              <a:buNone/>
              <a:defRPr>
                <a:solidFill>
                  <a:schemeClr val="tx1">
                    <a:tint val="75000"/>
                  </a:schemeClr>
                </a:solidFill>
              </a:defRPr>
            </a:lvl6pPr>
            <a:lvl7pPr marL="2346056" indent="0" algn="ctr">
              <a:buNone/>
              <a:defRPr>
                <a:solidFill>
                  <a:schemeClr val="tx1">
                    <a:tint val="75000"/>
                  </a:schemeClr>
                </a:solidFill>
              </a:defRPr>
            </a:lvl7pPr>
            <a:lvl8pPr marL="2737061" indent="0" algn="ctr">
              <a:buNone/>
              <a:defRPr>
                <a:solidFill>
                  <a:schemeClr val="tx1">
                    <a:tint val="75000"/>
                  </a:schemeClr>
                </a:solidFill>
              </a:defRPr>
            </a:lvl8pPr>
            <a:lvl9pPr marL="3128074" indent="0" algn="ctr">
              <a:buNone/>
              <a:defRPr>
                <a:solidFill>
                  <a:schemeClr val="tx1">
                    <a:tint val="75000"/>
                  </a:schemeClr>
                </a:solidFill>
              </a:defRPr>
            </a:lvl9pPr>
          </a:lstStyle>
          <a:p>
            <a:r>
              <a:rPr lang="en-US" dirty="0" smtClean="0"/>
              <a:t>Click to edit Master subtitle style</a:t>
            </a:r>
            <a:endParaRPr lang="en-US" dirty="0"/>
          </a:p>
        </p:txBody>
      </p:sp>
      <p:sp>
        <p:nvSpPr>
          <p:cNvPr id="33" name="Text Placeholder 32"/>
          <p:cNvSpPr>
            <a:spLocks noGrp="1"/>
          </p:cNvSpPr>
          <p:nvPr>
            <p:ph type="body" sz="quarter" idx="10"/>
          </p:nvPr>
        </p:nvSpPr>
        <p:spPr>
          <a:xfrm>
            <a:off x="4541442" y="2675637"/>
            <a:ext cx="3997461" cy="246221"/>
          </a:xfrm>
          <a:prstGeom prst="rect">
            <a:avLst/>
          </a:prstGeom>
        </p:spPr>
        <p:txBody>
          <a:bodyPr vert="horz" lIns="0" tIns="0" rIns="0" bIns="0">
            <a:spAutoFit/>
          </a:bodyPr>
          <a:lstStyle>
            <a:lvl1pPr marL="0" indent="0">
              <a:spcBef>
                <a:spcPts val="0"/>
              </a:spcBef>
              <a:spcAft>
                <a:spcPts val="0"/>
              </a:spcAft>
              <a:buNone/>
              <a:defRPr sz="1600">
                <a:latin typeface="Arial"/>
              </a:defRPr>
            </a:lvl1pPr>
          </a:lstStyle>
          <a:p>
            <a:pPr lvl="0"/>
            <a:r>
              <a:rPr lang="en-US" dirty="0" smtClean="0"/>
              <a:t>Click to edit Master text styles</a:t>
            </a:r>
          </a:p>
        </p:txBody>
      </p:sp>
      <p:sp>
        <p:nvSpPr>
          <p:cNvPr id="23" name="Title 1"/>
          <p:cNvSpPr>
            <a:spLocks noGrp="1"/>
          </p:cNvSpPr>
          <p:nvPr>
            <p:ph type="title"/>
          </p:nvPr>
        </p:nvSpPr>
        <p:spPr>
          <a:xfrm>
            <a:off x="4542117" y="1343972"/>
            <a:ext cx="3996766" cy="954107"/>
          </a:xfrm>
          <a:prstGeom prst="rect">
            <a:avLst/>
          </a:prstGeom>
        </p:spPr>
        <p:txBody>
          <a:bodyPr wrap="square" lIns="0" tIns="0" rIns="0" bIns="0">
            <a:spAutoFit/>
          </a:bodyPr>
          <a:lstStyle>
            <a:lvl1pPr algn="l">
              <a:defRPr sz="3100" b="1" i="0" cap="none">
                <a:solidFill>
                  <a:schemeClr val="tx1"/>
                </a:solidFill>
                <a:latin typeface="Arial"/>
                <a:cs typeface="Arial"/>
              </a:defRPr>
            </a:lvl1pPr>
          </a:lstStyle>
          <a:p>
            <a:r>
              <a:rPr lang="en-US" dirty="0" smtClean="0"/>
              <a:t>Click to edit Master title style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6280"/>
            <a:ext cx="9144000" cy="967220"/>
          </a:xfrm>
          <a:prstGeom prst="rect">
            <a:avLst/>
          </a:prstGeom>
          <a:solidFill>
            <a:schemeClr val="bg1"/>
          </a:solidFill>
        </p:spPr>
      </p:pic>
    </p:spTree>
    <p:extLst>
      <p:ext uri="{BB962C8B-B14F-4D97-AF65-F5344CB8AC3E}">
        <p14:creationId xmlns:p14="http://schemas.microsoft.com/office/powerpoint/2010/main" val="2098041037"/>
      </p:ext>
    </p:extLst>
  </p:cSld>
  <p:clrMapOvr>
    <a:masterClrMapping/>
  </p:clrMapOvr>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635063" y="1523565"/>
            <a:ext cx="7880511" cy="353943"/>
          </a:xfrm>
          <a:prstGeom prst="rect">
            <a:avLst/>
          </a:prstGeom>
        </p:spPr>
        <p:txBody>
          <a:bodyPr lIns="0" tIns="0" rIns="0" bIns="0">
            <a:spAutoFit/>
          </a:bodyPr>
          <a:lstStyle>
            <a:lvl1pPr marL="0" indent="0" algn="l">
              <a:spcBef>
                <a:spcPts val="0"/>
              </a:spcBef>
              <a:buNone/>
              <a:defRPr sz="2300" b="1" i="0" baseline="0">
                <a:solidFill>
                  <a:schemeClr val="bg2"/>
                </a:solidFill>
                <a:latin typeface="Arial"/>
              </a:defRPr>
            </a:lvl1pPr>
            <a:lvl2pPr marL="391013" indent="0" algn="ctr">
              <a:buNone/>
              <a:defRPr>
                <a:solidFill>
                  <a:schemeClr val="tx1">
                    <a:tint val="75000"/>
                  </a:schemeClr>
                </a:solidFill>
              </a:defRPr>
            </a:lvl2pPr>
            <a:lvl3pPr marL="782018" indent="0" algn="ctr">
              <a:buNone/>
              <a:defRPr>
                <a:solidFill>
                  <a:schemeClr val="tx1">
                    <a:tint val="75000"/>
                  </a:schemeClr>
                </a:solidFill>
              </a:defRPr>
            </a:lvl3pPr>
            <a:lvl4pPr marL="1173030" indent="0" algn="ctr">
              <a:buNone/>
              <a:defRPr>
                <a:solidFill>
                  <a:schemeClr val="tx1">
                    <a:tint val="75000"/>
                  </a:schemeClr>
                </a:solidFill>
              </a:defRPr>
            </a:lvl4pPr>
            <a:lvl5pPr marL="1564037" indent="0" algn="ctr">
              <a:buNone/>
              <a:defRPr>
                <a:solidFill>
                  <a:schemeClr val="tx1">
                    <a:tint val="75000"/>
                  </a:schemeClr>
                </a:solidFill>
              </a:defRPr>
            </a:lvl5pPr>
            <a:lvl6pPr marL="1955044" indent="0" algn="ctr">
              <a:buNone/>
              <a:defRPr>
                <a:solidFill>
                  <a:schemeClr val="tx1">
                    <a:tint val="75000"/>
                  </a:schemeClr>
                </a:solidFill>
              </a:defRPr>
            </a:lvl6pPr>
            <a:lvl7pPr marL="2346056" indent="0" algn="ctr">
              <a:buNone/>
              <a:defRPr>
                <a:solidFill>
                  <a:schemeClr val="tx1">
                    <a:tint val="75000"/>
                  </a:schemeClr>
                </a:solidFill>
              </a:defRPr>
            </a:lvl7pPr>
            <a:lvl8pPr marL="2737061" indent="0" algn="ctr">
              <a:buNone/>
              <a:defRPr>
                <a:solidFill>
                  <a:schemeClr val="tx1">
                    <a:tint val="75000"/>
                  </a:schemeClr>
                </a:solidFill>
              </a:defRPr>
            </a:lvl8pPr>
            <a:lvl9pPr marL="3128074" indent="0" algn="ctr">
              <a:buNone/>
              <a:defRPr>
                <a:solidFill>
                  <a:schemeClr val="tx1">
                    <a:tint val="75000"/>
                  </a:schemeClr>
                </a:solidFill>
              </a:defRPr>
            </a:lvl9pPr>
          </a:lstStyle>
          <a:p>
            <a:r>
              <a:rPr lang="en-US" dirty="0" smtClean="0"/>
              <a:t>Click to edit Master subtitle style</a:t>
            </a:r>
            <a:endParaRPr lang="en-US" dirty="0"/>
          </a:p>
        </p:txBody>
      </p:sp>
      <p:sp>
        <p:nvSpPr>
          <p:cNvPr id="23" name="Title 1"/>
          <p:cNvSpPr>
            <a:spLocks noGrp="1"/>
          </p:cNvSpPr>
          <p:nvPr>
            <p:ph type="title"/>
          </p:nvPr>
        </p:nvSpPr>
        <p:spPr>
          <a:xfrm>
            <a:off x="638050" y="1007663"/>
            <a:ext cx="7877504" cy="477054"/>
          </a:xfrm>
          <a:prstGeom prst="rect">
            <a:avLst/>
          </a:prstGeom>
        </p:spPr>
        <p:txBody>
          <a:bodyPr wrap="square" lIns="0" tIns="0" rIns="0" bIns="0">
            <a:spAutoFit/>
          </a:bodyPr>
          <a:lstStyle>
            <a:lvl1pPr algn="l">
              <a:defRPr sz="3100" b="1" i="0" cap="none">
                <a:solidFill>
                  <a:schemeClr val="tx1"/>
                </a:solidFill>
                <a:latin typeface="Arial"/>
                <a:cs typeface="Arial"/>
              </a:defRPr>
            </a:lvl1pPr>
          </a:lstStyle>
          <a:p>
            <a:r>
              <a:rPr lang="en-US" dirty="0" smtClean="0"/>
              <a:t>Click to edit Master title style</a:t>
            </a:r>
            <a:endParaRPr lang="en-US" dirty="0"/>
          </a:p>
        </p:txBody>
      </p:sp>
      <p:sp>
        <p:nvSpPr>
          <p:cNvPr id="33" name="Text Placeholder 32"/>
          <p:cNvSpPr>
            <a:spLocks noGrp="1"/>
          </p:cNvSpPr>
          <p:nvPr>
            <p:ph type="body" sz="quarter" idx="10"/>
          </p:nvPr>
        </p:nvSpPr>
        <p:spPr>
          <a:xfrm>
            <a:off x="634305" y="1905155"/>
            <a:ext cx="7881250" cy="246221"/>
          </a:xfrm>
          <a:prstGeom prst="rect">
            <a:avLst/>
          </a:prstGeom>
        </p:spPr>
        <p:txBody>
          <a:bodyPr vert="horz" wrap="square" lIns="0" tIns="0" rIns="0" bIns="0">
            <a:spAutoFit/>
          </a:bodyPr>
          <a:lstStyle>
            <a:lvl1pPr marL="0" indent="0">
              <a:spcBef>
                <a:spcPts val="0"/>
              </a:spcBef>
              <a:spcAft>
                <a:spcPts val="0"/>
              </a:spcAft>
              <a:buNone/>
              <a:defRPr sz="1600">
                <a:latin typeface="Arial"/>
              </a:defRPr>
            </a:lvl1pPr>
          </a:lstStyle>
          <a:p>
            <a:pPr lvl="0"/>
            <a:r>
              <a:rPr lang="en-US" smtClean="0"/>
              <a:t>Click to edit Master text styles</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6280"/>
            <a:ext cx="9144000" cy="967220"/>
          </a:xfrm>
          <a:prstGeom prst="rect">
            <a:avLst/>
          </a:prstGeom>
          <a:solidFill>
            <a:schemeClr val="bg1"/>
          </a:solidFill>
        </p:spPr>
      </p:pic>
    </p:spTree>
    <p:extLst>
      <p:ext uri="{BB962C8B-B14F-4D97-AF65-F5344CB8AC3E}">
        <p14:creationId xmlns:p14="http://schemas.microsoft.com/office/powerpoint/2010/main" val="434044881"/>
      </p:ext>
    </p:extLst>
  </p:cSld>
  <p:clrMapOvr>
    <a:masterClrMapping/>
  </p:clrMapOvr>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635063" y="1523565"/>
            <a:ext cx="7880511" cy="353943"/>
          </a:xfrm>
          <a:prstGeom prst="rect">
            <a:avLst/>
          </a:prstGeom>
        </p:spPr>
        <p:txBody>
          <a:bodyPr lIns="0" tIns="0" rIns="0" bIns="0">
            <a:spAutoFit/>
          </a:bodyPr>
          <a:lstStyle>
            <a:lvl1pPr marL="0" indent="0" algn="l">
              <a:spcBef>
                <a:spcPts val="0"/>
              </a:spcBef>
              <a:buNone/>
              <a:defRPr sz="2300" b="1" i="0" baseline="0">
                <a:solidFill>
                  <a:schemeClr val="bg2"/>
                </a:solidFill>
                <a:latin typeface="Arial"/>
              </a:defRPr>
            </a:lvl1pPr>
            <a:lvl2pPr marL="391013" indent="0" algn="ctr">
              <a:buNone/>
              <a:defRPr>
                <a:solidFill>
                  <a:schemeClr val="tx1">
                    <a:tint val="75000"/>
                  </a:schemeClr>
                </a:solidFill>
              </a:defRPr>
            </a:lvl2pPr>
            <a:lvl3pPr marL="782018" indent="0" algn="ctr">
              <a:buNone/>
              <a:defRPr>
                <a:solidFill>
                  <a:schemeClr val="tx1">
                    <a:tint val="75000"/>
                  </a:schemeClr>
                </a:solidFill>
              </a:defRPr>
            </a:lvl3pPr>
            <a:lvl4pPr marL="1173030" indent="0" algn="ctr">
              <a:buNone/>
              <a:defRPr>
                <a:solidFill>
                  <a:schemeClr val="tx1">
                    <a:tint val="75000"/>
                  </a:schemeClr>
                </a:solidFill>
              </a:defRPr>
            </a:lvl4pPr>
            <a:lvl5pPr marL="1564037" indent="0" algn="ctr">
              <a:buNone/>
              <a:defRPr>
                <a:solidFill>
                  <a:schemeClr val="tx1">
                    <a:tint val="75000"/>
                  </a:schemeClr>
                </a:solidFill>
              </a:defRPr>
            </a:lvl5pPr>
            <a:lvl6pPr marL="1955044" indent="0" algn="ctr">
              <a:buNone/>
              <a:defRPr>
                <a:solidFill>
                  <a:schemeClr val="tx1">
                    <a:tint val="75000"/>
                  </a:schemeClr>
                </a:solidFill>
              </a:defRPr>
            </a:lvl6pPr>
            <a:lvl7pPr marL="2346056" indent="0" algn="ctr">
              <a:buNone/>
              <a:defRPr>
                <a:solidFill>
                  <a:schemeClr val="tx1">
                    <a:tint val="75000"/>
                  </a:schemeClr>
                </a:solidFill>
              </a:defRPr>
            </a:lvl7pPr>
            <a:lvl8pPr marL="2737061" indent="0" algn="ctr">
              <a:buNone/>
              <a:defRPr>
                <a:solidFill>
                  <a:schemeClr val="tx1">
                    <a:tint val="75000"/>
                  </a:schemeClr>
                </a:solidFill>
              </a:defRPr>
            </a:lvl8pPr>
            <a:lvl9pPr marL="3128074" indent="0" algn="ctr">
              <a:buNone/>
              <a:defRPr>
                <a:solidFill>
                  <a:schemeClr val="tx1">
                    <a:tint val="75000"/>
                  </a:schemeClr>
                </a:solidFill>
              </a:defRPr>
            </a:lvl9pPr>
          </a:lstStyle>
          <a:p>
            <a:r>
              <a:rPr lang="en-US" dirty="0" smtClean="0"/>
              <a:t>Click to edit Master subtitle style</a:t>
            </a:r>
            <a:endParaRPr lang="en-US" dirty="0"/>
          </a:p>
        </p:txBody>
      </p:sp>
      <p:sp>
        <p:nvSpPr>
          <p:cNvPr id="23" name="Title 1"/>
          <p:cNvSpPr>
            <a:spLocks noGrp="1"/>
          </p:cNvSpPr>
          <p:nvPr>
            <p:ph type="title"/>
          </p:nvPr>
        </p:nvSpPr>
        <p:spPr>
          <a:xfrm>
            <a:off x="638050" y="1007663"/>
            <a:ext cx="7877504" cy="477054"/>
          </a:xfrm>
          <a:prstGeom prst="rect">
            <a:avLst/>
          </a:prstGeom>
        </p:spPr>
        <p:txBody>
          <a:bodyPr wrap="square" lIns="0" tIns="0" rIns="0" bIns="0">
            <a:spAutoFit/>
          </a:bodyPr>
          <a:lstStyle>
            <a:lvl1pPr algn="l">
              <a:defRPr sz="3100" b="1" i="0" cap="none">
                <a:solidFill>
                  <a:schemeClr val="tx1"/>
                </a:solidFill>
                <a:latin typeface="Arial"/>
                <a:cs typeface="Arial"/>
              </a:defRPr>
            </a:lvl1pPr>
          </a:lstStyle>
          <a:p>
            <a:r>
              <a:rPr lang="en-US" dirty="0" smtClean="0"/>
              <a:t>Click to edit Master title style</a:t>
            </a:r>
            <a:endParaRPr lang="en-US" dirty="0"/>
          </a:p>
        </p:txBody>
      </p:sp>
      <p:sp>
        <p:nvSpPr>
          <p:cNvPr id="33" name="Text Placeholder 32"/>
          <p:cNvSpPr>
            <a:spLocks noGrp="1"/>
          </p:cNvSpPr>
          <p:nvPr>
            <p:ph type="body" sz="quarter" idx="10"/>
          </p:nvPr>
        </p:nvSpPr>
        <p:spPr>
          <a:xfrm>
            <a:off x="634305" y="1905155"/>
            <a:ext cx="7881250" cy="246221"/>
          </a:xfrm>
          <a:prstGeom prst="rect">
            <a:avLst/>
          </a:prstGeom>
        </p:spPr>
        <p:txBody>
          <a:bodyPr vert="horz" wrap="square" lIns="0" tIns="0" rIns="0" bIns="0">
            <a:spAutoFit/>
          </a:bodyPr>
          <a:lstStyle>
            <a:lvl1pPr marL="0" indent="0">
              <a:spcBef>
                <a:spcPts val="0"/>
              </a:spcBef>
              <a:spcAft>
                <a:spcPts val="0"/>
              </a:spcAft>
              <a:buNone/>
              <a:defRPr sz="1600">
                <a:latin typeface="Arial"/>
              </a:defRPr>
            </a:lvl1pPr>
          </a:lstStyle>
          <a:p>
            <a:pPr lvl="0"/>
            <a:r>
              <a:rPr lang="en-US" smtClean="0"/>
              <a:t>Click to edit Master text styles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6280"/>
            <a:ext cx="9144000" cy="967220"/>
          </a:xfrm>
          <a:prstGeom prst="rect">
            <a:avLst/>
          </a:prstGeom>
          <a:noFill/>
        </p:spPr>
      </p:pic>
    </p:spTree>
    <p:extLst>
      <p:ext uri="{BB962C8B-B14F-4D97-AF65-F5344CB8AC3E}">
        <p14:creationId xmlns:p14="http://schemas.microsoft.com/office/powerpoint/2010/main" val="1125997513"/>
      </p:ext>
    </p:extLst>
  </p:cSld>
  <p:clrMapOvr>
    <a:masterClrMapping/>
  </p:clrMapOvr>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3" name="Title 1"/>
          <p:cNvSpPr>
            <a:spLocks noGrp="1"/>
          </p:cNvSpPr>
          <p:nvPr>
            <p:ph type="title"/>
          </p:nvPr>
        </p:nvSpPr>
        <p:spPr>
          <a:xfrm>
            <a:off x="638072" y="1033899"/>
            <a:ext cx="7869363" cy="353943"/>
          </a:xfrm>
          <a:prstGeom prst="rect">
            <a:avLst/>
          </a:prstGeom>
        </p:spPr>
        <p:txBody>
          <a:bodyPr wrap="square" lIns="0" tIns="0" rIns="0" bIns="0">
            <a:spAutoFit/>
          </a:bodyPr>
          <a:lstStyle>
            <a:lvl1pPr algn="l">
              <a:defRPr sz="2300" b="1" i="0" cap="none">
                <a:solidFill>
                  <a:schemeClr val="bg2"/>
                </a:solidFill>
                <a:latin typeface="Arial"/>
                <a:cs typeface="Arial"/>
              </a:defRPr>
            </a:lvl1pPr>
          </a:lstStyle>
          <a:p>
            <a:r>
              <a:rPr lang="en-US" dirty="0" smtClean="0"/>
              <a:t>Click to edit Master title style</a:t>
            </a:r>
            <a:endParaRPr lang="en-US" dirty="0"/>
          </a:p>
        </p:txBody>
      </p:sp>
      <p:sp>
        <p:nvSpPr>
          <p:cNvPr id="16" name="Text Placeholder 14"/>
          <p:cNvSpPr>
            <a:spLocks noGrp="1"/>
          </p:cNvSpPr>
          <p:nvPr>
            <p:ph type="body" sz="quarter" idx="13"/>
          </p:nvPr>
        </p:nvSpPr>
        <p:spPr>
          <a:xfrm>
            <a:off x="635284" y="1507340"/>
            <a:ext cx="7872413" cy="230832"/>
          </a:xfrm>
          <a:prstGeom prst="rect">
            <a:avLst/>
          </a:prstGeom>
        </p:spPr>
        <p:txBody>
          <a:bodyPr vert="horz" lIns="0" tIns="0" rIns="0" bIns="0">
            <a:spAutoFit/>
          </a:bodyPr>
          <a:lstStyle>
            <a:lvl1pPr marL="0" indent="0" algn="l">
              <a:spcBef>
                <a:spcPts val="0"/>
              </a:spcBef>
              <a:spcAft>
                <a:spcPts val="0"/>
              </a:spcAft>
              <a:buNone/>
              <a:defRPr sz="1500" baseline="0">
                <a:latin typeface="Arial"/>
              </a:defRPr>
            </a:lvl1pPr>
          </a:lstStyle>
          <a:p>
            <a:pPr lvl="0"/>
            <a:r>
              <a:rPr lang="en-US" smtClean="0"/>
              <a:t>Click to edit Master text styles</a:t>
            </a:r>
          </a:p>
        </p:txBody>
      </p:sp>
    </p:spTree>
    <p:extLst>
      <p:ext uri="{BB962C8B-B14F-4D97-AF65-F5344CB8AC3E}">
        <p14:creationId xmlns:p14="http://schemas.microsoft.com/office/powerpoint/2010/main" val="2610500939"/>
      </p:ext>
    </p:extLst>
  </p:cSld>
  <p:clrMapOvr>
    <a:masterClrMapping/>
  </p:clrMapOvr>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638052" y="1033899"/>
            <a:ext cx="7847632" cy="353943"/>
          </a:xfrm>
          <a:prstGeom prst="rect">
            <a:avLst/>
          </a:prstGeom>
        </p:spPr>
        <p:txBody>
          <a:bodyPr wrap="square" lIns="0" tIns="0" rIns="0" bIns="0">
            <a:spAutoFit/>
          </a:bodyPr>
          <a:lstStyle>
            <a:lvl1pPr algn="l">
              <a:defRPr sz="2300" b="1" i="0" cap="none">
                <a:solidFill>
                  <a:schemeClr val="bg2"/>
                </a:solidFill>
                <a:latin typeface="Arial"/>
                <a:cs typeface="Arial"/>
              </a:defRPr>
            </a:lvl1pPr>
          </a:lstStyle>
          <a:p>
            <a:r>
              <a:rPr lang="en-US" dirty="0" smtClean="0"/>
              <a:t>Click to edit Master title style</a:t>
            </a:r>
            <a:endParaRPr lang="en-US" dirty="0"/>
          </a:p>
        </p:txBody>
      </p:sp>
      <p:sp>
        <p:nvSpPr>
          <p:cNvPr id="11" name="Text Placeholder 14"/>
          <p:cNvSpPr>
            <a:spLocks noGrp="1"/>
          </p:cNvSpPr>
          <p:nvPr>
            <p:ph type="body" sz="quarter" idx="14"/>
          </p:nvPr>
        </p:nvSpPr>
        <p:spPr>
          <a:xfrm>
            <a:off x="635001" y="1500816"/>
            <a:ext cx="3780000" cy="230832"/>
          </a:xfrm>
          <a:prstGeom prst="rect">
            <a:avLst/>
          </a:prstGeom>
        </p:spPr>
        <p:txBody>
          <a:bodyPr vert="horz" lIns="0" tIns="0" rIns="0" bIns="0">
            <a:spAutoFit/>
          </a:bodyPr>
          <a:lstStyle>
            <a:lvl1pPr marL="0" indent="0" algn="l">
              <a:spcBef>
                <a:spcPts val="0"/>
              </a:spcBef>
              <a:spcAft>
                <a:spcPts val="0"/>
              </a:spcAft>
              <a:buNone/>
              <a:defRPr sz="1500" baseline="0">
                <a:latin typeface="Arial"/>
              </a:defRPr>
            </a:lvl1pPr>
          </a:lstStyle>
          <a:p>
            <a:pPr lvl="0"/>
            <a:r>
              <a:rPr lang="en-US" smtClean="0"/>
              <a:t>Click to edit Master text styles</a:t>
            </a:r>
          </a:p>
        </p:txBody>
      </p:sp>
      <p:sp>
        <p:nvSpPr>
          <p:cNvPr id="13" name="Picture Placeholder 12"/>
          <p:cNvSpPr>
            <a:spLocks noGrp="1"/>
          </p:cNvSpPr>
          <p:nvPr>
            <p:ph type="pic" sz="quarter" idx="15"/>
          </p:nvPr>
        </p:nvSpPr>
        <p:spPr>
          <a:xfrm>
            <a:off x="4705682" y="1500816"/>
            <a:ext cx="3780000" cy="230832"/>
          </a:xfrm>
          <a:prstGeom prst="rect">
            <a:avLst/>
          </a:prstGeom>
        </p:spPr>
        <p:txBody>
          <a:bodyPr vert="horz" lIns="0" tIns="0" rIns="0" bIns="0">
            <a:spAutoFit/>
          </a:bodyPr>
          <a:lstStyle>
            <a:lvl1pPr marL="0" indent="0">
              <a:spcBef>
                <a:spcPts val="0"/>
              </a:spcBef>
              <a:spcAft>
                <a:spcPts val="0"/>
              </a:spcAft>
              <a:buNone/>
              <a:defRPr sz="1500" b="0" i="0" baseline="0">
                <a:latin typeface="Arial"/>
              </a:defRPr>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3331277287"/>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chemeClr val="bg1"/>
        </a:solidFill>
        <a:effectLst/>
      </p:bgPr>
    </p:bg>
    <p:spTree>
      <p:nvGrpSpPr>
        <p:cNvPr id="1" name=""/>
        <p:cNvGrpSpPr/>
        <p:nvPr/>
      </p:nvGrpSpPr>
      <p:grpSpPr>
        <a:xfrm>
          <a:off x="0" y="0"/>
          <a:ext cx="0" cy="0"/>
          <a:chOff x="0" y="0"/>
          <a:chExt cx="0" cy="0"/>
        </a:xfrm>
      </p:grpSpPr>
      <p:sp>
        <p:nvSpPr>
          <p:cNvPr id="25" name="Subtitle 2"/>
          <p:cNvSpPr>
            <a:spLocks noGrp="1"/>
          </p:cNvSpPr>
          <p:nvPr>
            <p:ph type="subTitle" idx="1"/>
          </p:nvPr>
        </p:nvSpPr>
        <p:spPr>
          <a:xfrm>
            <a:off x="635063" y="1523574"/>
            <a:ext cx="7880511" cy="461665"/>
          </a:xfrm>
          <a:prstGeom prst="rect">
            <a:avLst/>
          </a:prstGeom>
        </p:spPr>
        <p:txBody>
          <a:bodyPr lIns="0" tIns="0" rIns="0" bIns="0">
            <a:spAutoFit/>
          </a:bodyPr>
          <a:lstStyle>
            <a:lvl1pPr marL="0" indent="0" algn="l">
              <a:spcBef>
                <a:spcPts val="0"/>
              </a:spcBef>
              <a:buNone/>
              <a:defRPr sz="3000" b="1" i="0" baseline="0">
                <a:solidFill>
                  <a:schemeClr val="bg2"/>
                </a:solidFill>
                <a:latin typeface="Arial"/>
              </a:defRPr>
            </a:lvl1pPr>
            <a:lvl2pPr marL="521242" indent="0" algn="ctr">
              <a:buNone/>
              <a:defRPr>
                <a:solidFill>
                  <a:schemeClr val="tx1">
                    <a:tint val="75000"/>
                  </a:schemeClr>
                </a:solidFill>
              </a:defRPr>
            </a:lvl2pPr>
            <a:lvl3pPr marL="1042483" indent="0" algn="ctr">
              <a:buNone/>
              <a:defRPr>
                <a:solidFill>
                  <a:schemeClr val="tx1">
                    <a:tint val="75000"/>
                  </a:schemeClr>
                </a:solidFill>
              </a:defRPr>
            </a:lvl3pPr>
            <a:lvl4pPr marL="1563725" indent="0" algn="ctr">
              <a:buNone/>
              <a:defRPr>
                <a:solidFill>
                  <a:schemeClr val="tx1">
                    <a:tint val="75000"/>
                  </a:schemeClr>
                </a:solidFill>
              </a:defRPr>
            </a:lvl4pPr>
            <a:lvl5pPr marL="2084966" indent="0" algn="ctr">
              <a:buNone/>
              <a:defRPr>
                <a:solidFill>
                  <a:schemeClr val="tx1">
                    <a:tint val="75000"/>
                  </a:schemeClr>
                </a:solidFill>
              </a:defRPr>
            </a:lvl5pPr>
            <a:lvl6pPr marL="2606208" indent="0" algn="ctr">
              <a:buNone/>
              <a:defRPr>
                <a:solidFill>
                  <a:schemeClr val="tx1">
                    <a:tint val="75000"/>
                  </a:schemeClr>
                </a:solidFill>
              </a:defRPr>
            </a:lvl6pPr>
            <a:lvl7pPr marL="3127450" indent="0" algn="ctr">
              <a:buNone/>
              <a:defRPr>
                <a:solidFill>
                  <a:schemeClr val="tx1">
                    <a:tint val="75000"/>
                  </a:schemeClr>
                </a:solidFill>
              </a:defRPr>
            </a:lvl7pPr>
            <a:lvl8pPr marL="3648691" indent="0" algn="ctr">
              <a:buNone/>
              <a:defRPr>
                <a:solidFill>
                  <a:schemeClr val="tx1">
                    <a:tint val="75000"/>
                  </a:schemeClr>
                </a:solidFill>
              </a:defRPr>
            </a:lvl8pPr>
            <a:lvl9pPr marL="4169933" indent="0" algn="ctr">
              <a:buNone/>
              <a:defRPr>
                <a:solidFill>
                  <a:schemeClr val="tx1">
                    <a:tint val="75000"/>
                  </a:schemeClr>
                </a:solidFill>
              </a:defRPr>
            </a:lvl9pPr>
          </a:lstStyle>
          <a:p>
            <a:r>
              <a:rPr lang="en-US" dirty="0"/>
              <a:t>Click to edit Master subtitle style</a:t>
            </a:r>
          </a:p>
        </p:txBody>
      </p:sp>
      <p:sp>
        <p:nvSpPr>
          <p:cNvPr id="23" name="Title 1"/>
          <p:cNvSpPr>
            <a:spLocks noGrp="1"/>
          </p:cNvSpPr>
          <p:nvPr>
            <p:ph type="title"/>
          </p:nvPr>
        </p:nvSpPr>
        <p:spPr>
          <a:xfrm>
            <a:off x="638050" y="1007656"/>
            <a:ext cx="7877504" cy="630942"/>
          </a:xfrm>
          <a:prstGeom prst="rect">
            <a:avLst/>
          </a:prstGeom>
        </p:spPr>
        <p:txBody>
          <a:bodyPr wrap="square" lIns="0" tIns="0" rIns="0" bIns="0">
            <a:spAutoFit/>
          </a:bodyPr>
          <a:lstStyle>
            <a:lvl1pPr algn="l">
              <a:defRPr sz="4100" b="1" i="0" cap="none">
                <a:solidFill>
                  <a:schemeClr val="tx1"/>
                </a:solidFill>
                <a:latin typeface="Arial"/>
                <a:cs typeface="Arial"/>
              </a:defRPr>
            </a:lvl1pPr>
          </a:lstStyle>
          <a:p>
            <a:r>
              <a:rPr lang="en-US" dirty="0"/>
              <a:t>Click to edit Master title style</a:t>
            </a:r>
          </a:p>
        </p:txBody>
      </p:sp>
      <p:sp>
        <p:nvSpPr>
          <p:cNvPr id="33" name="Text Placeholder 32"/>
          <p:cNvSpPr>
            <a:spLocks noGrp="1"/>
          </p:cNvSpPr>
          <p:nvPr>
            <p:ph type="body" sz="quarter" idx="10"/>
          </p:nvPr>
        </p:nvSpPr>
        <p:spPr>
          <a:xfrm>
            <a:off x="634305" y="1905122"/>
            <a:ext cx="7881250" cy="323165"/>
          </a:xfrm>
          <a:prstGeom prst="rect">
            <a:avLst/>
          </a:prstGeom>
        </p:spPr>
        <p:txBody>
          <a:bodyPr vert="horz" wrap="square" lIns="0" tIns="0" rIns="0" bIns="0">
            <a:spAutoFit/>
          </a:bodyPr>
          <a:lstStyle>
            <a:lvl1pPr marL="0" indent="0">
              <a:spcBef>
                <a:spcPts val="0"/>
              </a:spcBef>
              <a:spcAft>
                <a:spcPts val="0"/>
              </a:spcAft>
              <a:buNone/>
              <a:defRPr sz="2100">
                <a:latin typeface="Arial"/>
              </a:defRPr>
            </a:lvl1pPr>
          </a:lstStyle>
          <a:p>
            <a:pPr lvl="0"/>
            <a:r>
              <a:rPr lang="en-US"/>
              <a:t>Click to edit Master text styles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6280"/>
            <a:ext cx="9144000" cy="967220"/>
          </a:xfrm>
          <a:prstGeom prst="rect">
            <a:avLst/>
          </a:prstGeom>
          <a:noFill/>
        </p:spPr>
      </p:pic>
    </p:spTree>
    <p:extLst>
      <p:ext uri="{BB962C8B-B14F-4D97-AF65-F5344CB8AC3E}">
        <p14:creationId xmlns:p14="http://schemas.microsoft.com/office/powerpoint/2010/main" val="23040634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638052" y="1033899"/>
            <a:ext cx="7847632" cy="353943"/>
          </a:xfrm>
          <a:prstGeom prst="rect">
            <a:avLst/>
          </a:prstGeom>
        </p:spPr>
        <p:txBody>
          <a:bodyPr wrap="square" lIns="0" tIns="0" rIns="0" bIns="0">
            <a:spAutoFit/>
          </a:bodyPr>
          <a:lstStyle>
            <a:lvl1pPr algn="l">
              <a:defRPr sz="2300" b="1" i="0" cap="none">
                <a:solidFill>
                  <a:schemeClr val="bg2"/>
                </a:solidFill>
                <a:latin typeface="Arial"/>
                <a:cs typeface="Arial"/>
              </a:defRPr>
            </a:lvl1pPr>
          </a:lstStyle>
          <a:p>
            <a:r>
              <a:rPr lang="en-US" dirty="0" smtClean="0"/>
              <a:t>Click to edit Master title style</a:t>
            </a:r>
            <a:endParaRPr lang="en-US" dirty="0"/>
          </a:p>
        </p:txBody>
      </p:sp>
      <p:sp>
        <p:nvSpPr>
          <p:cNvPr id="12" name="Picture Placeholder 12"/>
          <p:cNvSpPr>
            <a:spLocks noGrp="1"/>
          </p:cNvSpPr>
          <p:nvPr>
            <p:ph type="pic" sz="quarter" idx="15"/>
          </p:nvPr>
        </p:nvSpPr>
        <p:spPr>
          <a:xfrm>
            <a:off x="634970" y="1500816"/>
            <a:ext cx="7850712" cy="230832"/>
          </a:xfrm>
          <a:prstGeom prst="rect">
            <a:avLst/>
          </a:prstGeom>
        </p:spPr>
        <p:txBody>
          <a:bodyPr vert="horz" lIns="0" tIns="0" rIns="0" bIns="0">
            <a:spAutoFit/>
          </a:bodyPr>
          <a:lstStyle>
            <a:lvl1pPr marL="0" indent="0">
              <a:spcBef>
                <a:spcPts val="0"/>
              </a:spcBef>
              <a:spcAft>
                <a:spcPts val="0"/>
              </a:spcAft>
              <a:buNone/>
              <a:defRPr sz="1500" b="0" i="0" baseline="0">
                <a:latin typeface="Arial"/>
              </a:defRPr>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963328332"/>
      </p:ext>
    </p:extLst>
  </p:cSld>
  <p:clrMapOvr>
    <a:masterClrMapping/>
  </p:clrMapOvr>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7"/>
            <a:ext cx="7886700" cy="994172"/>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AFB077BB-84E0-4075-9782-D487E8E7ECC2}" type="datetimeFigureOut">
              <a:rPr lang="en-GB" smtClean="0"/>
              <a:t>04/04/19</a:t>
            </a:fld>
            <a:endParaRPr lang="en-GB"/>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BF2D36C6-0AF4-48A3-B5AA-7EF1CBD128E4}" type="slidenum">
              <a:rPr lang="en-GB" smtClean="0"/>
              <a:t>‹#›</a:t>
            </a:fld>
            <a:endParaRPr lang="en-GB"/>
          </a:p>
        </p:txBody>
      </p:sp>
    </p:spTree>
    <p:extLst>
      <p:ext uri="{BB962C8B-B14F-4D97-AF65-F5344CB8AC3E}">
        <p14:creationId xmlns:p14="http://schemas.microsoft.com/office/powerpoint/2010/main" val="8857845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9144000" cy="5143500"/>
          </a:xfrm>
          <a:prstGeom prst="rect">
            <a:avLst/>
          </a:prstGeom>
        </p:spPr>
        <p:txBody>
          <a:bodyPr vert="horz" lIns="91426" tIns="45713" rIns="91426" bIns="45713"/>
          <a:lstStyle>
            <a:lvl1pPr>
              <a:buNone/>
              <a:defRPr sz="1500" baseline="0">
                <a:latin typeface="Arial"/>
              </a:defRPr>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3037348037"/>
      </p:ext>
    </p:extLst>
  </p:cSld>
  <p:clrMapOvr>
    <a:masterClrMapping/>
  </p:clrMapOvr>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209950"/>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1607337"/>
            <a:ext cx="7772400" cy="1102518"/>
          </a:xfrm>
          <a:prstGeom prst="rect">
            <a:avLst/>
          </a:prstGeom>
          <a:noFill/>
          <a:ln>
            <a:noFill/>
          </a:ln>
        </p:spPr>
        <p:txBody>
          <a:bodyPr lIns="91411" tIns="91411" rIns="91411" bIns="91411"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118"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243"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362"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484"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smtClean="0"/>
              <a:t>Click to edit Master title style</a:t>
            </a:r>
            <a:endParaRPr dirty="0"/>
          </a:p>
        </p:txBody>
      </p:sp>
      <p:sp>
        <p:nvSpPr>
          <p:cNvPr id="15" name="Shape 15"/>
          <p:cNvSpPr txBox="1">
            <a:spLocks noGrp="1"/>
          </p:cNvSpPr>
          <p:nvPr>
            <p:ph type="subTitle" idx="1"/>
          </p:nvPr>
        </p:nvSpPr>
        <p:spPr>
          <a:xfrm>
            <a:off x="685815" y="2921552"/>
            <a:ext cx="6400799" cy="1102146"/>
          </a:xfrm>
          <a:prstGeom prst="rect">
            <a:avLst/>
          </a:prstGeom>
          <a:noFill/>
          <a:ln>
            <a:noFill/>
          </a:ln>
        </p:spPr>
        <p:txBody>
          <a:bodyPr lIns="91411" tIns="91411" rIns="91411" bIns="91411"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823" marR="0" indent="-177769"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2801" marR="0" indent="-165072"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599920" marR="0" indent="-126979"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042" marR="0" indent="-126979"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159" marR="0" indent="-101579"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282" marR="0" indent="-101579"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8402" marR="0" indent="-101579"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5521" marR="0" indent="-101579"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48313"/>
            <a:ext cx="3238066" cy="1078514"/>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93" y="4292259"/>
            <a:ext cx="2426053" cy="775469"/>
          </a:xfrm>
          <a:prstGeom prst="rect">
            <a:avLst/>
          </a:prstGeom>
        </p:spPr>
      </p:pic>
    </p:spTree>
    <p:extLst>
      <p:ext uri="{BB962C8B-B14F-4D97-AF65-F5344CB8AC3E}">
        <p14:creationId xmlns:p14="http://schemas.microsoft.com/office/powerpoint/2010/main" val="21643981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solidFill>
                  <a:srgbClr val="000000">
                    <a:tint val="75000"/>
                  </a:srgbClr>
                </a:solidFill>
              </a:rPr>
              <a:pPr/>
              <a:t>‹#›</a:t>
            </a:fld>
            <a:endParaRPr lang="en-US" dirty="0">
              <a:solidFill>
                <a:srgbClr val="000000">
                  <a:tint val="75000"/>
                </a:srgbClr>
              </a:solidFill>
            </a:endParaRPr>
          </a:p>
        </p:txBody>
      </p:sp>
      <p:sp>
        <p:nvSpPr>
          <p:cNvPr id="4" name="Shape 9"/>
          <p:cNvSpPr txBox="1">
            <a:spLocks noGrp="1"/>
          </p:cNvSpPr>
          <p:nvPr>
            <p:ph idx="1"/>
          </p:nvPr>
        </p:nvSpPr>
        <p:spPr>
          <a:xfrm>
            <a:off x="457200" y="1089255"/>
            <a:ext cx="8229600" cy="3493505"/>
          </a:xfrm>
          <a:prstGeom prst="rect">
            <a:avLst/>
          </a:prstGeom>
          <a:noFill/>
          <a:ln>
            <a:noFill/>
          </a:ln>
        </p:spPr>
        <p:txBody>
          <a:bodyPr lIns="91411" tIns="91411" rIns="91411" bIns="91411" anchor="t" anchorCtr="0"/>
          <a:lstStyle>
            <a:lvl1pPr marL="342839" marR="0" indent="-213324"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823" marR="0" indent="-177769"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2801" marR="0" indent="-165072"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599920" marR="0" indent="-126979"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042" marR="0" indent="-126979"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159" marR="0" indent="-101579"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282" marR="0" indent="-101579"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8402" marR="0" indent="-101579"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5521" marR="0" indent="-101579"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smtClean="0"/>
              <a:t>Click to edit Master text styles</a:t>
            </a:r>
          </a:p>
        </p:txBody>
      </p:sp>
      <p:sp>
        <p:nvSpPr>
          <p:cNvPr id="8" name="Shape 29"/>
          <p:cNvSpPr txBox="1">
            <a:spLocks noGrp="1"/>
          </p:cNvSpPr>
          <p:nvPr>
            <p:ph type="title"/>
          </p:nvPr>
        </p:nvSpPr>
        <p:spPr>
          <a:xfrm>
            <a:off x="457223" y="535768"/>
            <a:ext cx="6592043" cy="380996"/>
          </a:xfrm>
          <a:prstGeom prst="rect">
            <a:avLst/>
          </a:prstGeom>
          <a:noFill/>
          <a:ln>
            <a:noFill/>
          </a:ln>
        </p:spPr>
        <p:txBody>
          <a:bodyPr lIns="91411" tIns="91411" rIns="91411" bIns="91411"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118" algn="l" rtl="0">
              <a:spcBef>
                <a:spcPts val="0"/>
              </a:spcBef>
              <a:spcAft>
                <a:spcPts val="0"/>
              </a:spcAft>
              <a:defRPr sz="3200">
                <a:solidFill>
                  <a:srgbClr val="666666"/>
                </a:solidFill>
                <a:latin typeface="Arial"/>
                <a:ea typeface="Arial"/>
                <a:cs typeface="Arial"/>
                <a:sym typeface="Arial"/>
              </a:defRPr>
            </a:lvl6pPr>
            <a:lvl7pPr marL="914243" algn="l" rtl="0">
              <a:spcBef>
                <a:spcPts val="0"/>
              </a:spcBef>
              <a:spcAft>
                <a:spcPts val="0"/>
              </a:spcAft>
              <a:defRPr sz="3200">
                <a:solidFill>
                  <a:srgbClr val="666666"/>
                </a:solidFill>
                <a:latin typeface="Arial"/>
                <a:ea typeface="Arial"/>
                <a:cs typeface="Arial"/>
                <a:sym typeface="Arial"/>
              </a:defRPr>
            </a:lvl7pPr>
            <a:lvl8pPr marL="1371362" algn="l" rtl="0">
              <a:spcBef>
                <a:spcPts val="0"/>
              </a:spcBef>
              <a:spcAft>
                <a:spcPts val="0"/>
              </a:spcAft>
              <a:defRPr sz="3200">
                <a:solidFill>
                  <a:srgbClr val="666666"/>
                </a:solidFill>
                <a:latin typeface="Arial"/>
                <a:ea typeface="Arial"/>
                <a:cs typeface="Arial"/>
                <a:sym typeface="Arial"/>
              </a:defRPr>
            </a:lvl8pPr>
            <a:lvl9pPr marL="1828484"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9" name="Shape 13"/>
          <p:cNvCxnSpPr/>
          <p:nvPr userDrawn="1"/>
        </p:nvCxnSpPr>
        <p:spPr>
          <a:xfrm>
            <a:off x="0" y="9891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74616421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0" i="0" cap="all">
                <a:latin typeface="Museo 500"/>
                <a:cs typeface="Museo 500"/>
              </a:defRPr>
            </a:lvl1pPr>
          </a:lstStyle>
          <a:p>
            <a:r>
              <a:rPr lang="en-GB" smtClean="0"/>
              <a:t>Click to edit Master title style</a:t>
            </a:r>
            <a:endParaRPr lang="da-DK"/>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b="0" i="0">
                <a:latin typeface="Museo 300"/>
                <a:cs typeface="Museo 300"/>
              </a:defRPr>
            </a:lvl1pPr>
            <a:lvl2pPr marL="457118" indent="0">
              <a:buNone/>
              <a:defRPr sz="1800"/>
            </a:lvl2pPr>
            <a:lvl3pPr marL="914243" indent="0">
              <a:buNone/>
              <a:defRPr sz="1600"/>
            </a:lvl3pPr>
            <a:lvl4pPr marL="1371362" indent="0">
              <a:buNone/>
              <a:defRPr sz="1400"/>
            </a:lvl4pPr>
            <a:lvl5pPr marL="1828484" indent="0">
              <a:buNone/>
              <a:defRPr sz="1400"/>
            </a:lvl5pPr>
            <a:lvl6pPr marL="2285601" indent="0">
              <a:buNone/>
              <a:defRPr sz="1400"/>
            </a:lvl6pPr>
            <a:lvl7pPr marL="2742719" indent="0">
              <a:buNone/>
              <a:defRPr sz="1400"/>
            </a:lvl7pPr>
            <a:lvl8pPr marL="3199840" indent="0">
              <a:buNone/>
              <a:defRPr sz="1400"/>
            </a:lvl8pPr>
            <a:lvl9pPr marL="3656960" indent="0">
              <a:buNone/>
              <a:defRPr sz="1400"/>
            </a:lvl9pPr>
          </a:lstStyle>
          <a:p>
            <a:pPr lvl="0"/>
            <a:r>
              <a:rPr lang="en-GB"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48313"/>
            <a:ext cx="3238066" cy="1078514"/>
          </a:xfrm>
          <a:prstGeom prst="rect">
            <a:avLst/>
          </a:prstGeom>
          <a:solidFill>
            <a:schemeClr val="bg1"/>
          </a:solidFill>
        </p:spPr>
      </p:pic>
      <p:sp>
        <p:nvSpPr>
          <p:cNvPr id="8" name="Slide Number Placeholder 2"/>
          <p:cNvSpPr>
            <a:spLocks noGrp="1"/>
          </p:cNvSpPr>
          <p:nvPr>
            <p:ph type="sldNum" sz="quarter" idx="4"/>
          </p:nvPr>
        </p:nvSpPr>
        <p:spPr>
          <a:xfrm>
            <a:off x="7389779" y="4822193"/>
            <a:ext cx="1104971" cy="219059"/>
          </a:xfrm>
          <a:prstGeom prst="rect">
            <a:avLst/>
          </a:prstGeom>
        </p:spPr>
        <p:txBody>
          <a:bodyPr vert="horz" lIns="91426" tIns="45713" rIns="91426" bIns="45713"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7614731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27" y="1151335"/>
            <a:ext cx="4040187" cy="479822"/>
          </a:xfrm>
          <a:prstGeom prst="rect">
            <a:avLst/>
          </a:prstGeom>
          <a:noFill/>
          <a:ln>
            <a:noFill/>
          </a:ln>
        </p:spPr>
        <p:txBody>
          <a:bodyPr lIns="91411" tIns="91411" rIns="91411" bIns="91411" anchor="b" anchorCtr="0"/>
          <a:lstStyle>
            <a:lvl1pPr marL="0" indent="0" rtl="0">
              <a:buFont typeface="Arial"/>
              <a:buNone/>
              <a:defRPr sz="2400" b="0" i="0">
                <a:latin typeface="Museo 500"/>
                <a:cs typeface="Museo 500"/>
              </a:defRPr>
            </a:lvl1pPr>
            <a:lvl2pPr marL="457118" indent="0" rtl="0">
              <a:buFont typeface="Arial"/>
              <a:buNone/>
              <a:defRPr sz="2000" b="1"/>
            </a:lvl2pPr>
            <a:lvl3pPr marL="914243" indent="0" rtl="0">
              <a:buFont typeface="Arial"/>
              <a:buNone/>
              <a:defRPr sz="1800" b="1"/>
            </a:lvl3pPr>
            <a:lvl4pPr marL="1371362" indent="0" rtl="0">
              <a:buFont typeface="Arial"/>
              <a:buNone/>
              <a:defRPr sz="1600" b="1"/>
            </a:lvl4pPr>
            <a:lvl5pPr marL="1828484" indent="0" rtl="0">
              <a:buFont typeface="Arial"/>
              <a:buNone/>
              <a:defRPr sz="1600" b="1"/>
            </a:lvl5pPr>
            <a:lvl6pPr marL="2285601" indent="0" rtl="0">
              <a:buFont typeface="Arial"/>
              <a:buNone/>
              <a:defRPr sz="1600" b="1"/>
            </a:lvl6pPr>
            <a:lvl7pPr marL="2742719" indent="0" rtl="0">
              <a:buFont typeface="Arial"/>
              <a:buNone/>
              <a:defRPr sz="1600" b="1"/>
            </a:lvl7pPr>
            <a:lvl8pPr marL="3199840" indent="0" rtl="0">
              <a:buFont typeface="Arial"/>
              <a:buNone/>
              <a:defRPr sz="1600" b="1"/>
            </a:lvl8pPr>
            <a:lvl9pPr marL="3656960" indent="0" rtl="0">
              <a:buFont typeface="Arial"/>
              <a:buNone/>
              <a:defRPr sz="1600" b="1"/>
            </a:lvl9pPr>
          </a:lstStyle>
          <a:p>
            <a:pPr lvl="0"/>
            <a:r>
              <a:rPr lang="en-GB" smtClean="0"/>
              <a:t>Click to edit Master text styles</a:t>
            </a:r>
          </a:p>
        </p:txBody>
      </p:sp>
      <p:sp>
        <p:nvSpPr>
          <p:cNvPr id="37" name="Shape 37"/>
          <p:cNvSpPr txBox="1">
            <a:spLocks noGrp="1"/>
          </p:cNvSpPr>
          <p:nvPr>
            <p:ph type="body" idx="2"/>
          </p:nvPr>
        </p:nvSpPr>
        <p:spPr>
          <a:xfrm>
            <a:off x="457227" y="1631157"/>
            <a:ext cx="4040187" cy="2963465"/>
          </a:xfrm>
          <a:prstGeom prst="rect">
            <a:avLst/>
          </a:prstGeom>
          <a:noFill/>
          <a:ln>
            <a:noFill/>
          </a:ln>
        </p:spPr>
        <p:txBody>
          <a:bodyPr lIns="91411" tIns="91411" rIns="91411" bIns="91411"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sp>
        <p:nvSpPr>
          <p:cNvPr id="38" name="Shape 38"/>
          <p:cNvSpPr txBox="1">
            <a:spLocks noGrp="1"/>
          </p:cNvSpPr>
          <p:nvPr>
            <p:ph type="body" idx="3"/>
          </p:nvPr>
        </p:nvSpPr>
        <p:spPr>
          <a:xfrm>
            <a:off x="4645025" y="1151335"/>
            <a:ext cx="4041774" cy="479822"/>
          </a:xfrm>
          <a:prstGeom prst="rect">
            <a:avLst/>
          </a:prstGeom>
          <a:noFill/>
          <a:ln>
            <a:noFill/>
          </a:ln>
        </p:spPr>
        <p:txBody>
          <a:bodyPr lIns="91411" tIns="91411" rIns="91411" bIns="91411" anchor="b" anchorCtr="0"/>
          <a:lstStyle>
            <a:lvl1pPr marL="0" indent="0" rtl="0">
              <a:buFont typeface="Arial"/>
              <a:buNone/>
              <a:defRPr sz="2400" b="0" i="0">
                <a:latin typeface="Museo 500"/>
                <a:cs typeface="Museo 500"/>
              </a:defRPr>
            </a:lvl1pPr>
            <a:lvl2pPr marL="457118" indent="0" rtl="0">
              <a:buFont typeface="Arial"/>
              <a:buNone/>
              <a:defRPr sz="2000" b="1"/>
            </a:lvl2pPr>
            <a:lvl3pPr marL="914243" indent="0" rtl="0">
              <a:buFont typeface="Arial"/>
              <a:buNone/>
              <a:defRPr sz="1800" b="1"/>
            </a:lvl3pPr>
            <a:lvl4pPr marL="1371362" indent="0" rtl="0">
              <a:buFont typeface="Arial"/>
              <a:buNone/>
              <a:defRPr sz="1600" b="1"/>
            </a:lvl4pPr>
            <a:lvl5pPr marL="1828484" indent="0" rtl="0">
              <a:buFont typeface="Arial"/>
              <a:buNone/>
              <a:defRPr sz="1600" b="1"/>
            </a:lvl5pPr>
            <a:lvl6pPr marL="2285601" indent="0" rtl="0">
              <a:buFont typeface="Arial"/>
              <a:buNone/>
              <a:defRPr sz="1600" b="1"/>
            </a:lvl6pPr>
            <a:lvl7pPr marL="2742719" indent="0" rtl="0">
              <a:buFont typeface="Arial"/>
              <a:buNone/>
              <a:defRPr sz="1600" b="1"/>
            </a:lvl7pPr>
            <a:lvl8pPr marL="3199840" indent="0" rtl="0">
              <a:buFont typeface="Arial"/>
              <a:buNone/>
              <a:defRPr sz="1600" b="1"/>
            </a:lvl8pPr>
            <a:lvl9pPr marL="3656960" indent="0" rtl="0">
              <a:buFont typeface="Arial"/>
              <a:buNone/>
              <a:defRPr sz="1600" b="1"/>
            </a:lvl9pPr>
          </a:lstStyle>
          <a:p>
            <a:pPr lvl="0"/>
            <a:r>
              <a:rPr lang="en-GB" smtClean="0"/>
              <a:t>Click to edit Master text styles</a:t>
            </a:r>
          </a:p>
        </p:txBody>
      </p:sp>
      <p:sp>
        <p:nvSpPr>
          <p:cNvPr id="39" name="Shape 39"/>
          <p:cNvSpPr txBox="1">
            <a:spLocks noGrp="1"/>
          </p:cNvSpPr>
          <p:nvPr>
            <p:ph type="body" idx="4"/>
          </p:nvPr>
        </p:nvSpPr>
        <p:spPr>
          <a:xfrm>
            <a:off x="4645025" y="1631157"/>
            <a:ext cx="4041774" cy="2963465"/>
          </a:xfrm>
          <a:prstGeom prst="rect">
            <a:avLst/>
          </a:prstGeom>
          <a:noFill/>
          <a:ln>
            <a:noFill/>
          </a:ln>
        </p:spPr>
        <p:txBody>
          <a:bodyPr lIns="91411" tIns="91411" rIns="91411" bIns="91411"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cxnSp>
        <p:nvCxnSpPr>
          <p:cNvPr id="11" name="Shape 13"/>
          <p:cNvCxnSpPr/>
          <p:nvPr userDrawn="1"/>
        </p:nvCxnSpPr>
        <p:spPr>
          <a:xfrm>
            <a:off x="0" y="9891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23" y="482270"/>
            <a:ext cx="6592043" cy="434575"/>
          </a:xfrm>
          <a:prstGeom prst="rect">
            <a:avLst/>
          </a:prstGeom>
          <a:noFill/>
          <a:ln>
            <a:noFill/>
          </a:ln>
        </p:spPr>
        <p:txBody>
          <a:bodyPr lIns="91411" tIns="91411" rIns="91411" bIns="91411"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118" algn="l" rtl="0">
              <a:spcBef>
                <a:spcPts val="0"/>
              </a:spcBef>
              <a:spcAft>
                <a:spcPts val="0"/>
              </a:spcAft>
              <a:defRPr sz="3200">
                <a:solidFill>
                  <a:srgbClr val="666666"/>
                </a:solidFill>
                <a:latin typeface="Arial"/>
                <a:ea typeface="Arial"/>
                <a:cs typeface="Arial"/>
                <a:sym typeface="Arial"/>
              </a:defRPr>
            </a:lvl6pPr>
            <a:lvl7pPr marL="914243" algn="l" rtl="0">
              <a:spcBef>
                <a:spcPts val="0"/>
              </a:spcBef>
              <a:spcAft>
                <a:spcPts val="0"/>
              </a:spcAft>
              <a:defRPr sz="3200">
                <a:solidFill>
                  <a:srgbClr val="666666"/>
                </a:solidFill>
                <a:latin typeface="Arial"/>
                <a:ea typeface="Arial"/>
                <a:cs typeface="Arial"/>
                <a:sym typeface="Arial"/>
              </a:defRPr>
            </a:lvl7pPr>
            <a:lvl8pPr marL="1371362" algn="l" rtl="0">
              <a:spcBef>
                <a:spcPts val="0"/>
              </a:spcBef>
              <a:spcAft>
                <a:spcPts val="0"/>
              </a:spcAft>
              <a:defRPr sz="3200">
                <a:solidFill>
                  <a:srgbClr val="666666"/>
                </a:solidFill>
                <a:latin typeface="Arial"/>
                <a:ea typeface="Arial"/>
                <a:cs typeface="Arial"/>
                <a:sym typeface="Arial"/>
              </a:defRPr>
            </a:lvl8pPr>
            <a:lvl9pPr marL="1828484"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13" name="Slide Number Placeholder 2"/>
          <p:cNvSpPr>
            <a:spLocks noGrp="1"/>
          </p:cNvSpPr>
          <p:nvPr>
            <p:ph type="sldNum" sz="quarter" idx="10"/>
          </p:nvPr>
        </p:nvSpPr>
        <p:spPr>
          <a:xfrm>
            <a:off x="6553200" y="4822193"/>
            <a:ext cx="2133600" cy="219059"/>
          </a:xfrm>
          <a:prstGeom prst="rect">
            <a:avLst/>
          </a:prstGeom>
        </p:spPr>
        <p:txBody>
          <a:bodyPr vert="horz" lIns="91426" tIns="45713" rIns="91426" bIns="45713"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13098142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19" y="535913"/>
            <a:ext cx="3008313" cy="540557"/>
          </a:xfrm>
          <a:prstGeom prst="rect">
            <a:avLst/>
          </a:prstGeom>
          <a:noFill/>
          <a:ln>
            <a:noFill/>
          </a:ln>
        </p:spPr>
        <p:txBody>
          <a:bodyPr lIns="91411" tIns="91411" rIns="91411" bIns="91411"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56" name="Shape 56"/>
          <p:cNvSpPr txBox="1">
            <a:spLocks noGrp="1"/>
          </p:cNvSpPr>
          <p:nvPr>
            <p:ph type="body" idx="1"/>
          </p:nvPr>
        </p:nvSpPr>
        <p:spPr>
          <a:xfrm>
            <a:off x="3575050" y="669467"/>
            <a:ext cx="5111750" cy="3925155"/>
          </a:xfrm>
          <a:prstGeom prst="rect">
            <a:avLst/>
          </a:prstGeom>
          <a:noFill/>
          <a:ln>
            <a:noFill/>
          </a:ln>
        </p:spPr>
        <p:txBody>
          <a:bodyPr lIns="91411" tIns="91411" rIns="91411" bIns="91411"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GB" smtClean="0"/>
              <a:t>Click to edit Master text styles</a:t>
            </a:r>
          </a:p>
        </p:txBody>
      </p:sp>
      <p:sp>
        <p:nvSpPr>
          <p:cNvPr id="57" name="Shape 57"/>
          <p:cNvSpPr txBox="1">
            <a:spLocks noGrp="1"/>
          </p:cNvSpPr>
          <p:nvPr>
            <p:ph type="body" idx="2"/>
          </p:nvPr>
        </p:nvSpPr>
        <p:spPr>
          <a:xfrm>
            <a:off x="457219" y="1076328"/>
            <a:ext cx="3008313" cy="3518297"/>
          </a:xfrm>
          <a:prstGeom prst="rect">
            <a:avLst/>
          </a:prstGeom>
          <a:noFill/>
          <a:ln>
            <a:noFill/>
          </a:ln>
        </p:spPr>
        <p:txBody>
          <a:bodyPr lIns="91411" tIns="91411" rIns="91411" bIns="91411" anchor="t" anchorCtr="0"/>
          <a:lstStyle>
            <a:lvl1pPr marL="0" indent="0" rtl="0">
              <a:buFont typeface="Arial"/>
              <a:buNone/>
              <a:defRPr sz="1400" b="0" i="0">
                <a:latin typeface="Museo 300"/>
                <a:cs typeface="Museo 300"/>
              </a:defRPr>
            </a:lvl1pPr>
            <a:lvl2pPr marL="457118" indent="0" rtl="0">
              <a:buFont typeface="Arial"/>
              <a:buNone/>
              <a:defRPr sz="1200"/>
            </a:lvl2pPr>
            <a:lvl3pPr marL="914243" indent="0" rtl="0">
              <a:buFont typeface="Arial"/>
              <a:buNone/>
              <a:defRPr sz="1000"/>
            </a:lvl3pPr>
            <a:lvl4pPr marL="1371362" indent="0" rtl="0">
              <a:buFont typeface="Arial"/>
              <a:buNone/>
              <a:defRPr sz="900"/>
            </a:lvl4pPr>
            <a:lvl5pPr marL="1828484" indent="0" rtl="0">
              <a:buFont typeface="Arial"/>
              <a:buNone/>
              <a:defRPr sz="900"/>
            </a:lvl5pPr>
            <a:lvl6pPr marL="2285601" indent="0" rtl="0">
              <a:buFont typeface="Arial"/>
              <a:buNone/>
              <a:defRPr sz="900"/>
            </a:lvl6pPr>
            <a:lvl7pPr marL="2742719" indent="0" rtl="0">
              <a:buFont typeface="Arial"/>
              <a:buNone/>
              <a:defRPr sz="900"/>
            </a:lvl7pPr>
            <a:lvl8pPr marL="3199840" indent="0" rtl="0">
              <a:buFont typeface="Arial"/>
              <a:buNone/>
              <a:defRPr sz="900"/>
            </a:lvl8pPr>
            <a:lvl9pPr marL="3656960" indent="0" rtl="0">
              <a:buFont typeface="Arial"/>
              <a:buNone/>
              <a:defRPr sz="900"/>
            </a:lvl9pPr>
          </a:lstStyle>
          <a:p>
            <a:pPr lvl="0"/>
            <a:r>
              <a:rPr lang="en-GB" smtClean="0"/>
              <a:t>Click to edit Master text styles</a:t>
            </a:r>
          </a:p>
        </p:txBody>
      </p:sp>
      <p:cxnSp>
        <p:nvCxnSpPr>
          <p:cNvPr id="61" name="Shape 61"/>
          <p:cNvCxnSpPr/>
          <p:nvPr/>
        </p:nvCxnSpPr>
        <p:spPr>
          <a:xfrm>
            <a:off x="428624" y="1071552"/>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4822193"/>
            <a:ext cx="2133600" cy="219059"/>
          </a:xfrm>
          <a:prstGeom prst="rect">
            <a:avLst/>
          </a:prstGeom>
        </p:spPr>
        <p:txBody>
          <a:bodyPr vert="horz" lIns="91426" tIns="45713" rIns="91426" bIns="45713"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37500216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572" y="3686335"/>
            <a:ext cx="5486399" cy="425053"/>
          </a:xfrm>
          <a:prstGeom prst="rect">
            <a:avLst/>
          </a:prstGeom>
          <a:noFill/>
          <a:ln>
            <a:noFill/>
          </a:ln>
        </p:spPr>
        <p:txBody>
          <a:bodyPr lIns="91411" tIns="91411" rIns="91411" bIns="91411"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64" name="Shape 64"/>
          <p:cNvSpPr>
            <a:spLocks noGrp="1"/>
          </p:cNvSpPr>
          <p:nvPr>
            <p:ph type="pic" idx="2"/>
          </p:nvPr>
        </p:nvSpPr>
        <p:spPr>
          <a:xfrm>
            <a:off x="1792572" y="662709"/>
            <a:ext cx="5486399" cy="2927177"/>
          </a:xfrm>
          <a:prstGeom prst="rect">
            <a:avLst/>
          </a:prstGeom>
          <a:noFill/>
          <a:ln>
            <a:noFill/>
          </a:ln>
        </p:spPr>
        <p:txBody>
          <a:bodyPr lIns="91411" tIns="91411" rIns="91411" bIns="91411"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118"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243"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362"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484"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5601"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2719"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19984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696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GB" smtClean="0"/>
              <a:t>Drag picture to placeholder or click icon to add</a:t>
            </a:r>
            <a:endParaRPr/>
          </a:p>
        </p:txBody>
      </p:sp>
      <p:sp>
        <p:nvSpPr>
          <p:cNvPr id="65" name="Shape 65"/>
          <p:cNvSpPr txBox="1">
            <a:spLocks noGrp="1"/>
          </p:cNvSpPr>
          <p:nvPr>
            <p:ph type="body" idx="1"/>
          </p:nvPr>
        </p:nvSpPr>
        <p:spPr>
          <a:xfrm>
            <a:off x="1792572" y="4111245"/>
            <a:ext cx="5486399" cy="603646"/>
          </a:xfrm>
          <a:prstGeom prst="rect">
            <a:avLst/>
          </a:prstGeom>
          <a:noFill/>
          <a:ln>
            <a:noFill/>
          </a:ln>
        </p:spPr>
        <p:txBody>
          <a:bodyPr lIns="91411" tIns="91411" rIns="91411" bIns="91411" anchor="t" anchorCtr="0"/>
          <a:lstStyle>
            <a:lvl1pPr marL="0" indent="0" rtl="0">
              <a:buFont typeface="Arial"/>
              <a:buNone/>
              <a:defRPr sz="1400" b="0" i="0">
                <a:latin typeface="Museo 300"/>
                <a:cs typeface="Museo 300"/>
              </a:defRPr>
            </a:lvl1pPr>
            <a:lvl2pPr marL="457118" indent="0" rtl="0">
              <a:buFont typeface="Arial"/>
              <a:buNone/>
              <a:defRPr sz="1200"/>
            </a:lvl2pPr>
            <a:lvl3pPr marL="914243" indent="0" rtl="0">
              <a:buFont typeface="Arial"/>
              <a:buNone/>
              <a:defRPr sz="1000"/>
            </a:lvl3pPr>
            <a:lvl4pPr marL="1371362" indent="0" rtl="0">
              <a:buFont typeface="Arial"/>
              <a:buNone/>
              <a:defRPr sz="900"/>
            </a:lvl4pPr>
            <a:lvl5pPr marL="1828484" indent="0" rtl="0">
              <a:buFont typeface="Arial"/>
              <a:buNone/>
              <a:defRPr sz="900"/>
            </a:lvl5pPr>
            <a:lvl6pPr marL="2285601" indent="0" rtl="0">
              <a:buFont typeface="Arial"/>
              <a:buNone/>
              <a:defRPr sz="900"/>
            </a:lvl6pPr>
            <a:lvl7pPr marL="2742719" indent="0" rtl="0">
              <a:buFont typeface="Arial"/>
              <a:buNone/>
              <a:defRPr sz="900"/>
            </a:lvl7pPr>
            <a:lvl8pPr marL="3199840" indent="0" rtl="0">
              <a:buFont typeface="Arial"/>
              <a:buNone/>
              <a:defRPr sz="900"/>
            </a:lvl8pPr>
            <a:lvl9pPr marL="3656960" indent="0" rtl="0">
              <a:buFont typeface="Arial"/>
              <a:buNone/>
              <a:defRPr sz="900"/>
            </a:lvl9pPr>
          </a:lstStyle>
          <a:p>
            <a:pPr lvl="0"/>
            <a:r>
              <a:rPr lang="en-GB" smtClean="0"/>
              <a:t>Click to edit Master text styles</a:t>
            </a:r>
          </a:p>
        </p:txBody>
      </p:sp>
      <p:sp>
        <p:nvSpPr>
          <p:cNvPr id="8" name="Slide Number Placeholder 2"/>
          <p:cNvSpPr>
            <a:spLocks noGrp="1"/>
          </p:cNvSpPr>
          <p:nvPr>
            <p:ph type="sldNum" sz="quarter" idx="4"/>
          </p:nvPr>
        </p:nvSpPr>
        <p:spPr>
          <a:xfrm>
            <a:off x="6553200" y="4822193"/>
            <a:ext cx="2133600" cy="219059"/>
          </a:xfrm>
          <a:prstGeom prst="rect">
            <a:avLst/>
          </a:prstGeom>
        </p:spPr>
        <p:txBody>
          <a:bodyPr vert="horz" lIns="91426" tIns="45713" rIns="91426" bIns="45713"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23543565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839" indent="0" algn="ctr">
              <a:buNone/>
              <a:defRPr sz="1500"/>
            </a:lvl2pPr>
            <a:lvl3pPr marL="685681" indent="0" algn="ctr">
              <a:buNone/>
              <a:defRPr sz="1400"/>
            </a:lvl3pPr>
            <a:lvl4pPr marL="1028522" indent="0" algn="ctr">
              <a:buNone/>
              <a:defRPr sz="1200"/>
            </a:lvl4pPr>
            <a:lvl5pPr marL="1371362" indent="0" algn="ctr">
              <a:buNone/>
              <a:defRPr sz="1200"/>
            </a:lvl5pPr>
            <a:lvl6pPr marL="1714205" indent="0" algn="ctr">
              <a:buNone/>
              <a:defRPr sz="1200"/>
            </a:lvl6pPr>
            <a:lvl7pPr marL="2057042" indent="0" algn="ctr">
              <a:buNone/>
              <a:defRPr sz="1200"/>
            </a:lvl7pPr>
            <a:lvl8pPr marL="2399880" indent="0" algn="ctr">
              <a:buNone/>
              <a:defRPr sz="1200"/>
            </a:lvl8pPr>
            <a:lvl9pPr marL="2742719"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C780148-D2C4-4F4C-ABD1-B786C638985B}"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4A3EE2A-7F71-4F5E-B796-9816BE779F7F}"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184848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3" name="Title 1"/>
          <p:cNvSpPr>
            <a:spLocks noGrp="1"/>
          </p:cNvSpPr>
          <p:nvPr>
            <p:ph type="title"/>
          </p:nvPr>
        </p:nvSpPr>
        <p:spPr>
          <a:xfrm>
            <a:off x="638072" y="1033908"/>
            <a:ext cx="7869363" cy="461665"/>
          </a:xfrm>
          <a:prstGeom prst="rect">
            <a:avLst/>
          </a:prstGeom>
        </p:spPr>
        <p:txBody>
          <a:bodyPr wrap="square" lIns="0" tIns="0" rIns="0" bIns="0">
            <a:spAutoFit/>
          </a:bodyPr>
          <a:lstStyle>
            <a:lvl1pPr algn="l">
              <a:defRPr sz="3000" b="1" i="0" cap="none">
                <a:solidFill>
                  <a:schemeClr val="bg2"/>
                </a:solidFill>
                <a:latin typeface="Arial"/>
                <a:cs typeface="Arial"/>
              </a:defRPr>
            </a:lvl1pPr>
          </a:lstStyle>
          <a:p>
            <a:r>
              <a:rPr lang="en-US" dirty="0"/>
              <a:t>Click to edit Master title style</a:t>
            </a:r>
          </a:p>
        </p:txBody>
      </p:sp>
      <p:sp>
        <p:nvSpPr>
          <p:cNvPr id="16" name="Text Placeholder 14"/>
          <p:cNvSpPr>
            <a:spLocks noGrp="1"/>
          </p:cNvSpPr>
          <p:nvPr>
            <p:ph type="body" sz="quarter" idx="13"/>
          </p:nvPr>
        </p:nvSpPr>
        <p:spPr>
          <a:xfrm>
            <a:off x="635296" y="1507473"/>
            <a:ext cx="7872413" cy="307777"/>
          </a:xfrm>
          <a:prstGeom prst="rect">
            <a:avLst/>
          </a:prstGeom>
        </p:spPr>
        <p:txBody>
          <a:bodyPr vert="horz" lIns="0" tIns="0" rIns="0" bIns="0">
            <a:spAutoFit/>
          </a:bodyPr>
          <a:lstStyle>
            <a:lvl1pPr marL="0" indent="0" algn="l">
              <a:spcBef>
                <a:spcPts val="0"/>
              </a:spcBef>
              <a:spcAft>
                <a:spcPts val="0"/>
              </a:spcAft>
              <a:buNone/>
              <a:defRPr sz="2000" baseline="0">
                <a:latin typeface="Arial"/>
              </a:defRPr>
            </a:lvl1pPr>
          </a:lstStyle>
          <a:p>
            <a:pPr lvl="0"/>
            <a:r>
              <a:rPr lang="en-US"/>
              <a:t>Click to edit Master text styles</a:t>
            </a:r>
          </a:p>
        </p:txBody>
      </p:sp>
    </p:spTree>
    <p:extLst>
      <p:ext uri="{BB962C8B-B14F-4D97-AF65-F5344CB8AC3E}">
        <p14:creationId xmlns:p14="http://schemas.microsoft.com/office/powerpoint/2010/main" val="227308531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C780148-D2C4-4F4C-ABD1-B786C638985B}"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4A3EE2A-7F71-4F5E-B796-9816BE779F7F}"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4191961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450"/>
            <a:ext cx="7886700" cy="2139553"/>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39" indent="0">
              <a:buNone/>
              <a:defRPr sz="1500">
                <a:solidFill>
                  <a:schemeClr val="tx1">
                    <a:tint val="75000"/>
                  </a:schemeClr>
                </a:solidFill>
              </a:defRPr>
            </a:lvl2pPr>
            <a:lvl3pPr marL="685681" indent="0">
              <a:buNone/>
              <a:defRPr sz="1400">
                <a:solidFill>
                  <a:schemeClr val="tx1">
                    <a:tint val="75000"/>
                  </a:schemeClr>
                </a:solidFill>
              </a:defRPr>
            </a:lvl3pPr>
            <a:lvl4pPr marL="1028522" indent="0">
              <a:buNone/>
              <a:defRPr sz="1200">
                <a:solidFill>
                  <a:schemeClr val="tx1">
                    <a:tint val="75000"/>
                  </a:schemeClr>
                </a:solidFill>
              </a:defRPr>
            </a:lvl4pPr>
            <a:lvl5pPr marL="1371362" indent="0">
              <a:buNone/>
              <a:defRPr sz="1200">
                <a:solidFill>
                  <a:schemeClr val="tx1">
                    <a:tint val="75000"/>
                  </a:schemeClr>
                </a:solidFill>
              </a:defRPr>
            </a:lvl5pPr>
            <a:lvl6pPr marL="1714205" indent="0">
              <a:buNone/>
              <a:defRPr sz="1200">
                <a:solidFill>
                  <a:schemeClr val="tx1">
                    <a:tint val="75000"/>
                  </a:schemeClr>
                </a:solidFill>
              </a:defRPr>
            </a:lvl6pPr>
            <a:lvl7pPr marL="2057042" indent="0">
              <a:buNone/>
              <a:defRPr sz="1200">
                <a:solidFill>
                  <a:schemeClr val="tx1">
                    <a:tint val="75000"/>
                  </a:schemeClr>
                </a:solidFill>
              </a:defRPr>
            </a:lvl7pPr>
            <a:lvl8pPr marL="2399880" indent="0">
              <a:buNone/>
              <a:defRPr sz="1200">
                <a:solidFill>
                  <a:schemeClr val="tx1">
                    <a:tint val="75000"/>
                  </a:schemeClr>
                </a:solidFill>
              </a:defRPr>
            </a:lvl8pPr>
            <a:lvl9pPr marL="2742719"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780148-D2C4-4F4C-ABD1-B786C638985B}"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4A3EE2A-7F71-4F5E-B796-9816BE779F7F}"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9328854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C780148-D2C4-4F4C-ABD1-B786C638985B}"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4A3EE2A-7F71-4F5E-B796-9816BE779F7F}"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237570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839" indent="0">
              <a:buNone/>
              <a:defRPr sz="1500" b="1"/>
            </a:lvl2pPr>
            <a:lvl3pPr marL="685681" indent="0">
              <a:buNone/>
              <a:defRPr sz="1400" b="1"/>
            </a:lvl3pPr>
            <a:lvl4pPr marL="1028522" indent="0">
              <a:buNone/>
              <a:defRPr sz="1200" b="1"/>
            </a:lvl4pPr>
            <a:lvl5pPr marL="1371362" indent="0">
              <a:buNone/>
              <a:defRPr sz="1200" b="1"/>
            </a:lvl5pPr>
            <a:lvl6pPr marL="1714205" indent="0">
              <a:buNone/>
              <a:defRPr sz="1200" b="1"/>
            </a:lvl6pPr>
            <a:lvl7pPr marL="2057042" indent="0">
              <a:buNone/>
              <a:defRPr sz="1200" b="1"/>
            </a:lvl7pPr>
            <a:lvl8pPr marL="2399880" indent="0">
              <a:buNone/>
              <a:defRPr sz="1200" b="1"/>
            </a:lvl8pPr>
            <a:lvl9pPr marL="2742719"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1800" b="1"/>
            </a:lvl1pPr>
            <a:lvl2pPr marL="342839" indent="0">
              <a:buNone/>
              <a:defRPr sz="1500" b="1"/>
            </a:lvl2pPr>
            <a:lvl3pPr marL="685681" indent="0">
              <a:buNone/>
              <a:defRPr sz="1400" b="1"/>
            </a:lvl3pPr>
            <a:lvl4pPr marL="1028522" indent="0">
              <a:buNone/>
              <a:defRPr sz="1200" b="1"/>
            </a:lvl4pPr>
            <a:lvl5pPr marL="1371362" indent="0">
              <a:buNone/>
              <a:defRPr sz="1200" b="1"/>
            </a:lvl5pPr>
            <a:lvl6pPr marL="1714205" indent="0">
              <a:buNone/>
              <a:defRPr sz="1200" b="1"/>
            </a:lvl6pPr>
            <a:lvl7pPr marL="2057042" indent="0">
              <a:buNone/>
              <a:defRPr sz="1200" b="1"/>
            </a:lvl7pPr>
            <a:lvl8pPr marL="2399880" indent="0">
              <a:buNone/>
              <a:defRPr sz="1200" b="1"/>
            </a:lvl8pPr>
            <a:lvl9pPr marL="2742719"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C780148-D2C4-4F4C-ABD1-B786C638985B}"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54A3EE2A-7F71-4F5E-B796-9816BE779F7F}"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6841777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C780148-D2C4-4F4C-ABD1-B786C638985B}"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54A3EE2A-7F71-4F5E-B796-9816BE779F7F}"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5001640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780148-D2C4-4F4C-ABD1-B786C638985B}"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54A3EE2A-7F71-4F5E-B796-9816BE779F7F}"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4346830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740716"/>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839" indent="0">
              <a:buNone/>
              <a:defRPr sz="1100"/>
            </a:lvl2pPr>
            <a:lvl3pPr marL="685681" indent="0">
              <a:buNone/>
              <a:defRPr sz="900"/>
            </a:lvl3pPr>
            <a:lvl4pPr marL="1028522" indent="0">
              <a:buNone/>
              <a:defRPr sz="800"/>
            </a:lvl4pPr>
            <a:lvl5pPr marL="1371362" indent="0">
              <a:buNone/>
              <a:defRPr sz="800"/>
            </a:lvl5pPr>
            <a:lvl6pPr marL="1714205" indent="0">
              <a:buNone/>
              <a:defRPr sz="800"/>
            </a:lvl6pPr>
            <a:lvl7pPr marL="2057042" indent="0">
              <a:buNone/>
              <a:defRPr sz="800"/>
            </a:lvl7pPr>
            <a:lvl8pPr marL="2399880" indent="0">
              <a:buNone/>
              <a:defRPr sz="800"/>
            </a:lvl8pPr>
            <a:lvl9pPr marL="2742719"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AC780148-D2C4-4F4C-ABD1-B786C638985B}"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4A3EE2A-7F71-4F5E-B796-9816BE779F7F}"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9570331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740716"/>
            <a:ext cx="4629150" cy="3655219"/>
          </a:xfrm>
        </p:spPr>
        <p:txBody>
          <a:bodyPr/>
          <a:lstStyle>
            <a:lvl1pPr marL="0" indent="0">
              <a:buNone/>
              <a:defRPr sz="2400"/>
            </a:lvl1pPr>
            <a:lvl2pPr marL="342839" indent="0">
              <a:buNone/>
              <a:defRPr sz="2100"/>
            </a:lvl2pPr>
            <a:lvl3pPr marL="685681" indent="0">
              <a:buNone/>
              <a:defRPr sz="1800"/>
            </a:lvl3pPr>
            <a:lvl4pPr marL="1028522" indent="0">
              <a:buNone/>
              <a:defRPr sz="1500"/>
            </a:lvl4pPr>
            <a:lvl5pPr marL="1371362" indent="0">
              <a:buNone/>
              <a:defRPr sz="1500"/>
            </a:lvl5pPr>
            <a:lvl6pPr marL="1714205" indent="0">
              <a:buNone/>
              <a:defRPr sz="1500"/>
            </a:lvl6pPr>
            <a:lvl7pPr marL="2057042" indent="0">
              <a:buNone/>
              <a:defRPr sz="1500"/>
            </a:lvl7pPr>
            <a:lvl8pPr marL="2399880" indent="0">
              <a:buNone/>
              <a:defRPr sz="1500"/>
            </a:lvl8pPr>
            <a:lvl9pPr marL="2742719" indent="0">
              <a:buNone/>
              <a:defRPr sz="1500"/>
            </a:lvl9pPr>
          </a:lstStyle>
          <a:p>
            <a:endParaRPr lang="en-GB"/>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839" indent="0">
              <a:buNone/>
              <a:defRPr sz="1100"/>
            </a:lvl2pPr>
            <a:lvl3pPr marL="685681" indent="0">
              <a:buNone/>
              <a:defRPr sz="900"/>
            </a:lvl3pPr>
            <a:lvl4pPr marL="1028522" indent="0">
              <a:buNone/>
              <a:defRPr sz="800"/>
            </a:lvl4pPr>
            <a:lvl5pPr marL="1371362" indent="0">
              <a:buNone/>
              <a:defRPr sz="800"/>
            </a:lvl5pPr>
            <a:lvl6pPr marL="1714205" indent="0">
              <a:buNone/>
              <a:defRPr sz="800"/>
            </a:lvl6pPr>
            <a:lvl7pPr marL="2057042" indent="0">
              <a:buNone/>
              <a:defRPr sz="800"/>
            </a:lvl7pPr>
            <a:lvl8pPr marL="2399880" indent="0">
              <a:buNone/>
              <a:defRPr sz="800"/>
            </a:lvl8pPr>
            <a:lvl9pPr marL="2742719"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AC780148-D2C4-4F4C-ABD1-B786C638985B}"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54A3EE2A-7F71-4F5E-B796-9816BE779F7F}"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8333289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C780148-D2C4-4F4C-ABD1-B786C638985B}"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4A3EE2A-7F71-4F5E-B796-9816BE779F7F}"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4179574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989"/>
            <a:ext cx="1971675" cy="435887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94" y="273989"/>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C780148-D2C4-4F4C-ABD1-B786C638985B}"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54A3EE2A-7F71-4F5E-B796-9816BE779F7F}"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496381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638052" y="1033908"/>
            <a:ext cx="7847632" cy="461665"/>
          </a:xfrm>
          <a:prstGeom prst="rect">
            <a:avLst/>
          </a:prstGeom>
        </p:spPr>
        <p:txBody>
          <a:bodyPr wrap="square" lIns="0" tIns="0" rIns="0" bIns="0">
            <a:spAutoFit/>
          </a:bodyPr>
          <a:lstStyle>
            <a:lvl1pPr algn="l">
              <a:defRPr sz="3000" b="1" i="0" cap="none">
                <a:solidFill>
                  <a:schemeClr val="bg2"/>
                </a:solidFill>
                <a:latin typeface="Arial"/>
                <a:cs typeface="Arial"/>
              </a:defRPr>
            </a:lvl1pPr>
          </a:lstStyle>
          <a:p>
            <a:r>
              <a:rPr lang="en-US" dirty="0"/>
              <a:t>Click to edit Master title style</a:t>
            </a:r>
          </a:p>
        </p:txBody>
      </p:sp>
      <p:sp>
        <p:nvSpPr>
          <p:cNvPr id="11" name="Text Placeholder 14"/>
          <p:cNvSpPr>
            <a:spLocks noGrp="1"/>
          </p:cNvSpPr>
          <p:nvPr>
            <p:ph type="body" sz="quarter" idx="14"/>
          </p:nvPr>
        </p:nvSpPr>
        <p:spPr>
          <a:xfrm>
            <a:off x="635001" y="1500947"/>
            <a:ext cx="3780000" cy="307777"/>
          </a:xfrm>
          <a:prstGeom prst="rect">
            <a:avLst/>
          </a:prstGeom>
        </p:spPr>
        <p:txBody>
          <a:bodyPr vert="horz" lIns="0" tIns="0" rIns="0" bIns="0">
            <a:spAutoFit/>
          </a:bodyPr>
          <a:lstStyle>
            <a:lvl1pPr marL="0" indent="0" algn="l">
              <a:spcBef>
                <a:spcPts val="0"/>
              </a:spcBef>
              <a:spcAft>
                <a:spcPts val="0"/>
              </a:spcAft>
              <a:buNone/>
              <a:defRPr sz="2000" baseline="0">
                <a:latin typeface="Arial"/>
              </a:defRPr>
            </a:lvl1pPr>
          </a:lstStyle>
          <a:p>
            <a:pPr lvl="0"/>
            <a:r>
              <a:rPr lang="en-US"/>
              <a:t>Click to edit Master text styles</a:t>
            </a:r>
          </a:p>
        </p:txBody>
      </p:sp>
      <p:sp>
        <p:nvSpPr>
          <p:cNvPr id="13" name="Picture Placeholder 12"/>
          <p:cNvSpPr>
            <a:spLocks noGrp="1"/>
          </p:cNvSpPr>
          <p:nvPr>
            <p:ph type="pic" sz="quarter" idx="15"/>
          </p:nvPr>
        </p:nvSpPr>
        <p:spPr>
          <a:xfrm>
            <a:off x="4705682" y="1500947"/>
            <a:ext cx="3780000" cy="307777"/>
          </a:xfrm>
          <a:prstGeom prst="rect">
            <a:avLst/>
          </a:prstGeom>
        </p:spPr>
        <p:txBody>
          <a:bodyPr vert="horz" lIns="0" tIns="0" rIns="0" bIns="0">
            <a:spAutoFit/>
          </a:bodyPr>
          <a:lstStyle>
            <a:lvl1pPr marL="0" indent="0">
              <a:spcBef>
                <a:spcPts val="0"/>
              </a:spcBef>
              <a:spcAft>
                <a:spcPts val="0"/>
              </a:spcAft>
              <a:buNone/>
              <a:defRPr sz="2000" b="0" i="0" baseline="0">
                <a:latin typeface="Aria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89929144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Custom Layout">
    <p:spTree>
      <p:nvGrpSpPr>
        <p:cNvPr id="1" name="Shape 27"/>
        <p:cNvGrpSpPr/>
        <p:nvPr/>
      </p:nvGrpSpPr>
      <p:grpSpPr>
        <a:xfrm>
          <a:off x="0" y="0"/>
          <a:ext cx="0" cy="0"/>
          <a:chOff x="0" y="0"/>
          <a:chExt cx="0" cy="0"/>
        </a:xfrm>
      </p:grpSpPr>
      <p:sp>
        <p:nvSpPr>
          <p:cNvPr id="28" name="Shape 28"/>
          <p:cNvSpPr>
            <a:spLocks noGrp="1"/>
          </p:cNvSpPr>
          <p:nvPr>
            <p:ph type="pic" idx="2"/>
          </p:nvPr>
        </p:nvSpPr>
        <p:spPr>
          <a:xfrm>
            <a:off x="6826257" y="920751"/>
            <a:ext cx="2317749" cy="4222750"/>
          </a:xfrm>
          <a:prstGeom prst="rect">
            <a:avLst/>
          </a:prstGeom>
          <a:noFill/>
          <a:ln>
            <a:noFill/>
          </a:ln>
        </p:spPr>
        <p:txBody>
          <a:bodyPr lIns="91409" tIns="91409" rIns="91409" bIns="91409" anchor="t" anchorCtr="0"/>
          <a:lstStyle>
            <a:lvl1pPr marL="0" marR="0" lvl="0" indent="0" algn="l" rtl="0">
              <a:spcBef>
                <a:spcPts val="600"/>
              </a:spcBef>
              <a:buClr>
                <a:schemeClr val="accent2"/>
              </a:buClr>
              <a:buFont typeface="Arial"/>
              <a:buNone/>
              <a:defRPr sz="1100" b="0" i="0" u="none" strike="noStrike" cap="none">
                <a:solidFill>
                  <a:schemeClr val="accent2"/>
                </a:solidFill>
                <a:latin typeface="Arial"/>
                <a:ea typeface="Arial"/>
                <a:cs typeface="Arial"/>
                <a:sym typeface="Arial"/>
              </a:defRPr>
            </a:lvl1pPr>
            <a:lvl2pPr marL="0" marR="0" lvl="1" indent="0" algn="l" rtl="0">
              <a:spcBef>
                <a:spcPts val="210"/>
              </a:spcBef>
              <a:buClr>
                <a:srgbClr val="1D1E20"/>
              </a:buClr>
              <a:buFont typeface="Arial"/>
              <a:buNone/>
              <a:defRPr sz="1100" b="0" i="0" u="none" strike="noStrike" cap="none">
                <a:solidFill>
                  <a:srgbClr val="1D1E20"/>
                </a:solidFill>
                <a:latin typeface="Verdana"/>
                <a:ea typeface="Verdana"/>
                <a:cs typeface="Verdana"/>
                <a:sym typeface="Verdana"/>
              </a:defRPr>
            </a:lvl2pPr>
            <a:lvl3pPr marL="34289" marR="0" lvl="2" indent="-5714" algn="l" rtl="0">
              <a:spcBef>
                <a:spcPts val="600"/>
              </a:spcBef>
              <a:buClr>
                <a:srgbClr val="1D1E20"/>
              </a:buClr>
              <a:buFont typeface="Arial"/>
              <a:buNone/>
              <a:defRPr sz="900" b="0" i="0" u="none" strike="noStrike" cap="none">
                <a:solidFill>
                  <a:srgbClr val="1D1E20"/>
                </a:solidFill>
                <a:latin typeface="Verdana"/>
                <a:ea typeface="Verdana"/>
                <a:cs typeface="Verdana"/>
                <a:sym typeface="Verdana"/>
              </a:defRPr>
            </a:lvl3pPr>
            <a:lvl4pPr marL="1028496" marR="0" lvl="3" indent="0" algn="l" rtl="0">
              <a:spcBef>
                <a:spcPts val="150"/>
              </a:spcBef>
              <a:buClr>
                <a:srgbClr val="1D1E20"/>
              </a:buClr>
              <a:buFont typeface="Arial"/>
              <a:buNone/>
              <a:defRPr sz="800" b="0" i="0" u="none" strike="noStrike" cap="none">
                <a:solidFill>
                  <a:srgbClr val="1D1E20"/>
                </a:solidFill>
                <a:latin typeface="Verdana"/>
                <a:ea typeface="Verdana"/>
                <a:cs typeface="Verdana"/>
                <a:sym typeface="Verdana"/>
              </a:defRPr>
            </a:lvl4pPr>
            <a:lvl5pPr marL="1371328" marR="0" lvl="4" indent="0" algn="l" rtl="0">
              <a:spcBef>
                <a:spcPts val="300"/>
              </a:spcBef>
              <a:buClr>
                <a:schemeClr val="dk1"/>
              </a:buClr>
              <a:buFont typeface="Arial"/>
              <a:buNone/>
              <a:defRPr sz="1500" b="0" i="0" u="none" strike="noStrike" cap="none">
                <a:solidFill>
                  <a:schemeClr val="dk1"/>
                </a:solidFill>
                <a:latin typeface="Verdana"/>
                <a:ea typeface="Verdana"/>
                <a:cs typeface="Verdana"/>
                <a:sym typeface="Verdana"/>
              </a:defRPr>
            </a:lvl5pPr>
            <a:lvl6pPr marL="1885574" marR="0" lvl="5" indent="-76184" algn="l" rtl="0">
              <a:spcBef>
                <a:spcPts val="300"/>
              </a:spcBef>
              <a:buClr>
                <a:schemeClr val="dk1"/>
              </a:buClr>
              <a:buSzPct val="100000"/>
              <a:buFont typeface="Arial"/>
              <a:buChar char="•"/>
              <a:defRPr sz="1500" b="0" i="0" u="none" strike="noStrike" cap="none">
                <a:solidFill>
                  <a:schemeClr val="dk1"/>
                </a:solidFill>
                <a:latin typeface="Arial"/>
                <a:ea typeface="Arial"/>
                <a:cs typeface="Arial"/>
                <a:sym typeface="Arial"/>
              </a:defRPr>
            </a:lvl6pPr>
            <a:lvl7pPr marL="2228406" marR="0" lvl="6" indent="-76184" algn="l" rtl="0">
              <a:spcBef>
                <a:spcPts val="300"/>
              </a:spcBef>
              <a:buClr>
                <a:schemeClr val="dk1"/>
              </a:buClr>
              <a:buSzPct val="100000"/>
              <a:buFont typeface="Arial"/>
              <a:buChar char="•"/>
              <a:defRPr sz="1500" b="0" i="0" u="none" strike="noStrike" cap="none">
                <a:solidFill>
                  <a:schemeClr val="dk1"/>
                </a:solidFill>
                <a:latin typeface="Arial"/>
                <a:ea typeface="Arial"/>
                <a:cs typeface="Arial"/>
                <a:sym typeface="Arial"/>
              </a:defRPr>
            </a:lvl7pPr>
            <a:lvl8pPr marL="2571238" marR="0" lvl="7" indent="-76184" algn="l" rtl="0">
              <a:spcBef>
                <a:spcPts val="300"/>
              </a:spcBef>
              <a:buClr>
                <a:schemeClr val="dk1"/>
              </a:buClr>
              <a:buSzPct val="100000"/>
              <a:buFont typeface="Arial"/>
              <a:buChar char="•"/>
              <a:defRPr sz="1500" b="0" i="0" u="none" strike="noStrike" cap="none">
                <a:solidFill>
                  <a:schemeClr val="dk1"/>
                </a:solidFill>
                <a:latin typeface="Arial"/>
                <a:ea typeface="Arial"/>
                <a:cs typeface="Arial"/>
                <a:sym typeface="Arial"/>
              </a:defRPr>
            </a:lvl8pPr>
            <a:lvl9pPr marL="2914073" marR="0" lvl="8" indent="-76184" algn="l" rtl="0">
              <a:spcBef>
                <a:spcPts val="300"/>
              </a:spcBef>
              <a:buClr>
                <a:schemeClr val="dk1"/>
              </a:buClr>
              <a:buSzPct val="100000"/>
              <a:buFont typeface="Arial"/>
              <a:buChar char="•"/>
              <a:defRPr sz="1500" b="0" i="0" u="none" strike="noStrike" cap="none">
                <a:solidFill>
                  <a:schemeClr val="dk1"/>
                </a:solidFill>
                <a:latin typeface="Arial"/>
                <a:ea typeface="Arial"/>
                <a:cs typeface="Arial"/>
                <a:sym typeface="Arial"/>
              </a:defRPr>
            </a:lvl9pPr>
          </a:lstStyle>
          <a:p>
            <a:endParaRPr/>
          </a:p>
        </p:txBody>
      </p:sp>
      <p:sp>
        <p:nvSpPr>
          <p:cNvPr id="29" name="Shape 29"/>
          <p:cNvSpPr txBox="1">
            <a:spLocks noGrp="1"/>
          </p:cNvSpPr>
          <p:nvPr>
            <p:ph type="sldNum" idx="12"/>
          </p:nvPr>
        </p:nvSpPr>
        <p:spPr>
          <a:xfrm>
            <a:off x="8246816" y="4767262"/>
            <a:ext cx="440267" cy="376236"/>
          </a:xfrm>
          <a:prstGeom prst="rect">
            <a:avLst/>
          </a:prstGeom>
          <a:noFill/>
          <a:ln>
            <a:noFill/>
          </a:ln>
        </p:spPr>
        <p:txBody>
          <a:bodyPr lIns="0" tIns="0" rIns="0" bIns="0" anchor="ctr" anchorCtr="0">
            <a:noAutofit/>
          </a:bodyPr>
          <a:lstStyle/>
          <a:p>
            <a:pPr>
              <a:buSzPct val="25000"/>
            </a:pPr>
            <a:fld id="{00000000-1234-1234-1234-123412341234}" type="slidenum">
              <a:rPr lang="en-US" sz="600" smtClean="0">
                <a:solidFill>
                  <a:srgbClr val="A5A5A5"/>
                </a:solidFill>
                <a:latin typeface="Calibri"/>
              </a:rPr>
              <a:pPr>
                <a:buSzPct val="25000"/>
              </a:pPr>
              <a:t>‹#›</a:t>
            </a:fld>
            <a:endParaRPr lang="en-US" sz="600">
              <a:solidFill>
                <a:srgbClr val="A5A5A5"/>
              </a:solidFill>
              <a:latin typeface="Calibri"/>
            </a:endParaRPr>
          </a:p>
        </p:txBody>
      </p:sp>
      <p:sp>
        <p:nvSpPr>
          <p:cNvPr id="30" name="Shape 30"/>
          <p:cNvSpPr txBox="1">
            <a:spLocks noGrp="1"/>
          </p:cNvSpPr>
          <p:nvPr>
            <p:ph type="title"/>
          </p:nvPr>
        </p:nvSpPr>
        <p:spPr>
          <a:xfrm>
            <a:off x="457200" y="831918"/>
            <a:ext cx="8229600" cy="568720"/>
          </a:xfrm>
          <a:prstGeom prst="rect">
            <a:avLst/>
          </a:prstGeom>
          <a:noFill/>
          <a:ln>
            <a:noFill/>
          </a:ln>
        </p:spPr>
        <p:txBody>
          <a:bodyPr lIns="91409" tIns="91409" rIns="91409" bIns="91409" anchor="ctr" anchorCtr="0"/>
          <a:lstStyle>
            <a:lvl1pPr marL="0" marR="0" lvl="0" indent="0" algn="l" rtl="0">
              <a:spcBef>
                <a:spcPts val="0"/>
              </a:spcBef>
              <a:buClr>
                <a:schemeClr val="accent1"/>
              </a:buClr>
              <a:buFont typeface="Arial"/>
              <a:buNone/>
              <a:defRPr sz="1800" b="0" i="0" u="none" strike="noStrike" cap="none">
                <a:solidFill>
                  <a:schemeClr val="accent1"/>
                </a:solidFill>
                <a:latin typeface="Arial"/>
                <a:ea typeface="Arial"/>
                <a:cs typeface="Arial"/>
                <a:sym typeface="Arial"/>
              </a:defRPr>
            </a:lvl1pPr>
            <a:lvl2pPr lvl="1" indent="0">
              <a:spcBef>
                <a:spcPts val="0"/>
              </a:spcBef>
              <a:buNone/>
              <a:defRPr sz="1400"/>
            </a:lvl2pPr>
            <a:lvl3pPr lvl="2" indent="0">
              <a:spcBef>
                <a:spcPts val="0"/>
              </a:spcBef>
              <a:buNone/>
              <a:defRPr sz="1400"/>
            </a:lvl3pPr>
            <a:lvl4pPr lvl="3" indent="0">
              <a:spcBef>
                <a:spcPts val="0"/>
              </a:spcBef>
              <a:buNone/>
              <a:defRPr sz="1400"/>
            </a:lvl4pPr>
            <a:lvl5pPr lvl="4" indent="0">
              <a:spcBef>
                <a:spcPts val="0"/>
              </a:spcBef>
              <a:buNone/>
              <a:defRPr sz="1400"/>
            </a:lvl5pPr>
            <a:lvl6pPr lvl="5" indent="0">
              <a:spcBef>
                <a:spcPts val="0"/>
              </a:spcBef>
              <a:buNone/>
              <a:defRPr sz="1400"/>
            </a:lvl6pPr>
            <a:lvl7pPr lvl="6" indent="0">
              <a:spcBef>
                <a:spcPts val="0"/>
              </a:spcBef>
              <a:buNone/>
              <a:defRPr sz="1400"/>
            </a:lvl7pPr>
            <a:lvl8pPr lvl="7" indent="0">
              <a:spcBef>
                <a:spcPts val="0"/>
              </a:spcBef>
              <a:buNone/>
              <a:defRPr sz="1400"/>
            </a:lvl8pPr>
            <a:lvl9pPr lvl="8" indent="0">
              <a:spcBef>
                <a:spcPts val="0"/>
              </a:spcBef>
              <a:buNone/>
              <a:defRPr sz="1400"/>
            </a:lvl9pPr>
          </a:lstStyle>
          <a:p>
            <a:endParaRPr/>
          </a:p>
        </p:txBody>
      </p:sp>
      <p:sp>
        <p:nvSpPr>
          <p:cNvPr id="31" name="Shape 31"/>
          <p:cNvSpPr txBox="1">
            <a:spLocks noGrp="1"/>
          </p:cNvSpPr>
          <p:nvPr>
            <p:ph type="body" idx="1"/>
          </p:nvPr>
        </p:nvSpPr>
        <p:spPr>
          <a:xfrm>
            <a:off x="463552" y="1406990"/>
            <a:ext cx="8255000" cy="3215811"/>
          </a:xfrm>
          <a:prstGeom prst="rect">
            <a:avLst/>
          </a:prstGeom>
          <a:noFill/>
          <a:ln>
            <a:noFill/>
          </a:ln>
        </p:spPr>
        <p:txBody>
          <a:bodyPr lIns="91409" tIns="91409" rIns="91409" bIns="91409" anchor="t" anchorCtr="0"/>
          <a:lstStyle>
            <a:lvl1pPr marL="0" marR="0" lvl="0" indent="0" algn="l" rtl="0">
              <a:spcBef>
                <a:spcPts val="900"/>
              </a:spcBef>
              <a:buClr>
                <a:schemeClr val="accent2"/>
              </a:buClr>
              <a:buFont typeface="Arial"/>
              <a:buNone/>
              <a:defRPr sz="1100" b="0" i="0" u="none" strike="noStrike" cap="none">
                <a:solidFill>
                  <a:schemeClr val="accent2"/>
                </a:solidFill>
                <a:latin typeface="Arial"/>
                <a:ea typeface="Arial"/>
                <a:cs typeface="Arial"/>
                <a:sym typeface="Arial"/>
              </a:defRPr>
            </a:lvl1pPr>
            <a:lvl2pPr marL="342830" marR="0" lvl="1" indent="0" algn="l" rtl="0">
              <a:spcBef>
                <a:spcPts val="900"/>
              </a:spcBef>
              <a:buClr>
                <a:srgbClr val="1D1E20"/>
              </a:buClr>
              <a:buFont typeface="Arial"/>
              <a:buNone/>
              <a:defRPr sz="1100" b="0" i="0" u="none" strike="noStrike" cap="none">
                <a:solidFill>
                  <a:srgbClr val="1D1E20"/>
                </a:solidFill>
                <a:latin typeface="Arial"/>
                <a:ea typeface="Arial"/>
                <a:cs typeface="Arial"/>
                <a:sym typeface="Arial"/>
              </a:defRPr>
            </a:lvl2pPr>
            <a:lvl3pPr marL="34289" marR="0" lvl="2" indent="-5714" algn="l" rtl="0">
              <a:spcBef>
                <a:spcPts val="600"/>
              </a:spcBef>
              <a:buClr>
                <a:srgbClr val="1D1E20"/>
              </a:buClr>
              <a:buFont typeface="Arial"/>
              <a:buNone/>
              <a:defRPr sz="900" b="0" i="0" u="none" strike="noStrike" cap="none">
                <a:solidFill>
                  <a:srgbClr val="1D1E20"/>
                </a:solidFill>
                <a:latin typeface="Verdana"/>
                <a:ea typeface="Verdana"/>
                <a:cs typeface="Verdana"/>
                <a:sym typeface="Verdana"/>
              </a:defRPr>
            </a:lvl3pPr>
            <a:lvl4pPr marL="1028496" marR="0" lvl="3" indent="0" algn="l" rtl="0">
              <a:spcBef>
                <a:spcPts val="150"/>
              </a:spcBef>
              <a:buClr>
                <a:srgbClr val="1D1E20"/>
              </a:buClr>
              <a:buFont typeface="Arial"/>
              <a:buNone/>
              <a:defRPr sz="800" b="0" i="0" u="none" strike="noStrike" cap="none">
                <a:solidFill>
                  <a:srgbClr val="1D1E20"/>
                </a:solidFill>
                <a:latin typeface="Verdana"/>
                <a:ea typeface="Verdana"/>
                <a:cs typeface="Verdana"/>
                <a:sym typeface="Verdana"/>
              </a:defRPr>
            </a:lvl4pPr>
            <a:lvl5pPr marL="1371328" marR="0" lvl="4" indent="0" algn="l" rtl="0">
              <a:spcBef>
                <a:spcPts val="300"/>
              </a:spcBef>
              <a:buClr>
                <a:schemeClr val="dk1"/>
              </a:buClr>
              <a:buFont typeface="Arial"/>
              <a:buNone/>
              <a:defRPr sz="1500" b="0" i="0" u="none" strike="noStrike" cap="none">
                <a:solidFill>
                  <a:schemeClr val="dk1"/>
                </a:solidFill>
                <a:latin typeface="Verdana"/>
                <a:ea typeface="Verdana"/>
                <a:cs typeface="Verdana"/>
                <a:sym typeface="Verdana"/>
              </a:defRPr>
            </a:lvl5pPr>
            <a:lvl6pPr marL="1885574" marR="0" lvl="5" indent="-76184" algn="l" rtl="0">
              <a:spcBef>
                <a:spcPts val="300"/>
              </a:spcBef>
              <a:buClr>
                <a:schemeClr val="dk1"/>
              </a:buClr>
              <a:buSzPct val="100000"/>
              <a:buFont typeface="Arial"/>
              <a:buChar char="•"/>
              <a:defRPr sz="1500" b="0" i="0" u="none" strike="noStrike" cap="none">
                <a:solidFill>
                  <a:schemeClr val="dk1"/>
                </a:solidFill>
                <a:latin typeface="Arial"/>
                <a:ea typeface="Arial"/>
                <a:cs typeface="Arial"/>
                <a:sym typeface="Arial"/>
              </a:defRPr>
            </a:lvl6pPr>
            <a:lvl7pPr marL="2228406" marR="0" lvl="6" indent="-76184" algn="l" rtl="0">
              <a:spcBef>
                <a:spcPts val="300"/>
              </a:spcBef>
              <a:buClr>
                <a:schemeClr val="dk1"/>
              </a:buClr>
              <a:buSzPct val="100000"/>
              <a:buFont typeface="Arial"/>
              <a:buChar char="•"/>
              <a:defRPr sz="1500" b="0" i="0" u="none" strike="noStrike" cap="none">
                <a:solidFill>
                  <a:schemeClr val="dk1"/>
                </a:solidFill>
                <a:latin typeface="Arial"/>
                <a:ea typeface="Arial"/>
                <a:cs typeface="Arial"/>
                <a:sym typeface="Arial"/>
              </a:defRPr>
            </a:lvl7pPr>
            <a:lvl8pPr marL="2571238" marR="0" lvl="7" indent="-76184" algn="l" rtl="0">
              <a:spcBef>
                <a:spcPts val="300"/>
              </a:spcBef>
              <a:buClr>
                <a:schemeClr val="dk1"/>
              </a:buClr>
              <a:buSzPct val="100000"/>
              <a:buFont typeface="Arial"/>
              <a:buChar char="•"/>
              <a:defRPr sz="1500" b="0" i="0" u="none" strike="noStrike" cap="none">
                <a:solidFill>
                  <a:schemeClr val="dk1"/>
                </a:solidFill>
                <a:latin typeface="Arial"/>
                <a:ea typeface="Arial"/>
                <a:cs typeface="Arial"/>
                <a:sym typeface="Arial"/>
              </a:defRPr>
            </a:lvl8pPr>
            <a:lvl9pPr marL="2914073" marR="0" lvl="8" indent="-76184" algn="l" rtl="0">
              <a:spcBef>
                <a:spcPts val="300"/>
              </a:spcBef>
              <a:buClr>
                <a:schemeClr val="dk1"/>
              </a:buClr>
              <a:buSzPct val="100000"/>
              <a:buFont typeface="Arial"/>
              <a:buChar char="•"/>
              <a:defRPr sz="1500" b="0" i="0" u="none" strike="noStrike" cap="none">
                <a:solidFill>
                  <a:schemeClr val="dk1"/>
                </a:solidFill>
                <a:latin typeface="Arial"/>
                <a:ea typeface="Arial"/>
                <a:cs typeface="Arial"/>
                <a:sym typeface="Arial"/>
              </a:defRPr>
            </a:lvl9pPr>
          </a:lstStyle>
          <a:p>
            <a:endParaRPr/>
          </a:p>
        </p:txBody>
      </p:sp>
      <p:grpSp>
        <p:nvGrpSpPr>
          <p:cNvPr id="6" name="Shape 76"/>
          <p:cNvGrpSpPr/>
          <p:nvPr userDrawn="1"/>
        </p:nvGrpSpPr>
        <p:grpSpPr>
          <a:xfrm>
            <a:off x="483431" y="4792855"/>
            <a:ext cx="5869431" cy="282200"/>
            <a:chOff x="457199" y="4767236"/>
            <a:chExt cx="5869431" cy="376264"/>
          </a:xfrm>
        </p:grpSpPr>
        <p:sp>
          <p:nvSpPr>
            <p:cNvPr id="7" name="Shape 77"/>
            <p:cNvSpPr txBox="1"/>
            <p:nvPr/>
          </p:nvSpPr>
          <p:spPr>
            <a:xfrm>
              <a:off x="457199" y="4767236"/>
              <a:ext cx="4114800" cy="376236"/>
            </a:xfrm>
            <a:prstGeom prst="rect">
              <a:avLst/>
            </a:prstGeom>
            <a:noFill/>
            <a:ln>
              <a:noFill/>
            </a:ln>
          </p:spPr>
          <p:txBody>
            <a:bodyPr lIns="0" tIns="0" rIns="0" bIns="0" anchor="ctr" anchorCtr="0">
              <a:noAutofit/>
            </a:bodyPr>
            <a:lstStyle/>
            <a:p>
              <a:pPr defTabSz="685681" fontAlgn="auto">
                <a:spcBef>
                  <a:spcPts val="0"/>
                </a:spcBef>
                <a:spcAft>
                  <a:spcPts val="0"/>
                </a:spcAft>
                <a:buSzPct val="25000"/>
              </a:pPr>
              <a:r>
                <a:rPr lang="en-US" sz="600" dirty="0">
                  <a:solidFill>
                    <a:srgbClr val="A5A5A5"/>
                  </a:solidFill>
                  <a:latin typeface="Calibri"/>
                  <a:ea typeface="+mn-ea"/>
                </a:rPr>
                <a:t>SNOMED International – Leading healthcare terminology, worldwide | </a:t>
              </a:r>
              <a:r>
                <a:rPr lang="en-US" sz="600" u="sng" dirty="0">
                  <a:solidFill>
                    <a:srgbClr val="0563C1"/>
                  </a:solidFill>
                  <a:latin typeface="Calibri"/>
                  <a:ea typeface="+mn-ea"/>
                  <a:hlinkClick r:id="rId2"/>
                </a:rPr>
                <a:t>www.snomed.org</a:t>
              </a:r>
              <a:r>
                <a:rPr lang="en-US" sz="600" dirty="0">
                  <a:solidFill>
                    <a:srgbClr val="A5A5A5"/>
                  </a:solidFill>
                  <a:latin typeface="Calibri"/>
                  <a:ea typeface="+mn-ea"/>
                </a:rPr>
                <a:t> |</a:t>
              </a:r>
            </a:p>
          </p:txBody>
        </p:sp>
        <p:sp>
          <p:nvSpPr>
            <p:cNvPr id="8" name="Shape 79"/>
            <p:cNvSpPr txBox="1"/>
            <p:nvPr/>
          </p:nvSpPr>
          <p:spPr>
            <a:xfrm>
              <a:off x="4497830" y="4767262"/>
              <a:ext cx="1828800" cy="376238"/>
            </a:xfrm>
            <a:prstGeom prst="rect">
              <a:avLst/>
            </a:prstGeom>
            <a:noFill/>
            <a:ln>
              <a:noFill/>
            </a:ln>
          </p:spPr>
          <p:txBody>
            <a:bodyPr lIns="0" tIns="0" rIns="0" bIns="0" anchor="ctr" anchorCtr="0">
              <a:noAutofit/>
            </a:bodyPr>
            <a:lstStyle/>
            <a:p>
              <a:pPr defTabSz="685681" fontAlgn="auto">
                <a:spcBef>
                  <a:spcPts val="0"/>
                </a:spcBef>
                <a:spcAft>
                  <a:spcPts val="0"/>
                </a:spcAft>
                <a:buSzPct val="25000"/>
              </a:pPr>
              <a:r>
                <a:rPr lang="en-US" sz="600" u="sng" dirty="0">
                  <a:solidFill>
                    <a:srgbClr val="0563C1"/>
                  </a:solidFill>
                  <a:latin typeface="Calibri"/>
                  <a:ea typeface="+mn-ea"/>
                  <a:hlinkClick r:id="rId3"/>
                </a:rPr>
                <a:t>@Snomedct </a:t>
              </a:r>
              <a:r>
                <a:rPr lang="en-US" sz="600" dirty="0">
                  <a:solidFill>
                    <a:srgbClr val="A5A5A5"/>
                  </a:solidFill>
                  <a:latin typeface="Calibri"/>
                  <a:ea typeface="+mn-ea"/>
                </a:rPr>
                <a:t>| © </a:t>
              </a:r>
              <a:r>
                <a:rPr lang="en-US" sz="600" dirty="0" smtClean="0">
                  <a:solidFill>
                    <a:srgbClr val="A5A5A5"/>
                  </a:solidFill>
                  <a:latin typeface="Calibri"/>
                  <a:ea typeface="+mn-ea"/>
                </a:rPr>
                <a:t>2018 </a:t>
              </a:r>
              <a:r>
                <a:rPr lang="en-US" sz="600" dirty="0">
                  <a:solidFill>
                    <a:srgbClr val="A5A5A5"/>
                  </a:solidFill>
                  <a:latin typeface="Calibri"/>
                  <a:ea typeface="+mn-ea"/>
                </a:rPr>
                <a:t>IHTSDO </a:t>
              </a:r>
            </a:p>
          </p:txBody>
        </p:sp>
      </p:grpSp>
    </p:spTree>
    <p:extLst>
      <p:ext uri="{BB962C8B-B14F-4D97-AF65-F5344CB8AC3E}">
        <p14:creationId xmlns:p14="http://schemas.microsoft.com/office/powerpoint/2010/main" val="4189547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b="46000"/>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628650" y="3528920"/>
            <a:ext cx="7886700" cy="461665"/>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a:defRPr sz="3000">
                <a:latin typeface="Arial" charset="0"/>
                <a:ea typeface="Arial" charset="0"/>
                <a:cs typeface="Arial" charset="0"/>
              </a:defRPr>
            </a:lvl2pPr>
            <a:lvl3pPr>
              <a:defRPr sz="3000">
                <a:latin typeface="Arial" charset="0"/>
                <a:ea typeface="Arial" charset="0"/>
                <a:cs typeface="Arial" charset="0"/>
              </a:defRPr>
            </a:lvl3pPr>
            <a:lvl4pPr>
              <a:defRPr sz="3000">
                <a:latin typeface="Arial" charset="0"/>
                <a:ea typeface="Arial" charset="0"/>
                <a:cs typeface="Arial" charset="0"/>
              </a:defRPr>
            </a:lvl4pPr>
            <a:lvl5pPr>
              <a:defRPr sz="3000">
                <a:latin typeface="Arial" charset="0"/>
                <a:ea typeface="Arial" charset="0"/>
                <a:cs typeface="Arial" charset="0"/>
              </a:defRPr>
            </a:lvl5pPr>
          </a:lstStyle>
          <a:p>
            <a:pPr lvl="0"/>
            <a:r>
              <a:rPr lang="en-US" dirty="0"/>
              <a:t>Click to edit Master text style</a:t>
            </a:r>
          </a:p>
        </p:txBody>
      </p:sp>
      <p:sp>
        <p:nvSpPr>
          <p:cNvPr id="6" name="Title 5"/>
          <p:cNvSpPr>
            <a:spLocks noGrp="1"/>
          </p:cNvSpPr>
          <p:nvPr>
            <p:ph type="title"/>
          </p:nvPr>
        </p:nvSpPr>
        <p:spPr>
          <a:xfrm>
            <a:off x="634304" y="3013508"/>
            <a:ext cx="7886700"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a:t>Click to edit Master title style</a:t>
            </a:r>
          </a:p>
        </p:txBody>
      </p:sp>
      <p:sp>
        <p:nvSpPr>
          <p:cNvPr id="11" name="Text Placeholder 10"/>
          <p:cNvSpPr>
            <a:spLocks noGrp="1"/>
          </p:cNvSpPr>
          <p:nvPr>
            <p:ph type="body" sz="quarter" idx="11"/>
          </p:nvPr>
        </p:nvSpPr>
        <p:spPr>
          <a:xfrm>
            <a:off x="628650" y="3911270"/>
            <a:ext cx="7886700"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022" indent="0">
              <a:buNone/>
              <a:defRPr sz="2000" b="0" i="0">
                <a:latin typeface="Arial" charset="0"/>
                <a:ea typeface="Arial" charset="0"/>
                <a:cs typeface="Arial" charset="0"/>
              </a:defRPr>
            </a:lvl2pPr>
            <a:lvl3pPr marL="914063" indent="0">
              <a:buNone/>
              <a:defRPr sz="2000" b="0" i="0">
                <a:latin typeface="Arial" charset="0"/>
                <a:ea typeface="Arial" charset="0"/>
                <a:cs typeface="Arial" charset="0"/>
              </a:defRPr>
            </a:lvl3pPr>
            <a:lvl4pPr marL="1371090" indent="0">
              <a:buNone/>
              <a:defRPr sz="2000" b="0" i="0">
                <a:latin typeface="Arial" charset="0"/>
                <a:ea typeface="Arial" charset="0"/>
                <a:cs typeface="Arial" charset="0"/>
              </a:defRPr>
            </a:lvl4pPr>
            <a:lvl5pPr marL="1828124" indent="0">
              <a:buNone/>
              <a:defRPr sz="2000" b="0" i="0">
                <a:latin typeface="Arial" charset="0"/>
                <a:ea typeface="Arial" charset="0"/>
                <a:cs typeface="Arial" charset="0"/>
              </a:defRPr>
            </a:lvl5pPr>
          </a:lstStyle>
          <a:p>
            <a:pPr lvl="0"/>
            <a:r>
              <a:rPr lang="en-US" dirty="0"/>
              <a:t>Click to edit Master text styles</a:t>
            </a:r>
          </a:p>
        </p:txBody>
      </p:sp>
    </p:spTree>
    <p:extLst>
      <p:ext uri="{BB962C8B-B14F-4D97-AF65-F5344CB8AC3E}">
        <p14:creationId xmlns:p14="http://schemas.microsoft.com/office/powerpoint/2010/main" val="10492387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88" y="273847"/>
            <a:ext cx="7886701" cy="994172"/>
          </a:xfrm>
          <a:prstGeom prst="rect">
            <a:avLst/>
          </a:prstGeom>
        </p:spPr>
        <p:txBody>
          <a:bodyPr lIns="91410" tIns="45705" rIns="91410" bIns="45705"/>
          <a:lstStyle/>
          <a:p>
            <a:r>
              <a:rPr lang="en-US"/>
              <a:t>Click to edit Master title style</a:t>
            </a:r>
            <a:endParaRPr lang="en-GB"/>
          </a:p>
        </p:txBody>
      </p:sp>
      <p:sp>
        <p:nvSpPr>
          <p:cNvPr id="3" name="Content Placeholder 2"/>
          <p:cNvSpPr>
            <a:spLocks noGrp="1"/>
          </p:cNvSpPr>
          <p:nvPr>
            <p:ph idx="1"/>
          </p:nvPr>
        </p:nvSpPr>
        <p:spPr>
          <a:xfrm>
            <a:off x="628688" y="1369219"/>
            <a:ext cx="7886701" cy="3263504"/>
          </a:xfrm>
          <a:prstGeom prst="rect">
            <a:avLst/>
          </a:prstGeom>
        </p:spPr>
        <p:txBody>
          <a:bodyPr lIns="91410" tIns="45705" rIns="91410" bIns="45705"/>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4767267"/>
            <a:ext cx="2057400" cy="273844"/>
          </a:xfrm>
          <a:prstGeom prst="rect">
            <a:avLst/>
          </a:prstGeom>
        </p:spPr>
        <p:txBody>
          <a:bodyPr lIns="91410" tIns="45705" rIns="91410" bIns="45705"/>
          <a:lstStyle/>
          <a:p>
            <a:fld id="{AC780148-D2C4-4F4C-ABD1-B786C638985B}" type="datetimeFigureOut">
              <a:rPr lang="en-GB" smtClean="0">
                <a:solidFill>
                  <a:srgbClr val="000000"/>
                </a:solidFill>
              </a:rPr>
              <a:pPr/>
              <a:t>04/04/19</a:t>
            </a:fld>
            <a:endParaRPr lang="en-GB">
              <a:solidFill>
                <a:srgbClr val="000000"/>
              </a:solidFill>
            </a:endParaRPr>
          </a:p>
        </p:txBody>
      </p:sp>
      <p:sp>
        <p:nvSpPr>
          <p:cNvPr id="5" name="Footer Placeholder 4"/>
          <p:cNvSpPr>
            <a:spLocks noGrp="1"/>
          </p:cNvSpPr>
          <p:nvPr>
            <p:ph type="ftr" sz="quarter" idx="11"/>
          </p:nvPr>
        </p:nvSpPr>
        <p:spPr>
          <a:xfrm>
            <a:off x="3028988" y="4767267"/>
            <a:ext cx="3086101" cy="273844"/>
          </a:xfrm>
          <a:prstGeom prst="rect">
            <a:avLst/>
          </a:prstGeom>
        </p:spPr>
        <p:txBody>
          <a:bodyPr lIns="91410" tIns="45705" rIns="91410" bIns="45705"/>
          <a:lstStyle/>
          <a:p>
            <a:endParaRPr lang="en-GB">
              <a:solidFill>
                <a:srgbClr val="000000"/>
              </a:solidFill>
            </a:endParaRPr>
          </a:p>
        </p:txBody>
      </p:sp>
      <p:sp>
        <p:nvSpPr>
          <p:cNvPr id="6" name="Slide Number Placeholder 5"/>
          <p:cNvSpPr>
            <a:spLocks noGrp="1"/>
          </p:cNvSpPr>
          <p:nvPr>
            <p:ph type="sldNum" sz="quarter" idx="12"/>
          </p:nvPr>
        </p:nvSpPr>
        <p:spPr>
          <a:xfrm>
            <a:off x="6457952" y="4767267"/>
            <a:ext cx="2057400" cy="273844"/>
          </a:xfrm>
          <a:prstGeom prst="rect">
            <a:avLst/>
          </a:prstGeom>
        </p:spPr>
        <p:txBody>
          <a:bodyPr lIns="91410" tIns="45705" rIns="91410" bIns="45705"/>
          <a:lstStyle/>
          <a:p>
            <a:fld id="{54A3EE2A-7F71-4F5E-B796-9816BE779F7F}" type="slidenum">
              <a:rPr lang="en-GB" smtClean="0">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267002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2883656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28206506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442"/>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0633450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7643428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7471581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19529051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22585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9" name="Title 1"/>
          <p:cNvSpPr>
            <a:spLocks noGrp="1"/>
          </p:cNvSpPr>
          <p:nvPr>
            <p:ph type="title"/>
          </p:nvPr>
        </p:nvSpPr>
        <p:spPr>
          <a:xfrm>
            <a:off x="638052" y="1033908"/>
            <a:ext cx="7847632" cy="461665"/>
          </a:xfrm>
          <a:prstGeom prst="rect">
            <a:avLst/>
          </a:prstGeom>
        </p:spPr>
        <p:txBody>
          <a:bodyPr wrap="square" lIns="0" tIns="0" rIns="0" bIns="0">
            <a:spAutoFit/>
          </a:bodyPr>
          <a:lstStyle>
            <a:lvl1pPr algn="l">
              <a:defRPr sz="3000" b="1" i="0" cap="none">
                <a:solidFill>
                  <a:schemeClr val="bg2"/>
                </a:solidFill>
                <a:latin typeface="Arial"/>
                <a:cs typeface="Arial"/>
              </a:defRPr>
            </a:lvl1pPr>
          </a:lstStyle>
          <a:p>
            <a:r>
              <a:rPr lang="en-US" dirty="0"/>
              <a:t>Click to edit Master title style</a:t>
            </a:r>
          </a:p>
        </p:txBody>
      </p:sp>
      <p:sp>
        <p:nvSpPr>
          <p:cNvPr id="12" name="Picture Placeholder 12"/>
          <p:cNvSpPr>
            <a:spLocks noGrp="1"/>
          </p:cNvSpPr>
          <p:nvPr>
            <p:ph type="pic" sz="quarter" idx="15"/>
          </p:nvPr>
        </p:nvSpPr>
        <p:spPr>
          <a:xfrm>
            <a:off x="634970" y="1500947"/>
            <a:ext cx="7850712" cy="307777"/>
          </a:xfrm>
          <a:prstGeom prst="rect">
            <a:avLst/>
          </a:prstGeom>
        </p:spPr>
        <p:txBody>
          <a:bodyPr vert="horz" lIns="0" tIns="0" rIns="0" bIns="0">
            <a:spAutoFit/>
          </a:bodyPr>
          <a:lstStyle>
            <a:lvl1pPr marL="0" indent="0">
              <a:spcBef>
                <a:spcPts val="0"/>
              </a:spcBef>
              <a:spcAft>
                <a:spcPts val="0"/>
              </a:spcAft>
              <a:buNone/>
              <a:defRPr sz="2000" b="0" i="0" baseline="0">
                <a:latin typeface="Aria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9690262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707"/>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93983248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707"/>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01750420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87982216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981"/>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94" y="273981"/>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8666325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12671240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53368865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437"/>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21946268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34426551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15031308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562679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9144000" cy="5143500"/>
          </a:xfrm>
          <a:prstGeom prst="rect">
            <a:avLst/>
          </a:prstGeom>
        </p:spPr>
        <p:txBody>
          <a:bodyPr vert="horz" lIns="91410" tIns="45705" rIns="91410" bIns="45705"/>
          <a:lstStyle>
            <a:lvl1pPr>
              <a:buNone/>
              <a:defRPr sz="2000" baseline="0">
                <a:latin typeface="Arial"/>
              </a:defRPr>
            </a:lvl1pPr>
          </a:lstStyle>
          <a:p>
            <a:pPr lvl="0"/>
            <a:r>
              <a:rPr lang="en-US" noProof="0"/>
              <a:t>Click icon to add picture</a:t>
            </a:r>
            <a:endParaRPr lang="en-US" noProof="0" dirty="0"/>
          </a:p>
        </p:txBody>
      </p:sp>
    </p:spTree>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25622211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702"/>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77234687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702"/>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52406816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21403277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976"/>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94" y="273976"/>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74675947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27180860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07215226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431"/>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3652571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90384937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448540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a:xfrm>
            <a:off x="627545" y="885420"/>
            <a:ext cx="4153647" cy="3305735"/>
          </a:xfrm>
          <a:prstGeom prst="rect">
            <a:avLst/>
          </a:prstGeom>
          <a:solidFill>
            <a:schemeClr val="bg1">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lIns="91410" tIns="45705" rIns="91410" bIns="45705" rtlCol="0" anchor="ctr"/>
          <a:lstStyle/>
          <a:p>
            <a:pPr algn="ctr"/>
            <a:endParaRPr lang="en-US"/>
          </a:p>
        </p:txBody>
      </p:sp>
      <p:sp>
        <p:nvSpPr>
          <p:cNvPr id="7" name="Text Placeholder 6"/>
          <p:cNvSpPr>
            <a:spLocks noGrp="1"/>
          </p:cNvSpPr>
          <p:nvPr>
            <p:ph type="body" sz="quarter" idx="10" hasCustomPrompt="1"/>
          </p:nvPr>
        </p:nvSpPr>
        <p:spPr>
          <a:xfrm>
            <a:off x="762072" y="1958734"/>
            <a:ext cx="3862251" cy="461665"/>
          </a:xfrm>
          <a:prstGeom prst="rect">
            <a:avLst/>
          </a:prstGeom>
        </p:spPr>
        <p:txBody>
          <a:bodyPr lIns="0" tIns="0" rIns="0" bIns="0">
            <a:spAutoFit/>
          </a:bodyPr>
          <a:lstStyle>
            <a:lvl1pPr marL="0" indent="0">
              <a:buNone/>
              <a:defRPr sz="3000" b="1" i="0">
                <a:solidFill>
                  <a:schemeClr val="bg2"/>
                </a:solidFill>
                <a:latin typeface="Arial" charset="0"/>
                <a:ea typeface="Arial" charset="0"/>
                <a:cs typeface="Arial" charset="0"/>
              </a:defRPr>
            </a:lvl1pPr>
            <a:lvl2pPr marL="457022" indent="0">
              <a:buNone/>
              <a:defRPr sz="3000" b="1" i="0">
                <a:solidFill>
                  <a:srgbClr val="0099CC"/>
                </a:solidFill>
                <a:latin typeface="Arial" charset="0"/>
                <a:ea typeface="Arial" charset="0"/>
                <a:cs typeface="Arial" charset="0"/>
              </a:defRPr>
            </a:lvl2pPr>
            <a:lvl3pPr marL="914063" indent="0">
              <a:buNone/>
              <a:defRPr sz="3000" b="1" i="0">
                <a:solidFill>
                  <a:srgbClr val="0099CC"/>
                </a:solidFill>
                <a:latin typeface="Arial" charset="0"/>
                <a:ea typeface="Arial" charset="0"/>
                <a:cs typeface="Arial" charset="0"/>
              </a:defRPr>
            </a:lvl3pPr>
            <a:lvl4pPr marL="1371090" indent="0">
              <a:buNone/>
              <a:defRPr sz="3000" b="1" i="0">
                <a:solidFill>
                  <a:srgbClr val="0099CC"/>
                </a:solidFill>
                <a:latin typeface="Arial" charset="0"/>
                <a:ea typeface="Arial" charset="0"/>
                <a:cs typeface="Arial" charset="0"/>
              </a:defRPr>
            </a:lvl4pPr>
            <a:lvl5pPr marL="1828124" indent="0">
              <a:buNone/>
              <a:defRPr sz="3000" b="1" i="0">
                <a:solidFill>
                  <a:srgbClr val="0099CC"/>
                </a:solidFill>
                <a:latin typeface="Arial" charset="0"/>
                <a:ea typeface="Arial" charset="0"/>
                <a:cs typeface="Arial" charset="0"/>
              </a:defRPr>
            </a:lvl5pPr>
          </a:lstStyle>
          <a:p>
            <a:r>
              <a:rPr lang="en-US" dirty="0"/>
              <a:t>Click to add subtitle</a:t>
            </a:r>
          </a:p>
        </p:txBody>
      </p:sp>
      <p:sp>
        <p:nvSpPr>
          <p:cNvPr id="2" name="Title 1"/>
          <p:cNvSpPr>
            <a:spLocks noGrp="1"/>
          </p:cNvSpPr>
          <p:nvPr>
            <p:ph type="title"/>
          </p:nvPr>
        </p:nvSpPr>
        <p:spPr>
          <a:xfrm>
            <a:off x="765065" y="1007655"/>
            <a:ext cx="3859243" cy="1892826"/>
          </a:xfrm>
          <a:prstGeom prst="rect">
            <a:avLst/>
          </a:prstGeom>
        </p:spPr>
        <p:txBody>
          <a:bodyPr wrap="square" lIns="0" tIns="0" rIns="0" bIns="0">
            <a:spAutoFit/>
          </a:bodyPr>
          <a:lstStyle>
            <a:lvl1pPr algn="l">
              <a:defRPr sz="4100" b="1" i="0">
                <a:latin typeface="Arial" charset="0"/>
                <a:ea typeface="Arial" charset="0"/>
                <a:cs typeface="Arial" charset="0"/>
              </a:defRPr>
            </a:lvl1pPr>
          </a:lstStyle>
          <a:p>
            <a:r>
              <a:rPr lang="en-US" dirty="0"/>
              <a:t>Click to edit Master title style</a:t>
            </a:r>
          </a:p>
        </p:txBody>
      </p:sp>
      <p:sp>
        <p:nvSpPr>
          <p:cNvPr id="10" name="Text Placeholder 9"/>
          <p:cNvSpPr>
            <a:spLocks noGrp="1"/>
          </p:cNvSpPr>
          <p:nvPr>
            <p:ph type="body" sz="quarter" idx="12"/>
          </p:nvPr>
        </p:nvSpPr>
        <p:spPr>
          <a:xfrm>
            <a:off x="761329" y="2344773"/>
            <a:ext cx="3862989"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022" indent="0">
              <a:buNone/>
              <a:defRPr sz="2100" b="0" i="0">
                <a:latin typeface="Arial" charset="0"/>
                <a:ea typeface="Arial" charset="0"/>
                <a:cs typeface="Arial" charset="0"/>
              </a:defRPr>
            </a:lvl2pPr>
            <a:lvl3pPr marL="914063" indent="0">
              <a:buNone/>
              <a:defRPr sz="2100" b="0" i="0">
                <a:latin typeface="Arial" charset="0"/>
                <a:ea typeface="Arial" charset="0"/>
                <a:cs typeface="Arial" charset="0"/>
              </a:defRPr>
            </a:lvl3pPr>
            <a:lvl4pPr marL="1371090" indent="0">
              <a:buNone/>
              <a:defRPr sz="2100" b="0" i="0">
                <a:latin typeface="Arial" charset="0"/>
                <a:ea typeface="Arial" charset="0"/>
                <a:cs typeface="Arial" charset="0"/>
              </a:defRPr>
            </a:lvl4pPr>
            <a:lvl5pPr marL="1828124" indent="0">
              <a:buNone/>
              <a:defRPr sz="2100" b="0" i="0">
                <a:latin typeface="Arial" charset="0"/>
                <a:ea typeface="Arial" charset="0"/>
                <a:cs typeface="Arial" charset="0"/>
              </a:defRPr>
            </a:lvl5pPr>
          </a:lstStyle>
          <a:p>
            <a:pPr lvl="0"/>
            <a:r>
              <a:rPr lang="en-US" dirty="0"/>
              <a:t>Click to edit Master </a:t>
            </a:r>
            <a:r>
              <a:rPr lang="en-US"/>
              <a:t>text styles</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243162"/>
            <a:ext cx="9144000" cy="900338"/>
          </a:xfrm>
          <a:prstGeom prst="rect">
            <a:avLst/>
          </a:prstGeom>
        </p:spPr>
      </p:pic>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33572013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5687248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696"/>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16914267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696"/>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74550091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65013230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970"/>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94" y="273970"/>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75259215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62451646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22674135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424"/>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91575362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774483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p:cNvSpPr/>
          <p:nvPr userDrawn="1"/>
        </p:nvSpPr>
        <p:spPr>
          <a:xfrm>
            <a:off x="627825" y="1050324"/>
            <a:ext cx="7816255" cy="2996514"/>
          </a:xfrm>
          <a:prstGeom prst="rect">
            <a:avLst/>
          </a:prstGeom>
          <a:solidFill>
            <a:schemeClr val="bg1">
              <a:alpha val="84000"/>
            </a:schemeClr>
          </a:solidFill>
          <a:ln>
            <a:noFill/>
          </a:ln>
          <a:effectLst/>
        </p:spPr>
        <p:style>
          <a:lnRef idx="1">
            <a:schemeClr val="accent1"/>
          </a:lnRef>
          <a:fillRef idx="3">
            <a:schemeClr val="accent1"/>
          </a:fillRef>
          <a:effectRef idx="2">
            <a:schemeClr val="accent1"/>
          </a:effectRef>
          <a:fontRef idx="minor">
            <a:schemeClr val="lt1"/>
          </a:fontRef>
        </p:style>
        <p:txBody>
          <a:bodyPr lIns="91410" tIns="45705" rIns="91410" bIns="45705" rtlCol="0" anchor="ctr"/>
          <a:lstStyle/>
          <a:p>
            <a:pPr algn="ctr"/>
            <a:endParaRPr lang="en-US"/>
          </a:p>
        </p:txBody>
      </p:sp>
      <p:sp>
        <p:nvSpPr>
          <p:cNvPr id="11" name="Text Placeholder 10"/>
          <p:cNvSpPr>
            <a:spLocks noGrp="1"/>
          </p:cNvSpPr>
          <p:nvPr>
            <p:ph type="body" sz="quarter" idx="12"/>
          </p:nvPr>
        </p:nvSpPr>
        <p:spPr>
          <a:xfrm>
            <a:off x="762281" y="1977341"/>
            <a:ext cx="7458075" cy="323165"/>
          </a:xfrm>
          <a:prstGeom prst="rect">
            <a:avLst/>
          </a:prstGeom>
        </p:spPr>
        <p:txBody>
          <a:bodyPr lIns="0" tIns="0" rIns="0" bIns="0">
            <a:spAutoFit/>
          </a:bodyPr>
          <a:lstStyle>
            <a:lvl1pPr marL="0" indent="0">
              <a:buNone/>
              <a:defRPr sz="2100" b="0" i="0">
                <a:latin typeface="Arial" charset="0"/>
                <a:ea typeface="Arial" charset="0"/>
                <a:cs typeface="Arial" charset="0"/>
              </a:defRPr>
            </a:lvl1pPr>
            <a:lvl2pPr marL="457022" indent="0">
              <a:buNone/>
              <a:defRPr sz="2100" b="0" i="0">
                <a:latin typeface="Arial" charset="0"/>
                <a:ea typeface="Arial" charset="0"/>
                <a:cs typeface="Arial" charset="0"/>
              </a:defRPr>
            </a:lvl2pPr>
            <a:lvl3pPr marL="914063" indent="0">
              <a:buNone/>
              <a:defRPr sz="2100" b="0" i="0">
                <a:latin typeface="Arial" charset="0"/>
                <a:ea typeface="Arial" charset="0"/>
                <a:cs typeface="Arial" charset="0"/>
              </a:defRPr>
            </a:lvl3pPr>
            <a:lvl4pPr marL="1371090" indent="0">
              <a:buNone/>
              <a:defRPr sz="2100" b="0" i="0">
                <a:latin typeface="Arial" charset="0"/>
                <a:ea typeface="Arial" charset="0"/>
                <a:cs typeface="Arial" charset="0"/>
              </a:defRPr>
            </a:lvl4pPr>
            <a:lvl5pPr marL="1828124" indent="0">
              <a:buNone/>
              <a:defRPr sz="2100" b="0" i="0">
                <a:latin typeface="Arial" charset="0"/>
                <a:ea typeface="Arial" charset="0"/>
                <a:cs typeface="Arial" charset="0"/>
              </a:defRPr>
            </a:lvl5pPr>
          </a:lstStyle>
          <a:p>
            <a:pPr lvl="0"/>
            <a:r>
              <a:rPr lang="en-US" dirty="0"/>
              <a:t>Click to edit Master </a:t>
            </a:r>
            <a:r>
              <a:rPr lang="en-US"/>
              <a:t>text styles</a:t>
            </a:r>
            <a:endParaRPr lang="en-US" dirty="0"/>
          </a:p>
        </p:txBody>
      </p:sp>
      <p:sp>
        <p:nvSpPr>
          <p:cNvPr id="9" name="Text Placeholder 8"/>
          <p:cNvSpPr>
            <a:spLocks noGrp="1"/>
          </p:cNvSpPr>
          <p:nvPr>
            <p:ph type="body" sz="quarter" idx="11" hasCustomPrompt="1"/>
          </p:nvPr>
        </p:nvSpPr>
        <p:spPr>
          <a:xfrm>
            <a:off x="762281" y="1595656"/>
            <a:ext cx="7458075" cy="461665"/>
          </a:xfrm>
          <a:prstGeom prst="rect">
            <a:avLst/>
          </a:prstGeom>
        </p:spPr>
        <p:txBody>
          <a:bodyPr lIns="0" tIns="0" rIns="0" bIns="0">
            <a:spAutoFit/>
          </a:bodyPr>
          <a:lstStyle>
            <a:lvl1pPr marL="0" indent="0">
              <a:buNone/>
              <a:defRPr sz="3000" b="1">
                <a:solidFill>
                  <a:schemeClr val="bg2"/>
                </a:solidFill>
                <a:latin typeface="Arial" charset="0"/>
                <a:ea typeface="Arial" charset="0"/>
                <a:cs typeface="Arial" charset="0"/>
              </a:defRPr>
            </a:lvl1pPr>
            <a:lvl2pPr marL="457022" indent="0">
              <a:buNone/>
              <a:defRPr sz="3000" b="1">
                <a:solidFill>
                  <a:srgbClr val="0099CC"/>
                </a:solidFill>
                <a:latin typeface="Arial" charset="0"/>
                <a:ea typeface="Arial" charset="0"/>
                <a:cs typeface="Arial" charset="0"/>
              </a:defRPr>
            </a:lvl2pPr>
            <a:lvl3pPr marL="914063" indent="0">
              <a:buNone/>
              <a:defRPr sz="3000" b="1">
                <a:solidFill>
                  <a:srgbClr val="0099CC"/>
                </a:solidFill>
                <a:latin typeface="Arial" charset="0"/>
                <a:ea typeface="Arial" charset="0"/>
                <a:cs typeface="Arial" charset="0"/>
              </a:defRPr>
            </a:lvl3pPr>
            <a:lvl4pPr marL="1371090" indent="0">
              <a:buNone/>
              <a:defRPr sz="3000" b="1">
                <a:solidFill>
                  <a:srgbClr val="0099CC"/>
                </a:solidFill>
                <a:latin typeface="Arial" charset="0"/>
                <a:ea typeface="Arial" charset="0"/>
                <a:cs typeface="Arial" charset="0"/>
              </a:defRPr>
            </a:lvl4pPr>
            <a:lvl5pPr marL="1828124" indent="0">
              <a:buNone/>
              <a:defRPr sz="3000" b="1">
                <a:solidFill>
                  <a:srgbClr val="0099CC"/>
                </a:solidFill>
                <a:latin typeface="Arial" charset="0"/>
                <a:ea typeface="Arial" charset="0"/>
                <a:cs typeface="Arial" charset="0"/>
              </a:defRPr>
            </a:lvl5pPr>
          </a:lstStyle>
          <a:p>
            <a:r>
              <a:rPr lang="en-US" dirty="0"/>
              <a:t>Click to edit Master subtitle style</a:t>
            </a:r>
          </a:p>
        </p:txBody>
      </p:sp>
      <p:sp>
        <p:nvSpPr>
          <p:cNvPr id="2" name="Title 1"/>
          <p:cNvSpPr>
            <a:spLocks noGrp="1"/>
          </p:cNvSpPr>
          <p:nvPr>
            <p:ph type="title"/>
          </p:nvPr>
        </p:nvSpPr>
        <p:spPr>
          <a:xfrm>
            <a:off x="761304" y="1098415"/>
            <a:ext cx="7459152" cy="630942"/>
          </a:xfrm>
          <a:prstGeom prst="rect">
            <a:avLst/>
          </a:prstGeom>
        </p:spPr>
        <p:txBody>
          <a:bodyPr lIns="0" tIns="0" rIns="0" bIns="0">
            <a:spAutoFit/>
          </a:bodyPr>
          <a:lstStyle>
            <a:lvl1pPr algn="l">
              <a:defRPr sz="4100" b="1" i="0">
                <a:latin typeface="Arial" charset="0"/>
                <a:ea typeface="Arial" charset="0"/>
                <a:cs typeface="Arial" charset="0"/>
              </a:defRPr>
            </a:lvl1pPr>
          </a:lstStyle>
          <a:p>
            <a:r>
              <a:rPr lang="en-US" dirty="0"/>
              <a:t>Click to edit Master title style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76280"/>
            <a:ext cx="9144000" cy="967220"/>
          </a:xfrm>
          <a:prstGeom prst="rect">
            <a:avLst/>
          </a:prstGeom>
        </p:spPr>
      </p:pic>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7"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GB">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58222430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GB">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17547275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7061990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740689"/>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5431171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689"/>
            <a:ext cx="4629150" cy="365521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GB">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26138687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62316545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963"/>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94" y="273963"/>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130520576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1772"/>
            <a:ext cx="7772400" cy="17907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401676138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383052600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419"/>
            <a:ext cx="7886700" cy="2139553"/>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B077BB-84E0-4075-9782-D487E8E7ECC2}" type="datetimeFigureOut">
              <a:rPr lang="en-GB" smtClean="0">
                <a:solidFill>
                  <a:prstClr val="black">
                    <a:tint val="75000"/>
                  </a:prstClr>
                </a:solidFill>
                <a:latin typeface="Calibri"/>
              </a:rPr>
              <a:pPr/>
              <a:t>04/04/19</a:t>
            </a:fld>
            <a:endParaRPr lang="en-GB">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GB">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F2D36C6-0AF4-48A3-B5AA-7EF1CBD128E4}" type="slidenum">
              <a:rPr lang="en-GB" smtClean="0">
                <a:solidFill>
                  <a:prstClr val="black">
                    <a:tint val="75000"/>
                  </a:prstClr>
                </a:solidFill>
                <a:latin typeface="Calibri"/>
              </a:rPr>
              <a:pPr/>
              <a:t>‹#›</a:t>
            </a:fld>
            <a:endParaRPr lang="en-GB">
              <a:solidFill>
                <a:prstClr val="black">
                  <a:tint val="75000"/>
                </a:prstClr>
              </a:solidFill>
              <a:latin typeface="Calibri"/>
            </a:endParaRPr>
          </a:p>
        </p:txBody>
      </p:sp>
    </p:spTree>
    <p:extLst>
      <p:ext uri="{BB962C8B-B14F-4D97-AF65-F5344CB8AC3E}">
        <p14:creationId xmlns:p14="http://schemas.microsoft.com/office/powerpoint/2010/main" val="7062052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theme" Target="../theme/theme10.xml"/><Relationship Id="rId9" Type="http://schemas.openxmlformats.org/officeDocument/2006/relationships/image" Target="../media/image1.png"/><Relationship Id="rId1" Type="http://schemas.openxmlformats.org/officeDocument/2006/relationships/slideLayout" Target="../slideLayouts/slideLayout25.xml"/><Relationship Id="rId2" Type="http://schemas.openxmlformats.org/officeDocument/2006/relationships/slideLayout" Target="../slideLayouts/slideLayout26.xml"/></Relationships>
</file>

<file path=ppt/slideMasters/_rels/slideMaster1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35.xml"/><Relationship Id="rId4" Type="http://schemas.openxmlformats.org/officeDocument/2006/relationships/slideLayout" Target="../slideLayouts/slideLayout36.xml"/><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theme" Target="../theme/theme12.xml"/><Relationship Id="rId8" Type="http://schemas.openxmlformats.org/officeDocument/2006/relationships/image" Target="../media/image11.png"/><Relationship Id="rId1" Type="http://schemas.openxmlformats.org/officeDocument/2006/relationships/slideLayout" Target="../slideLayouts/slideLayout33.xml"/><Relationship Id="rId2" Type="http://schemas.openxmlformats.org/officeDocument/2006/relationships/slideLayout" Target="../slideLayouts/slideLayout34.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49.xml"/><Relationship Id="rId12" Type="http://schemas.openxmlformats.org/officeDocument/2006/relationships/slideLayout" Target="../slideLayouts/slideLayout50.xml"/><Relationship Id="rId13" Type="http://schemas.openxmlformats.org/officeDocument/2006/relationships/theme" Target="../theme/theme13.xml"/><Relationship Id="rId1" Type="http://schemas.openxmlformats.org/officeDocument/2006/relationships/slideLayout" Target="../slideLayouts/slideLayout39.xml"/><Relationship Id="rId2" Type="http://schemas.openxmlformats.org/officeDocument/2006/relationships/slideLayout" Target="../slideLayouts/slideLayout40.xml"/><Relationship Id="rId3" Type="http://schemas.openxmlformats.org/officeDocument/2006/relationships/slideLayout" Target="../slideLayouts/slideLayout41.xml"/><Relationship Id="rId4" Type="http://schemas.openxmlformats.org/officeDocument/2006/relationships/slideLayout" Target="../slideLayouts/slideLayout42.xml"/><Relationship Id="rId5" Type="http://schemas.openxmlformats.org/officeDocument/2006/relationships/slideLayout" Target="../slideLayouts/slideLayout43.xml"/><Relationship Id="rId6" Type="http://schemas.openxmlformats.org/officeDocument/2006/relationships/slideLayout" Target="../slideLayouts/slideLayout44.xml"/><Relationship Id="rId7" Type="http://schemas.openxmlformats.org/officeDocument/2006/relationships/slideLayout" Target="../slideLayouts/slideLayout45.xml"/><Relationship Id="rId8" Type="http://schemas.openxmlformats.org/officeDocument/2006/relationships/slideLayout" Target="../slideLayouts/slideLayout46.xml"/><Relationship Id="rId9" Type="http://schemas.openxmlformats.org/officeDocument/2006/relationships/slideLayout" Target="../slideLayouts/slideLayout47.xml"/><Relationship Id="rId10" Type="http://schemas.openxmlformats.org/officeDocument/2006/relationships/slideLayout" Target="../slideLayouts/slideLayout48.xml"/></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4" Type="http://schemas.openxmlformats.org/officeDocument/2006/relationships/image" Target="../media/image2.png"/><Relationship Id="rId5" Type="http://schemas.openxmlformats.org/officeDocument/2006/relationships/image" Target="../media/image8.png"/><Relationship Id="rId1" Type="http://schemas.openxmlformats.org/officeDocument/2006/relationships/slideLayout" Target="../slideLayouts/slideLayout51.xml"/><Relationship Id="rId2" Type="http://schemas.openxmlformats.org/officeDocument/2006/relationships/slideLayout" Target="../slideLayouts/slideLayout52.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63.xml"/><Relationship Id="rId12" Type="http://schemas.openxmlformats.org/officeDocument/2006/relationships/theme" Target="../theme/theme15.xml"/><Relationship Id="rId1" Type="http://schemas.openxmlformats.org/officeDocument/2006/relationships/slideLayout" Target="../slideLayouts/slideLayout53.xml"/><Relationship Id="rId2" Type="http://schemas.openxmlformats.org/officeDocument/2006/relationships/slideLayout" Target="../slideLayouts/slideLayout54.xml"/><Relationship Id="rId3" Type="http://schemas.openxmlformats.org/officeDocument/2006/relationships/slideLayout" Target="../slideLayouts/slideLayout55.xml"/><Relationship Id="rId4" Type="http://schemas.openxmlformats.org/officeDocument/2006/relationships/slideLayout" Target="../slideLayouts/slideLayout56.xml"/><Relationship Id="rId5" Type="http://schemas.openxmlformats.org/officeDocument/2006/relationships/slideLayout" Target="../slideLayouts/slideLayout57.xml"/><Relationship Id="rId6" Type="http://schemas.openxmlformats.org/officeDocument/2006/relationships/slideLayout" Target="../slideLayouts/slideLayout58.xml"/><Relationship Id="rId7" Type="http://schemas.openxmlformats.org/officeDocument/2006/relationships/slideLayout" Target="../slideLayouts/slideLayout59.xml"/><Relationship Id="rId8" Type="http://schemas.openxmlformats.org/officeDocument/2006/relationships/slideLayout" Target="../slideLayouts/slideLayout60.xml"/><Relationship Id="rId9" Type="http://schemas.openxmlformats.org/officeDocument/2006/relationships/slideLayout" Target="../slideLayouts/slideLayout61.xml"/><Relationship Id="rId10" Type="http://schemas.openxmlformats.org/officeDocument/2006/relationships/slideLayout" Target="../slideLayouts/slideLayout62.xml"/></Relationships>
</file>

<file path=ppt/slideMasters/_rels/slideMaster16.xml.rels><?xml version="1.0" encoding="UTF-8" standalone="yes"?>
<Relationships xmlns="http://schemas.openxmlformats.org/package/2006/relationships"><Relationship Id="rId11" Type="http://schemas.openxmlformats.org/officeDocument/2006/relationships/slideLayout" Target="../slideLayouts/slideLayout74.xml"/><Relationship Id="rId12" Type="http://schemas.openxmlformats.org/officeDocument/2006/relationships/theme" Target="../theme/theme16.xml"/><Relationship Id="rId1" Type="http://schemas.openxmlformats.org/officeDocument/2006/relationships/slideLayout" Target="../slideLayouts/slideLayout64.xml"/><Relationship Id="rId2" Type="http://schemas.openxmlformats.org/officeDocument/2006/relationships/slideLayout" Target="../slideLayouts/slideLayout65.xml"/><Relationship Id="rId3" Type="http://schemas.openxmlformats.org/officeDocument/2006/relationships/slideLayout" Target="../slideLayouts/slideLayout66.xml"/><Relationship Id="rId4" Type="http://schemas.openxmlformats.org/officeDocument/2006/relationships/slideLayout" Target="../slideLayouts/slideLayout67.xml"/><Relationship Id="rId5" Type="http://schemas.openxmlformats.org/officeDocument/2006/relationships/slideLayout" Target="../slideLayouts/slideLayout68.xml"/><Relationship Id="rId6" Type="http://schemas.openxmlformats.org/officeDocument/2006/relationships/slideLayout" Target="../slideLayouts/slideLayout69.xml"/><Relationship Id="rId7" Type="http://schemas.openxmlformats.org/officeDocument/2006/relationships/slideLayout" Target="../slideLayouts/slideLayout70.xml"/><Relationship Id="rId8" Type="http://schemas.openxmlformats.org/officeDocument/2006/relationships/slideLayout" Target="../slideLayouts/slideLayout71.xml"/><Relationship Id="rId9" Type="http://schemas.openxmlformats.org/officeDocument/2006/relationships/slideLayout" Target="../slideLayouts/slideLayout72.xml"/><Relationship Id="rId10" Type="http://schemas.openxmlformats.org/officeDocument/2006/relationships/slideLayout" Target="../slideLayouts/slideLayout73.xml"/></Relationships>
</file>

<file path=ppt/slideMasters/_rels/slideMaster17.xml.rels><?xml version="1.0" encoding="UTF-8" standalone="yes"?>
<Relationships xmlns="http://schemas.openxmlformats.org/package/2006/relationships"><Relationship Id="rId11" Type="http://schemas.openxmlformats.org/officeDocument/2006/relationships/slideLayout" Target="../slideLayouts/slideLayout85.xml"/><Relationship Id="rId12" Type="http://schemas.openxmlformats.org/officeDocument/2006/relationships/theme" Target="../theme/theme17.xml"/><Relationship Id="rId1" Type="http://schemas.openxmlformats.org/officeDocument/2006/relationships/slideLayout" Target="../slideLayouts/slideLayout75.xml"/><Relationship Id="rId2" Type="http://schemas.openxmlformats.org/officeDocument/2006/relationships/slideLayout" Target="../slideLayouts/slideLayout76.xml"/><Relationship Id="rId3" Type="http://schemas.openxmlformats.org/officeDocument/2006/relationships/slideLayout" Target="../slideLayouts/slideLayout77.xml"/><Relationship Id="rId4" Type="http://schemas.openxmlformats.org/officeDocument/2006/relationships/slideLayout" Target="../slideLayouts/slideLayout78.xml"/><Relationship Id="rId5" Type="http://schemas.openxmlformats.org/officeDocument/2006/relationships/slideLayout" Target="../slideLayouts/slideLayout79.xml"/><Relationship Id="rId6" Type="http://schemas.openxmlformats.org/officeDocument/2006/relationships/slideLayout" Target="../slideLayouts/slideLayout80.xml"/><Relationship Id="rId7" Type="http://schemas.openxmlformats.org/officeDocument/2006/relationships/slideLayout" Target="../slideLayouts/slideLayout81.xml"/><Relationship Id="rId8" Type="http://schemas.openxmlformats.org/officeDocument/2006/relationships/slideLayout" Target="../slideLayouts/slideLayout82.xml"/><Relationship Id="rId9" Type="http://schemas.openxmlformats.org/officeDocument/2006/relationships/slideLayout" Target="../slideLayouts/slideLayout83.xml"/><Relationship Id="rId10" Type="http://schemas.openxmlformats.org/officeDocument/2006/relationships/slideLayout" Target="../slideLayouts/slideLayout84.xml"/></Relationships>
</file>

<file path=ppt/slideMasters/_rels/slideMaster18.xml.rels><?xml version="1.0" encoding="UTF-8" standalone="yes"?>
<Relationships xmlns="http://schemas.openxmlformats.org/package/2006/relationships"><Relationship Id="rId11" Type="http://schemas.openxmlformats.org/officeDocument/2006/relationships/slideLayout" Target="../slideLayouts/slideLayout96.xml"/><Relationship Id="rId12" Type="http://schemas.openxmlformats.org/officeDocument/2006/relationships/theme" Target="../theme/theme18.xml"/><Relationship Id="rId1" Type="http://schemas.openxmlformats.org/officeDocument/2006/relationships/slideLayout" Target="../slideLayouts/slideLayout86.xml"/><Relationship Id="rId2" Type="http://schemas.openxmlformats.org/officeDocument/2006/relationships/slideLayout" Target="../slideLayouts/slideLayout87.xml"/><Relationship Id="rId3" Type="http://schemas.openxmlformats.org/officeDocument/2006/relationships/slideLayout" Target="../slideLayouts/slideLayout88.xml"/><Relationship Id="rId4" Type="http://schemas.openxmlformats.org/officeDocument/2006/relationships/slideLayout" Target="../slideLayouts/slideLayout89.xml"/><Relationship Id="rId5" Type="http://schemas.openxmlformats.org/officeDocument/2006/relationships/slideLayout" Target="../slideLayouts/slideLayout90.xml"/><Relationship Id="rId6" Type="http://schemas.openxmlformats.org/officeDocument/2006/relationships/slideLayout" Target="../slideLayouts/slideLayout91.xml"/><Relationship Id="rId7" Type="http://schemas.openxmlformats.org/officeDocument/2006/relationships/slideLayout" Target="../slideLayouts/slideLayout92.xml"/><Relationship Id="rId8" Type="http://schemas.openxmlformats.org/officeDocument/2006/relationships/slideLayout" Target="../slideLayouts/slideLayout93.xml"/><Relationship Id="rId9" Type="http://schemas.openxmlformats.org/officeDocument/2006/relationships/slideLayout" Target="../slideLayouts/slideLayout94.xml"/><Relationship Id="rId10" Type="http://schemas.openxmlformats.org/officeDocument/2006/relationships/slideLayout" Target="../slideLayouts/slideLayout95.xml"/></Relationships>
</file>

<file path=ppt/slideMasters/_rels/slideMaster19.xml.rels><?xml version="1.0" encoding="UTF-8" standalone="yes"?>
<Relationships xmlns="http://schemas.openxmlformats.org/package/2006/relationships"><Relationship Id="rId11" Type="http://schemas.openxmlformats.org/officeDocument/2006/relationships/slideLayout" Target="../slideLayouts/slideLayout107.xml"/><Relationship Id="rId12" Type="http://schemas.openxmlformats.org/officeDocument/2006/relationships/theme" Target="../theme/theme19.xml"/><Relationship Id="rId1" Type="http://schemas.openxmlformats.org/officeDocument/2006/relationships/slideLayout" Target="../slideLayouts/slideLayout97.xml"/><Relationship Id="rId2" Type="http://schemas.openxmlformats.org/officeDocument/2006/relationships/slideLayout" Target="../slideLayouts/slideLayout98.xml"/><Relationship Id="rId3" Type="http://schemas.openxmlformats.org/officeDocument/2006/relationships/slideLayout" Target="../slideLayouts/slideLayout99.xml"/><Relationship Id="rId4" Type="http://schemas.openxmlformats.org/officeDocument/2006/relationships/slideLayout" Target="../slideLayouts/slideLayout100.xml"/><Relationship Id="rId5" Type="http://schemas.openxmlformats.org/officeDocument/2006/relationships/slideLayout" Target="../slideLayouts/slideLayout101.xml"/><Relationship Id="rId6" Type="http://schemas.openxmlformats.org/officeDocument/2006/relationships/slideLayout" Target="../slideLayouts/slideLayout102.xml"/><Relationship Id="rId7" Type="http://schemas.openxmlformats.org/officeDocument/2006/relationships/slideLayout" Target="../slideLayouts/slideLayout103.xml"/><Relationship Id="rId8" Type="http://schemas.openxmlformats.org/officeDocument/2006/relationships/slideLayout" Target="../slideLayouts/slideLayout104.xml"/><Relationship Id="rId9" Type="http://schemas.openxmlformats.org/officeDocument/2006/relationships/slideLayout" Target="../slideLayouts/slideLayout105.xml"/><Relationship Id="rId10" Type="http://schemas.openxmlformats.org/officeDocument/2006/relationships/slideLayout" Target="../slideLayouts/slideLayout106.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theme" Target="../theme/theme2.xml"/></Relationships>
</file>

<file path=ppt/slideMasters/_rels/slideMaster20.xml.rels><?xml version="1.0" encoding="UTF-8" standalone="yes"?>
<Relationships xmlns="http://schemas.openxmlformats.org/package/2006/relationships"><Relationship Id="rId11" Type="http://schemas.openxmlformats.org/officeDocument/2006/relationships/slideLayout" Target="../slideLayouts/slideLayout118.xml"/><Relationship Id="rId12" Type="http://schemas.openxmlformats.org/officeDocument/2006/relationships/theme" Target="../theme/theme20.xml"/><Relationship Id="rId1" Type="http://schemas.openxmlformats.org/officeDocument/2006/relationships/slideLayout" Target="../slideLayouts/slideLayout108.xml"/><Relationship Id="rId2" Type="http://schemas.openxmlformats.org/officeDocument/2006/relationships/slideLayout" Target="../slideLayouts/slideLayout109.xml"/><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slideLayout" Target="../slideLayouts/slideLayout113.xml"/><Relationship Id="rId7" Type="http://schemas.openxmlformats.org/officeDocument/2006/relationships/slideLayout" Target="../slideLayouts/slideLayout114.xml"/><Relationship Id="rId8" Type="http://schemas.openxmlformats.org/officeDocument/2006/relationships/slideLayout" Target="../slideLayouts/slideLayout115.xml"/><Relationship Id="rId9" Type="http://schemas.openxmlformats.org/officeDocument/2006/relationships/slideLayout" Target="../slideLayouts/slideLayout116.xml"/><Relationship Id="rId10" Type="http://schemas.openxmlformats.org/officeDocument/2006/relationships/slideLayout" Target="../slideLayouts/slideLayout117.xml"/></Relationships>
</file>

<file path=ppt/slideMasters/_rels/slideMaster21.xml.rels><?xml version="1.0" encoding="UTF-8" standalone="yes"?>
<Relationships xmlns="http://schemas.openxmlformats.org/package/2006/relationships"><Relationship Id="rId11" Type="http://schemas.openxmlformats.org/officeDocument/2006/relationships/slideLayout" Target="../slideLayouts/slideLayout129.xml"/><Relationship Id="rId12" Type="http://schemas.openxmlformats.org/officeDocument/2006/relationships/theme" Target="../theme/theme21.xml"/><Relationship Id="rId1" Type="http://schemas.openxmlformats.org/officeDocument/2006/relationships/slideLayout" Target="../slideLayouts/slideLayout119.xml"/><Relationship Id="rId2" Type="http://schemas.openxmlformats.org/officeDocument/2006/relationships/slideLayout" Target="../slideLayouts/slideLayout120.xml"/><Relationship Id="rId3" Type="http://schemas.openxmlformats.org/officeDocument/2006/relationships/slideLayout" Target="../slideLayouts/slideLayout121.xml"/><Relationship Id="rId4" Type="http://schemas.openxmlformats.org/officeDocument/2006/relationships/slideLayout" Target="../slideLayouts/slideLayout122.xml"/><Relationship Id="rId5" Type="http://schemas.openxmlformats.org/officeDocument/2006/relationships/slideLayout" Target="../slideLayouts/slideLayout123.xml"/><Relationship Id="rId6" Type="http://schemas.openxmlformats.org/officeDocument/2006/relationships/slideLayout" Target="../slideLayouts/slideLayout124.xml"/><Relationship Id="rId7" Type="http://schemas.openxmlformats.org/officeDocument/2006/relationships/slideLayout" Target="../slideLayouts/slideLayout125.xml"/><Relationship Id="rId8" Type="http://schemas.openxmlformats.org/officeDocument/2006/relationships/slideLayout" Target="../slideLayouts/slideLayout126.xml"/><Relationship Id="rId9" Type="http://schemas.openxmlformats.org/officeDocument/2006/relationships/slideLayout" Target="../slideLayouts/slideLayout127.xml"/><Relationship Id="rId10" Type="http://schemas.openxmlformats.org/officeDocument/2006/relationships/slideLayout" Target="../slideLayouts/slideLayout128.xml"/></Relationships>
</file>

<file path=ppt/slideMasters/_rels/slideMaster22.xml.rels><?xml version="1.0" encoding="UTF-8" standalone="yes"?>
<Relationships xmlns="http://schemas.openxmlformats.org/package/2006/relationships"><Relationship Id="rId11" Type="http://schemas.openxmlformats.org/officeDocument/2006/relationships/slideLayout" Target="../slideLayouts/slideLayout140.xml"/><Relationship Id="rId12" Type="http://schemas.openxmlformats.org/officeDocument/2006/relationships/theme" Target="../theme/theme22.xml"/><Relationship Id="rId1" Type="http://schemas.openxmlformats.org/officeDocument/2006/relationships/slideLayout" Target="../slideLayouts/slideLayout130.xml"/><Relationship Id="rId2" Type="http://schemas.openxmlformats.org/officeDocument/2006/relationships/slideLayout" Target="../slideLayouts/slideLayout131.xml"/><Relationship Id="rId3" Type="http://schemas.openxmlformats.org/officeDocument/2006/relationships/slideLayout" Target="../slideLayouts/slideLayout132.xml"/><Relationship Id="rId4" Type="http://schemas.openxmlformats.org/officeDocument/2006/relationships/slideLayout" Target="../slideLayouts/slideLayout133.xml"/><Relationship Id="rId5" Type="http://schemas.openxmlformats.org/officeDocument/2006/relationships/slideLayout" Target="../slideLayouts/slideLayout134.xml"/><Relationship Id="rId6" Type="http://schemas.openxmlformats.org/officeDocument/2006/relationships/slideLayout" Target="../slideLayouts/slideLayout135.xml"/><Relationship Id="rId7" Type="http://schemas.openxmlformats.org/officeDocument/2006/relationships/slideLayout" Target="../slideLayouts/slideLayout136.xml"/><Relationship Id="rId8" Type="http://schemas.openxmlformats.org/officeDocument/2006/relationships/slideLayout" Target="../slideLayouts/slideLayout137.xml"/><Relationship Id="rId9" Type="http://schemas.openxmlformats.org/officeDocument/2006/relationships/slideLayout" Target="../slideLayouts/slideLayout138.xml"/><Relationship Id="rId10" Type="http://schemas.openxmlformats.org/officeDocument/2006/relationships/slideLayout" Target="../slideLayouts/slideLayout139.xml"/></Relationships>
</file>

<file path=ppt/slideMasters/_rels/slideMaster23.xml.rels><?xml version="1.0" encoding="UTF-8" standalone="yes"?>
<Relationships xmlns="http://schemas.openxmlformats.org/package/2006/relationships"><Relationship Id="rId11" Type="http://schemas.openxmlformats.org/officeDocument/2006/relationships/slideLayout" Target="../slideLayouts/slideLayout151.xml"/><Relationship Id="rId12" Type="http://schemas.openxmlformats.org/officeDocument/2006/relationships/slideLayout" Target="../slideLayouts/slideLayout152.xml"/><Relationship Id="rId13" Type="http://schemas.openxmlformats.org/officeDocument/2006/relationships/theme" Target="../theme/theme23.xml"/><Relationship Id="rId1" Type="http://schemas.openxmlformats.org/officeDocument/2006/relationships/slideLayout" Target="../slideLayouts/slideLayout141.xml"/><Relationship Id="rId2" Type="http://schemas.openxmlformats.org/officeDocument/2006/relationships/slideLayout" Target="../slideLayouts/slideLayout142.xml"/><Relationship Id="rId3" Type="http://schemas.openxmlformats.org/officeDocument/2006/relationships/slideLayout" Target="../slideLayouts/slideLayout143.xml"/><Relationship Id="rId4" Type="http://schemas.openxmlformats.org/officeDocument/2006/relationships/slideLayout" Target="../slideLayouts/slideLayout144.xml"/><Relationship Id="rId5" Type="http://schemas.openxmlformats.org/officeDocument/2006/relationships/slideLayout" Target="../slideLayouts/slideLayout145.xml"/><Relationship Id="rId6" Type="http://schemas.openxmlformats.org/officeDocument/2006/relationships/slideLayout" Target="../slideLayouts/slideLayout146.xml"/><Relationship Id="rId7" Type="http://schemas.openxmlformats.org/officeDocument/2006/relationships/slideLayout" Target="../slideLayouts/slideLayout147.xml"/><Relationship Id="rId8" Type="http://schemas.openxmlformats.org/officeDocument/2006/relationships/slideLayout" Target="../slideLayouts/slideLayout148.xml"/><Relationship Id="rId9" Type="http://schemas.openxmlformats.org/officeDocument/2006/relationships/slideLayout" Target="../slideLayouts/slideLayout149.xml"/><Relationship Id="rId10" Type="http://schemas.openxmlformats.org/officeDocument/2006/relationships/slideLayout" Target="../slideLayouts/slideLayout150.xml"/></Relationships>
</file>

<file path=ppt/slideMasters/_rels/slideMaster24.xml.rels><?xml version="1.0" encoding="UTF-8" standalone="yes"?>
<Relationships xmlns="http://schemas.openxmlformats.org/package/2006/relationships"><Relationship Id="rId11" Type="http://schemas.openxmlformats.org/officeDocument/2006/relationships/slideLayout" Target="../slideLayouts/slideLayout163.xml"/><Relationship Id="rId12" Type="http://schemas.openxmlformats.org/officeDocument/2006/relationships/theme" Target="../theme/theme24.xml"/><Relationship Id="rId1" Type="http://schemas.openxmlformats.org/officeDocument/2006/relationships/slideLayout" Target="../slideLayouts/slideLayout153.xml"/><Relationship Id="rId2" Type="http://schemas.openxmlformats.org/officeDocument/2006/relationships/slideLayout" Target="../slideLayouts/slideLayout154.xml"/><Relationship Id="rId3" Type="http://schemas.openxmlformats.org/officeDocument/2006/relationships/slideLayout" Target="../slideLayouts/slideLayout155.xml"/><Relationship Id="rId4" Type="http://schemas.openxmlformats.org/officeDocument/2006/relationships/slideLayout" Target="../slideLayouts/slideLayout156.xml"/><Relationship Id="rId5" Type="http://schemas.openxmlformats.org/officeDocument/2006/relationships/slideLayout" Target="../slideLayouts/slideLayout157.xml"/><Relationship Id="rId6" Type="http://schemas.openxmlformats.org/officeDocument/2006/relationships/slideLayout" Target="../slideLayouts/slideLayout158.xml"/><Relationship Id="rId7" Type="http://schemas.openxmlformats.org/officeDocument/2006/relationships/slideLayout" Target="../slideLayouts/slideLayout159.xml"/><Relationship Id="rId8" Type="http://schemas.openxmlformats.org/officeDocument/2006/relationships/slideLayout" Target="../slideLayouts/slideLayout160.xml"/><Relationship Id="rId9" Type="http://schemas.openxmlformats.org/officeDocument/2006/relationships/slideLayout" Target="../slideLayouts/slideLayout161.xml"/><Relationship Id="rId10" Type="http://schemas.openxmlformats.org/officeDocument/2006/relationships/slideLayout" Target="../slideLayouts/slideLayout162.xml"/></Relationships>
</file>

<file path=ppt/slideMasters/_rels/slideMaster25.xml.rels><?xml version="1.0" encoding="UTF-8" standalone="yes"?>
<Relationships xmlns="http://schemas.openxmlformats.org/package/2006/relationships"><Relationship Id="rId11" Type="http://schemas.openxmlformats.org/officeDocument/2006/relationships/slideLayout" Target="../slideLayouts/slideLayout174.xml"/><Relationship Id="rId12" Type="http://schemas.openxmlformats.org/officeDocument/2006/relationships/theme" Target="../theme/theme25.xml"/><Relationship Id="rId1" Type="http://schemas.openxmlformats.org/officeDocument/2006/relationships/slideLayout" Target="../slideLayouts/slideLayout164.xml"/><Relationship Id="rId2" Type="http://schemas.openxmlformats.org/officeDocument/2006/relationships/slideLayout" Target="../slideLayouts/slideLayout165.xml"/><Relationship Id="rId3" Type="http://schemas.openxmlformats.org/officeDocument/2006/relationships/slideLayout" Target="../slideLayouts/slideLayout166.xml"/><Relationship Id="rId4" Type="http://schemas.openxmlformats.org/officeDocument/2006/relationships/slideLayout" Target="../slideLayouts/slideLayout167.xml"/><Relationship Id="rId5" Type="http://schemas.openxmlformats.org/officeDocument/2006/relationships/slideLayout" Target="../slideLayouts/slideLayout168.xml"/><Relationship Id="rId6" Type="http://schemas.openxmlformats.org/officeDocument/2006/relationships/slideLayout" Target="../slideLayouts/slideLayout169.xml"/><Relationship Id="rId7" Type="http://schemas.openxmlformats.org/officeDocument/2006/relationships/slideLayout" Target="../slideLayouts/slideLayout170.xml"/><Relationship Id="rId8" Type="http://schemas.openxmlformats.org/officeDocument/2006/relationships/slideLayout" Target="../slideLayouts/slideLayout171.xml"/><Relationship Id="rId9" Type="http://schemas.openxmlformats.org/officeDocument/2006/relationships/slideLayout" Target="../slideLayouts/slideLayout172.xml"/><Relationship Id="rId10" Type="http://schemas.openxmlformats.org/officeDocument/2006/relationships/slideLayout" Target="../slideLayouts/slideLayout173.xml"/></Relationships>
</file>

<file path=ppt/slideMasters/_rels/slideMaster26.xml.rels><?xml version="1.0" encoding="UTF-8" standalone="yes"?>
<Relationships xmlns="http://schemas.openxmlformats.org/package/2006/relationships"><Relationship Id="rId11" Type="http://schemas.openxmlformats.org/officeDocument/2006/relationships/slideLayout" Target="../slideLayouts/slideLayout185.xml"/><Relationship Id="rId12" Type="http://schemas.openxmlformats.org/officeDocument/2006/relationships/theme" Target="../theme/theme26.xml"/><Relationship Id="rId1" Type="http://schemas.openxmlformats.org/officeDocument/2006/relationships/slideLayout" Target="../slideLayouts/slideLayout175.xml"/><Relationship Id="rId2" Type="http://schemas.openxmlformats.org/officeDocument/2006/relationships/slideLayout" Target="../slideLayouts/slideLayout176.xml"/><Relationship Id="rId3" Type="http://schemas.openxmlformats.org/officeDocument/2006/relationships/slideLayout" Target="../slideLayouts/slideLayout177.xml"/><Relationship Id="rId4" Type="http://schemas.openxmlformats.org/officeDocument/2006/relationships/slideLayout" Target="../slideLayouts/slideLayout178.xml"/><Relationship Id="rId5" Type="http://schemas.openxmlformats.org/officeDocument/2006/relationships/slideLayout" Target="../slideLayouts/slideLayout179.xml"/><Relationship Id="rId6" Type="http://schemas.openxmlformats.org/officeDocument/2006/relationships/slideLayout" Target="../slideLayouts/slideLayout180.xml"/><Relationship Id="rId7" Type="http://schemas.openxmlformats.org/officeDocument/2006/relationships/slideLayout" Target="../slideLayouts/slideLayout181.xml"/><Relationship Id="rId8" Type="http://schemas.openxmlformats.org/officeDocument/2006/relationships/slideLayout" Target="../slideLayouts/slideLayout182.xml"/><Relationship Id="rId9" Type="http://schemas.openxmlformats.org/officeDocument/2006/relationships/slideLayout" Target="../slideLayouts/slideLayout183.xml"/><Relationship Id="rId10" Type="http://schemas.openxmlformats.org/officeDocument/2006/relationships/slideLayout" Target="../slideLayouts/slideLayout184.xml"/></Relationships>
</file>

<file path=ppt/slideMasters/_rels/slideMaster27.xml.rels><?xml version="1.0" encoding="UTF-8" standalone="yes"?>
<Relationships xmlns="http://schemas.openxmlformats.org/package/2006/relationships"><Relationship Id="rId11" Type="http://schemas.openxmlformats.org/officeDocument/2006/relationships/slideLayout" Target="../slideLayouts/slideLayout196.xml"/><Relationship Id="rId12" Type="http://schemas.openxmlformats.org/officeDocument/2006/relationships/theme" Target="../theme/theme27.xml"/><Relationship Id="rId1" Type="http://schemas.openxmlformats.org/officeDocument/2006/relationships/slideLayout" Target="../slideLayouts/slideLayout186.xml"/><Relationship Id="rId2" Type="http://schemas.openxmlformats.org/officeDocument/2006/relationships/slideLayout" Target="../slideLayouts/slideLayout187.xml"/><Relationship Id="rId3" Type="http://schemas.openxmlformats.org/officeDocument/2006/relationships/slideLayout" Target="../slideLayouts/slideLayout188.xml"/><Relationship Id="rId4" Type="http://schemas.openxmlformats.org/officeDocument/2006/relationships/slideLayout" Target="../slideLayouts/slideLayout189.xml"/><Relationship Id="rId5" Type="http://schemas.openxmlformats.org/officeDocument/2006/relationships/slideLayout" Target="../slideLayouts/slideLayout190.xml"/><Relationship Id="rId6" Type="http://schemas.openxmlformats.org/officeDocument/2006/relationships/slideLayout" Target="../slideLayouts/slideLayout191.xml"/><Relationship Id="rId7" Type="http://schemas.openxmlformats.org/officeDocument/2006/relationships/slideLayout" Target="../slideLayouts/slideLayout192.xml"/><Relationship Id="rId8" Type="http://schemas.openxmlformats.org/officeDocument/2006/relationships/slideLayout" Target="../slideLayouts/slideLayout193.xml"/><Relationship Id="rId9" Type="http://schemas.openxmlformats.org/officeDocument/2006/relationships/slideLayout" Target="../slideLayouts/slideLayout194.xml"/><Relationship Id="rId10" Type="http://schemas.openxmlformats.org/officeDocument/2006/relationships/slideLayout" Target="../slideLayouts/slideLayout19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4" Type="http://schemas.openxmlformats.org/officeDocument/2006/relationships/image" Target="../media/image4.jpeg"/><Relationship Id="rId5" Type="http://schemas.openxmlformats.org/officeDocument/2006/relationships/image" Target="../media/image1.png"/><Relationship Id="rId1" Type="http://schemas.openxmlformats.org/officeDocument/2006/relationships/slideLayout" Target="../slideLayouts/slideLayout8.xml"/><Relationship Id="rId2"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4" Type="http://schemas.openxmlformats.org/officeDocument/2006/relationships/image" Target="../media/image7.jpeg"/><Relationship Id="rId5" Type="http://schemas.openxmlformats.org/officeDocument/2006/relationships/image" Target="../media/image8.png"/><Relationship Id="rId1" Type="http://schemas.openxmlformats.org/officeDocument/2006/relationships/slideLayout" Target="../slideLayouts/slideLayout10.xml"/><Relationship Id="rId2" Type="http://schemas.openxmlformats.org/officeDocument/2006/relationships/slideLayout" Target="../slideLayouts/slideLayout11.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4" Type="http://schemas.openxmlformats.org/officeDocument/2006/relationships/image" Target="../media/image2.png"/><Relationship Id="rId5"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4" Type="http://schemas.openxmlformats.org/officeDocument/2006/relationships/image" Target="../media/image2.png"/><Relationship Id="rId5" Type="http://schemas.openxmlformats.org/officeDocument/2006/relationships/image" Target="../media/image8.png"/><Relationship Id="rId1" Type="http://schemas.openxmlformats.org/officeDocument/2006/relationships/slideLayout" Target="../slideLayouts/slideLayout14.xml"/><Relationship Id="rId2" Type="http://schemas.openxmlformats.org/officeDocument/2006/relationships/slideLayout" Target="../slideLayouts/slideLayout15.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4" Type="http://schemas.openxmlformats.org/officeDocument/2006/relationships/image" Target="../media/image3.png"/><Relationship Id="rId5" Type="http://schemas.openxmlformats.org/officeDocument/2006/relationships/image" Target="../media/image1.png"/><Relationship Id="rId1" Type="http://schemas.openxmlformats.org/officeDocument/2006/relationships/slideLayout" Target="../slideLayouts/slideLayout16.xml"/><Relationship Id="rId2" Type="http://schemas.openxmlformats.org/officeDocument/2006/relationships/slideLayout" Target="../slideLayouts/slideLayout17.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8.png"/><Relationship Id="rId1" Type="http://schemas.openxmlformats.org/officeDocument/2006/relationships/slideLayout" Target="../slideLayouts/slideLayout18.xml"/><Relationship Id="rId2"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theme" Target="../theme/theme9.xml"/><Relationship Id="rId8" Type="http://schemas.openxmlformats.org/officeDocument/2006/relationships/image" Target="../media/image1.png"/><Relationship Id="rId1" Type="http://schemas.openxmlformats.org/officeDocument/2006/relationships/slideLayout" Target="../slideLayouts/slideLayout19.xml"/><Relationship Id="rId2"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Barts-Health-NHS-Trust-–-CMYK-BLUE.png"/>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473950" y="270755"/>
            <a:ext cx="1309686" cy="580116"/>
          </a:xfrm>
          <a:prstGeom prst="rect">
            <a:avLst/>
          </a:prstGeom>
        </p:spPr>
      </p:pic>
    </p:spTree>
  </p:cSld>
  <p:clrMap bg1="lt1" tx1="dk1" bg2="lt2" tx2="dk2" accent1="accent1" accent2="accent2" accent3="accent3" accent4="accent4" accent5="accent5" accent6="accent6" hlink="hlink" folHlink="folHlink"/>
  <p:sldLayoutIdLst>
    <p:sldLayoutId id="2147483713" r:id="rId1"/>
    <p:sldLayoutId id="2147483701" r:id="rId2"/>
    <p:sldLayoutId id="2147483712" r:id="rId3"/>
    <p:sldLayoutId id="2147483706" r:id="rId4"/>
    <p:sldLayoutId id="2147483707" r:id="rId5"/>
    <p:sldLayoutId id="2147483708" r:id="rId6"/>
  </p:sldLayoutIdLst>
  <p:txStyles>
    <p:titleStyle>
      <a:lvl1pPr algn="ctr" defTabSz="457022"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022"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063"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090"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124"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767" indent="-342767" algn="l" defTabSz="457022"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679" indent="-285645" algn="l" defTabSz="457022"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2573" indent="-228510" algn="l" defTabSz="457022"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599600"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6634"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3655" indent="-228510" algn="l" defTabSz="457022" rtl="0" eaLnBrk="1" latinLnBrk="0" hangingPunct="1">
        <a:spcBef>
          <a:spcPct val="20000"/>
        </a:spcBef>
        <a:buFont typeface="Arial"/>
        <a:buChar char="•"/>
        <a:defRPr sz="2000" kern="1200">
          <a:solidFill>
            <a:schemeClr val="tx1"/>
          </a:solidFill>
          <a:latin typeface="+mn-lt"/>
          <a:ea typeface="+mn-ea"/>
          <a:cs typeface="+mn-cs"/>
        </a:defRPr>
      </a:lvl6pPr>
      <a:lvl7pPr marL="2970690" indent="-228510" algn="l" defTabSz="457022" rtl="0" eaLnBrk="1" latinLnBrk="0" hangingPunct="1">
        <a:spcBef>
          <a:spcPct val="20000"/>
        </a:spcBef>
        <a:buFont typeface="Arial"/>
        <a:buChar char="•"/>
        <a:defRPr sz="2000" kern="1200">
          <a:solidFill>
            <a:schemeClr val="tx1"/>
          </a:solidFill>
          <a:latin typeface="+mn-lt"/>
          <a:ea typeface="+mn-ea"/>
          <a:cs typeface="+mn-cs"/>
        </a:defRPr>
      </a:lvl7pPr>
      <a:lvl8pPr marL="3427718" indent="-228510" algn="l" defTabSz="457022" rtl="0" eaLnBrk="1" latinLnBrk="0" hangingPunct="1">
        <a:spcBef>
          <a:spcPct val="20000"/>
        </a:spcBef>
        <a:buFont typeface="Arial"/>
        <a:buChar char="•"/>
        <a:defRPr sz="2000" kern="1200">
          <a:solidFill>
            <a:schemeClr val="tx1"/>
          </a:solidFill>
          <a:latin typeface="+mn-lt"/>
          <a:ea typeface="+mn-ea"/>
          <a:cs typeface="+mn-cs"/>
        </a:defRPr>
      </a:lvl8pPr>
      <a:lvl9pPr marL="3884745" indent="-228510" algn="l" defTabSz="45702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22" rtl="0" eaLnBrk="1" latinLnBrk="0" hangingPunct="1">
        <a:defRPr sz="1800" kern="1200">
          <a:solidFill>
            <a:schemeClr val="tx1"/>
          </a:solidFill>
          <a:latin typeface="+mn-lt"/>
          <a:ea typeface="+mn-ea"/>
          <a:cs typeface="+mn-cs"/>
        </a:defRPr>
      </a:lvl1pPr>
      <a:lvl2pPr marL="457022" algn="l" defTabSz="457022" rtl="0" eaLnBrk="1" latinLnBrk="0" hangingPunct="1">
        <a:defRPr sz="1800" kern="1200">
          <a:solidFill>
            <a:schemeClr val="tx1"/>
          </a:solidFill>
          <a:latin typeface="+mn-lt"/>
          <a:ea typeface="+mn-ea"/>
          <a:cs typeface="+mn-cs"/>
        </a:defRPr>
      </a:lvl2pPr>
      <a:lvl3pPr marL="914063" algn="l" defTabSz="457022" rtl="0" eaLnBrk="1" latinLnBrk="0" hangingPunct="1">
        <a:defRPr sz="1800" kern="1200">
          <a:solidFill>
            <a:schemeClr val="tx1"/>
          </a:solidFill>
          <a:latin typeface="+mn-lt"/>
          <a:ea typeface="+mn-ea"/>
          <a:cs typeface="+mn-cs"/>
        </a:defRPr>
      </a:lvl3pPr>
      <a:lvl4pPr marL="1371090" algn="l" defTabSz="457022" rtl="0" eaLnBrk="1" latinLnBrk="0" hangingPunct="1">
        <a:defRPr sz="1800" kern="1200">
          <a:solidFill>
            <a:schemeClr val="tx1"/>
          </a:solidFill>
          <a:latin typeface="+mn-lt"/>
          <a:ea typeface="+mn-ea"/>
          <a:cs typeface="+mn-cs"/>
        </a:defRPr>
      </a:lvl4pPr>
      <a:lvl5pPr marL="1828124" algn="l" defTabSz="457022" rtl="0" eaLnBrk="1" latinLnBrk="0" hangingPunct="1">
        <a:defRPr sz="1800" kern="1200">
          <a:solidFill>
            <a:schemeClr val="tx1"/>
          </a:solidFill>
          <a:latin typeface="+mn-lt"/>
          <a:ea typeface="+mn-ea"/>
          <a:cs typeface="+mn-cs"/>
        </a:defRPr>
      </a:lvl5pPr>
      <a:lvl6pPr marL="2285145" algn="l" defTabSz="457022" rtl="0" eaLnBrk="1" latinLnBrk="0" hangingPunct="1">
        <a:defRPr sz="1800" kern="1200">
          <a:solidFill>
            <a:schemeClr val="tx1"/>
          </a:solidFill>
          <a:latin typeface="+mn-lt"/>
          <a:ea typeface="+mn-ea"/>
          <a:cs typeface="+mn-cs"/>
        </a:defRPr>
      </a:lvl6pPr>
      <a:lvl7pPr marL="2742167" algn="l" defTabSz="457022" rtl="0" eaLnBrk="1" latinLnBrk="0" hangingPunct="1">
        <a:defRPr sz="1800" kern="1200">
          <a:solidFill>
            <a:schemeClr val="tx1"/>
          </a:solidFill>
          <a:latin typeface="+mn-lt"/>
          <a:ea typeface="+mn-ea"/>
          <a:cs typeface="+mn-cs"/>
        </a:defRPr>
      </a:lvl7pPr>
      <a:lvl8pPr marL="3199200" algn="l" defTabSz="457022" rtl="0" eaLnBrk="1" latinLnBrk="0" hangingPunct="1">
        <a:defRPr sz="1800" kern="1200">
          <a:solidFill>
            <a:schemeClr val="tx1"/>
          </a:solidFill>
          <a:latin typeface="+mn-lt"/>
          <a:ea typeface="+mn-ea"/>
          <a:cs typeface="+mn-cs"/>
        </a:defRPr>
      </a:lvl8pPr>
      <a:lvl9pPr marL="3656228" algn="l" defTabSz="457022"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Barts-Health-NHS-Trust-–-CMYK-BLUE.pn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7473950" y="270755"/>
            <a:ext cx="1309686" cy="580116"/>
          </a:xfrm>
          <a:prstGeom prst="rect">
            <a:avLst/>
          </a:prstGeom>
        </p:spPr>
      </p:pic>
    </p:spTree>
    <p:extLst>
      <p:ext uri="{BB962C8B-B14F-4D97-AF65-F5344CB8AC3E}">
        <p14:creationId xmlns:p14="http://schemas.microsoft.com/office/powerpoint/2010/main" val="1887203729"/>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917" r:id="rId7"/>
  </p:sldLayoutIdLst>
  <p:timing>
    <p:tnLst>
      <p:par>
        <p:cTn xmlns:p14="http://schemas.microsoft.com/office/powerpoint/2010/main" id="1" dur="indefinite" restart="never" nodeType="tmRoot"/>
      </p:par>
    </p:tnLst>
  </p:timing>
  <p:txStyles>
    <p:titleStyle>
      <a:lvl1pPr algn="ctr" defTabSz="342839" rtl="0" eaLnBrk="1" fontAlgn="base" hangingPunct="1">
        <a:spcBef>
          <a:spcPct val="0"/>
        </a:spcBef>
        <a:spcAft>
          <a:spcPct val="0"/>
        </a:spcAft>
        <a:defRPr sz="3300" kern="1200">
          <a:solidFill>
            <a:schemeClr val="tx1"/>
          </a:solidFill>
          <a:latin typeface="+mj-lt"/>
          <a:ea typeface="ＭＳ Ｐゴシック" pitchFamily="-65" charset="-128"/>
          <a:cs typeface="+mj-cs"/>
        </a:defRPr>
      </a:lvl1pPr>
      <a:lvl2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2pPr>
      <a:lvl3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3pPr>
      <a:lvl4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4pPr>
      <a:lvl5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5pPr>
      <a:lvl6pPr marL="342839"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6pPr>
      <a:lvl7pPr marL="685681"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7pPr>
      <a:lvl8pPr marL="1028522"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8pPr>
      <a:lvl9pPr marL="1371362"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9pPr>
    </p:titleStyle>
    <p:bodyStyle>
      <a:lvl1pPr marL="257132" indent="-257132" algn="l" defTabSz="342839"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1pPr>
      <a:lvl2pPr marL="557115" indent="-214278" algn="l" defTabSz="342839" rtl="0" eaLnBrk="1" fontAlgn="base" hangingPunct="1">
        <a:spcBef>
          <a:spcPct val="20000"/>
        </a:spcBef>
        <a:spcAft>
          <a:spcPct val="0"/>
        </a:spcAft>
        <a:buFont typeface="Arial" charset="0"/>
        <a:buChar char="–"/>
        <a:defRPr sz="2100" kern="1200">
          <a:solidFill>
            <a:schemeClr val="tx1"/>
          </a:solidFill>
          <a:latin typeface="+mn-lt"/>
          <a:ea typeface="ＭＳ Ｐゴシック" pitchFamily="-65" charset="-128"/>
          <a:cs typeface="+mn-cs"/>
        </a:defRPr>
      </a:lvl2pPr>
      <a:lvl3pPr marL="857102" indent="-171422" algn="l" defTabSz="342839" rtl="0" eaLnBrk="1" fontAlgn="base" hangingPunct="1">
        <a:spcBef>
          <a:spcPct val="20000"/>
        </a:spcBef>
        <a:spcAft>
          <a:spcPct val="0"/>
        </a:spcAft>
        <a:buFont typeface="Arial" charset="0"/>
        <a:buChar char="•"/>
        <a:defRPr sz="1800" kern="1200">
          <a:solidFill>
            <a:schemeClr val="tx1"/>
          </a:solidFill>
          <a:latin typeface="+mn-lt"/>
          <a:ea typeface="ＭＳ Ｐゴシック" pitchFamily="-65" charset="-128"/>
          <a:cs typeface="+mn-cs"/>
        </a:defRPr>
      </a:lvl3pPr>
      <a:lvl4pPr marL="1199940" indent="-171422" algn="l" defTabSz="342839" rtl="0" eaLnBrk="1" fontAlgn="base" hangingPunct="1">
        <a:spcBef>
          <a:spcPct val="20000"/>
        </a:spcBef>
        <a:spcAft>
          <a:spcPct val="0"/>
        </a:spcAft>
        <a:buFont typeface="Arial" charset="0"/>
        <a:buChar char="–"/>
        <a:defRPr sz="1500" kern="1200">
          <a:solidFill>
            <a:schemeClr val="tx1"/>
          </a:solidFill>
          <a:latin typeface="+mn-lt"/>
          <a:ea typeface="ＭＳ Ｐゴシック" pitchFamily="-65" charset="-128"/>
          <a:cs typeface="+mn-cs"/>
        </a:defRPr>
      </a:lvl4pPr>
      <a:lvl5pPr marL="1542779" indent="-171422" algn="l" defTabSz="342839" rtl="0" eaLnBrk="1" fontAlgn="base" hangingPunct="1">
        <a:spcBef>
          <a:spcPct val="20000"/>
        </a:spcBef>
        <a:spcAft>
          <a:spcPct val="0"/>
        </a:spcAft>
        <a:buFont typeface="Arial" charset="0"/>
        <a:buChar char="»"/>
        <a:defRPr sz="1500" kern="1200">
          <a:solidFill>
            <a:schemeClr val="tx1"/>
          </a:solidFill>
          <a:latin typeface="+mn-lt"/>
          <a:ea typeface="ＭＳ Ｐゴシック" pitchFamily="-65" charset="-128"/>
          <a:cs typeface="+mn-cs"/>
        </a:defRPr>
      </a:lvl5pPr>
      <a:lvl6pPr marL="1885621" indent="-171422" algn="l" defTabSz="342839" rtl="0" eaLnBrk="1" latinLnBrk="0" hangingPunct="1">
        <a:spcBef>
          <a:spcPct val="20000"/>
        </a:spcBef>
        <a:buFont typeface="Arial"/>
        <a:buChar char="•"/>
        <a:defRPr sz="1500" kern="1200">
          <a:solidFill>
            <a:schemeClr val="tx1"/>
          </a:solidFill>
          <a:latin typeface="+mn-lt"/>
          <a:ea typeface="+mn-ea"/>
          <a:cs typeface="+mn-cs"/>
        </a:defRPr>
      </a:lvl6pPr>
      <a:lvl7pPr marL="2228462" indent="-171422" algn="l" defTabSz="342839" rtl="0" eaLnBrk="1" latinLnBrk="0" hangingPunct="1">
        <a:spcBef>
          <a:spcPct val="20000"/>
        </a:spcBef>
        <a:buFont typeface="Arial"/>
        <a:buChar char="•"/>
        <a:defRPr sz="1500" kern="1200">
          <a:solidFill>
            <a:schemeClr val="tx1"/>
          </a:solidFill>
          <a:latin typeface="+mn-lt"/>
          <a:ea typeface="+mn-ea"/>
          <a:cs typeface="+mn-cs"/>
        </a:defRPr>
      </a:lvl7pPr>
      <a:lvl8pPr marL="2571302" indent="-171422" algn="l" defTabSz="342839" rtl="0" eaLnBrk="1" latinLnBrk="0" hangingPunct="1">
        <a:spcBef>
          <a:spcPct val="20000"/>
        </a:spcBef>
        <a:buFont typeface="Arial"/>
        <a:buChar char="•"/>
        <a:defRPr sz="1500" kern="1200">
          <a:solidFill>
            <a:schemeClr val="tx1"/>
          </a:solidFill>
          <a:latin typeface="+mn-lt"/>
          <a:ea typeface="+mn-ea"/>
          <a:cs typeface="+mn-cs"/>
        </a:defRPr>
      </a:lvl8pPr>
      <a:lvl9pPr marL="2914145" indent="-171422" algn="l" defTabSz="342839"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39" rtl="0" eaLnBrk="1" latinLnBrk="0" hangingPunct="1">
        <a:defRPr sz="1400" kern="1200">
          <a:solidFill>
            <a:schemeClr val="tx1"/>
          </a:solidFill>
          <a:latin typeface="+mn-lt"/>
          <a:ea typeface="+mn-ea"/>
          <a:cs typeface="+mn-cs"/>
        </a:defRPr>
      </a:lvl1pPr>
      <a:lvl2pPr marL="342839" algn="l" defTabSz="342839" rtl="0" eaLnBrk="1" latinLnBrk="0" hangingPunct="1">
        <a:defRPr sz="1400" kern="1200">
          <a:solidFill>
            <a:schemeClr val="tx1"/>
          </a:solidFill>
          <a:latin typeface="+mn-lt"/>
          <a:ea typeface="+mn-ea"/>
          <a:cs typeface="+mn-cs"/>
        </a:defRPr>
      </a:lvl2pPr>
      <a:lvl3pPr marL="685681" algn="l" defTabSz="342839" rtl="0" eaLnBrk="1" latinLnBrk="0" hangingPunct="1">
        <a:defRPr sz="1400" kern="1200">
          <a:solidFill>
            <a:schemeClr val="tx1"/>
          </a:solidFill>
          <a:latin typeface="+mn-lt"/>
          <a:ea typeface="+mn-ea"/>
          <a:cs typeface="+mn-cs"/>
        </a:defRPr>
      </a:lvl3pPr>
      <a:lvl4pPr marL="1028522" algn="l" defTabSz="342839" rtl="0" eaLnBrk="1" latinLnBrk="0" hangingPunct="1">
        <a:defRPr sz="1400" kern="1200">
          <a:solidFill>
            <a:schemeClr val="tx1"/>
          </a:solidFill>
          <a:latin typeface="+mn-lt"/>
          <a:ea typeface="+mn-ea"/>
          <a:cs typeface="+mn-cs"/>
        </a:defRPr>
      </a:lvl4pPr>
      <a:lvl5pPr marL="1371362" algn="l" defTabSz="342839" rtl="0" eaLnBrk="1" latinLnBrk="0" hangingPunct="1">
        <a:defRPr sz="1400" kern="1200">
          <a:solidFill>
            <a:schemeClr val="tx1"/>
          </a:solidFill>
          <a:latin typeface="+mn-lt"/>
          <a:ea typeface="+mn-ea"/>
          <a:cs typeface="+mn-cs"/>
        </a:defRPr>
      </a:lvl5pPr>
      <a:lvl6pPr marL="1714205" algn="l" defTabSz="342839" rtl="0" eaLnBrk="1" latinLnBrk="0" hangingPunct="1">
        <a:defRPr sz="1400" kern="1200">
          <a:solidFill>
            <a:schemeClr val="tx1"/>
          </a:solidFill>
          <a:latin typeface="+mn-lt"/>
          <a:ea typeface="+mn-ea"/>
          <a:cs typeface="+mn-cs"/>
        </a:defRPr>
      </a:lvl6pPr>
      <a:lvl7pPr marL="2057042" algn="l" defTabSz="342839" rtl="0" eaLnBrk="1" latinLnBrk="0" hangingPunct="1">
        <a:defRPr sz="1400" kern="1200">
          <a:solidFill>
            <a:schemeClr val="tx1"/>
          </a:solidFill>
          <a:latin typeface="+mn-lt"/>
          <a:ea typeface="+mn-ea"/>
          <a:cs typeface="+mn-cs"/>
        </a:defRPr>
      </a:lvl7pPr>
      <a:lvl8pPr marL="2399880" algn="l" defTabSz="342839" rtl="0" eaLnBrk="1" latinLnBrk="0" hangingPunct="1">
        <a:defRPr sz="1400" kern="1200">
          <a:solidFill>
            <a:schemeClr val="tx1"/>
          </a:solidFill>
          <a:latin typeface="+mn-lt"/>
          <a:ea typeface="+mn-ea"/>
          <a:cs typeface="+mn-cs"/>
        </a:defRPr>
      </a:lvl8pPr>
      <a:lvl9pPr marL="2742719" algn="l" defTabSz="342839" rtl="0" eaLnBrk="1" latinLnBrk="0" hangingPunct="1">
        <a:defRPr sz="1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5987904"/>
      </p:ext>
    </p:extLst>
  </p:cSld>
  <p:clrMap bg1="lt1" tx1="dk1" bg2="lt2" tx2="dk2" accent1="accent1" accent2="accent2" accent3="accent3" accent4="accent4" accent5="accent5" accent6="accent6" hlink="hlink" folHlink="folHlink"/>
  <p:sldLayoutIdLst>
    <p:sldLayoutId id="2147483807" r:id="rId1"/>
  </p:sldLayoutIdLst>
  <p:timing>
    <p:tnLst>
      <p:par>
        <p:cTn xmlns:p14="http://schemas.microsoft.com/office/powerpoint/2010/main" id="1" dur="indefinite" restart="never" nodeType="tmRoot"/>
      </p:par>
    </p:tnLst>
  </p:timing>
  <p:txStyles>
    <p:titleStyle>
      <a:lvl1pPr algn="ctr" defTabSz="342839" rtl="0" eaLnBrk="1" fontAlgn="base" hangingPunct="1">
        <a:spcBef>
          <a:spcPct val="0"/>
        </a:spcBef>
        <a:spcAft>
          <a:spcPct val="0"/>
        </a:spcAft>
        <a:defRPr sz="3300" kern="1200">
          <a:solidFill>
            <a:schemeClr val="tx1"/>
          </a:solidFill>
          <a:latin typeface="+mj-lt"/>
          <a:ea typeface="ＭＳ Ｐゴシック" pitchFamily="-65" charset="-128"/>
          <a:cs typeface="+mj-cs"/>
        </a:defRPr>
      </a:lvl1pPr>
      <a:lvl2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2pPr>
      <a:lvl3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3pPr>
      <a:lvl4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4pPr>
      <a:lvl5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5pPr>
      <a:lvl6pPr marL="342839"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6pPr>
      <a:lvl7pPr marL="685681"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7pPr>
      <a:lvl8pPr marL="1028522"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8pPr>
      <a:lvl9pPr marL="1371362"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9pPr>
    </p:titleStyle>
    <p:bodyStyle>
      <a:lvl1pPr marL="257132" indent="-257132" algn="l" defTabSz="342839"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1pPr>
      <a:lvl2pPr marL="557115" indent="-214278" algn="l" defTabSz="342839" rtl="0" eaLnBrk="1" fontAlgn="base" hangingPunct="1">
        <a:spcBef>
          <a:spcPct val="20000"/>
        </a:spcBef>
        <a:spcAft>
          <a:spcPct val="0"/>
        </a:spcAft>
        <a:buFont typeface="Arial" charset="0"/>
        <a:buChar char="–"/>
        <a:defRPr sz="2100" kern="1200">
          <a:solidFill>
            <a:schemeClr val="tx1"/>
          </a:solidFill>
          <a:latin typeface="+mn-lt"/>
          <a:ea typeface="ＭＳ Ｐゴシック" pitchFamily="-65" charset="-128"/>
          <a:cs typeface="+mn-cs"/>
        </a:defRPr>
      </a:lvl2pPr>
      <a:lvl3pPr marL="857102" indent="-171422" algn="l" defTabSz="342839" rtl="0" eaLnBrk="1" fontAlgn="base" hangingPunct="1">
        <a:spcBef>
          <a:spcPct val="20000"/>
        </a:spcBef>
        <a:spcAft>
          <a:spcPct val="0"/>
        </a:spcAft>
        <a:buFont typeface="Arial" charset="0"/>
        <a:buChar char="•"/>
        <a:defRPr sz="1800" kern="1200">
          <a:solidFill>
            <a:schemeClr val="tx1"/>
          </a:solidFill>
          <a:latin typeface="+mn-lt"/>
          <a:ea typeface="ＭＳ Ｐゴシック" pitchFamily="-65" charset="-128"/>
          <a:cs typeface="+mn-cs"/>
        </a:defRPr>
      </a:lvl3pPr>
      <a:lvl4pPr marL="1199940" indent="-171422" algn="l" defTabSz="342839" rtl="0" eaLnBrk="1" fontAlgn="base" hangingPunct="1">
        <a:spcBef>
          <a:spcPct val="20000"/>
        </a:spcBef>
        <a:spcAft>
          <a:spcPct val="0"/>
        </a:spcAft>
        <a:buFont typeface="Arial" charset="0"/>
        <a:buChar char="–"/>
        <a:defRPr sz="1500" kern="1200">
          <a:solidFill>
            <a:schemeClr val="tx1"/>
          </a:solidFill>
          <a:latin typeface="+mn-lt"/>
          <a:ea typeface="ＭＳ Ｐゴシック" pitchFamily="-65" charset="-128"/>
          <a:cs typeface="+mn-cs"/>
        </a:defRPr>
      </a:lvl4pPr>
      <a:lvl5pPr marL="1542779" indent="-171422" algn="l" defTabSz="342839" rtl="0" eaLnBrk="1" fontAlgn="base" hangingPunct="1">
        <a:spcBef>
          <a:spcPct val="20000"/>
        </a:spcBef>
        <a:spcAft>
          <a:spcPct val="0"/>
        </a:spcAft>
        <a:buFont typeface="Arial" charset="0"/>
        <a:buChar char="»"/>
        <a:defRPr sz="1500" kern="1200">
          <a:solidFill>
            <a:schemeClr val="tx1"/>
          </a:solidFill>
          <a:latin typeface="+mn-lt"/>
          <a:ea typeface="ＭＳ Ｐゴシック" pitchFamily="-65" charset="-128"/>
          <a:cs typeface="+mn-cs"/>
        </a:defRPr>
      </a:lvl5pPr>
      <a:lvl6pPr marL="1885621" indent="-171422" algn="l" defTabSz="342839" rtl="0" eaLnBrk="1" latinLnBrk="0" hangingPunct="1">
        <a:spcBef>
          <a:spcPct val="20000"/>
        </a:spcBef>
        <a:buFont typeface="Arial"/>
        <a:buChar char="•"/>
        <a:defRPr sz="1500" kern="1200">
          <a:solidFill>
            <a:schemeClr val="tx1"/>
          </a:solidFill>
          <a:latin typeface="+mn-lt"/>
          <a:ea typeface="+mn-ea"/>
          <a:cs typeface="+mn-cs"/>
        </a:defRPr>
      </a:lvl6pPr>
      <a:lvl7pPr marL="2228462" indent="-171422" algn="l" defTabSz="342839" rtl="0" eaLnBrk="1" latinLnBrk="0" hangingPunct="1">
        <a:spcBef>
          <a:spcPct val="20000"/>
        </a:spcBef>
        <a:buFont typeface="Arial"/>
        <a:buChar char="•"/>
        <a:defRPr sz="1500" kern="1200">
          <a:solidFill>
            <a:schemeClr val="tx1"/>
          </a:solidFill>
          <a:latin typeface="+mn-lt"/>
          <a:ea typeface="+mn-ea"/>
          <a:cs typeface="+mn-cs"/>
        </a:defRPr>
      </a:lvl7pPr>
      <a:lvl8pPr marL="2571302" indent="-171422" algn="l" defTabSz="342839" rtl="0" eaLnBrk="1" latinLnBrk="0" hangingPunct="1">
        <a:spcBef>
          <a:spcPct val="20000"/>
        </a:spcBef>
        <a:buFont typeface="Arial"/>
        <a:buChar char="•"/>
        <a:defRPr sz="1500" kern="1200">
          <a:solidFill>
            <a:schemeClr val="tx1"/>
          </a:solidFill>
          <a:latin typeface="+mn-lt"/>
          <a:ea typeface="+mn-ea"/>
          <a:cs typeface="+mn-cs"/>
        </a:defRPr>
      </a:lvl8pPr>
      <a:lvl9pPr marL="2914145" indent="-171422" algn="l" defTabSz="342839"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39" rtl="0" eaLnBrk="1" latinLnBrk="0" hangingPunct="1">
        <a:defRPr sz="1400" kern="1200">
          <a:solidFill>
            <a:schemeClr val="tx1"/>
          </a:solidFill>
          <a:latin typeface="+mn-lt"/>
          <a:ea typeface="+mn-ea"/>
          <a:cs typeface="+mn-cs"/>
        </a:defRPr>
      </a:lvl1pPr>
      <a:lvl2pPr marL="342839" algn="l" defTabSz="342839" rtl="0" eaLnBrk="1" latinLnBrk="0" hangingPunct="1">
        <a:defRPr sz="1400" kern="1200">
          <a:solidFill>
            <a:schemeClr val="tx1"/>
          </a:solidFill>
          <a:latin typeface="+mn-lt"/>
          <a:ea typeface="+mn-ea"/>
          <a:cs typeface="+mn-cs"/>
        </a:defRPr>
      </a:lvl2pPr>
      <a:lvl3pPr marL="685681" algn="l" defTabSz="342839" rtl="0" eaLnBrk="1" latinLnBrk="0" hangingPunct="1">
        <a:defRPr sz="1400" kern="1200">
          <a:solidFill>
            <a:schemeClr val="tx1"/>
          </a:solidFill>
          <a:latin typeface="+mn-lt"/>
          <a:ea typeface="+mn-ea"/>
          <a:cs typeface="+mn-cs"/>
        </a:defRPr>
      </a:lvl3pPr>
      <a:lvl4pPr marL="1028522" algn="l" defTabSz="342839" rtl="0" eaLnBrk="1" latinLnBrk="0" hangingPunct="1">
        <a:defRPr sz="1400" kern="1200">
          <a:solidFill>
            <a:schemeClr val="tx1"/>
          </a:solidFill>
          <a:latin typeface="+mn-lt"/>
          <a:ea typeface="+mn-ea"/>
          <a:cs typeface="+mn-cs"/>
        </a:defRPr>
      </a:lvl4pPr>
      <a:lvl5pPr marL="1371362" algn="l" defTabSz="342839" rtl="0" eaLnBrk="1" latinLnBrk="0" hangingPunct="1">
        <a:defRPr sz="1400" kern="1200">
          <a:solidFill>
            <a:schemeClr val="tx1"/>
          </a:solidFill>
          <a:latin typeface="+mn-lt"/>
          <a:ea typeface="+mn-ea"/>
          <a:cs typeface="+mn-cs"/>
        </a:defRPr>
      </a:lvl5pPr>
      <a:lvl6pPr marL="1714205" algn="l" defTabSz="342839" rtl="0" eaLnBrk="1" latinLnBrk="0" hangingPunct="1">
        <a:defRPr sz="1400" kern="1200">
          <a:solidFill>
            <a:schemeClr val="tx1"/>
          </a:solidFill>
          <a:latin typeface="+mn-lt"/>
          <a:ea typeface="+mn-ea"/>
          <a:cs typeface="+mn-cs"/>
        </a:defRPr>
      </a:lvl6pPr>
      <a:lvl7pPr marL="2057042" algn="l" defTabSz="342839" rtl="0" eaLnBrk="1" latinLnBrk="0" hangingPunct="1">
        <a:defRPr sz="1400" kern="1200">
          <a:solidFill>
            <a:schemeClr val="tx1"/>
          </a:solidFill>
          <a:latin typeface="+mn-lt"/>
          <a:ea typeface="+mn-ea"/>
          <a:cs typeface="+mn-cs"/>
        </a:defRPr>
      </a:lvl7pPr>
      <a:lvl8pPr marL="2399880" algn="l" defTabSz="342839" rtl="0" eaLnBrk="1" latinLnBrk="0" hangingPunct="1">
        <a:defRPr sz="1400" kern="1200">
          <a:solidFill>
            <a:schemeClr val="tx1"/>
          </a:solidFill>
          <a:latin typeface="+mn-lt"/>
          <a:ea typeface="+mn-ea"/>
          <a:cs typeface="+mn-cs"/>
        </a:defRPr>
      </a:lvl8pPr>
      <a:lvl9pPr marL="2742719" algn="l" defTabSz="342839" rtl="0" eaLnBrk="1" latinLnBrk="0" hangingPunct="1">
        <a:defRPr sz="14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071561"/>
            <a:ext cx="8229600" cy="3621611"/>
          </a:xfrm>
          <a:prstGeom prst="rect">
            <a:avLst/>
          </a:prstGeom>
          <a:noFill/>
          <a:ln>
            <a:noFill/>
          </a:ln>
        </p:spPr>
        <p:txBody>
          <a:bodyPr lIns="91411" tIns="91411" rIns="91411" bIns="91411"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12" y="482270"/>
            <a:ext cx="6711673" cy="434575"/>
          </a:xfrm>
          <a:prstGeom prst="rect">
            <a:avLst/>
          </a:prstGeom>
          <a:noFill/>
          <a:ln>
            <a:noFill/>
          </a:ln>
        </p:spPr>
        <p:txBody>
          <a:bodyPr lIns="91411" tIns="91411" rIns="91411" bIns="91411"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68889" y="85688"/>
            <a:ext cx="1735851" cy="472473"/>
          </a:xfrm>
          <a:prstGeom prst="rect">
            <a:avLst/>
          </a:prstGeom>
        </p:spPr>
      </p:pic>
      <p:sp>
        <p:nvSpPr>
          <p:cNvPr id="3" name="Slide Number Placeholder 2"/>
          <p:cNvSpPr>
            <a:spLocks noGrp="1"/>
          </p:cNvSpPr>
          <p:nvPr>
            <p:ph type="sldNum" sz="quarter" idx="4"/>
          </p:nvPr>
        </p:nvSpPr>
        <p:spPr>
          <a:xfrm>
            <a:off x="6553200" y="4822193"/>
            <a:ext cx="2133600" cy="219059"/>
          </a:xfrm>
          <a:prstGeom prst="rect">
            <a:avLst/>
          </a:prstGeom>
        </p:spPr>
        <p:txBody>
          <a:bodyPr vert="horz" lIns="91426" tIns="45713" rIns="91426" bIns="45713" rtlCol="0" anchor="ctr"/>
          <a:lstStyle>
            <a:lvl1pPr algn="r">
              <a:defRPr sz="1100" b="0" i="0">
                <a:solidFill>
                  <a:schemeClr val="tx1">
                    <a:tint val="75000"/>
                  </a:schemeClr>
                </a:solidFill>
                <a:latin typeface="Museo 300"/>
                <a:cs typeface="Museo 300"/>
              </a:defRPr>
            </a:lvl1pPr>
          </a:lstStyle>
          <a:p>
            <a:pPr defTabSz="914243" fontAlgn="auto">
              <a:spcBef>
                <a:spcPts val="0"/>
              </a:spcBef>
              <a:spcAft>
                <a:spcPts val="0"/>
              </a:spcAft>
            </a:pPr>
            <a:fld id="{E72A2698-25A6-BB44-BDF3-496AA86874BD}" type="slidenum">
              <a:rPr lang="en-US" kern="0" smtClean="0">
                <a:solidFill>
                  <a:srgbClr val="000000">
                    <a:tint val="75000"/>
                  </a:srgbClr>
                </a:solidFill>
                <a:ea typeface="Arial"/>
                <a:sym typeface="Arial"/>
              </a:rPr>
              <a:pPr defTabSz="914243" fontAlgn="auto">
                <a:spcBef>
                  <a:spcPts val="0"/>
                </a:spcBef>
                <a:spcAft>
                  <a:spcPts val="0"/>
                </a:spcAft>
              </a:pPr>
              <a:t>‹#›</a:t>
            </a:fld>
            <a:endParaRPr lang="en-US" kern="0">
              <a:solidFill>
                <a:srgbClr val="000000">
                  <a:tint val="75000"/>
                </a:srgbClr>
              </a:solidFill>
              <a:ea typeface="Arial"/>
              <a:sym typeface="Arial"/>
            </a:endParaRPr>
          </a:p>
        </p:txBody>
      </p:sp>
    </p:spTree>
    <p:extLst>
      <p:ext uri="{BB962C8B-B14F-4D97-AF65-F5344CB8AC3E}">
        <p14:creationId xmlns:p14="http://schemas.microsoft.com/office/powerpoint/2010/main" val="208288854"/>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Lst>
  <p:hf hdr="0" ftr="0" dt="0"/>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68570" tIns="34289" rIns="68570" bIns="34289"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369219"/>
            <a:ext cx="7886700" cy="3263504"/>
          </a:xfrm>
          <a:prstGeom prst="rect">
            <a:avLst/>
          </a:prstGeom>
        </p:spPr>
        <p:txBody>
          <a:bodyPr vert="horz" lIns="68570" tIns="34289" rIns="68570" bIns="342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4767264"/>
            <a:ext cx="2057400" cy="273844"/>
          </a:xfrm>
          <a:prstGeom prst="rect">
            <a:avLst/>
          </a:prstGeom>
        </p:spPr>
        <p:txBody>
          <a:bodyPr vert="horz" lIns="68570" tIns="34289" rIns="68570" bIns="34289" rtlCol="0" anchor="ctr"/>
          <a:lstStyle>
            <a:lvl1pPr algn="l">
              <a:defRPr sz="900">
                <a:solidFill>
                  <a:schemeClr val="tx1">
                    <a:tint val="75000"/>
                  </a:schemeClr>
                </a:solidFill>
              </a:defRPr>
            </a:lvl1pPr>
          </a:lstStyle>
          <a:p>
            <a:pPr defTabSz="685681" fontAlgn="auto">
              <a:spcBef>
                <a:spcPts val="0"/>
              </a:spcBef>
              <a:spcAft>
                <a:spcPts val="0"/>
              </a:spcAft>
            </a:pPr>
            <a:fld id="{AC780148-D2C4-4F4C-ABD1-B786C638985B}" type="datetimeFigureOut">
              <a:rPr lang="en-GB" smtClean="0">
                <a:solidFill>
                  <a:prstClr val="black">
                    <a:tint val="75000"/>
                  </a:prstClr>
                </a:solidFill>
                <a:latin typeface="Calibri"/>
                <a:ea typeface="+mn-ea"/>
              </a:rPr>
              <a:pPr defTabSz="685681"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68570" tIns="34289" rIns="68570" bIns="34289" rtlCol="0" anchor="ctr"/>
          <a:lstStyle>
            <a:lvl1pPr algn="ctr">
              <a:defRPr sz="900">
                <a:solidFill>
                  <a:schemeClr val="tx1">
                    <a:tint val="75000"/>
                  </a:schemeClr>
                </a:solidFill>
              </a:defRPr>
            </a:lvl1pPr>
          </a:lstStyle>
          <a:p>
            <a:pPr defTabSz="685681"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68570" tIns="34289" rIns="68570" bIns="34289" rtlCol="0" anchor="ctr"/>
          <a:lstStyle>
            <a:lvl1pPr algn="r">
              <a:defRPr sz="900">
                <a:solidFill>
                  <a:schemeClr val="tx1">
                    <a:tint val="75000"/>
                  </a:schemeClr>
                </a:solidFill>
              </a:defRPr>
            </a:lvl1pPr>
          </a:lstStyle>
          <a:p>
            <a:pPr defTabSz="685681" fontAlgn="auto">
              <a:spcBef>
                <a:spcPts val="0"/>
              </a:spcBef>
              <a:spcAft>
                <a:spcPts val="0"/>
              </a:spcAft>
            </a:pPr>
            <a:fld id="{54A3EE2A-7F71-4F5E-B796-9816BE779F7F}" type="slidenum">
              <a:rPr lang="en-GB" smtClean="0">
                <a:solidFill>
                  <a:prstClr val="black">
                    <a:tint val="75000"/>
                  </a:prstClr>
                </a:solidFill>
                <a:latin typeface="Calibri"/>
                <a:ea typeface="+mn-ea"/>
              </a:rPr>
              <a:pPr defTabSz="685681"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2963651707"/>
      </p:ext>
    </p:extLst>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Lst>
  <p:txStyles>
    <p:titleStyle>
      <a:lvl1pPr algn="l" defTabSz="685681"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2" indent="-171422" algn="l" defTabSz="685681"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65" indent="-171422" algn="l" defTabSz="685681"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02" indent="-171422" algn="l" defTabSz="685681"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40" indent="-171422" algn="l" defTabSz="68568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779" indent="-171422" algn="l" defTabSz="68568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21" indent="-171422" algn="l" defTabSz="68568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462" indent="-171422" algn="l" defTabSz="68568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02" indent="-171422" algn="l" defTabSz="68568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145" indent="-171422" algn="l" defTabSz="685681"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681" rtl="0" eaLnBrk="1" latinLnBrk="0" hangingPunct="1">
        <a:defRPr sz="1400" kern="1200">
          <a:solidFill>
            <a:schemeClr val="tx1"/>
          </a:solidFill>
          <a:latin typeface="+mn-lt"/>
          <a:ea typeface="+mn-ea"/>
          <a:cs typeface="+mn-cs"/>
        </a:defRPr>
      </a:lvl1pPr>
      <a:lvl2pPr marL="342839" algn="l" defTabSz="685681" rtl="0" eaLnBrk="1" latinLnBrk="0" hangingPunct="1">
        <a:defRPr sz="1400" kern="1200">
          <a:solidFill>
            <a:schemeClr val="tx1"/>
          </a:solidFill>
          <a:latin typeface="+mn-lt"/>
          <a:ea typeface="+mn-ea"/>
          <a:cs typeface="+mn-cs"/>
        </a:defRPr>
      </a:lvl2pPr>
      <a:lvl3pPr marL="685681" algn="l" defTabSz="685681" rtl="0" eaLnBrk="1" latinLnBrk="0" hangingPunct="1">
        <a:defRPr sz="1400" kern="1200">
          <a:solidFill>
            <a:schemeClr val="tx1"/>
          </a:solidFill>
          <a:latin typeface="+mn-lt"/>
          <a:ea typeface="+mn-ea"/>
          <a:cs typeface="+mn-cs"/>
        </a:defRPr>
      </a:lvl3pPr>
      <a:lvl4pPr marL="1028522" algn="l" defTabSz="685681" rtl="0" eaLnBrk="1" latinLnBrk="0" hangingPunct="1">
        <a:defRPr sz="1400" kern="1200">
          <a:solidFill>
            <a:schemeClr val="tx1"/>
          </a:solidFill>
          <a:latin typeface="+mn-lt"/>
          <a:ea typeface="+mn-ea"/>
          <a:cs typeface="+mn-cs"/>
        </a:defRPr>
      </a:lvl4pPr>
      <a:lvl5pPr marL="1371362" algn="l" defTabSz="685681" rtl="0" eaLnBrk="1" latinLnBrk="0" hangingPunct="1">
        <a:defRPr sz="1400" kern="1200">
          <a:solidFill>
            <a:schemeClr val="tx1"/>
          </a:solidFill>
          <a:latin typeface="+mn-lt"/>
          <a:ea typeface="+mn-ea"/>
          <a:cs typeface="+mn-cs"/>
        </a:defRPr>
      </a:lvl5pPr>
      <a:lvl6pPr marL="1714205" algn="l" defTabSz="685681" rtl="0" eaLnBrk="1" latinLnBrk="0" hangingPunct="1">
        <a:defRPr sz="1400" kern="1200">
          <a:solidFill>
            <a:schemeClr val="tx1"/>
          </a:solidFill>
          <a:latin typeface="+mn-lt"/>
          <a:ea typeface="+mn-ea"/>
          <a:cs typeface="+mn-cs"/>
        </a:defRPr>
      </a:lvl6pPr>
      <a:lvl7pPr marL="2057042" algn="l" defTabSz="685681" rtl="0" eaLnBrk="1" latinLnBrk="0" hangingPunct="1">
        <a:defRPr sz="1400" kern="1200">
          <a:solidFill>
            <a:schemeClr val="tx1"/>
          </a:solidFill>
          <a:latin typeface="+mn-lt"/>
          <a:ea typeface="+mn-ea"/>
          <a:cs typeface="+mn-cs"/>
        </a:defRPr>
      </a:lvl7pPr>
      <a:lvl8pPr marL="2399880" algn="l" defTabSz="685681" rtl="0" eaLnBrk="1" latinLnBrk="0" hangingPunct="1">
        <a:defRPr sz="1400" kern="1200">
          <a:solidFill>
            <a:schemeClr val="tx1"/>
          </a:solidFill>
          <a:latin typeface="+mn-lt"/>
          <a:ea typeface="+mn-ea"/>
          <a:cs typeface="+mn-cs"/>
        </a:defRPr>
      </a:lvl8pPr>
      <a:lvl9pPr marL="2742719" algn="l" defTabSz="685681" rtl="0" eaLnBrk="1" latinLnBrk="0" hangingPunct="1">
        <a:defRPr sz="14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176280"/>
            <a:ext cx="9144000" cy="967220"/>
          </a:xfrm>
          <a:prstGeom prst="rect">
            <a:avLst/>
          </a:prstGeom>
        </p:spPr>
      </p:pic>
      <p:pic>
        <p:nvPicPr>
          <p:cNvPr id="4" name="Picture 3" descr="Barts-Health-NHS-Trust-–-REV.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78076" y="271426"/>
            <a:ext cx="1304925" cy="578006"/>
          </a:xfrm>
          <a:prstGeom prst="rect">
            <a:avLst/>
          </a:prstGeom>
        </p:spPr>
      </p:pic>
    </p:spTree>
    <p:extLst>
      <p:ext uri="{BB962C8B-B14F-4D97-AF65-F5344CB8AC3E}">
        <p14:creationId xmlns:p14="http://schemas.microsoft.com/office/powerpoint/2010/main" val="434876843"/>
      </p:ext>
    </p:extLst>
  </p:cSld>
  <p:clrMap bg1="lt1" tx1="dk1" bg2="lt2" tx2="dk2" accent1="accent1" accent2="accent2" accent3="accent3" accent4="accent4" accent5="accent5" accent6="accent6" hlink="hlink" folHlink="folHlink"/>
  <p:sldLayoutIdLst>
    <p:sldLayoutId id="2147483843" r:id="rId1"/>
    <p:sldLayoutId id="2147483844" r:id="rId2"/>
  </p:sldLayoutIdLst>
  <p:txStyles>
    <p:titleStyle>
      <a:lvl1pPr algn="ctr" defTabSz="457022"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022"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063"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090"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124"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767" indent="-342767" algn="l" defTabSz="457022"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679" indent="-285645" algn="l" defTabSz="457022"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2573" indent="-228510" algn="l" defTabSz="457022"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599600"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6634"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3655" indent="-228510" algn="l" defTabSz="457022" rtl="0" eaLnBrk="1" latinLnBrk="0" hangingPunct="1">
        <a:spcBef>
          <a:spcPct val="20000"/>
        </a:spcBef>
        <a:buFont typeface="Arial"/>
        <a:buChar char="•"/>
        <a:defRPr sz="2000" kern="1200">
          <a:solidFill>
            <a:schemeClr val="tx1"/>
          </a:solidFill>
          <a:latin typeface="+mn-lt"/>
          <a:ea typeface="+mn-ea"/>
          <a:cs typeface="+mn-cs"/>
        </a:defRPr>
      </a:lvl6pPr>
      <a:lvl7pPr marL="2970690" indent="-228510" algn="l" defTabSz="457022" rtl="0" eaLnBrk="1" latinLnBrk="0" hangingPunct="1">
        <a:spcBef>
          <a:spcPct val="20000"/>
        </a:spcBef>
        <a:buFont typeface="Arial"/>
        <a:buChar char="•"/>
        <a:defRPr sz="2000" kern="1200">
          <a:solidFill>
            <a:schemeClr val="tx1"/>
          </a:solidFill>
          <a:latin typeface="+mn-lt"/>
          <a:ea typeface="+mn-ea"/>
          <a:cs typeface="+mn-cs"/>
        </a:defRPr>
      </a:lvl7pPr>
      <a:lvl8pPr marL="3427718" indent="-228510" algn="l" defTabSz="457022" rtl="0" eaLnBrk="1" latinLnBrk="0" hangingPunct="1">
        <a:spcBef>
          <a:spcPct val="20000"/>
        </a:spcBef>
        <a:buFont typeface="Arial"/>
        <a:buChar char="•"/>
        <a:defRPr sz="2000" kern="1200">
          <a:solidFill>
            <a:schemeClr val="tx1"/>
          </a:solidFill>
          <a:latin typeface="+mn-lt"/>
          <a:ea typeface="+mn-ea"/>
          <a:cs typeface="+mn-cs"/>
        </a:defRPr>
      </a:lvl8pPr>
      <a:lvl9pPr marL="3884745" indent="-228510" algn="l" defTabSz="45702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22" rtl="0" eaLnBrk="1" latinLnBrk="0" hangingPunct="1">
        <a:defRPr sz="1800" kern="1200">
          <a:solidFill>
            <a:schemeClr val="tx1"/>
          </a:solidFill>
          <a:latin typeface="+mn-lt"/>
          <a:ea typeface="+mn-ea"/>
          <a:cs typeface="+mn-cs"/>
        </a:defRPr>
      </a:lvl1pPr>
      <a:lvl2pPr marL="457022" algn="l" defTabSz="457022" rtl="0" eaLnBrk="1" latinLnBrk="0" hangingPunct="1">
        <a:defRPr sz="1800" kern="1200">
          <a:solidFill>
            <a:schemeClr val="tx1"/>
          </a:solidFill>
          <a:latin typeface="+mn-lt"/>
          <a:ea typeface="+mn-ea"/>
          <a:cs typeface="+mn-cs"/>
        </a:defRPr>
      </a:lvl2pPr>
      <a:lvl3pPr marL="914063" algn="l" defTabSz="457022" rtl="0" eaLnBrk="1" latinLnBrk="0" hangingPunct="1">
        <a:defRPr sz="1800" kern="1200">
          <a:solidFill>
            <a:schemeClr val="tx1"/>
          </a:solidFill>
          <a:latin typeface="+mn-lt"/>
          <a:ea typeface="+mn-ea"/>
          <a:cs typeface="+mn-cs"/>
        </a:defRPr>
      </a:lvl3pPr>
      <a:lvl4pPr marL="1371090" algn="l" defTabSz="457022" rtl="0" eaLnBrk="1" latinLnBrk="0" hangingPunct="1">
        <a:defRPr sz="1800" kern="1200">
          <a:solidFill>
            <a:schemeClr val="tx1"/>
          </a:solidFill>
          <a:latin typeface="+mn-lt"/>
          <a:ea typeface="+mn-ea"/>
          <a:cs typeface="+mn-cs"/>
        </a:defRPr>
      </a:lvl4pPr>
      <a:lvl5pPr marL="1828124" algn="l" defTabSz="457022" rtl="0" eaLnBrk="1" latinLnBrk="0" hangingPunct="1">
        <a:defRPr sz="1800" kern="1200">
          <a:solidFill>
            <a:schemeClr val="tx1"/>
          </a:solidFill>
          <a:latin typeface="+mn-lt"/>
          <a:ea typeface="+mn-ea"/>
          <a:cs typeface="+mn-cs"/>
        </a:defRPr>
      </a:lvl5pPr>
      <a:lvl6pPr marL="2285145" algn="l" defTabSz="457022" rtl="0" eaLnBrk="1" latinLnBrk="0" hangingPunct="1">
        <a:defRPr sz="1800" kern="1200">
          <a:solidFill>
            <a:schemeClr val="tx1"/>
          </a:solidFill>
          <a:latin typeface="+mn-lt"/>
          <a:ea typeface="+mn-ea"/>
          <a:cs typeface="+mn-cs"/>
        </a:defRPr>
      </a:lvl6pPr>
      <a:lvl7pPr marL="2742167" algn="l" defTabSz="457022" rtl="0" eaLnBrk="1" latinLnBrk="0" hangingPunct="1">
        <a:defRPr sz="1800" kern="1200">
          <a:solidFill>
            <a:schemeClr val="tx1"/>
          </a:solidFill>
          <a:latin typeface="+mn-lt"/>
          <a:ea typeface="+mn-ea"/>
          <a:cs typeface="+mn-cs"/>
        </a:defRPr>
      </a:lvl7pPr>
      <a:lvl8pPr marL="3199200" algn="l" defTabSz="457022" rtl="0" eaLnBrk="1" latinLnBrk="0" hangingPunct="1">
        <a:defRPr sz="1800" kern="1200">
          <a:solidFill>
            <a:schemeClr val="tx1"/>
          </a:solidFill>
          <a:latin typeface="+mn-lt"/>
          <a:ea typeface="+mn-ea"/>
          <a:cs typeface="+mn-cs"/>
        </a:defRPr>
      </a:lvl8pPr>
      <a:lvl9pPr marL="3656228" algn="l" defTabSz="457022"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2515859764"/>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1212573424"/>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1040579803"/>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1759243976"/>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3010924831"/>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227012"/>
      </p:ext>
    </p:extLst>
  </p:cSld>
  <p:clrMap bg1="lt1" tx1="dk1" bg2="lt2" tx2="dk2" accent1="accent1" accent2="accent2" accent3="accent3" accent4="accent4" accent5="accent5" accent6="accent6" hlink="hlink" folHlink="folHlink"/>
  <p:sldLayoutIdLst>
    <p:sldLayoutId id="2147483785" r:id="rId1"/>
  </p:sldLayoutIdLst>
  <p:txStyles>
    <p:titleStyle>
      <a:lvl1pPr algn="ctr" defTabSz="457022"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022"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063"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090"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124"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767" indent="-342767" algn="l" defTabSz="457022"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679" indent="-285645" algn="l" defTabSz="457022"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2573" indent="-228510" algn="l" defTabSz="457022"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599600"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6634"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3655" indent="-228510" algn="l" defTabSz="457022" rtl="0" eaLnBrk="1" latinLnBrk="0" hangingPunct="1">
        <a:spcBef>
          <a:spcPct val="20000"/>
        </a:spcBef>
        <a:buFont typeface="Arial"/>
        <a:buChar char="•"/>
        <a:defRPr sz="2000" kern="1200">
          <a:solidFill>
            <a:schemeClr val="tx1"/>
          </a:solidFill>
          <a:latin typeface="+mn-lt"/>
          <a:ea typeface="+mn-ea"/>
          <a:cs typeface="+mn-cs"/>
        </a:defRPr>
      </a:lvl6pPr>
      <a:lvl7pPr marL="2970690" indent="-228510" algn="l" defTabSz="457022" rtl="0" eaLnBrk="1" latinLnBrk="0" hangingPunct="1">
        <a:spcBef>
          <a:spcPct val="20000"/>
        </a:spcBef>
        <a:buFont typeface="Arial"/>
        <a:buChar char="•"/>
        <a:defRPr sz="2000" kern="1200">
          <a:solidFill>
            <a:schemeClr val="tx1"/>
          </a:solidFill>
          <a:latin typeface="+mn-lt"/>
          <a:ea typeface="+mn-ea"/>
          <a:cs typeface="+mn-cs"/>
        </a:defRPr>
      </a:lvl7pPr>
      <a:lvl8pPr marL="3427718" indent="-228510" algn="l" defTabSz="457022" rtl="0" eaLnBrk="1" latinLnBrk="0" hangingPunct="1">
        <a:spcBef>
          <a:spcPct val="20000"/>
        </a:spcBef>
        <a:buFont typeface="Arial"/>
        <a:buChar char="•"/>
        <a:defRPr sz="2000" kern="1200">
          <a:solidFill>
            <a:schemeClr val="tx1"/>
          </a:solidFill>
          <a:latin typeface="+mn-lt"/>
          <a:ea typeface="+mn-ea"/>
          <a:cs typeface="+mn-cs"/>
        </a:defRPr>
      </a:lvl8pPr>
      <a:lvl9pPr marL="3884745" indent="-228510" algn="l" defTabSz="45702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22" rtl="0" eaLnBrk="1" latinLnBrk="0" hangingPunct="1">
        <a:defRPr sz="1800" kern="1200">
          <a:solidFill>
            <a:schemeClr val="tx1"/>
          </a:solidFill>
          <a:latin typeface="+mn-lt"/>
          <a:ea typeface="+mn-ea"/>
          <a:cs typeface="+mn-cs"/>
        </a:defRPr>
      </a:lvl1pPr>
      <a:lvl2pPr marL="457022" algn="l" defTabSz="457022" rtl="0" eaLnBrk="1" latinLnBrk="0" hangingPunct="1">
        <a:defRPr sz="1800" kern="1200">
          <a:solidFill>
            <a:schemeClr val="tx1"/>
          </a:solidFill>
          <a:latin typeface="+mn-lt"/>
          <a:ea typeface="+mn-ea"/>
          <a:cs typeface="+mn-cs"/>
        </a:defRPr>
      </a:lvl2pPr>
      <a:lvl3pPr marL="914063" algn="l" defTabSz="457022" rtl="0" eaLnBrk="1" latinLnBrk="0" hangingPunct="1">
        <a:defRPr sz="1800" kern="1200">
          <a:solidFill>
            <a:schemeClr val="tx1"/>
          </a:solidFill>
          <a:latin typeface="+mn-lt"/>
          <a:ea typeface="+mn-ea"/>
          <a:cs typeface="+mn-cs"/>
        </a:defRPr>
      </a:lvl3pPr>
      <a:lvl4pPr marL="1371090" algn="l" defTabSz="457022" rtl="0" eaLnBrk="1" latinLnBrk="0" hangingPunct="1">
        <a:defRPr sz="1800" kern="1200">
          <a:solidFill>
            <a:schemeClr val="tx1"/>
          </a:solidFill>
          <a:latin typeface="+mn-lt"/>
          <a:ea typeface="+mn-ea"/>
          <a:cs typeface="+mn-cs"/>
        </a:defRPr>
      </a:lvl4pPr>
      <a:lvl5pPr marL="1828124" algn="l" defTabSz="457022" rtl="0" eaLnBrk="1" latinLnBrk="0" hangingPunct="1">
        <a:defRPr sz="1800" kern="1200">
          <a:solidFill>
            <a:schemeClr val="tx1"/>
          </a:solidFill>
          <a:latin typeface="+mn-lt"/>
          <a:ea typeface="+mn-ea"/>
          <a:cs typeface="+mn-cs"/>
        </a:defRPr>
      </a:lvl5pPr>
      <a:lvl6pPr marL="2285145" algn="l" defTabSz="457022" rtl="0" eaLnBrk="1" latinLnBrk="0" hangingPunct="1">
        <a:defRPr sz="1800" kern="1200">
          <a:solidFill>
            <a:schemeClr val="tx1"/>
          </a:solidFill>
          <a:latin typeface="+mn-lt"/>
          <a:ea typeface="+mn-ea"/>
          <a:cs typeface="+mn-cs"/>
        </a:defRPr>
      </a:lvl6pPr>
      <a:lvl7pPr marL="2742167" algn="l" defTabSz="457022" rtl="0" eaLnBrk="1" latinLnBrk="0" hangingPunct="1">
        <a:defRPr sz="1800" kern="1200">
          <a:solidFill>
            <a:schemeClr val="tx1"/>
          </a:solidFill>
          <a:latin typeface="+mn-lt"/>
          <a:ea typeface="+mn-ea"/>
          <a:cs typeface="+mn-cs"/>
        </a:defRPr>
      </a:lvl7pPr>
      <a:lvl8pPr marL="3199200" algn="l" defTabSz="457022" rtl="0" eaLnBrk="1" latinLnBrk="0" hangingPunct="1">
        <a:defRPr sz="1800" kern="1200">
          <a:solidFill>
            <a:schemeClr val="tx1"/>
          </a:solidFill>
          <a:latin typeface="+mn-lt"/>
          <a:ea typeface="+mn-ea"/>
          <a:cs typeface="+mn-cs"/>
        </a:defRPr>
      </a:lvl8pPr>
      <a:lvl9pPr marL="3656228" algn="l" defTabSz="457022"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2154092359"/>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3358763452"/>
      </p:ext>
    </p:extLst>
  </p:cSld>
  <p:clrMap bg1="lt1" tx1="dk1" bg2="lt2" tx2="dk2" accent1="accent1" accent2="accent2" accent3="accent3" accent4="accent4" accent5="accent5" accent6="accent6" hlink="hlink" folHlink="folHlink"/>
  <p:sldLayoutIdLst>
    <p:sldLayoutId id="2147483919" r:id="rId1"/>
    <p:sldLayoutId id="2147483920" r:id="rId2"/>
    <p:sldLayoutId id="2147483921" r:id="rId3"/>
    <p:sldLayoutId id="2147483922" r:id="rId4"/>
    <p:sldLayoutId id="2147483923" r:id="rId5"/>
    <p:sldLayoutId id="2147483924" r:id="rId6"/>
    <p:sldLayoutId id="2147483925" r:id="rId7"/>
    <p:sldLayoutId id="2147483926" r:id="rId8"/>
    <p:sldLayoutId id="2147483927" r:id="rId9"/>
    <p:sldLayoutId id="2147483928" r:id="rId10"/>
    <p:sldLayoutId id="214748392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816153017"/>
      </p:ext>
    </p:extLst>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 id="2147483940" r:id="rId10"/>
    <p:sldLayoutId id="214748394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1848056889"/>
      </p:ext>
    </p:extLst>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 id="214748401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2137061362"/>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114652134"/>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7"/>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4067661905"/>
      </p:ext>
    </p:extLst>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 id="2147484000" r:id="rId10"/>
    <p:sldLayoutId id="21474840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6"/>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fontAlgn="auto">
              <a:spcBef>
                <a:spcPts val="0"/>
              </a:spcBef>
              <a:spcAft>
                <a:spcPts val="0"/>
              </a:spcAft>
            </a:pPr>
            <a:fld id="{AFB077BB-84E0-4075-9782-D487E8E7ECC2}" type="datetimeFigureOut">
              <a:rPr lang="en-GB" smtClean="0">
                <a:solidFill>
                  <a:prstClr val="black">
                    <a:tint val="75000"/>
                  </a:prstClr>
                </a:solidFill>
                <a:latin typeface="Calibri"/>
                <a:ea typeface="+mn-ea"/>
              </a:rPr>
              <a:pPr defTabSz="914400" fontAlgn="auto">
                <a:spcBef>
                  <a:spcPts val="0"/>
                </a:spcBef>
                <a:spcAft>
                  <a:spcPts val="0"/>
                </a:spcAft>
              </a:pPr>
              <a:t>04/04/19</a:t>
            </a:fld>
            <a:endParaRPr lang="en-GB">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fontAlgn="auto">
              <a:spcBef>
                <a:spcPts val="0"/>
              </a:spcBef>
              <a:spcAft>
                <a:spcPts val="0"/>
              </a:spcAft>
            </a:pPr>
            <a:endParaRPr lang="en-GB">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fontAlgn="auto">
              <a:spcBef>
                <a:spcPts val="0"/>
              </a:spcBef>
              <a:spcAft>
                <a:spcPts val="0"/>
              </a:spcAft>
            </a:pPr>
            <a:fld id="{BF2D36C6-0AF4-48A3-B5AA-7EF1CBD128E4}" type="slidenum">
              <a:rPr lang="en-GB" smtClean="0">
                <a:solidFill>
                  <a:prstClr val="black">
                    <a:tint val="75000"/>
                  </a:prstClr>
                </a:solidFill>
                <a:latin typeface="Calibri"/>
                <a:ea typeface="+mn-ea"/>
              </a:rPr>
              <a:pPr defTabSz="914400" fontAlgn="auto">
                <a:spcBef>
                  <a:spcPts val="0"/>
                </a:spcBef>
                <a:spcAft>
                  <a:spcPts val="0"/>
                </a:spcAft>
              </a:pPr>
              <a:t>‹#›</a:t>
            </a:fld>
            <a:endParaRPr lang="en-GB">
              <a:solidFill>
                <a:prstClr val="black">
                  <a:tint val="75000"/>
                </a:prstClr>
              </a:solidFill>
              <a:latin typeface="Calibri"/>
              <a:ea typeface="+mn-ea"/>
            </a:endParaRPr>
          </a:p>
        </p:txBody>
      </p:sp>
    </p:spTree>
    <p:extLst>
      <p:ext uri="{BB962C8B-B14F-4D97-AF65-F5344CB8AC3E}">
        <p14:creationId xmlns:p14="http://schemas.microsoft.com/office/powerpoint/2010/main" val="70480414"/>
      </p:ext>
    </p:extLst>
  </p:cSld>
  <p:clrMap bg1="lt1" tx1="dk1" bg2="lt2" tx2="dk2" accent1="accent1" accent2="accent2" accent3="accent3" accent4="accent4" accent5="accent5" accent6="accent6" hlink="hlink" folHlink="folHlink"/>
  <p:sldLayoutIdLst>
    <p:sldLayoutId id="2147484003" r:id="rId1"/>
    <p:sldLayoutId id="2147484004" r:id="rId2"/>
    <p:sldLayoutId id="2147484005" r:id="rId3"/>
    <p:sldLayoutId id="2147484006" r:id="rId4"/>
    <p:sldLayoutId id="2147484007" r:id="rId5"/>
    <p:sldLayoutId id="2147484008" r:id="rId6"/>
    <p:sldLayoutId id="2147484009" r:id="rId7"/>
    <p:sldLayoutId id="2147484010" r:id="rId8"/>
    <p:sldLayoutId id="2147484011" r:id="rId9"/>
    <p:sldLayoutId id="2147484012" r:id="rId10"/>
    <p:sldLayoutId id="214748401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2" name="Picture 1" descr="Barts-Health-NHS-Trust-–-CMYK-BLUE.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73950" y="270755"/>
            <a:ext cx="1309686" cy="580116"/>
          </a:xfrm>
          <a:prstGeom prst="rect">
            <a:avLst/>
          </a:prstGeom>
        </p:spPr>
      </p:pic>
    </p:spTree>
    <p:extLst>
      <p:ext uri="{BB962C8B-B14F-4D97-AF65-F5344CB8AC3E}">
        <p14:creationId xmlns:p14="http://schemas.microsoft.com/office/powerpoint/2010/main" val="992733057"/>
      </p:ext>
    </p:extLst>
  </p:cSld>
  <p:clrMap bg1="lt1" tx1="dk1" bg2="lt2" tx2="dk2" accent1="accent1" accent2="accent2" accent3="accent3" accent4="accent4" accent5="accent5" accent6="accent6" hlink="hlink" folHlink="folHlink"/>
  <p:sldLayoutIdLst>
    <p:sldLayoutId id="2147483770" r:id="rId1"/>
    <p:sldLayoutId id="2147483771" r:id="rId2"/>
  </p:sldLayoutIdLst>
  <p:txStyles>
    <p:titleStyle>
      <a:lvl1pPr algn="ctr" defTabSz="457022"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022"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063"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090"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124"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767" indent="-342767" algn="l" defTabSz="457022"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679" indent="-285645" algn="l" defTabSz="457022"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2573" indent="-228510" algn="l" defTabSz="457022"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599600"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6634"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3655" indent="-228510" algn="l" defTabSz="457022" rtl="0" eaLnBrk="1" latinLnBrk="0" hangingPunct="1">
        <a:spcBef>
          <a:spcPct val="20000"/>
        </a:spcBef>
        <a:buFont typeface="Arial"/>
        <a:buChar char="•"/>
        <a:defRPr sz="2000" kern="1200">
          <a:solidFill>
            <a:schemeClr val="tx1"/>
          </a:solidFill>
          <a:latin typeface="+mn-lt"/>
          <a:ea typeface="+mn-ea"/>
          <a:cs typeface="+mn-cs"/>
        </a:defRPr>
      </a:lvl6pPr>
      <a:lvl7pPr marL="2970690" indent="-228510" algn="l" defTabSz="457022" rtl="0" eaLnBrk="1" latinLnBrk="0" hangingPunct="1">
        <a:spcBef>
          <a:spcPct val="20000"/>
        </a:spcBef>
        <a:buFont typeface="Arial"/>
        <a:buChar char="•"/>
        <a:defRPr sz="2000" kern="1200">
          <a:solidFill>
            <a:schemeClr val="tx1"/>
          </a:solidFill>
          <a:latin typeface="+mn-lt"/>
          <a:ea typeface="+mn-ea"/>
          <a:cs typeface="+mn-cs"/>
        </a:defRPr>
      </a:lvl7pPr>
      <a:lvl8pPr marL="3427718" indent="-228510" algn="l" defTabSz="457022" rtl="0" eaLnBrk="1" latinLnBrk="0" hangingPunct="1">
        <a:spcBef>
          <a:spcPct val="20000"/>
        </a:spcBef>
        <a:buFont typeface="Arial"/>
        <a:buChar char="•"/>
        <a:defRPr sz="2000" kern="1200">
          <a:solidFill>
            <a:schemeClr val="tx1"/>
          </a:solidFill>
          <a:latin typeface="+mn-lt"/>
          <a:ea typeface="+mn-ea"/>
          <a:cs typeface="+mn-cs"/>
        </a:defRPr>
      </a:lvl8pPr>
      <a:lvl9pPr marL="3884745" indent="-228510" algn="l" defTabSz="45702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22" rtl="0" eaLnBrk="1" latinLnBrk="0" hangingPunct="1">
        <a:defRPr sz="1800" kern="1200">
          <a:solidFill>
            <a:schemeClr val="tx1"/>
          </a:solidFill>
          <a:latin typeface="+mn-lt"/>
          <a:ea typeface="+mn-ea"/>
          <a:cs typeface="+mn-cs"/>
        </a:defRPr>
      </a:lvl1pPr>
      <a:lvl2pPr marL="457022" algn="l" defTabSz="457022" rtl="0" eaLnBrk="1" latinLnBrk="0" hangingPunct="1">
        <a:defRPr sz="1800" kern="1200">
          <a:solidFill>
            <a:schemeClr val="tx1"/>
          </a:solidFill>
          <a:latin typeface="+mn-lt"/>
          <a:ea typeface="+mn-ea"/>
          <a:cs typeface="+mn-cs"/>
        </a:defRPr>
      </a:lvl2pPr>
      <a:lvl3pPr marL="914063" algn="l" defTabSz="457022" rtl="0" eaLnBrk="1" latinLnBrk="0" hangingPunct="1">
        <a:defRPr sz="1800" kern="1200">
          <a:solidFill>
            <a:schemeClr val="tx1"/>
          </a:solidFill>
          <a:latin typeface="+mn-lt"/>
          <a:ea typeface="+mn-ea"/>
          <a:cs typeface="+mn-cs"/>
        </a:defRPr>
      </a:lvl3pPr>
      <a:lvl4pPr marL="1371090" algn="l" defTabSz="457022" rtl="0" eaLnBrk="1" latinLnBrk="0" hangingPunct="1">
        <a:defRPr sz="1800" kern="1200">
          <a:solidFill>
            <a:schemeClr val="tx1"/>
          </a:solidFill>
          <a:latin typeface="+mn-lt"/>
          <a:ea typeface="+mn-ea"/>
          <a:cs typeface="+mn-cs"/>
        </a:defRPr>
      </a:lvl4pPr>
      <a:lvl5pPr marL="1828124" algn="l" defTabSz="457022" rtl="0" eaLnBrk="1" latinLnBrk="0" hangingPunct="1">
        <a:defRPr sz="1800" kern="1200">
          <a:solidFill>
            <a:schemeClr val="tx1"/>
          </a:solidFill>
          <a:latin typeface="+mn-lt"/>
          <a:ea typeface="+mn-ea"/>
          <a:cs typeface="+mn-cs"/>
        </a:defRPr>
      </a:lvl5pPr>
      <a:lvl6pPr marL="2285145" algn="l" defTabSz="457022" rtl="0" eaLnBrk="1" latinLnBrk="0" hangingPunct="1">
        <a:defRPr sz="1800" kern="1200">
          <a:solidFill>
            <a:schemeClr val="tx1"/>
          </a:solidFill>
          <a:latin typeface="+mn-lt"/>
          <a:ea typeface="+mn-ea"/>
          <a:cs typeface="+mn-cs"/>
        </a:defRPr>
      </a:lvl6pPr>
      <a:lvl7pPr marL="2742167" algn="l" defTabSz="457022" rtl="0" eaLnBrk="1" latinLnBrk="0" hangingPunct="1">
        <a:defRPr sz="1800" kern="1200">
          <a:solidFill>
            <a:schemeClr val="tx1"/>
          </a:solidFill>
          <a:latin typeface="+mn-lt"/>
          <a:ea typeface="+mn-ea"/>
          <a:cs typeface="+mn-cs"/>
        </a:defRPr>
      </a:lvl7pPr>
      <a:lvl8pPr marL="3199200" algn="l" defTabSz="457022" rtl="0" eaLnBrk="1" latinLnBrk="0" hangingPunct="1">
        <a:defRPr sz="1800" kern="1200">
          <a:solidFill>
            <a:schemeClr val="tx1"/>
          </a:solidFill>
          <a:latin typeface="+mn-lt"/>
          <a:ea typeface="+mn-ea"/>
          <a:cs typeface="+mn-cs"/>
        </a:defRPr>
      </a:lvl8pPr>
      <a:lvl9pPr marL="3656228" algn="l" defTabSz="45702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3" name="Picture 2" descr="Barts-Health-NHS-Trust-–-REV.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78076" y="271426"/>
            <a:ext cx="1304925" cy="578006"/>
          </a:xfrm>
          <a:prstGeom prst="rect">
            <a:avLst/>
          </a:prstGeom>
        </p:spPr>
      </p:pic>
    </p:spTree>
    <p:extLst>
      <p:ext uri="{BB962C8B-B14F-4D97-AF65-F5344CB8AC3E}">
        <p14:creationId xmlns:p14="http://schemas.microsoft.com/office/powerpoint/2010/main" val="1064035456"/>
      </p:ext>
    </p:extLst>
  </p:cSld>
  <p:clrMap bg1="lt1" tx1="dk1" bg2="lt2" tx2="dk2" accent1="accent1" accent2="accent2" accent3="accent3" accent4="accent4" accent5="accent5" accent6="accent6" hlink="hlink" folHlink="folHlink"/>
  <p:sldLayoutIdLst>
    <p:sldLayoutId id="2147483773" r:id="rId1"/>
    <p:sldLayoutId id="2147483774" r:id="rId2"/>
  </p:sldLayoutIdLst>
  <p:txStyles>
    <p:titleStyle>
      <a:lvl1pPr algn="ctr" defTabSz="457022"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022"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063"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090"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124"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767" indent="-342767" algn="l" defTabSz="457022"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679" indent="-285645" algn="l" defTabSz="457022"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2573" indent="-228510" algn="l" defTabSz="457022"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599600"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6634"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3655" indent="-228510" algn="l" defTabSz="457022" rtl="0" eaLnBrk="1" latinLnBrk="0" hangingPunct="1">
        <a:spcBef>
          <a:spcPct val="20000"/>
        </a:spcBef>
        <a:buFont typeface="Arial"/>
        <a:buChar char="•"/>
        <a:defRPr sz="2000" kern="1200">
          <a:solidFill>
            <a:schemeClr val="tx1"/>
          </a:solidFill>
          <a:latin typeface="+mn-lt"/>
          <a:ea typeface="+mn-ea"/>
          <a:cs typeface="+mn-cs"/>
        </a:defRPr>
      </a:lvl6pPr>
      <a:lvl7pPr marL="2970690" indent="-228510" algn="l" defTabSz="457022" rtl="0" eaLnBrk="1" latinLnBrk="0" hangingPunct="1">
        <a:spcBef>
          <a:spcPct val="20000"/>
        </a:spcBef>
        <a:buFont typeface="Arial"/>
        <a:buChar char="•"/>
        <a:defRPr sz="2000" kern="1200">
          <a:solidFill>
            <a:schemeClr val="tx1"/>
          </a:solidFill>
          <a:latin typeface="+mn-lt"/>
          <a:ea typeface="+mn-ea"/>
          <a:cs typeface="+mn-cs"/>
        </a:defRPr>
      </a:lvl7pPr>
      <a:lvl8pPr marL="3427718" indent="-228510" algn="l" defTabSz="457022" rtl="0" eaLnBrk="1" latinLnBrk="0" hangingPunct="1">
        <a:spcBef>
          <a:spcPct val="20000"/>
        </a:spcBef>
        <a:buFont typeface="Arial"/>
        <a:buChar char="•"/>
        <a:defRPr sz="2000" kern="1200">
          <a:solidFill>
            <a:schemeClr val="tx1"/>
          </a:solidFill>
          <a:latin typeface="+mn-lt"/>
          <a:ea typeface="+mn-ea"/>
          <a:cs typeface="+mn-cs"/>
        </a:defRPr>
      </a:lvl8pPr>
      <a:lvl9pPr marL="3884745" indent="-228510" algn="l" defTabSz="45702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22" rtl="0" eaLnBrk="1" latinLnBrk="0" hangingPunct="1">
        <a:defRPr sz="1800" kern="1200">
          <a:solidFill>
            <a:schemeClr val="tx1"/>
          </a:solidFill>
          <a:latin typeface="+mn-lt"/>
          <a:ea typeface="+mn-ea"/>
          <a:cs typeface="+mn-cs"/>
        </a:defRPr>
      </a:lvl1pPr>
      <a:lvl2pPr marL="457022" algn="l" defTabSz="457022" rtl="0" eaLnBrk="1" latinLnBrk="0" hangingPunct="1">
        <a:defRPr sz="1800" kern="1200">
          <a:solidFill>
            <a:schemeClr val="tx1"/>
          </a:solidFill>
          <a:latin typeface="+mn-lt"/>
          <a:ea typeface="+mn-ea"/>
          <a:cs typeface="+mn-cs"/>
        </a:defRPr>
      </a:lvl2pPr>
      <a:lvl3pPr marL="914063" algn="l" defTabSz="457022" rtl="0" eaLnBrk="1" latinLnBrk="0" hangingPunct="1">
        <a:defRPr sz="1800" kern="1200">
          <a:solidFill>
            <a:schemeClr val="tx1"/>
          </a:solidFill>
          <a:latin typeface="+mn-lt"/>
          <a:ea typeface="+mn-ea"/>
          <a:cs typeface="+mn-cs"/>
        </a:defRPr>
      </a:lvl3pPr>
      <a:lvl4pPr marL="1371090" algn="l" defTabSz="457022" rtl="0" eaLnBrk="1" latinLnBrk="0" hangingPunct="1">
        <a:defRPr sz="1800" kern="1200">
          <a:solidFill>
            <a:schemeClr val="tx1"/>
          </a:solidFill>
          <a:latin typeface="+mn-lt"/>
          <a:ea typeface="+mn-ea"/>
          <a:cs typeface="+mn-cs"/>
        </a:defRPr>
      </a:lvl4pPr>
      <a:lvl5pPr marL="1828124" algn="l" defTabSz="457022" rtl="0" eaLnBrk="1" latinLnBrk="0" hangingPunct="1">
        <a:defRPr sz="1800" kern="1200">
          <a:solidFill>
            <a:schemeClr val="tx1"/>
          </a:solidFill>
          <a:latin typeface="+mn-lt"/>
          <a:ea typeface="+mn-ea"/>
          <a:cs typeface="+mn-cs"/>
        </a:defRPr>
      </a:lvl5pPr>
      <a:lvl6pPr marL="2285145" algn="l" defTabSz="457022" rtl="0" eaLnBrk="1" latinLnBrk="0" hangingPunct="1">
        <a:defRPr sz="1800" kern="1200">
          <a:solidFill>
            <a:schemeClr val="tx1"/>
          </a:solidFill>
          <a:latin typeface="+mn-lt"/>
          <a:ea typeface="+mn-ea"/>
          <a:cs typeface="+mn-cs"/>
        </a:defRPr>
      </a:lvl6pPr>
      <a:lvl7pPr marL="2742167" algn="l" defTabSz="457022" rtl="0" eaLnBrk="1" latinLnBrk="0" hangingPunct="1">
        <a:defRPr sz="1800" kern="1200">
          <a:solidFill>
            <a:schemeClr val="tx1"/>
          </a:solidFill>
          <a:latin typeface="+mn-lt"/>
          <a:ea typeface="+mn-ea"/>
          <a:cs typeface="+mn-cs"/>
        </a:defRPr>
      </a:lvl7pPr>
      <a:lvl8pPr marL="3199200" algn="l" defTabSz="457022" rtl="0" eaLnBrk="1" latinLnBrk="0" hangingPunct="1">
        <a:defRPr sz="1800" kern="1200">
          <a:solidFill>
            <a:schemeClr val="tx1"/>
          </a:solidFill>
          <a:latin typeface="+mn-lt"/>
          <a:ea typeface="+mn-ea"/>
          <a:cs typeface="+mn-cs"/>
        </a:defRPr>
      </a:lvl8pPr>
      <a:lvl9pPr marL="3656228" algn="l" defTabSz="457022"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176280"/>
            <a:ext cx="9144000" cy="967220"/>
          </a:xfrm>
          <a:prstGeom prst="rect">
            <a:avLst/>
          </a:prstGeom>
        </p:spPr>
      </p:pic>
      <p:pic>
        <p:nvPicPr>
          <p:cNvPr id="6" name="Picture 5" descr="Barts-Health-NHS-Trust-–-CMYK-BLUE.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73950" y="270755"/>
            <a:ext cx="1309686" cy="580116"/>
          </a:xfrm>
          <a:prstGeom prst="rect">
            <a:avLst/>
          </a:prstGeom>
        </p:spPr>
      </p:pic>
    </p:spTree>
    <p:extLst>
      <p:ext uri="{BB962C8B-B14F-4D97-AF65-F5344CB8AC3E}">
        <p14:creationId xmlns:p14="http://schemas.microsoft.com/office/powerpoint/2010/main" val="2120973466"/>
      </p:ext>
    </p:extLst>
  </p:cSld>
  <p:clrMap bg1="lt1" tx1="dk1" bg2="lt2" tx2="dk2" accent1="accent1" accent2="accent2" accent3="accent3" accent4="accent4" accent5="accent5" accent6="accent6" hlink="hlink" folHlink="folHlink"/>
  <p:sldLayoutIdLst>
    <p:sldLayoutId id="2147483744" r:id="rId1"/>
    <p:sldLayoutId id="2147483746" r:id="rId2"/>
  </p:sldLayoutIdLst>
  <p:txStyles>
    <p:titleStyle>
      <a:lvl1pPr algn="ctr" defTabSz="457022"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022"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063"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090"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124"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767" indent="-342767" algn="l" defTabSz="457022"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679" indent="-285645" algn="l" defTabSz="457022"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2573" indent="-228510" algn="l" defTabSz="457022"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599600"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6634"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3655" indent="-228510" algn="l" defTabSz="457022" rtl="0" eaLnBrk="1" latinLnBrk="0" hangingPunct="1">
        <a:spcBef>
          <a:spcPct val="20000"/>
        </a:spcBef>
        <a:buFont typeface="Arial"/>
        <a:buChar char="•"/>
        <a:defRPr sz="2000" kern="1200">
          <a:solidFill>
            <a:schemeClr val="tx1"/>
          </a:solidFill>
          <a:latin typeface="+mn-lt"/>
          <a:ea typeface="+mn-ea"/>
          <a:cs typeface="+mn-cs"/>
        </a:defRPr>
      </a:lvl6pPr>
      <a:lvl7pPr marL="2970690" indent="-228510" algn="l" defTabSz="457022" rtl="0" eaLnBrk="1" latinLnBrk="0" hangingPunct="1">
        <a:spcBef>
          <a:spcPct val="20000"/>
        </a:spcBef>
        <a:buFont typeface="Arial"/>
        <a:buChar char="•"/>
        <a:defRPr sz="2000" kern="1200">
          <a:solidFill>
            <a:schemeClr val="tx1"/>
          </a:solidFill>
          <a:latin typeface="+mn-lt"/>
          <a:ea typeface="+mn-ea"/>
          <a:cs typeface="+mn-cs"/>
        </a:defRPr>
      </a:lvl7pPr>
      <a:lvl8pPr marL="3427718" indent="-228510" algn="l" defTabSz="457022" rtl="0" eaLnBrk="1" latinLnBrk="0" hangingPunct="1">
        <a:spcBef>
          <a:spcPct val="20000"/>
        </a:spcBef>
        <a:buFont typeface="Arial"/>
        <a:buChar char="•"/>
        <a:defRPr sz="2000" kern="1200">
          <a:solidFill>
            <a:schemeClr val="tx1"/>
          </a:solidFill>
          <a:latin typeface="+mn-lt"/>
          <a:ea typeface="+mn-ea"/>
          <a:cs typeface="+mn-cs"/>
        </a:defRPr>
      </a:lvl8pPr>
      <a:lvl9pPr marL="3884745" indent="-228510" algn="l" defTabSz="45702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22" rtl="0" eaLnBrk="1" latinLnBrk="0" hangingPunct="1">
        <a:defRPr sz="1800" kern="1200">
          <a:solidFill>
            <a:schemeClr val="tx1"/>
          </a:solidFill>
          <a:latin typeface="+mn-lt"/>
          <a:ea typeface="+mn-ea"/>
          <a:cs typeface="+mn-cs"/>
        </a:defRPr>
      </a:lvl1pPr>
      <a:lvl2pPr marL="457022" algn="l" defTabSz="457022" rtl="0" eaLnBrk="1" latinLnBrk="0" hangingPunct="1">
        <a:defRPr sz="1800" kern="1200">
          <a:solidFill>
            <a:schemeClr val="tx1"/>
          </a:solidFill>
          <a:latin typeface="+mn-lt"/>
          <a:ea typeface="+mn-ea"/>
          <a:cs typeface="+mn-cs"/>
        </a:defRPr>
      </a:lvl2pPr>
      <a:lvl3pPr marL="914063" algn="l" defTabSz="457022" rtl="0" eaLnBrk="1" latinLnBrk="0" hangingPunct="1">
        <a:defRPr sz="1800" kern="1200">
          <a:solidFill>
            <a:schemeClr val="tx1"/>
          </a:solidFill>
          <a:latin typeface="+mn-lt"/>
          <a:ea typeface="+mn-ea"/>
          <a:cs typeface="+mn-cs"/>
        </a:defRPr>
      </a:lvl3pPr>
      <a:lvl4pPr marL="1371090" algn="l" defTabSz="457022" rtl="0" eaLnBrk="1" latinLnBrk="0" hangingPunct="1">
        <a:defRPr sz="1800" kern="1200">
          <a:solidFill>
            <a:schemeClr val="tx1"/>
          </a:solidFill>
          <a:latin typeface="+mn-lt"/>
          <a:ea typeface="+mn-ea"/>
          <a:cs typeface="+mn-cs"/>
        </a:defRPr>
      </a:lvl4pPr>
      <a:lvl5pPr marL="1828124" algn="l" defTabSz="457022" rtl="0" eaLnBrk="1" latinLnBrk="0" hangingPunct="1">
        <a:defRPr sz="1800" kern="1200">
          <a:solidFill>
            <a:schemeClr val="tx1"/>
          </a:solidFill>
          <a:latin typeface="+mn-lt"/>
          <a:ea typeface="+mn-ea"/>
          <a:cs typeface="+mn-cs"/>
        </a:defRPr>
      </a:lvl5pPr>
      <a:lvl6pPr marL="2285145" algn="l" defTabSz="457022" rtl="0" eaLnBrk="1" latinLnBrk="0" hangingPunct="1">
        <a:defRPr sz="1800" kern="1200">
          <a:solidFill>
            <a:schemeClr val="tx1"/>
          </a:solidFill>
          <a:latin typeface="+mn-lt"/>
          <a:ea typeface="+mn-ea"/>
          <a:cs typeface="+mn-cs"/>
        </a:defRPr>
      </a:lvl6pPr>
      <a:lvl7pPr marL="2742167" algn="l" defTabSz="457022" rtl="0" eaLnBrk="1" latinLnBrk="0" hangingPunct="1">
        <a:defRPr sz="1800" kern="1200">
          <a:solidFill>
            <a:schemeClr val="tx1"/>
          </a:solidFill>
          <a:latin typeface="+mn-lt"/>
          <a:ea typeface="+mn-ea"/>
          <a:cs typeface="+mn-cs"/>
        </a:defRPr>
      </a:lvl7pPr>
      <a:lvl8pPr marL="3199200" algn="l" defTabSz="457022" rtl="0" eaLnBrk="1" latinLnBrk="0" hangingPunct="1">
        <a:defRPr sz="1800" kern="1200">
          <a:solidFill>
            <a:schemeClr val="tx1"/>
          </a:solidFill>
          <a:latin typeface="+mn-lt"/>
          <a:ea typeface="+mn-ea"/>
          <a:cs typeface="+mn-cs"/>
        </a:defRPr>
      </a:lvl8pPr>
      <a:lvl9pPr marL="3656228" algn="l" defTabSz="457022"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176280"/>
            <a:ext cx="9144000" cy="967220"/>
          </a:xfrm>
          <a:prstGeom prst="rect">
            <a:avLst/>
          </a:prstGeom>
        </p:spPr>
      </p:pic>
      <p:pic>
        <p:nvPicPr>
          <p:cNvPr id="4" name="Picture 3" descr="Barts-Health-NHS-Trust-–-REV.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78076" y="271426"/>
            <a:ext cx="1304925" cy="578006"/>
          </a:xfrm>
          <a:prstGeom prst="rect">
            <a:avLst/>
          </a:prstGeom>
        </p:spPr>
      </p:pic>
    </p:spTree>
    <p:extLst>
      <p:ext uri="{BB962C8B-B14F-4D97-AF65-F5344CB8AC3E}">
        <p14:creationId xmlns:p14="http://schemas.microsoft.com/office/powerpoint/2010/main" val="8980907"/>
      </p:ext>
    </p:extLst>
  </p:cSld>
  <p:clrMap bg1="lt1" tx1="dk1" bg2="lt2" tx2="dk2" accent1="accent1" accent2="accent2" accent3="accent3" accent4="accent4" accent5="accent5" accent6="accent6" hlink="hlink" folHlink="folHlink"/>
  <p:sldLayoutIdLst>
    <p:sldLayoutId id="2147483741" r:id="rId1"/>
    <p:sldLayoutId id="2147483786" r:id="rId2"/>
  </p:sldLayoutIdLst>
  <p:txStyles>
    <p:titleStyle>
      <a:lvl1pPr algn="ctr" defTabSz="457022"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022"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063"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090"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124"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767" indent="-342767" algn="l" defTabSz="457022"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679" indent="-285645" algn="l" defTabSz="457022"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2573" indent="-228510" algn="l" defTabSz="457022"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599600"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6634"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3655" indent="-228510" algn="l" defTabSz="457022" rtl="0" eaLnBrk="1" latinLnBrk="0" hangingPunct="1">
        <a:spcBef>
          <a:spcPct val="20000"/>
        </a:spcBef>
        <a:buFont typeface="Arial"/>
        <a:buChar char="•"/>
        <a:defRPr sz="2000" kern="1200">
          <a:solidFill>
            <a:schemeClr val="tx1"/>
          </a:solidFill>
          <a:latin typeface="+mn-lt"/>
          <a:ea typeface="+mn-ea"/>
          <a:cs typeface="+mn-cs"/>
        </a:defRPr>
      </a:lvl6pPr>
      <a:lvl7pPr marL="2970690" indent="-228510" algn="l" defTabSz="457022" rtl="0" eaLnBrk="1" latinLnBrk="0" hangingPunct="1">
        <a:spcBef>
          <a:spcPct val="20000"/>
        </a:spcBef>
        <a:buFont typeface="Arial"/>
        <a:buChar char="•"/>
        <a:defRPr sz="2000" kern="1200">
          <a:solidFill>
            <a:schemeClr val="tx1"/>
          </a:solidFill>
          <a:latin typeface="+mn-lt"/>
          <a:ea typeface="+mn-ea"/>
          <a:cs typeface="+mn-cs"/>
        </a:defRPr>
      </a:lvl7pPr>
      <a:lvl8pPr marL="3427718" indent="-228510" algn="l" defTabSz="457022" rtl="0" eaLnBrk="1" latinLnBrk="0" hangingPunct="1">
        <a:spcBef>
          <a:spcPct val="20000"/>
        </a:spcBef>
        <a:buFont typeface="Arial"/>
        <a:buChar char="•"/>
        <a:defRPr sz="2000" kern="1200">
          <a:solidFill>
            <a:schemeClr val="tx1"/>
          </a:solidFill>
          <a:latin typeface="+mn-lt"/>
          <a:ea typeface="+mn-ea"/>
          <a:cs typeface="+mn-cs"/>
        </a:defRPr>
      </a:lvl8pPr>
      <a:lvl9pPr marL="3884745" indent="-228510" algn="l" defTabSz="45702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22" rtl="0" eaLnBrk="1" latinLnBrk="0" hangingPunct="1">
        <a:defRPr sz="1800" kern="1200">
          <a:solidFill>
            <a:schemeClr val="tx1"/>
          </a:solidFill>
          <a:latin typeface="+mn-lt"/>
          <a:ea typeface="+mn-ea"/>
          <a:cs typeface="+mn-cs"/>
        </a:defRPr>
      </a:lvl1pPr>
      <a:lvl2pPr marL="457022" algn="l" defTabSz="457022" rtl="0" eaLnBrk="1" latinLnBrk="0" hangingPunct="1">
        <a:defRPr sz="1800" kern="1200">
          <a:solidFill>
            <a:schemeClr val="tx1"/>
          </a:solidFill>
          <a:latin typeface="+mn-lt"/>
          <a:ea typeface="+mn-ea"/>
          <a:cs typeface="+mn-cs"/>
        </a:defRPr>
      </a:lvl2pPr>
      <a:lvl3pPr marL="914063" algn="l" defTabSz="457022" rtl="0" eaLnBrk="1" latinLnBrk="0" hangingPunct="1">
        <a:defRPr sz="1800" kern="1200">
          <a:solidFill>
            <a:schemeClr val="tx1"/>
          </a:solidFill>
          <a:latin typeface="+mn-lt"/>
          <a:ea typeface="+mn-ea"/>
          <a:cs typeface="+mn-cs"/>
        </a:defRPr>
      </a:lvl3pPr>
      <a:lvl4pPr marL="1371090" algn="l" defTabSz="457022" rtl="0" eaLnBrk="1" latinLnBrk="0" hangingPunct="1">
        <a:defRPr sz="1800" kern="1200">
          <a:solidFill>
            <a:schemeClr val="tx1"/>
          </a:solidFill>
          <a:latin typeface="+mn-lt"/>
          <a:ea typeface="+mn-ea"/>
          <a:cs typeface="+mn-cs"/>
        </a:defRPr>
      </a:lvl4pPr>
      <a:lvl5pPr marL="1828124" algn="l" defTabSz="457022" rtl="0" eaLnBrk="1" latinLnBrk="0" hangingPunct="1">
        <a:defRPr sz="1800" kern="1200">
          <a:solidFill>
            <a:schemeClr val="tx1"/>
          </a:solidFill>
          <a:latin typeface="+mn-lt"/>
          <a:ea typeface="+mn-ea"/>
          <a:cs typeface="+mn-cs"/>
        </a:defRPr>
      </a:lvl5pPr>
      <a:lvl6pPr marL="2285145" algn="l" defTabSz="457022" rtl="0" eaLnBrk="1" latinLnBrk="0" hangingPunct="1">
        <a:defRPr sz="1800" kern="1200">
          <a:solidFill>
            <a:schemeClr val="tx1"/>
          </a:solidFill>
          <a:latin typeface="+mn-lt"/>
          <a:ea typeface="+mn-ea"/>
          <a:cs typeface="+mn-cs"/>
        </a:defRPr>
      </a:lvl6pPr>
      <a:lvl7pPr marL="2742167" algn="l" defTabSz="457022" rtl="0" eaLnBrk="1" latinLnBrk="0" hangingPunct="1">
        <a:defRPr sz="1800" kern="1200">
          <a:solidFill>
            <a:schemeClr val="tx1"/>
          </a:solidFill>
          <a:latin typeface="+mn-lt"/>
          <a:ea typeface="+mn-ea"/>
          <a:cs typeface="+mn-cs"/>
        </a:defRPr>
      </a:lvl7pPr>
      <a:lvl8pPr marL="3199200" algn="l" defTabSz="457022" rtl="0" eaLnBrk="1" latinLnBrk="0" hangingPunct="1">
        <a:defRPr sz="1800" kern="1200">
          <a:solidFill>
            <a:schemeClr val="tx1"/>
          </a:solidFill>
          <a:latin typeface="+mn-lt"/>
          <a:ea typeface="+mn-ea"/>
          <a:cs typeface="+mn-cs"/>
        </a:defRPr>
      </a:lvl8pPr>
      <a:lvl9pPr marL="3656228" algn="l" defTabSz="457022"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176280"/>
            <a:ext cx="9144000" cy="967220"/>
          </a:xfrm>
          <a:prstGeom prst="rect">
            <a:avLst/>
          </a:prstGeom>
        </p:spPr>
      </p:pic>
      <p:pic>
        <p:nvPicPr>
          <p:cNvPr id="6" name="Picture 5" descr="Barts-Health-NHS-Trust-–-CMYK-BLUE.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73950" y="270755"/>
            <a:ext cx="1309686" cy="580116"/>
          </a:xfrm>
          <a:prstGeom prst="rect">
            <a:avLst/>
          </a:prstGeom>
        </p:spPr>
      </p:pic>
    </p:spTree>
    <p:extLst>
      <p:ext uri="{BB962C8B-B14F-4D97-AF65-F5344CB8AC3E}">
        <p14:creationId xmlns:p14="http://schemas.microsoft.com/office/powerpoint/2010/main" val="716813419"/>
      </p:ext>
    </p:extLst>
  </p:cSld>
  <p:clrMap bg1="lt1" tx1="dk1" bg2="lt2" tx2="dk2" accent1="accent1" accent2="accent2" accent3="accent3" accent4="accent4" accent5="accent5" accent6="accent6" hlink="hlink" folHlink="folHlink"/>
  <p:sldLayoutIdLst>
    <p:sldLayoutId id="2147483751" r:id="rId1"/>
    <p:sldLayoutId id="2147483752" r:id="rId2"/>
  </p:sldLayoutIdLst>
  <p:txStyles>
    <p:titleStyle>
      <a:lvl1pPr algn="ctr" defTabSz="457022"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022"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063"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090"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124"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767" indent="-342767" algn="l" defTabSz="457022"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679" indent="-285645" algn="l" defTabSz="457022"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2573" indent="-228510" algn="l" defTabSz="457022"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599600"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6634"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3655" indent="-228510" algn="l" defTabSz="457022" rtl="0" eaLnBrk="1" latinLnBrk="0" hangingPunct="1">
        <a:spcBef>
          <a:spcPct val="20000"/>
        </a:spcBef>
        <a:buFont typeface="Arial"/>
        <a:buChar char="•"/>
        <a:defRPr sz="2000" kern="1200">
          <a:solidFill>
            <a:schemeClr val="tx1"/>
          </a:solidFill>
          <a:latin typeface="+mn-lt"/>
          <a:ea typeface="+mn-ea"/>
          <a:cs typeface="+mn-cs"/>
        </a:defRPr>
      </a:lvl6pPr>
      <a:lvl7pPr marL="2970690" indent="-228510" algn="l" defTabSz="457022" rtl="0" eaLnBrk="1" latinLnBrk="0" hangingPunct="1">
        <a:spcBef>
          <a:spcPct val="20000"/>
        </a:spcBef>
        <a:buFont typeface="Arial"/>
        <a:buChar char="•"/>
        <a:defRPr sz="2000" kern="1200">
          <a:solidFill>
            <a:schemeClr val="tx1"/>
          </a:solidFill>
          <a:latin typeface="+mn-lt"/>
          <a:ea typeface="+mn-ea"/>
          <a:cs typeface="+mn-cs"/>
        </a:defRPr>
      </a:lvl7pPr>
      <a:lvl8pPr marL="3427718" indent="-228510" algn="l" defTabSz="457022" rtl="0" eaLnBrk="1" latinLnBrk="0" hangingPunct="1">
        <a:spcBef>
          <a:spcPct val="20000"/>
        </a:spcBef>
        <a:buFont typeface="Arial"/>
        <a:buChar char="•"/>
        <a:defRPr sz="2000" kern="1200">
          <a:solidFill>
            <a:schemeClr val="tx1"/>
          </a:solidFill>
          <a:latin typeface="+mn-lt"/>
          <a:ea typeface="+mn-ea"/>
          <a:cs typeface="+mn-cs"/>
        </a:defRPr>
      </a:lvl8pPr>
      <a:lvl9pPr marL="3884745" indent="-228510" algn="l" defTabSz="45702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22" rtl="0" eaLnBrk="1" latinLnBrk="0" hangingPunct="1">
        <a:defRPr sz="1800" kern="1200">
          <a:solidFill>
            <a:schemeClr val="tx1"/>
          </a:solidFill>
          <a:latin typeface="+mn-lt"/>
          <a:ea typeface="+mn-ea"/>
          <a:cs typeface="+mn-cs"/>
        </a:defRPr>
      </a:lvl1pPr>
      <a:lvl2pPr marL="457022" algn="l" defTabSz="457022" rtl="0" eaLnBrk="1" latinLnBrk="0" hangingPunct="1">
        <a:defRPr sz="1800" kern="1200">
          <a:solidFill>
            <a:schemeClr val="tx1"/>
          </a:solidFill>
          <a:latin typeface="+mn-lt"/>
          <a:ea typeface="+mn-ea"/>
          <a:cs typeface="+mn-cs"/>
        </a:defRPr>
      </a:lvl2pPr>
      <a:lvl3pPr marL="914063" algn="l" defTabSz="457022" rtl="0" eaLnBrk="1" latinLnBrk="0" hangingPunct="1">
        <a:defRPr sz="1800" kern="1200">
          <a:solidFill>
            <a:schemeClr val="tx1"/>
          </a:solidFill>
          <a:latin typeface="+mn-lt"/>
          <a:ea typeface="+mn-ea"/>
          <a:cs typeface="+mn-cs"/>
        </a:defRPr>
      </a:lvl3pPr>
      <a:lvl4pPr marL="1371090" algn="l" defTabSz="457022" rtl="0" eaLnBrk="1" latinLnBrk="0" hangingPunct="1">
        <a:defRPr sz="1800" kern="1200">
          <a:solidFill>
            <a:schemeClr val="tx1"/>
          </a:solidFill>
          <a:latin typeface="+mn-lt"/>
          <a:ea typeface="+mn-ea"/>
          <a:cs typeface="+mn-cs"/>
        </a:defRPr>
      </a:lvl4pPr>
      <a:lvl5pPr marL="1828124" algn="l" defTabSz="457022" rtl="0" eaLnBrk="1" latinLnBrk="0" hangingPunct="1">
        <a:defRPr sz="1800" kern="1200">
          <a:solidFill>
            <a:schemeClr val="tx1"/>
          </a:solidFill>
          <a:latin typeface="+mn-lt"/>
          <a:ea typeface="+mn-ea"/>
          <a:cs typeface="+mn-cs"/>
        </a:defRPr>
      </a:lvl5pPr>
      <a:lvl6pPr marL="2285145" algn="l" defTabSz="457022" rtl="0" eaLnBrk="1" latinLnBrk="0" hangingPunct="1">
        <a:defRPr sz="1800" kern="1200">
          <a:solidFill>
            <a:schemeClr val="tx1"/>
          </a:solidFill>
          <a:latin typeface="+mn-lt"/>
          <a:ea typeface="+mn-ea"/>
          <a:cs typeface="+mn-cs"/>
        </a:defRPr>
      </a:lvl6pPr>
      <a:lvl7pPr marL="2742167" algn="l" defTabSz="457022" rtl="0" eaLnBrk="1" latinLnBrk="0" hangingPunct="1">
        <a:defRPr sz="1800" kern="1200">
          <a:solidFill>
            <a:schemeClr val="tx1"/>
          </a:solidFill>
          <a:latin typeface="+mn-lt"/>
          <a:ea typeface="+mn-ea"/>
          <a:cs typeface="+mn-cs"/>
        </a:defRPr>
      </a:lvl7pPr>
      <a:lvl8pPr marL="3199200" algn="l" defTabSz="457022" rtl="0" eaLnBrk="1" latinLnBrk="0" hangingPunct="1">
        <a:defRPr sz="1800" kern="1200">
          <a:solidFill>
            <a:schemeClr val="tx1"/>
          </a:solidFill>
          <a:latin typeface="+mn-lt"/>
          <a:ea typeface="+mn-ea"/>
          <a:cs typeface="+mn-cs"/>
        </a:defRPr>
      </a:lvl8pPr>
      <a:lvl9pPr marL="3656228" algn="l" defTabSz="457022"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176280"/>
            <a:ext cx="9144000" cy="967220"/>
          </a:xfrm>
          <a:prstGeom prst="rect">
            <a:avLst/>
          </a:prstGeom>
        </p:spPr>
      </p:pic>
      <p:pic>
        <p:nvPicPr>
          <p:cNvPr id="4" name="Picture 3" descr="Barts-Health-NHS-Trust-–-REV.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478076" y="271426"/>
            <a:ext cx="1304925" cy="578006"/>
          </a:xfrm>
          <a:prstGeom prst="rect">
            <a:avLst/>
          </a:prstGeom>
        </p:spPr>
      </p:pic>
    </p:spTree>
    <p:extLst>
      <p:ext uri="{BB962C8B-B14F-4D97-AF65-F5344CB8AC3E}">
        <p14:creationId xmlns:p14="http://schemas.microsoft.com/office/powerpoint/2010/main" val="1755187978"/>
      </p:ext>
    </p:extLst>
  </p:cSld>
  <p:clrMap bg1="lt1" tx1="dk1" bg2="lt2" tx2="dk2" accent1="accent1" accent2="accent2" accent3="accent3" accent4="accent4" accent5="accent5" accent6="accent6" hlink="hlink" folHlink="folHlink"/>
  <p:sldLayoutIdLst>
    <p:sldLayoutId id="2147483754" r:id="rId1"/>
  </p:sldLayoutIdLst>
  <p:txStyles>
    <p:titleStyle>
      <a:lvl1pPr algn="ctr" defTabSz="457022" rtl="0" eaLnBrk="1" fontAlgn="base" hangingPunct="1">
        <a:spcBef>
          <a:spcPct val="0"/>
        </a:spcBef>
        <a:spcAft>
          <a:spcPct val="0"/>
        </a:spcAft>
        <a:defRPr sz="4400" kern="1200">
          <a:solidFill>
            <a:schemeClr val="tx1"/>
          </a:solidFill>
          <a:latin typeface="+mj-lt"/>
          <a:ea typeface="ＭＳ Ｐゴシック" pitchFamily="-65" charset="-128"/>
          <a:cs typeface="+mj-cs"/>
        </a:defRPr>
      </a:lvl1pPr>
      <a:lvl2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022"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063"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090"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124" algn="ctr" defTabSz="457022" rtl="0" eaLnBrk="1" fontAlgn="base" hangingPunct="1">
        <a:spcBef>
          <a:spcPct val="0"/>
        </a:spcBef>
        <a:spcAft>
          <a:spcPct val="0"/>
        </a:spcAft>
        <a:defRPr sz="4400">
          <a:solidFill>
            <a:schemeClr val="tx1"/>
          </a:solidFill>
          <a:latin typeface="Calibri" pitchFamily="-65" charset="0"/>
          <a:ea typeface="ＭＳ Ｐゴシック" pitchFamily="-65" charset="-128"/>
        </a:defRPr>
      </a:lvl9pPr>
    </p:titleStyle>
    <p:bodyStyle>
      <a:lvl1pPr marL="342767" indent="-342767" algn="l" defTabSz="457022" rtl="0" eaLnBrk="1" fontAlgn="base" hangingPunct="1">
        <a:spcBef>
          <a:spcPct val="20000"/>
        </a:spcBef>
        <a:spcAft>
          <a:spcPct val="0"/>
        </a:spcAft>
        <a:buFont typeface="Arial" charset="0"/>
        <a:buChar char="•"/>
        <a:defRPr sz="3200" kern="1200">
          <a:solidFill>
            <a:schemeClr val="tx1"/>
          </a:solidFill>
          <a:latin typeface="+mn-lt"/>
          <a:ea typeface="ＭＳ Ｐゴシック" pitchFamily="-65" charset="-128"/>
          <a:cs typeface="+mn-cs"/>
        </a:defRPr>
      </a:lvl1pPr>
      <a:lvl2pPr marL="742679" indent="-285645" algn="l" defTabSz="457022" rtl="0" eaLnBrk="1" fontAlgn="base" hangingPunct="1">
        <a:spcBef>
          <a:spcPct val="20000"/>
        </a:spcBef>
        <a:spcAft>
          <a:spcPct val="0"/>
        </a:spcAft>
        <a:buFont typeface="Arial" charset="0"/>
        <a:buChar char="–"/>
        <a:defRPr sz="2800" kern="1200">
          <a:solidFill>
            <a:schemeClr val="tx1"/>
          </a:solidFill>
          <a:latin typeface="+mn-lt"/>
          <a:ea typeface="ＭＳ Ｐゴシック" pitchFamily="-65" charset="-128"/>
          <a:cs typeface="+mn-cs"/>
        </a:defRPr>
      </a:lvl2pPr>
      <a:lvl3pPr marL="1142573" indent="-228510" algn="l" defTabSz="457022"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3pPr>
      <a:lvl4pPr marL="1599600"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4pPr>
      <a:lvl5pPr marL="2056634" indent="-228510" algn="l" defTabSz="457022" rtl="0" eaLnBrk="1" fontAlgn="base" hangingPunct="1">
        <a:spcBef>
          <a:spcPct val="20000"/>
        </a:spcBef>
        <a:spcAft>
          <a:spcPct val="0"/>
        </a:spcAft>
        <a:buFont typeface="Arial" charset="0"/>
        <a:buChar char="»"/>
        <a:defRPr sz="2000" kern="1200">
          <a:solidFill>
            <a:schemeClr val="tx1"/>
          </a:solidFill>
          <a:latin typeface="+mn-lt"/>
          <a:ea typeface="ＭＳ Ｐゴシック" pitchFamily="-65" charset="-128"/>
          <a:cs typeface="+mn-cs"/>
        </a:defRPr>
      </a:lvl5pPr>
      <a:lvl6pPr marL="2513655" indent="-228510" algn="l" defTabSz="457022" rtl="0" eaLnBrk="1" latinLnBrk="0" hangingPunct="1">
        <a:spcBef>
          <a:spcPct val="20000"/>
        </a:spcBef>
        <a:buFont typeface="Arial"/>
        <a:buChar char="•"/>
        <a:defRPr sz="2000" kern="1200">
          <a:solidFill>
            <a:schemeClr val="tx1"/>
          </a:solidFill>
          <a:latin typeface="+mn-lt"/>
          <a:ea typeface="+mn-ea"/>
          <a:cs typeface="+mn-cs"/>
        </a:defRPr>
      </a:lvl6pPr>
      <a:lvl7pPr marL="2970690" indent="-228510" algn="l" defTabSz="457022" rtl="0" eaLnBrk="1" latinLnBrk="0" hangingPunct="1">
        <a:spcBef>
          <a:spcPct val="20000"/>
        </a:spcBef>
        <a:buFont typeface="Arial"/>
        <a:buChar char="•"/>
        <a:defRPr sz="2000" kern="1200">
          <a:solidFill>
            <a:schemeClr val="tx1"/>
          </a:solidFill>
          <a:latin typeface="+mn-lt"/>
          <a:ea typeface="+mn-ea"/>
          <a:cs typeface="+mn-cs"/>
        </a:defRPr>
      </a:lvl7pPr>
      <a:lvl8pPr marL="3427718" indent="-228510" algn="l" defTabSz="457022" rtl="0" eaLnBrk="1" latinLnBrk="0" hangingPunct="1">
        <a:spcBef>
          <a:spcPct val="20000"/>
        </a:spcBef>
        <a:buFont typeface="Arial"/>
        <a:buChar char="•"/>
        <a:defRPr sz="2000" kern="1200">
          <a:solidFill>
            <a:schemeClr val="tx1"/>
          </a:solidFill>
          <a:latin typeface="+mn-lt"/>
          <a:ea typeface="+mn-ea"/>
          <a:cs typeface="+mn-cs"/>
        </a:defRPr>
      </a:lvl8pPr>
      <a:lvl9pPr marL="3884745" indent="-228510" algn="l" defTabSz="45702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22" rtl="0" eaLnBrk="1" latinLnBrk="0" hangingPunct="1">
        <a:defRPr sz="1800" kern="1200">
          <a:solidFill>
            <a:schemeClr val="tx1"/>
          </a:solidFill>
          <a:latin typeface="+mn-lt"/>
          <a:ea typeface="+mn-ea"/>
          <a:cs typeface="+mn-cs"/>
        </a:defRPr>
      </a:lvl1pPr>
      <a:lvl2pPr marL="457022" algn="l" defTabSz="457022" rtl="0" eaLnBrk="1" latinLnBrk="0" hangingPunct="1">
        <a:defRPr sz="1800" kern="1200">
          <a:solidFill>
            <a:schemeClr val="tx1"/>
          </a:solidFill>
          <a:latin typeface="+mn-lt"/>
          <a:ea typeface="+mn-ea"/>
          <a:cs typeface="+mn-cs"/>
        </a:defRPr>
      </a:lvl2pPr>
      <a:lvl3pPr marL="914063" algn="l" defTabSz="457022" rtl="0" eaLnBrk="1" latinLnBrk="0" hangingPunct="1">
        <a:defRPr sz="1800" kern="1200">
          <a:solidFill>
            <a:schemeClr val="tx1"/>
          </a:solidFill>
          <a:latin typeface="+mn-lt"/>
          <a:ea typeface="+mn-ea"/>
          <a:cs typeface="+mn-cs"/>
        </a:defRPr>
      </a:lvl3pPr>
      <a:lvl4pPr marL="1371090" algn="l" defTabSz="457022" rtl="0" eaLnBrk="1" latinLnBrk="0" hangingPunct="1">
        <a:defRPr sz="1800" kern="1200">
          <a:solidFill>
            <a:schemeClr val="tx1"/>
          </a:solidFill>
          <a:latin typeface="+mn-lt"/>
          <a:ea typeface="+mn-ea"/>
          <a:cs typeface="+mn-cs"/>
        </a:defRPr>
      </a:lvl4pPr>
      <a:lvl5pPr marL="1828124" algn="l" defTabSz="457022" rtl="0" eaLnBrk="1" latinLnBrk="0" hangingPunct="1">
        <a:defRPr sz="1800" kern="1200">
          <a:solidFill>
            <a:schemeClr val="tx1"/>
          </a:solidFill>
          <a:latin typeface="+mn-lt"/>
          <a:ea typeface="+mn-ea"/>
          <a:cs typeface="+mn-cs"/>
        </a:defRPr>
      </a:lvl5pPr>
      <a:lvl6pPr marL="2285145" algn="l" defTabSz="457022" rtl="0" eaLnBrk="1" latinLnBrk="0" hangingPunct="1">
        <a:defRPr sz="1800" kern="1200">
          <a:solidFill>
            <a:schemeClr val="tx1"/>
          </a:solidFill>
          <a:latin typeface="+mn-lt"/>
          <a:ea typeface="+mn-ea"/>
          <a:cs typeface="+mn-cs"/>
        </a:defRPr>
      </a:lvl6pPr>
      <a:lvl7pPr marL="2742167" algn="l" defTabSz="457022" rtl="0" eaLnBrk="1" latinLnBrk="0" hangingPunct="1">
        <a:defRPr sz="1800" kern="1200">
          <a:solidFill>
            <a:schemeClr val="tx1"/>
          </a:solidFill>
          <a:latin typeface="+mn-lt"/>
          <a:ea typeface="+mn-ea"/>
          <a:cs typeface="+mn-cs"/>
        </a:defRPr>
      </a:lvl7pPr>
      <a:lvl8pPr marL="3199200" algn="l" defTabSz="457022" rtl="0" eaLnBrk="1" latinLnBrk="0" hangingPunct="1">
        <a:defRPr sz="1800" kern="1200">
          <a:solidFill>
            <a:schemeClr val="tx1"/>
          </a:solidFill>
          <a:latin typeface="+mn-lt"/>
          <a:ea typeface="+mn-ea"/>
          <a:cs typeface="+mn-cs"/>
        </a:defRPr>
      </a:lvl8pPr>
      <a:lvl9pPr marL="3656228" algn="l" defTabSz="457022"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Barts-Health-NHS-Trust-–-CMYK-BLUE.png"/>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473950" y="270755"/>
            <a:ext cx="1309686" cy="580116"/>
          </a:xfrm>
          <a:prstGeom prst="rect">
            <a:avLst/>
          </a:prstGeom>
        </p:spPr>
      </p:pic>
    </p:spTree>
    <p:extLst>
      <p:ext uri="{BB962C8B-B14F-4D97-AF65-F5344CB8AC3E}">
        <p14:creationId xmlns:p14="http://schemas.microsoft.com/office/powerpoint/2010/main" val="1015377320"/>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Lst>
  <p:timing>
    <p:tnLst>
      <p:par>
        <p:cTn xmlns:p14="http://schemas.microsoft.com/office/powerpoint/2010/main" id="1" dur="indefinite" restart="never" nodeType="tmRoot"/>
      </p:par>
    </p:tnLst>
  </p:timing>
  <p:txStyles>
    <p:titleStyle>
      <a:lvl1pPr algn="ctr" defTabSz="342839" rtl="0" eaLnBrk="1" fontAlgn="base" hangingPunct="1">
        <a:spcBef>
          <a:spcPct val="0"/>
        </a:spcBef>
        <a:spcAft>
          <a:spcPct val="0"/>
        </a:spcAft>
        <a:defRPr sz="3300" kern="1200">
          <a:solidFill>
            <a:schemeClr val="tx1"/>
          </a:solidFill>
          <a:latin typeface="+mj-lt"/>
          <a:ea typeface="ＭＳ Ｐゴシック" pitchFamily="-65" charset="-128"/>
          <a:cs typeface="+mj-cs"/>
        </a:defRPr>
      </a:lvl1pPr>
      <a:lvl2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2pPr>
      <a:lvl3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3pPr>
      <a:lvl4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4pPr>
      <a:lvl5pPr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5pPr>
      <a:lvl6pPr marL="342839"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6pPr>
      <a:lvl7pPr marL="685681"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7pPr>
      <a:lvl8pPr marL="1028522"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8pPr>
      <a:lvl9pPr marL="1371362" algn="ctr" defTabSz="342839" rtl="0" eaLnBrk="1" fontAlgn="base" hangingPunct="1">
        <a:spcBef>
          <a:spcPct val="0"/>
        </a:spcBef>
        <a:spcAft>
          <a:spcPct val="0"/>
        </a:spcAft>
        <a:defRPr sz="3300">
          <a:solidFill>
            <a:schemeClr val="tx1"/>
          </a:solidFill>
          <a:latin typeface="Calibri" pitchFamily="-65" charset="0"/>
          <a:ea typeface="ＭＳ Ｐゴシック" pitchFamily="-65" charset="-128"/>
        </a:defRPr>
      </a:lvl9pPr>
    </p:titleStyle>
    <p:bodyStyle>
      <a:lvl1pPr marL="257132" indent="-257132" algn="l" defTabSz="342839" rtl="0" eaLnBrk="1" fontAlgn="base" hangingPunct="1">
        <a:spcBef>
          <a:spcPct val="20000"/>
        </a:spcBef>
        <a:spcAft>
          <a:spcPct val="0"/>
        </a:spcAft>
        <a:buFont typeface="Arial" charset="0"/>
        <a:buChar char="•"/>
        <a:defRPr sz="2400" kern="1200">
          <a:solidFill>
            <a:schemeClr val="tx1"/>
          </a:solidFill>
          <a:latin typeface="+mn-lt"/>
          <a:ea typeface="ＭＳ Ｐゴシック" pitchFamily="-65" charset="-128"/>
          <a:cs typeface="+mn-cs"/>
        </a:defRPr>
      </a:lvl1pPr>
      <a:lvl2pPr marL="557115" indent="-214278" algn="l" defTabSz="342839" rtl="0" eaLnBrk="1" fontAlgn="base" hangingPunct="1">
        <a:spcBef>
          <a:spcPct val="20000"/>
        </a:spcBef>
        <a:spcAft>
          <a:spcPct val="0"/>
        </a:spcAft>
        <a:buFont typeface="Arial" charset="0"/>
        <a:buChar char="–"/>
        <a:defRPr sz="2100" kern="1200">
          <a:solidFill>
            <a:schemeClr val="tx1"/>
          </a:solidFill>
          <a:latin typeface="+mn-lt"/>
          <a:ea typeface="ＭＳ Ｐゴシック" pitchFamily="-65" charset="-128"/>
          <a:cs typeface="+mn-cs"/>
        </a:defRPr>
      </a:lvl2pPr>
      <a:lvl3pPr marL="857102" indent="-171422" algn="l" defTabSz="342839" rtl="0" eaLnBrk="1" fontAlgn="base" hangingPunct="1">
        <a:spcBef>
          <a:spcPct val="20000"/>
        </a:spcBef>
        <a:spcAft>
          <a:spcPct val="0"/>
        </a:spcAft>
        <a:buFont typeface="Arial" charset="0"/>
        <a:buChar char="•"/>
        <a:defRPr sz="1800" kern="1200">
          <a:solidFill>
            <a:schemeClr val="tx1"/>
          </a:solidFill>
          <a:latin typeface="+mn-lt"/>
          <a:ea typeface="ＭＳ Ｐゴシック" pitchFamily="-65" charset="-128"/>
          <a:cs typeface="+mn-cs"/>
        </a:defRPr>
      </a:lvl3pPr>
      <a:lvl4pPr marL="1199940" indent="-171422" algn="l" defTabSz="342839" rtl="0" eaLnBrk="1" fontAlgn="base" hangingPunct="1">
        <a:spcBef>
          <a:spcPct val="20000"/>
        </a:spcBef>
        <a:spcAft>
          <a:spcPct val="0"/>
        </a:spcAft>
        <a:buFont typeface="Arial" charset="0"/>
        <a:buChar char="–"/>
        <a:defRPr sz="1500" kern="1200">
          <a:solidFill>
            <a:schemeClr val="tx1"/>
          </a:solidFill>
          <a:latin typeface="+mn-lt"/>
          <a:ea typeface="ＭＳ Ｐゴシック" pitchFamily="-65" charset="-128"/>
          <a:cs typeface="+mn-cs"/>
        </a:defRPr>
      </a:lvl4pPr>
      <a:lvl5pPr marL="1542779" indent="-171422" algn="l" defTabSz="342839" rtl="0" eaLnBrk="1" fontAlgn="base" hangingPunct="1">
        <a:spcBef>
          <a:spcPct val="20000"/>
        </a:spcBef>
        <a:spcAft>
          <a:spcPct val="0"/>
        </a:spcAft>
        <a:buFont typeface="Arial" charset="0"/>
        <a:buChar char="»"/>
        <a:defRPr sz="1500" kern="1200">
          <a:solidFill>
            <a:schemeClr val="tx1"/>
          </a:solidFill>
          <a:latin typeface="+mn-lt"/>
          <a:ea typeface="ＭＳ Ｐゴシック" pitchFamily="-65" charset="-128"/>
          <a:cs typeface="+mn-cs"/>
        </a:defRPr>
      </a:lvl5pPr>
      <a:lvl6pPr marL="1885621" indent="-171422" algn="l" defTabSz="342839" rtl="0" eaLnBrk="1" latinLnBrk="0" hangingPunct="1">
        <a:spcBef>
          <a:spcPct val="20000"/>
        </a:spcBef>
        <a:buFont typeface="Arial"/>
        <a:buChar char="•"/>
        <a:defRPr sz="1500" kern="1200">
          <a:solidFill>
            <a:schemeClr val="tx1"/>
          </a:solidFill>
          <a:latin typeface="+mn-lt"/>
          <a:ea typeface="+mn-ea"/>
          <a:cs typeface="+mn-cs"/>
        </a:defRPr>
      </a:lvl6pPr>
      <a:lvl7pPr marL="2228462" indent="-171422" algn="l" defTabSz="342839" rtl="0" eaLnBrk="1" latinLnBrk="0" hangingPunct="1">
        <a:spcBef>
          <a:spcPct val="20000"/>
        </a:spcBef>
        <a:buFont typeface="Arial"/>
        <a:buChar char="•"/>
        <a:defRPr sz="1500" kern="1200">
          <a:solidFill>
            <a:schemeClr val="tx1"/>
          </a:solidFill>
          <a:latin typeface="+mn-lt"/>
          <a:ea typeface="+mn-ea"/>
          <a:cs typeface="+mn-cs"/>
        </a:defRPr>
      </a:lvl7pPr>
      <a:lvl8pPr marL="2571302" indent="-171422" algn="l" defTabSz="342839" rtl="0" eaLnBrk="1" latinLnBrk="0" hangingPunct="1">
        <a:spcBef>
          <a:spcPct val="20000"/>
        </a:spcBef>
        <a:buFont typeface="Arial"/>
        <a:buChar char="•"/>
        <a:defRPr sz="1500" kern="1200">
          <a:solidFill>
            <a:schemeClr val="tx1"/>
          </a:solidFill>
          <a:latin typeface="+mn-lt"/>
          <a:ea typeface="+mn-ea"/>
          <a:cs typeface="+mn-cs"/>
        </a:defRPr>
      </a:lvl8pPr>
      <a:lvl9pPr marL="2914145" indent="-171422" algn="l" defTabSz="342839"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839" rtl="0" eaLnBrk="1" latinLnBrk="0" hangingPunct="1">
        <a:defRPr sz="1400" kern="1200">
          <a:solidFill>
            <a:schemeClr val="tx1"/>
          </a:solidFill>
          <a:latin typeface="+mn-lt"/>
          <a:ea typeface="+mn-ea"/>
          <a:cs typeface="+mn-cs"/>
        </a:defRPr>
      </a:lvl1pPr>
      <a:lvl2pPr marL="342839" algn="l" defTabSz="342839" rtl="0" eaLnBrk="1" latinLnBrk="0" hangingPunct="1">
        <a:defRPr sz="1400" kern="1200">
          <a:solidFill>
            <a:schemeClr val="tx1"/>
          </a:solidFill>
          <a:latin typeface="+mn-lt"/>
          <a:ea typeface="+mn-ea"/>
          <a:cs typeface="+mn-cs"/>
        </a:defRPr>
      </a:lvl2pPr>
      <a:lvl3pPr marL="685681" algn="l" defTabSz="342839" rtl="0" eaLnBrk="1" latinLnBrk="0" hangingPunct="1">
        <a:defRPr sz="1400" kern="1200">
          <a:solidFill>
            <a:schemeClr val="tx1"/>
          </a:solidFill>
          <a:latin typeface="+mn-lt"/>
          <a:ea typeface="+mn-ea"/>
          <a:cs typeface="+mn-cs"/>
        </a:defRPr>
      </a:lvl3pPr>
      <a:lvl4pPr marL="1028522" algn="l" defTabSz="342839" rtl="0" eaLnBrk="1" latinLnBrk="0" hangingPunct="1">
        <a:defRPr sz="1400" kern="1200">
          <a:solidFill>
            <a:schemeClr val="tx1"/>
          </a:solidFill>
          <a:latin typeface="+mn-lt"/>
          <a:ea typeface="+mn-ea"/>
          <a:cs typeface="+mn-cs"/>
        </a:defRPr>
      </a:lvl4pPr>
      <a:lvl5pPr marL="1371362" algn="l" defTabSz="342839" rtl="0" eaLnBrk="1" latinLnBrk="0" hangingPunct="1">
        <a:defRPr sz="1400" kern="1200">
          <a:solidFill>
            <a:schemeClr val="tx1"/>
          </a:solidFill>
          <a:latin typeface="+mn-lt"/>
          <a:ea typeface="+mn-ea"/>
          <a:cs typeface="+mn-cs"/>
        </a:defRPr>
      </a:lvl5pPr>
      <a:lvl6pPr marL="1714205" algn="l" defTabSz="342839" rtl="0" eaLnBrk="1" latinLnBrk="0" hangingPunct="1">
        <a:defRPr sz="1400" kern="1200">
          <a:solidFill>
            <a:schemeClr val="tx1"/>
          </a:solidFill>
          <a:latin typeface="+mn-lt"/>
          <a:ea typeface="+mn-ea"/>
          <a:cs typeface="+mn-cs"/>
        </a:defRPr>
      </a:lvl6pPr>
      <a:lvl7pPr marL="2057042" algn="l" defTabSz="342839" rtl="0" eaLnBrk="1" latinLnBrk="0" hangingPunct="1">
        <a:defRPr sz="1400" kern="1200">
          <a:solidFill>
            <a:schemeClr val="tx1"/>
          </a:solidFill>
          <a:latin typeface="+mn-lt"/>
          <a:ea typeface="+mn-ea"/>
          <a:cs typeface="+mn-cs"/>
        </a:defRPr>
      </a:lvl7pPr>
      <a:lvl8pPr marL="2399880" algn="l" defTabSz="342839" rtl="0" eaLnBrk="1" latinLnBrk="0" hangingPunct="1">
        <a:defRPr sz="1400" kern="1200">
          <a:solidFill>
            <a:schemeClr val="tx1"/>
          </a:solidFill>
          <a:latin typeface="+mn-lt"/>
          <a:ea typeface="+mn-ea"/>
          <a:cs typeface="+mn-cs"/>
        </a:defRPr>
      </a:lvl8pPr>
      <a:lvl9pPr marL="2742719" algn="l" defTabSz="342839"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6" Type="http://schemas.openxmlformats.org/officeDocument/2006/relationships/image" Target="../media/image17.jpeg"/><Relationship Id="rId1" Type="http://schemas.openxmlformats.org/officeDocument/2006/relationships/slideLayout" Target="../slideLayouts/slideLayout3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2.xml"/><Relationship Id="rId2"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2.xml"/><Relationship Id="rId2"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5.xml"/><Relationship Id="rId2"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2.xml"/><Relationship Id="rId2" Type="http://schemas.openxmlformats.org/officeDocument/2006/relationships/notesSlide" Target="../notesSlides/notesSlide3.xml"/><Relationship Id="rId3"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chart" Target="../charts/chart1.xml"/><Relationship Id="rId1" Type="http://schemas.openxmlformats.org/officeDocument/2006/relationships/slideLayout" Target="../slideLayouts/slideLayout152.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2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image" Target="../media/image18.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4657" y="1398482"/>
            <a:ext cx="8059057" cy="1102518"/>
          </a:xfrm>
        </p:spPr>
        <p:txBody>
          <a:bodyPr/>
          <a:lstStyle/>
          <a:p>
            <a:pPr algn="ctr"/>
            <a:r>
              <a:rPr lang="en-US" dirty="0" smtClean="0">
                <a:latin typeface="Trebuchet MS" pitchFamily="34" charset="0"/>
              </a:rPr>
              <a:t>Real world SNOMED CT</a:t>
            </a:r>
            <a:endParaRPr lang="en-US" dirty="0">
              <a:latin typeface="Trebuchet MS" pitchFamily="34" charset="0"/>
            </a:endParaRPr>
          </a:p>
        </p:txBody>
      </p:sp>
      <p:grpSp>
        <p:nvGrpSpPr>
          <p:cNvPr id="5" name="Group 1"/>
          <p:cNvGrpSpPr>
            <a:grpSpLocks/>
          </p:cNvGrpSpPr>
          <p:nvPr/>
        </p:nvGrpSpPr>
        <p:grpSpPr bwMode="auto">
          <a:xfrm>
            <a:off x="-2276" y="2839882"/>
            <a:ext cx="9161396" cy="1296590"/>
            <a:chOff x="-1588" y="4221163"/>
            <a:chExt cx="9145588" cy="1728787"/>
          </a:xfrm>
        </p:grpSpPr>
        <p:pic>
          <p:nvPicPr>
            <p:cNvPr id="6" name="Picture 13" descr="MPj0438870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4229100"/>
              <a:ext cx="2555875"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8" descr="MPj042226000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1638" y="4221163"/>
              <a:ext cx="2593975"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4" descr="MPj044243700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1613" y="4221163"/>
              <a:ext cx="2592387"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7" descr="MPj0426557000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4221163"/>
              <a:ext cx="1728788"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TextBox 2"/>
          <p:cNvSpPr txBox="1"/>
          <p:nvPr/>
        </p:nvSpPr>
        <p:spPr>
          <a:xfrm>
            <a:off x="-22313216" y="4391171"/>
            <a:ext cx="30922598" cy="938719"/>
          </a:xfrm>
          <a:prstGeom prst="rect">
            <a:avLst/>
          </a:prstGeom>
          <a:noFill/>
          <a:ln>
            <a:noFill/>
          </a:ln>
        </p:spPr>
        <p:txBody>
          <a:bodyPr lIns="91411" tIns="91411" rIns="91411" bIns="91411" anchor="t" anchorCtr="0"/>
          <a:lstStyle>
            <a:defPPr marR="0" algn="l" rtl="0">
              <a:lnSpc>
                <a:spcPct val="100000"/>
              </a:lnSpc>
              <a:spcBef>
                <a:spcPts val="0"/>
              </a:spcBef>
              <a:spcAft>
                <a:spcPts val="0"/>
              </a:spcAft>
            </a:defPPr>
            <a:lvl1pPr marL="0" indent="0" algn="r" eaLnBrk="1" hangingPunct="1">
              <a:spcBef>
                <a:spcPts val="100"/>
              </a:spcBef>
              <a:spcAft>
                <a:spcPts val="100"/>
              </a:spcAft>
              <a:buClr>
                <a:srgbClr val="0055B0"/>
              </a:buClr>
              <a:buFont typeface="Arial"/>
              <a:defRPr sz="2400">
                <a:solidFill>
                  <a:srgbClr val="0070C0"/>
                </a:solidFill>
                <a:latin typeface="Trebuchet MS"/>
                <a:cs typeface="Trebuchet MS"/>
              </a:defRPr>
            </a:lvl1pPr>
            <a:lvl2pPr marL="742950" indent="-177800" eaLnBrk="1" hangingPunct="1">
              <a:spcBef>
                <a:spcPts val="100"/>
              </a:spcBef>
              <a:spcAft>
                <a:spcPts val="100"/>
              </a:spcAft>
              <a:buClr>
                <a:srgbClr val="0070C0"/>
              </a:buClr>
              <a:buFont typeface="Arial"/>
              <a:buChar char="▪"/>
              <a:defRPr sz="2000">
                <a:solidFill>
                  <a:srgbClr val="0070C0"/>
                </a:solidFill>
              </a:defRPr>
            </a:lvl2pPr>
            <a:lvl3pPr marL="1143000" indent="-165100" eaLnBrk="1" hangingPunct="1">
              <a:spcBef>
                <a:spcPts val="100"/>
              </a:spcBef>
              <a:spcAft>
                <a:spcPts val="100"/>
              </a:spcAft>
              <a:buClr>
                <a:srgbClr val="229BB8"/>
              </a:buClr>
              <a:buFont typeface="Arial"/>
              <a:buChar char="▪"/>
              <a:defRPr sz="2000">
                <a:solidFill>
                  <a:srgbClr val="229BB8"/>
                </a:solidFill>
              </a:defRPr>
            </a:lvl3pPr>
            <a:lvl4pPr marL="1600200" indent="-127000" eaLnBrk="1" hangingPunct="1">
              <a:spcBef>
                <a:spcPts val="100"/>
              </a:spcBef>
              <a:spcAft>
                <a:spcPts val="100"/>
              </a:spcAft>
              <a:buClr>
                <a:srgbClr val="606060"/>
              </a:buClr>
              <a:buFont typeface="Arial"/>
              <a:buChar char="–"/>
              <a:defRPr sz="1600">
                <a:solidFill>
                  <a:srgbClr val="606060"/>
                </a:solidFill>
              </a:defRPr>
            </a:lvl4pPr>
            <a:lvl5pPr marL="2057400" indent="-127000" eaLnBrk="1" hangingPunct="1">
              <a:spcBef>
                <a:spcPts val="100"/>
              </a:spcBef>
              <a:spcAft>
                <a:spcPts val="100"/>
              </a:spcAft>
              <a:buClr>
                <a:srgbClr val="606060"/>
              </a:buClr>
              <a:buFont typeface="Arial"/>
              <a:buChar char="»"/>
              <a:defRPr sz="1600">
                <a:solidFill>
                  <a:srgbClr val="606060"/>
                </a:solidFill>
              </a:defRPr>
            </a:lvl5pPr>
            <a:lvl6pPr marL="2514600" indent="-101600" eaLnBrk="1" hangingPunct="1">
              <a:spcBef>
                <a:spcPts val="400"/>
              </a:spcBef>
              <a:buClr>
                <a:srgbClr val="0055B0"/>
              </a:buClr>
              <a:buFont typeface="Arial"/>
              <a:buChar char="»"/>
              <a:defRPr sz="2000">
                <a:solidFill>
                  <a:srgbClr val="0055B0"/>
                </a:solidFill>
              </a:defRPr>
            </a:lvl6pPr>
            <a:lvl7pPr marL="2971800" indent="-101600" eaLnBrk="1" hangingPunct="1">
              <a:spcBef>
                <a:spcPts val="400"/>
              </a:spcBef>
              <a:buClr>
                <a:srgbClr val="0055B0"/>
              </a:buClr>
              <a:buFont typeface="Arial"/>
              <a:buChar char="»"/>
              <a:defRPr sz="2000">
                <a:solidFill>
                  <a:srgbClr val="0055B0"/>
                </a:solidFill>
              </a:defRPr>
            </a:lvl7pPr>
            <a:lvl8pPr marL="3429000" indent="-101600" eaLnBrk="1" hangingPunct="1">
              <a:spcBef>
                <a:spcPts val="400"/>
              </a:spcBef>
              <a:buClr>
                <a:srgbClr val="0055B0"/>
              </a:buClr>
              <a:buFont typeface="Arial"/>
              <a:buChar char="»"/>
              <a:defRPr sz="2000">
                <a:solidFill>
                  <a:srgbClr val="0055B0"/>
                </a:solidFill>
              </a:defRPr>
            </a:lvl8pPr>
            <a:lvl9pPr marL="3886200" indent="-101600" eaLnBrk="1" hangingPunct="1">
              <a:spcBef>
                <a:spcPts val="400"/>
              </a:spcBef>
              <a:buClr>
                <a:srgbClr val="0055B0"/>
              </a:buClr>
              <a:buFont typeface="Arial"/>
              <a:buChar char="»"/>
              <a:defRPr sz="2000">
                <a:solidFill>
                  <a:srgbClr val="0055B0"/>
                </a:solidFill>
              </a:defRPr>
            </a:lvl9pPr>
          </a:lstStyle>
          <a:p>
            <a:pPr defTabSz="914243" fontAlgn="auto"/>
            <a:r>
              <a:rPr lang="en-US" sz="2000" b="1" kern="0" dirty="0">
                <a:ea typeface="Arial"/>
                <a:sym typeface="Arial"/>
              </a:rPr>
              <a:t>Charles </a:t>
            </a:r>
            <a:r>
              <a:rPr lang="en-US" sz="2000" b="1" kern="0" dirty="0" smtClean="0">
                <a:ea typeface="Arial"/>
                <a:sym typeface="Arial"/>
              </a:rPr>
              <a:t>Gutteridge </a:t>
            </a:r>
            <a:endParaRPr lang="en-US" sz="2000" b="1" kern="0" dirty="0">
              <a:ea typeface="Arial"/>
              <a:sym typeface="Arial"/>
            </a:endParaRPr>
          </a:p>
          <a:p>
            <a:pPr defTabSz="914243" fontAlgn="auto"/>
            <a:r>
              <a:rPr lang="en-US" sz="2000" kern="0" dirty="0">
                <a:ea typeface="Arial"/>
                <a:sym typeface="Arial"/>
              </a:rPr>
              <a:t>Clinical Engagement Lead Europe</a:t>
            </a:r>
          </a:p>
        </p:txBody>
      </p:sp>
    </p:spTree>
    <p:extLst>
      <p:ext uri="{BB962C8B-B14F-4D97-AF65-F5344CB8AC3E}">
        <p14:creationId xmlns:p14="http://schemas.microsoft.com/office/powerpoint/2010/main" val="359905707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1279" y="804467"/>
            <a:ext cx="8888505" cy="1273129"/>
          </a:xfrm>
          <a:solidFill>
            <a:schemeClr val="bg1"/>
          </a:solidFill>
          <a:ln w="28575">
            <a:solidFill>
              <a:schemeClr val="accent1">
                <a:lumMod val="40000"/>
                <a:lumOff val="60000"/>
              </a:schemeClr>
            </a:solidFill>
          </a:ln>
        </p:spPr>
        <p:txBody>
          <a:bodyPr>
            <a:normAutofit fontScale="70000" lnSpcReduction="20000"/>
          </a:bodyPr>
          <a:lstStyle/>
          <a:p>
            <a:pPr marL="0" indent="0">
              <a:buNone/>
            </a:pPr>
            <a:r>
              <a:rPr lang="en-GB" sz="3000" b="1" dirty="0" smtClean="0"/>
              <a:t>Problem</a:t>
            </a:r>
          </a:p>
          <a:p>
            <a:r>
              <a:rPr lang="en-GB" sz="2400" dirty="0" smtClean="0"/>
              <a:t>Unable to identify patients with infection risk </a:t>
            </a:r>
          </a:p>
          <a:p>
            <a:r>
              <a:rPr lang="en-GB" sz="2400" dirty="0" smtClean="0"/>
              <a:t>Unable to ensure these patients are in side rooms</a:t>
            </a:r>
          </a:p>
          <a:p>
            <a:r>
              <a:rPr lang="en-GB" sz="2400" dirty="0" smtClean="0"/>
              <a:t>Increased risk of infection transmission and potential increased </a:t>
            </a:r>
            <a:r>
              <a:rPr lang="en-GB" sz="2400" dirty="0" err="1" smtClean="0"/>
              <a:t>LoS</a:t>
            </a:r>
            <a:endParaRPr lang="en-GB" sz="2400" dirty="0"/>
          </a:p>
        </p:txBody>
      </p:sp>
      <p:sp>
        <p:nvSpPr>
          <p:cNvPr id="10" name="Title 3"/>
          <p:cNvSpPr>
            <a:spLocks noGrp="1"/>
          </p:cNvSpPr>
          <p:nvPr>
            <p:ph type="title"/>
          </p:nvPr>
        </p:nvSpPr>
        <p:spPr>
          <a:xfrm>
            <a:off x="0" y="-8425"/>
            <a:ext cx="9144000" cy="663668"/>
          </a:xfrm>
          <a:solidFill>
            <a:srgbClr val="002060"/>
          </a:solidFill>
        </p:spPr>
        <p:txBody>
          <a:bodyPr>
            <a:normAutofit fontScale="90000"/>
          </a:bodyPr>
          <a:lstStyle/>
          <a:p>
            <a:pPr algn="ctr"/>
            <a:r>
              <a:rPr lang="en-GB" b="1" dirty="0" smtClean="0">
                <a:solidFill>
                  <a:schemeClr val="bg1"/>
                </a:solidFill>
              </a:rPr>
              <a:t>Infection Control</a:t>
            </a:r>
            <a:endParaRPr lang="en-GB" b="1" dirty="0">
              <a:solidFill>
                <a:schemeClr val="bg1"/>
              </a:solidFill>
            </a:endParaRPr>
          </a:p>
        </p:txBody>
      </p:sp>
      <p:sp>
        <p:nvSpPr>
          <p:cNvPr id="15" name="Content Placeholder 5"/>
          <p:cNvSpPr txBox="1">
            <a:spLocks/>
          </p:cNvSpPr>
          <p:nvPr/>
        </p:nvSpPr>
        <p:spPr>
          <a:xfrm>
            <a:off x="121279" y="2246975"/>
            <a:ext cx="8888505" cy="1273129"/>
          </a:xfrm>
          <a:prstGeom prst="rect">
            <a:avLst/>
          </a:prstGeom>
          <a:solidFill>
            <a:schemeClr val="bg1">
              <a:lumMod val="95000"/>
            </a:schemeClr>
          </a:solidFill>
          <a:ln w="28575">
            <a:solidFill>
              <a:schemeClr val="accent1">
                <a:lumMod val="60000"/>
                <a:lumOff val="40000"/>
              </a:schemeClr>
            </a:solidFill>
          </a:ln>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GB" b="1" dirty="0" smtClean="0">
                <a:solidFill>
                  <a:prstClr val="black"/>
                </a:solidFill>
                <a:latin typeface="Calibri"/>
              </a:rPr>
              <a:t>Solution</a:t>
            </a:r>
          </a:p>
          <a:p>
            <a:pPr fontAlgn="auto">
              <a:spcAft>
                <a:spcPts val="0"/>
              </a:spcAft>
            </a:pPr>
            <a:r>
              <a:rPr lang="en-GB" sz="2200" dirty="0" smtClean="0">
                <a:solidFill>
                  <a:prstClr val="black"/>
                </a:solidFill>
                <a:latin typeface="Calibri"/>
              </a:rPr>
              <a:t>IPC team flag infections + infection status in EHR</a:t>
            </a:r>
          </a:p>
          <a:p>
            <a:pPr fontAlgn="auto">
              <a:spcAft>
                <a:spcPts val="0"/>
              </a:spcAft>
            </a:pPr>
            <a:r>
              <a:rPr lang="en-GB" sz="2200" dirty="0" smtClean="0">
                <a:solidFill>
                  <a:prstClr val="black"/>
                </a:solidFill>
                <a:latin typeface="Calibri"/>
              </a:rPr>
              <a:t>Daily report – lists inpatients with </a:t>
            </a:r>
            <a:r>
              <a:rPr lang="en-GB" sz="2200" b="1" u="sng" dirty="0" smtClean="0">
                <a:solidFill>
                  <a:prstClr val="black"/>
                </a:solidFill>
                <a:latin typeface="Calibri"/>
              </a:rPr>
              <a:t>active</a:t>
            </a:r>
            <a:r>
              <a:rPr lang="en-GB" sz="2200" dirty="0" smtClean="0">
                <a:solidFill>
                  <a:prstClr val="black"/>
                </a:solidFill>
                <a:latin typeface="Calibri"/>
              </a:rPr>
              <a:t> infection + in </a:t>
            </a:r>
            <a:r>
              <a:rPr lang="en-GB" sz="2200" b="1" u="sng" dirty="0" smtClean="0">
                <a:solidFill>
                  <a:prstClr val="black"/>
                </a:solidFill>
                <a:latin typeface="Calibri"/>
              </a:rPr>
              <a:t>open bay</a:t>
            </a:r>
          </a:p>
          <a:p>
            <a:pPr fontAlgn="auto">
              <a:spcAft>
                <a:spcPts val="0"/>
              </a:spcAft>
            </a:pPr>
            <a:r>
              <a:rPr lang="en-GB" sz="2200" dirty="0" smtClean="0">
                <a:solidFill>
                  <a:prstClr val="black"/>
                </a:solidFill>
                <a:latin typeface="Calibri"/>
              </a:rPr>
              <a:t>IPC team contact relevant wards to ensure these patients are moved</a:t>
            </a:r>
            <a:endParaRPr lang="en-GB" sz="2200" b="1" u="sng" dirty="0">
              <a:solidFill>
                <a:prstClr val="black"/>
              </a:solidFill>
              <a:latin typeface="Calibri"/>
            </a:endParaRPr>
          </a:p>
        </p:txBody>
      </p:sp>
      <p:sp>
        <p:nvSpPr>
          <p:cNvPr id="16" name="Content Placeholder 5"/>
          <p:cNvSpPr txBox="1">
            <a:spLocks/>
          </p:cNvSpPr>
          <p:nvPr/>
        </p:nvSpPr>
        <p:spPr>
          <a:xfrm>
            <a:off x="121278" y="3692592"/>
            <a:ext cx="8888505" cy="1273129"/>
          </a:xfrm>
          <a:prstGeom prst="rect">
            <a:avLst/>
          </a:prstGeom>
          <a:solidFill>
            <a:schemeClr val="accent4">
              <a:lumMod val="40000"/>
              <a:lumOff val="60000"/>
            </a:schemeClr>
          </a:solidFill>
          <a:ln w="28575">
            <a:solidFill>
              <a:schemeClr val="accent4">
                <a:lumMod val="60000"/>
                <a:lumOff val="40000"/>
              </a:schemeClr>
            </a:solid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GB" sz="3000" b="1" dirty="0" smtClean="0">
                <a:solidFill>
                  <a:prstClr val="black"/>
                </a:solidFill>
                <a:latin typeface="Calibri"/>
              </a:rPr>
              <a:t>Improvements</a:t>
            </a:r>
          </a:p>
          <a:p>
            <a:pPr fontAlgn="auto">
              <a:spcAft>
                <a:spcPts val="0"/>
              </a:spcAft>
            </a:pPr>
            <a:r>
              <a:rPr lang="en-GB" sz="2400" dirty="0">
                <a:solidFill>
                  <a:prstClr val="black"/>
                </a:solidFill>
                <a:latin typeface="Calibri"/>
              </a:rPr>
              <a:t>Insights </a:t>
            </a:r>
            <a:r>
              <a:rPr lang="en-GB" sz="2400" dirty="0" smtClean="0">
                <a:solidFill>
                  <a:prstClr val="black"/>
                </a:solidFill>
                <a:latin typeface="Calibri"/>
              </a:rPr>
              <a:t>are made by central IPC team + actioned </a:t>
            </a:r>
            <a:r>
              <a:rPr lang="en-GB" sz="2400" dirty="0">
                <a:solidFill>
                  <a:prstClr val="black"/>
                </a:solidFill>
                <a:latin typeface="Calibri"/>
              </a:rPr>
              <a:t>in real-time</a:t>
            </a:r>
            <a:r>
              <a:rPr lang="en-GB" sz="2400" b="1" u="sng" dirty="0">
                <a:solidFill>
                  <a:prstClr val="black"/>
                </a:solidFill>
                <a:latin typeface="Calibri"/>
              </a:rPr>
              <a:t> </a:t>
            </a:r>
          </a:p>
          <a:p>
            <a:pPr fontAlgn="auto">
              <a:spcAft>
                <a:spcPts val="0"/>
              </a:spcAft>
            </a:pPr>
            <a:r>
              <a:rPr lang="en-GB" sz="2400" dirty="0" smtClean="0">
                <a:solidFill>
                  <a:prstClr val="black"/>
                </a:solidFill>
                <a:latin typeface="Calibri"/>
              </a:rPr>
              <a:t>40% reduction in number of patients inappropriately in open bays</a:t>
            </a:r>
            <a:endParaRPr lang="en-GB" sz="2400" dirty="0">
              <a:solidFill>
                <a:prstClr val="black"/>
              </a:solidFill>
              <a:latin typeface="Calibri"/>
            </a:endParaRPr>
          </a:p>
          <a:p>
            <a:pPr fontAlgn="auto">
              <a:spcAft>
                <a:spcPts val="0"/>
              </a:spcAft>
            </a:pPr>
            <a:r>
              <a:rPr lang="en-GB" sz="2400" dirty="0" smtClean="0">
                <a:solidFill>
                  <a:prstClr val="black"/>
                </a:solidFill>
                <a:latin typeface="Calibri"/>
              </a:rPr>
              <a:t>Standardisation of infection control care across Trust </a:t>
            </a:r>
          </a:p>
        </p:txBody>
      </p:sp>
    </p:spTree>
    <p:extLst>
      <p:ext uri="{BB962C8B-B14F-4D97-AF65-F5344CB8AC3E}">
        <p14:creationId xmlns:p14="http://schemas.microsoft.com/office/powerpoint/2010/main" val="6757721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3729" y="1597852"/>
            <a:ext cx="8802293" cy="2777924"/>
          </a:xfrm>
          <a:prstGeom prst="rect">
            <a:avLst/>
          </a:prstGeom>
        </p:spPr>
      </p:pic>
      <p:sp>
        <p:nvSpPr>
          <p:cNvPr id="8" name="TextBox 7"/>
          <p:cNvSpPr txBox="1"/>
          <p:nvPr/>
        </p:nvSpPr>
        <p:spPr>
          <a:xfrm>
            <a:off x="3801340" y="2261149"/>
            <a:ext cx="848086" cy="242374"/>
          </a:xfrm>
          <a:prstGeom prst="rect">
            <a:avLst/>
          </a:prstGeom>
          <a:ln>
            <a:solidFill>
              <a:srgbClr val="FF0000"/>
            </a:solidFill>
          </a:ln>
        </p:spPr>
        <p:txBody>
          <a:bodyPr vert="horz" wrap="square" lIns="0" tIns="0" rIns="0" bIns="0" rtlCol="0">
            <a:spAutoFit/>
          </a:bodyPr>
          <a:lstStyle/>
          <a:p>
            <a:pPr defTabSz="342900" fontAlgn="auto">
              <a:spcBef>
                <a:spcPts val="0"/>
              </a:spcBef>
              <a:spcAft>
                <a:spcPts val="0"/>
              </a:spcAft>
            </a:pPr>
            <a:endParaRPr lang="en-GB" sz="1575" dirty="0">
              <a:solidFill>
                <a:srgbClr val="000000"/>
              </a:solidFill>
              <a:latin typeface="Arial"/>
            </a:endParaRPr>
          </a:p>
        </p:txBody>
      </p:sp>
      <p:sp>
        <p:nvSpPr>
          <p:cNvPr id="9" name="TextBox 8"/>
          <p:cNvSpPr txBox="1"/>
          <p:nvPr/>
        </p:nvSpPr>
        <p:spPr>
          <a:xfrm>
            <a:off x="1757546" y="1722703"/>
            <a:ext cx="447772" cy="242374"/>
          </a:xfrm>
          <a:prstGeom prst="rect">
            <a:avLst/>
          </a:prstGeom>
          <a:ln>
            <a:solidFill>
              <a:srgbClr val="FF0000"/>
            </a:solidFill>
          </a:ln>
        </p:spPr>
        <p:txBody>
          <a:bodyPr vert="horz" wrap="square" lIns="0" tIns="0" rIns="0" bIns="0" rtlCol="0">
            <a:spAutoFit/>
          </a:bodyPr>
          <a:lstStyle/>
          <a:p>
            <a:pPr defTabSz="342900" fontAlgn="auto">
              <a:spcBef>
                <a:spcPts val="0"/>
              </a:spcBef>
              <a:spcAft>
                <a:spcPts val="0"/>
              </a:spcAft>
            </a:pPr>
            <a:endParaRPr lang="en-GB" sz="1575" dirty="0">
              <a:solidFill>
                <a:srgbClr val="000000"/>
              </a:solidFill>
              <a:latin typeface="Arial"/>
            </a:endParaRPr>
          </a:p>
        </p:txBody>
      </p:sp>
      <p:sp>
        <p:nvSpPr>
          <p:cNvPr id="10" name="TextBox 9"/>
          <p:cNvSpPr txBox="1"/>
          <p:nvPr/>
        </p:nvSpPr>
        <p:spPr>
          <a:xfrm>
            <a:off x="1561386" y="861141"/>
            <a:ext cx="809926" cy="430887"/>
          </a:xfrm>
          <a:prstGeom prst="rect">
            <a:avLst/>
          </a:prstGeom>
          <a:solidFill>
            <a:srgbClr val="FFC000"/>
          </a:solidFill>
          <a:ln>
            <a:solidFill>
              <a:srgbClr val="FF0000"/>
            </a:solidFill>
          </a:ln>
        </p:spPr>
        <p:txBody>
          <a:bodyPr vert="horz" wrap="square" lIns="0" tIns="0" rIns="0" bIns="0" rtlCol="0">
            <a:spAutoFit/>
          </a:bodyPr>
          <a:lstStyle/>
          <a:p>
            <a:pPr algn="ctr" defTabSz="342900" fontAlgn="auto">
              <a:spcBef>
                <a:spcPts val="0"/>
              </a:spcBef>
              <a:spcAft>
                <a:spcPts val="0"/>
              </a:spcAft>
            </a:pPr>
            <a:r>
              <a:rPr lang="en-GB" sz="1400" b="1" dirty="0">
                <a:solidFill>
                  <a:srgbClr val="000000"/>
                </a:solidFill>
                <a:latin typeface="Arial"/>
              </a:rPr>
              <a:t>SNOMED </a:t>
            </a:r>
          </a:p>
          <a:p>
            <a:pPr algn="ctr" defTabSz="342900" fontAlgn="auto">
              <a:spcBef>
                <a:spcPts val="0"/>
              </a:spcBef>
              <a:spcAft>
                <a:spcPts val="0"/>
              </a:spcAft>
            </a:pPr>
            <a:r>
              <a:rPr lang="en-GB" sz="1400" b="1" dirty="0">
                <a:solidFill>
                  <a:srgbClr val="000000"/>
                </a:solidFill>
                <a:latin typeface="Arial"/>
              </a:rPr>
              <a:t>Term </a:t>
            </a:r>
          </a:p>
        </p:txBody>
      </p:sp>
      <p:sp>
        <p:nvSpPr>
          <p:cNvPr id="11" name="TextBox 10"/>
          <p:cNvSpPr txBox="1"/>
          <p:nvPr/>
        </p:nvSpPr>
        <p:spPr>
          <a:xfrm>
            <a:off x="3806597" y="1194549"/>
            <a:ext cx="843069" cy="430887"/>
          </a:xfrm>
          <a:prstGeom prst="rect">
            <a:avLst/>
          </a:prstGeom>
          <a:solidFill>
            <a:srgbClr val="92D050"/>
          </a:solidFill>
          <a:ln>
            <a:solidFill>
              <a:srgbClr val="FF0000"/>
            </a:solidFill>
          </a:ln>
        </p:spPr>
        <p:txBody>
          <a:bodyPr vert="horz" wrap="square" lIns="0" tIns="0" rIns="0" bIns="0" rtlCol="0">
            <a:spAutoFit/>
          </a:bodyPr>
          <a:lstStyle/>
          <a:p>
            <a:pPr algn="ctr" defTabSz="342900" fontAlgn="auto">
              <a:spcBef>
                <a:spcPts val="0"/>
              </a:spcBef>
              <a:spcAft>
                <a:spcPts val="0"/>
              </a:spcAft>
            </a:pPr>
            <a:r>
              <a:rPr lang="en-GB" sz="1400" b="1" dirty="0">
                <a:solidFill>
                  <a:srgbClr val="000000"/>
                </a:solidFill>
                <a:latin typeface="Arial"/>
              </a:rPr>
              <a:t>Status</a:t>
            </a:r>
          </a:p>
          <a:p>
            <a:pPr algn="ctr" defTabSz="342900" fontAlgn="auto">
              <a:spcBef>
                <a:spcPts val="0"/>
              </a:spcBef>
              <a:spcAft>
                <a:spcPts val="0"/>
              </a:spcAft>
            </a:pPr>
            <a:r>
              <a:rPr lang="en-GB" sz="1400" b="1" dirty="0">
                <a:solidFill>
                  <a:srgbClr val="000000"/>
                </a:solidFill>
                <a:latin typeface="Arial"/>
              </a:rPr>
              <a:t>Selection</a:t>
            </a:r>
          </a:p>
        </p:txBody>
      </p:sp>
      <p:sp>
        <p:nvSpPr>
          <p:cNvPr id="12" name="TextBox 11"/>
          <p:cNvSpPr txBox="1"/>
          <p:nvPr/>
        </p:nvSpPr>
        <p:spPr>
          <a:xfrm>
            <a:off x="2617543" y="1020901"/>
            <a:ext cx="947489" cy="646331"/>
          </a:xfrm>
          <a:prstGeom prst="rect">
            <a:avLst/>
          </a:prstGeom>
          <a:solidFill>
            <a:srgbClr val="FFFF00"/>
          </a:solidFill>
          <a:ln>
            <a:solidFill>
              <a:srgbClr val="FF0000"/>
            </a:solidFill>
          </a:ln>
        </p:spPr>
        <p:txBody>
          <a:bodyPr vert="horz" wrap="square" lIns="0" tIns="0" rIns="0" bIns="0" rtlCol="0">
            <a:spAutoFit/>
          </a:bodyPr>
          <a:lstStyle/>
          <a:p>
            <a:pPr algn="ctr" defTabSz="342900" fontAlgn="auto">
              <a:spcBef>
                <a:spcPts val="0"/>
              </a:spcBef>
              <a:spcAft>
                <a:spcPts val="0"/>
              </a:spcAft>
            </a:pPr>
            <a:r>
              <a:rPr lang="en-GB" sz="1400" b="1" dirty="0">
                <a:solidFill>
                  <a:srgbClr val="000000"/>
                </a:solidFill>
                <a:latin typeface="Arial"/>
              </a:rPr>
              <a:t>Flagging</a:t>
            </a:r>
          </a:p>
          <a:p>
            <a:pPr algn="ctr" defTabSz="342900" fontAlgn="auto">
              <a:spcBef>
                <a:spcPts val="0"/>
              </a:spcBef>
              <a:spcAft>
                <a:spcPts val="0"/>
              </a:spcAft>
            </a:pPr>
            <a:r>
              <a:rPr lang="en-GB" sz="1400" b="1" dirty="0">
                <a:solidFill>
                  <a:srgbClr val="000000"/>
                </a:solidFill>
                <a:latin typeface="Arial"/>
              </a:rPr>
              <a:t>Infection </a:t>
            </a:r>
          </a:p>
          <a:p>
            <a:pPr algn="ctr" defTabSz="342900" fontAlgn="auto">
              <a:spcBef>
                <a:spcPts val="0"/>
              </a:spcBef>
              <a:spcAft>
                <a:spcPts val="0"/>
              </a:spcAft>
            </a:pPr>
            <a:r>
              <a:rPr lang="en-GB" sz="1400" b="1" dirty="0">
                <a:solidFill>
                  <a:srgbClr val="000000"/>
                </a:solidFill>
                <a:latin typeface="Arial"/>
              </a:rPr>
              <a:t>Risk</a:t>
            </a:r>
          </a:p>
        </p:txBody>
      </p:sp>
      <p:cxnSp>
        <p:nvCxnSpPr>
          <p:cNvPr id="13" name="Straight Arrow Connector 12"/>
          <p:cNvCxnSpPr/>
          <p:nvPr/>
        </p:nvCxnSpPr>
        <p:spPr>
          <a:xfrm flipH="1">
            <a:off x="1966358" y="1184185"/>
            <a:ext cx="3115" cy="53851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8" idx="0"/>
          </p:cNvCxnSpPr>
          <p:nvPr/>
        </p:nvCxnSpPr>
        <p:spPr>
          <a:xfrm flipH="1">
            <a:off x="4225383" y="1527207"/>
            <a:ext cx="2508" cy="73394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12" idx="2"/>
          </p:cNvCxnSpPr>
          <p:nvPr/>
        </p:nvCxnSpPr>
        <p:spPr>
          <a:xfrm>
            <a:off x="3091288" y="1667232"/>
            <a:ext cx="0" cy="57667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760792" y="2243787"/>
            <a:ext cx="937150" cy="242374"/>
          </a:xfrm>
          <a:prstGeom prst="rect">
            <a:avLst/>
          </a:prstGeom>
          <a:ln>
            <a:solidFill>
              <a:srgbClr val="FF0000"/>
            </a:solidFill>
          </a:ln>
        </p:spPr>
        <p:txBody>
          <a:bodyPr vert="horz" wrap="square" lIns="0" tIns="0" rIns="0" bIns="0" rtlCol="0">
            <a:spAutoFit/>
          </a:bodyPr>
          <a:lstStyle/>
          <a:p>
            <a:pPr defTabSz="342900" fontAlgn="auto">
              <a:spcBef>
                <a:spcPts val="0"/>
              </a:spcBef>
              <a:spcAft>
                <a:spcPts val="0"/>
              </a:spcAft>
            </a:pPr>
            <a:endParaRPr lang="en-GB" sz="1575" dirty="0">
              <a:solidFill>
                <a:srgbClr val="000000"/>
              </a:solidFill>
              <a:latin typeface="Arial"/>
            </a:endParaRPr>
          </a:p>
        </p:txBody>
      </p:sp>
    </p:spTree>
    <p:extLst>
      <p:ext uri="{BB962C8B-B14F-4D97-AF65-F5344CB8AC3E}">
        <p14:creationId xmlns:p14="http://schemas.microsoft.com/office/powerpoint/2010/main" val="370679456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t="8195" r="15690"/>
          <a:stretch/>
        </p:blipFill>
        <p:spPr>
          <a:xfrm>
            <a:off x="208220" y="619736"/>
            <a:ext cx="8770882" cy="3938817"/>
          </a:xfrm>
          <a:prstGeom prst="rect">
            <a:avLst/>
          </a:prstGeom>
        </p:spPr>
      </p:pic>
      <p:sp>
        <p:nvSpPr>
          <p:cNvPr id="7" name="TextBox 6"/>
          <p:cNvSpPr txBox="1"/>
          <p:nvPr/>
        </p:nvSpPr>
        <p:spPr>
          <a:xfrm>
            <a:off x="2245034" y="3096338"/>
            <a:ext cx="1950448" cy="1354217"/>
          </a:xfrm>
          <a:prstGeom prst="rect">
            <a:avLst/>
          </a:prstGeom>
          <a:ln w="38100">
            <a:solidFill>
              <a:srgbClr val="FF0000"/>
            </a:solidFill>
          </a:ln>
        </p:spPr>
        <p:txBody>
          <a:bodyPr vert="horz" wrap="square" lIns="0" tIns="0" rIns="0" bIns="0" rtlCol="0">
            <a:spAutoFit/>
          </a:bodyPr>
          <a:lstStyle/>
          <a:p>
            <a:pPr defTabSz="342900" fontAlgn="auto">
              <a:spcBef>
                <a:spcPts val="0"/>
              </a:spcBef>
              <a:spcAft>
                <a:spcPts val="0"/>
              </a:spcAft>
            </a:pPr>
            <a:endParaRPr lang="en-GB" sz="8800" dirty="0">
              <a:solidFill>
                <a:srgbClr val="000000"/>
              </a:solidFill>
              <a:latin typeface="Arial"/>
            </a:endParaRPr>
          </a:p>
        </p:txBody>
      </p:sp>
      <p:sp>
        <p:nvSpPr>
          <p:cNvPr id="8" name="TextBox 7"/>
          <p:cNvSpPr txBox="1"/>
          <p:nvPr/>
        </p:nvSpPr>
        <p:spPr>
          <a:xfrm>
            <a:off x="4912448" y="3330860"/>
            <a:ext cx="1330517" cy="1231106"/>
          </a:xfrm>
          <a:prstGeom prst="rect">
            <a:avLst/>
          </a:prstGeom>
          <a:solidFill>
            <a:srgbClr val="FFFF00"/>
          </a:solidFill>
          <a:ln>
            <a:solidFill>
              <a:srgbClr val="FF0000"/>
            </a:solidFill>
          </a:ln>
        </p:spPr>
        <p:txBody>
          <a:bodyPr vert="horz" wrap="square" lIns="0" tIns="0" rIns="0" bIns="0" rtlCol="0">
            <a:spAutoFit/>
          </a:bodyPr>
          <a:lstStyle/>
          <a:p>
            <a:pPr algn="ctr" defTabSz="342900" fontAlgn="auto">
              <a:spcBef>
                <a:spcPts val="0"/>
              </a:spcBef>
              <a:spcAft>
                <a:spcPts val="0"/>
              </a:spcAft>
            </a:pPr>
            <a:r>
              <a:rPr lang="en-GB" sz="1600" b="1" dirty="0">
                <a:solidFill>
                  <a:srgbClr val="000000"/>
                </a:solidFill>
                <a:latin typeface="Arial"/>
              </a:rPr>
              <a:t>Infection related SNOMED Terms in Problem List </a:t>
            </a:r>
          </a:p>
        </p:txBody>
      </p:sp>
      <p:sp>
        <p:nvSpPr>
          <p:cNvPr id="6" name="Left Arrow 5"/>
          <p:cNvSpPr/>
          <p:nvPr/>
        </p:nvSpPr>
        <p:spPr>
          <a:xfrm>
            <a:off x="4214832" y="3742290"/>
            <a:ext cx="697823" cy="120256"/>
          </a:xfrm>
          <a:prstGeom prst="leftArrow">
            <a:avLst/>
          </a:prstGeom>
          <a:solidFill>
            <a:srgbClr val="FF3737"/>
          </a:solidFill>
          <a:ln>
            <a:noFill/>
          </a:ln>
        </p:spPr>
        <p:style>
          <a:lnRef idx="1">
            <a:schemeClr val="accent1"/>
          </a:lnRef>
          <a:fillRef idx="3">
            <a:schemeClr val="accent1"/>
          </a:fillRef>
          <a:effectRef idx="2">
            <a:schemeClr val="accent1"/>
          </a:effectRef>
          <a:fontRef idx="minor">
            <a:schemeClr val="lt1"/>
          </a:fontRef>
        </p:style>
        <p:txBody>
          <a:bodyPr lIns="68535" tIns="34268" rIns="68535" bIns="34268" spcCol="0" rtlCol="0" anchor="ctr"/>
          <a:lstStyle/>
          <a:p>
            <a:pPr algn="ctr" defTabSz="342900"/>
            <a:endParaRPr lang="en-US">
              <a:solidFill>
                <a:srgbClr val="FFFFFF"/>
              </a:solidFill>
              <a:latin typeface="Calibri"/>
            </a:endParaRPr>
          </a:p>
        </p:txBody>
      </p:sp>
    </p:spTree>
    <p:extLst>
      <p:ext uri="{BB962C8B-B14F-4D97-AF65-F5344CB8AC3E}">
        <p14:creationId xmlns:p14="http://schemas.microsoft.com/office/powerpoint/2010/main" val="308579684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1251" y="804467"/>
            <a:ext cx="8888505" cy="1273129"/>
          </a:xfrm>
          <a:solidFill>
            <a:schemeClr val="bg1"/>
          </a:solidFill>
          <a:ln w="28575">
            <a:solidFill>
              <a:schemeClr val="accent1">
                <a:lumMod val="40000"/>
                <a:lumOff val="60000"/>
              </a:schemeClr>
            </a:solidFill>
          </a:ln>
        </p:spPr>
        <p:txBody>
          <a:bodyPr>
            <a:normAutofit fontScale="70000" lnSpcReduction="20000"/>
          </a:bodyPr>
          <a:lstStyle/>
          <a:p>
            <a:pPr marL="0" indent="0">
              <a:buNone/>
            </a:pPr>
            <a:r>
              <a:rPr lang="en-GB" sz="3000" b="1" dirty="0" smtClean="0"/>
              <a:t>Problem</a:t>
            </a:r>
          </a:p>
          <a:p>
            <a:r>
              <a:rPr lang="en-GB" sz="2400" dirty="0" smtClean="0"/>
              <a:t>Unable to report on MRSA screening status of </a:t>
            </a:r>
            <a:r>
              <a:rPr lang="en-GB" sz="2400" u="sng" dirty="0" smtClean="0"/>
              <a:t>all</a:t>
            </a:r>
            <a:r>
              <a:rPr lang="en-GB" sz="2400" dirty="0" smtClean="0"/>
              <a:t> current inpatients  </a:t>
            </a:r>
          </a:p>
          <a:p>
            <a:r>
              <a:rPr lang="en-GB" sz="2400" dirty="0" smtClean="0"/>
              <a:t>Unable to take </a:t>
            </a:r>
            <a:r>
              <a:rPr lang="en-GB" sz="2400" u="sng" dirty="0" smtClean="0"/>
              <a:t>timely</a:t>
            </a:r>
            <a:r>
              <a:rPr lang="en-GB" sz="2400" dirty="0" smtClean="0"/>
              <a:t> correct action for unscreened patients</a:t>
            </a:r>
          </a:p>
          <a:p>
            <a:r>
              <a:rPr lang="en-GB" sz="2400" dirty="0" smtClean="0"/>
              <a:t>Increased risk of MRSA transmission and potential increased </a:t>
            </a:r>
            <a:r>
              <a:rPr lang="en-GB" sz="2400" dirty="0" err="1" smtClean="0"/>
              <a:t>LoS</a:t>
            </a:r>
            <a:endParaRPr lang="en-GB" sz="2400" dirty="0"/>
          </a:p>
        </p:txBody>
      </p:sp>
      <p:sp>
        <p:nvSpPr>
          <p:cNvPr id="10" name="Title 3"/>
          <p:cNvSpPr>
            <a:spLocks noGrp="1"/>
          </p:cNvSpPr>
          <p:nvPr>
            <p:ph type="title"/>
          </p:nvPr>
        </p:nvSpPr>
        <p:spPr>
          <a:xfrm>
            <a:off x="0" y="-8425"/>
            <a:ext cx="9144000" cy="663668"/>
          </a:xfrm>
          <a:solidFill>
            <a:srgbClr val="002060"/>
          </a:solidFill>
        </p:spPr>
        <p:txBody>
          <a:bodyPr>
            <a:normAutofit fontScale="90000"/>
          </a:bodyPr>
          <a:lstStyle/>
          <a:p>
            <a:pPr algn="ctr"/>
            <a:r>
              <a:rPr lang="en-GB" b="1" dirty="0" smtClean="0">
                <a:solidFill>
                  <a:schemeClr val="bg1"/>
                </a:solidFill>
              </a:rPr>
              <a:t>Infection Control</a:t>
            </a:r>
            <a:endParaRPr lang="en-GB" b="1" dirty="0">
              <a:solidFill>
                <a:schemeClr val="bg1"/>
              </a:solidFill>
            </a:endParaRPr>
          </a:p>
        </p:txBody>
      </p:sp>
      <p:sp>
        <p:nvSpPr>
          <p:cNvPr id="15" name="Content Placeholder 5"/>
          <p:cNvSpPr txBox="1">
            <a:spLocks/>
          </p:cNvSpPr>
          <p:nvPr/>
        </p:nvSpPr>
        <p:spPr>
          <a:xfrm>
            <a:off x="121250" y="2206343"/>
            <a:ext cx="8888505" cy="1273129"/>
          </a:xfrm>
          <a:prstGeom prst="rect">
            <a:avLst/>
          </a:prstGeom>
          <a:solidFill>
            <a:schemeClr val="bg1">
              <a:lumMod val="95000"/>
            </a:schemeClr>
          </a:solidFill>
          <a:ln w="28575">
            <a:solidFill>
              <a:schemeClr val="accent1">
                <a:lumMod val="60000"/>
                <a:lumOff val="40000"/>
              </a:schemeClr>
            </a:solid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000" b="1" dirty="0" smtClean="0"/>
              <a:t>Solution</a:t>
            </a:r>
          </a:p>
          <a:p>
            <a:r>
              <a:rPr lang="en-GB" sz="2400" dirty="0" smtClean="0"/>
              <a:t>Daily report utilising real-time lab data</a:t>
            </a:r>
          </a:p>
          <a:p>
            <a:r>
              <a:rPr lang="en-GB" sz="2400" dirty="0"/>
              <a:t>L</a:t>
            </a:r>
            <a:r>
              <a:rPr lang="en-GB" sz="2400" dirty="0" smtClean="0"/>
              <a:t>ists all inpatients without MRSA screen 24 hrs post-admission + location</a:t>
            </a:r>
            <a:endParaRPr lang="en-GB" sz="2400" b="1" u="sng" dirty="0" smtClean="0"/>
          </a:p>
          <a:p>
            <a:r>
              <a:rPr lang="en-GB" sz="2400" dirty="0" smtClean="0"/>
              <a:t>IPC team contact relevant ward and request urgent screening</a:t>
            </a:r>
            <a:endParaRPr lang="en-GB" sz="2400" b="1" u="sng" dirty="0"/>
          </a:p>
        </p:txBody>
      </p:sp>
      <p:sp>
        <p:nvSpPr>
          <p:cNvPr id="16" name="Content Placeholder 5"/>
          <p:cNvSpPr txBox="1">
            <a:spLocks/>
          </p:cNvSpPr>
          <p:nvPr/>
        </p:nvSpPr>
        <p:spPr>
          <a:xfrm>
            <a:off x="121250" y="3692578"/>
            <a:ext cx="8888505" cy="1273129"/>
          </a:xfrm>
          <a:prstGeom prst="rect">
            <a:avLst/>
          </a:prstGeom>
          <a:solidFill>
            <a:schemeClr val="accent4">
              <a:lumMod val="40000"/>
              <a:lumOff val="60000"/>
            </a:schemeClr>
          </a:solidFill>
          <a:ln w="28575">
            <a:solidFill>
              <a:schemeClr val="accent4">
                <a:lumMod val="60000"/>
                <a:lumOff val="40000"/>
              </a:schemeClr>
            </a:solid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000" b="1" dirty="0" smtClean="0"/>
              <a:t>Improvements</a:t>
            </a:r>
          </a:p>
          <a:p>
            <a:r>
              <a:rPr lang="en-GB" sz="2400" dirty="0"/>
              <a:t>Insights are </a:t>
            </a:r>
            <a:r>
              <a:rPr lang="en-GB" sz="2400" dirty="0" smtClean="0"/>
              <a:t>co-ordinated by central IPC team + actioned </a:t>
            </a:r>
            <a:r>
              <a:rPr lang="en-GB" sz="2400" dirty="0"/>
              <a:t>in real-time</a:t>
            </a:r>
            <a:r>
              <a:rPr lang="en-GB" sz="2400" b="1" u="sng" dirty="0"/>
              <a:t> </a:t>
            </a:r>
          </a:p>
          <a:p>
            <a:r>
              <a:rPr lang="en-GB" sz="2400" dirty="0" smtClean="0"/>
              <a:t>MRSA screening status of </a:t>
            </a:r>
            <a:r>
              <a:rPr lang="en-GB" sz="2400" u="sng" dirty="0" smtClean="0"/>
              <a:t>all current inpatients assessed daily </a:t>
            </a:r>
            <a:endParaRPr lang="en-GB" sz="2400" u="sng" dirty="0"/>
          </a:p>
          <a:p>
            <a:r>
              <a:rPr lang="en-GB" sz="2400" dirty="0" smtClean="0"/>
              <a:t>Standardisation of infection control care across Trust </a:t>
            </a:r>
          </a:p>
        </p:txBody>
      </p:sp>
    </p:spTree>
    <p:extLst>
      <p:ext uri="{BB962C8B-B14F-4D97-AF65-F5344CB8AC3E}">
        <p14:creationId xmlns:p14="http://schemas.microsoft.com/office/powerpoint/2010/main" val="39571540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209" t="41823" r="37209" b="26411"/>
          <a:stretch/>
        </p:blipFill>
        <p:spPr bwMode="auto">
          <a:xfrm>
            <a:off x="-4853773" y="1053044"/>
            <a:ext cx="13740384" cy="2618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635809" y="1561766"/>
            <a:ext cx="4250802" cy="1354217"/>
          </a:xfrm>
          <a:prstGeom prst="rect">
            <a:avLst/>
          </a:prstGeom>
          <a:ln w="38100">
            <a:solidFill>
              <a:srgbClr val="FF0000"/>
            </a:solidFill>
          </a:ln>
        </p:spPr>
        <p:txBody>
          <a:bodyPr vert="horz" wrap="square" lIns="0" tIns="0" rIns="0" bIns="0" rtlCol="0">
            <a:spAutoFit/>
          </a:bodyPr>
          <a:lstStyle/>
          <a:p>
            <a:pPr defTabSz="342900" fontAlgn="auto">
              <a:spcBef>
                <a:spcPts val="0"/>
              </a:spcBef>
              <a:spcAft>
                <a:spcPts val="0"/>
              </a:spcAft>
            </a:pPr>
            <a:endParaRPr lang="en-GB" sz="8800" dirty="0">
              <a:solidFill>
                <a:srgbClr val="000000"/>
              </a:solidFill>
              <a:latin typeface="Arial"/>
            </a:endParaRPr>
          </a:p>
        </p:txBody>
      </p:sp>
      <p:sp>
        <p:nvSpPr>
          <p:cNvPr id="6" name="TextBox 5"/>
          <p:cNvSpPr txBox="1"/>
          <p:nvPr/>
        </p:nvSpPr>
        <p:spPr>
          <a:xfrm>
            <a:off x="294586" y="1295762"/>
            <a:ext cx="1950448" cy="1354217"/>
          </a:xfrm>
          <a:prstGeom prst="rect">
            <a:avLst/>
          </a:prstGeom>
          <a:ln w="38100">
            <a:solidFill>
              <a:srgbClr val="FF0000"/>
            </a:solidFill>
          </a:ln>
        </p:spPr>
        <p:txBody>
          <a:bodyPr vert="horz" wrap="square" lIns="0" tIns="0" rIns="0" bIns="0" rtlCol="0">
            <a:spAutoFit/>
          </a:bodyPr>
          <a:lstStyle/>
          <a:p>
            <a:pPr defTabSz="342900" fontAlgn="auto">
              <a:spcBef>
                <a:spcPts val="0"/>
              </a:spcBef>
              <a:spcAft>
                <a:spcPts val="0"/>
              </a:spcAft>
            </a:pPr>
            <a:endParaRPr lang="en-GB" sz="8800" dirty="0">
              <a:solidFill>
                <a:srgbClr val="000000"/>
              </a:solidFill>
              <a:latin typeface="Arial"/>
            </a:endParaRPr>
          </a:p>
        </p:txBody>
      </p:sp>
    </p:spTree>
    <p:extLst>
      <p:ext uri="{BB962C8B-B14F-4D97-AF65-F5344CB8AC3E}">
        <p14:creationId xmlns:p14="http://schemas.microsoft.com/office/powerpoint/2010/main" val="100299473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1239" y="804467"/>
            <a:ext cx="8888505" cy="1273129"/>
          </a:xfrm>
          <a:solidFill>
            <a:schemeClr val="bg1"/>
          </a:solidFill>
          <a:ln w="28575">
            <a:solidFill>
              <a:schemeClr val="accent1">
                <a:lumMod val="20000"/>
                <a:lumOff val="80000"/>
              </a:schemeClr>
            </a:solidFill>
          </a:ln>
        </p:spPr>
        <p:txBody>
          <a:bodyPr>
            <a:normAutofit fontScale="77500" lnSpcReduction="20000"/>
          </a:bodyPr>
          <a:lstStyle/>
          <a:p>
            <a:pPr marL="0" indent="0">
              <a:buNone/>
            </a:pPr>
            <a:r>
              <a:rPr lang="en-GB" sz="3000" b="1" dirty="0" smtClean="0"/>
              <a:t>Problem</a:t>
            </a:r>
          </a:p>
          <a:p>
            <a:r>
              <a:rPr lang="en-GB" sz="2400" dirty="0" smtClean="0"/>
              <a:t>Unable to accurately identify at whole Trust </a:t>
            </a:r>
            <a:r>
              <a:rPr lang="en-GB" sz="2400" dirty="0"/>
              <a:t>level patients with SSIs</a:t>
            </a:r>
            <a:endParaRPr lang="en-GB" sz="2400" dirty="0" smtClean="0"/>
          </a:p>
          <a:p>
            <a:r>
              <a:rPr lang="en-GB" sz="2400" dirty="0" smtClean="0"/>
              <a:t>Variability in rates of SSIs between teams and within teams</a:t>
            </a:r>
          </a:p>
          <a:p>
            <a:r>
              <a:rPr lang="en-GB" sz="2400" dirty="0" smtClean="0"/>
              <a:t>Variability in post-op readmission rates </a:t>
            </a:r>
            <a:r>
              <a:rPr lang="en-GB" sz="2400" dirty="0"/>
              <a:t>and </a:t>
            </a:r>
            <a:r>
              <a:rPr lang="en-GB" sz="2400" dirty="0" err="1" smtClean="0"/>
              <a:t>LoS</a:t>
            </a:r>
            <a:r>
              <a:rPr lang="en-GB" sz="2400" dirty="0" smtClean="0"/>
              <a:t> due to SSIs</a:t>
            </a:r>
            <a:endParaRPr lang="en-GB" sz="2600" dirty="0" smtClean="0"/>
          </a:p>
          <a:p>
            <a:pPr marL="0" indent="0">
              <a:buNone/>
            </a:pPr>
            <a:endParaRPr lang="en-GB" sz="2600" dirty="0"/>
          </a:p>
        </p:txBody>
      </p:sp>
      <p:sp>
        <p:nvSpPr>
          <p:cNvPr id="10" name="Title 3"/>
          <p:cNvSpPr>
            <a:spLocks noGrp="1"/>
          </p:cNvSpPr>
          <p:nvPr>
            <p:ph type="title"/>
          </p:nvPr>
        </p:nvSpPr>
        <p:spPr>
          <a:xfrm>
            <a:off x="0" y="12049"/>
            <a:ext cx="9144000" cy="663668"/>
          </a:xfrm>
          <a:solidFill>
            <a:srgbClr val="002060"/>
          </a:solidFill>
        </p:spPr>
        <p:txBody>
          <a:bodyPr/>
          <a:lstStyle/>
          <a:p>
            <a:pPr algn="ctr"/>
            <a:r>
              <a:rPr lang="en-GB" b="1" dirty="0" smtClean="0">
                <a:solidFill>
                  <a:schemeClr val="bg1"/>
                </a:solidFill>
              </a:rPr>
              <a:t>Surgical Site Infections</a:t>
            </a:r>
            <a:endParaRPr lang="en-GB" b="1" dirty="0">
              <a:solidFill>
                <a:schemeClr val="bg1"/>
              </a:solidFill>
            </a:endParaRPr>
          </a:p>
        </p:txBody>
      </p:sp>
      <p:sp>
        <p:nvSpPr>
          <p:cNvPr id="15" name="Content Placeholder 5"/>
          <p:cNvSpPr txBox="1">
            <a:spLocks/>
          </p:cNvSpPr>
          <p:nvPr/>
        </p:nvSpPr>
        <p:spPr>
          <a:xfrm>
            <a:off x="121238" y="2248466"/>
            <a:ext cx="8888505" cy="1273129"/>
          </a:xfrm>
          <a:prstGeom prst="rect">
            <a:avLst/>
          </a:prstGeom>
          <a:solidFill>
            <a:schemeClr val="bg1">
              <a:lumMod val="95000"/>
            </a:schemeClr>
          </a:solidFill>
          <a:ln w="28575">
            <a:solidFill>
              <a:schemeClr val="accent1">
                <a:lumMod val="60000"/>
                <a:lumOff val="40000"/>
              </a:schemeClr>
            </a:solidFill>
          </a:ln>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GB" sz="4000" b="1" dirty="0" smtClean="0"/>
              <a:t>Solution</a:t>
            </a:r>
          </a:p>
          <a:p>
            <a:r>
              <a:rPr lang="en-GB" sz="3100" dirty="0" smtClean="0"/>
              <a:t>Daily report using routinely entered </a:t>
            </a:r>
            <a:r>
              <a:rPr lang="en-GB" sz="3100" dirty="0" err="1" smtClean="0"/>
              <a:t>Surginet</a:t>
            </a:r>
            <a:r>
              <a:rPr lang="en-GB" sz="3100" dirty="0" smtClean="0"/>
              <a:t> data + lab data </a:t>
            </a:r>
          </a:p>
          <a:p>
            <a:r>
              <a:rPr lang="en-GB" sz="3100" dirty="0" smtClean="0"/>
              <a:t>Lists post-op patients (last 30 days) + if post-op wound swab ordered</a:t>
            </a:r>
          </a:p>
          <a:p>
            <a:r>
              <a:rPr lang="en-GB" sz="3100" dirty="0" smtClean="0"/>
              <a:t>If wound swab +</a:t>
            </a:r>
            <a:r>
              <a:rPr lang="en-GB" sz="3100" dirty="0" err="1" smtClean="0"/>
              <a:t>ve</a:t>
            </a:r>
            <a:r>
              <a:rPr lang="en-GB" sz="3100" dirty="0" smtClean="0"/>
              <a:t>, IPC team contact surgical team</a:t>
            </a:r>
            <a:endParaRPr lang="en-GB" sz="3100" b="1" u="sng" dirty="0"/>
          </a:p>
        </p:txBody>
      </p:sp>
      <p:sp>
        <p:nvSpPr>
          <p:cNvPr id="16" name="Content Placeholder 5"/>
          <p:cNvSpPr txBox="1">
            <a:spLocks/>
          </p:cNvSpPr>
          <p:nvPr/>
        </p:nvSpPr>
        <p:spPr>
          <a:xfrm>
            <a:off x="121238" y="3692572"/>
            <a:ext cx="8888505" cy="1273129"/>
          </a:xfrm>
          <a:prstGeom prst="rect">
            <a:avLst/>
          </a:prstGeom>
          <a:solidFill>
            <a:schemeClr val="accent4">
              <a:lumMod val="40000"/>
              <a:lumOff val="60000"/>
            </a:schemeClr>
          </a:solidFill>
          <a:ln w="28575">
            <a:solidFill>
              <a:schemeClr val="accent4">
                <a:lumMod val="60000"/>
                <a:lumOff val="40000"/>
              </a:schemeClr>
            </a:solidFill>
          </a:ln>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300" b="1" dirty="0" smtClean="0"/>
              <a:t>Improvements</a:t>
            </a:r>
          </a:p>
          <a:p>
            <a:r>
              <a:rPr lang="en-GB" sz="2600" dirty="0"/>
              <a:t>Insights are </a:t>
            </a:r>
            <a:r>
              <a:rPr lang="en-GB" sz="2600" dirty="0" smtClean="0"/>
              <a:t>co-ordinated by central IPC team + actioned </a:t>
            </a:r>
            <a:r>
              <a:rPr lang="en-GB" sz="2600" dirty="0"/>
              <a:t>in real-time</a:t>
            </a:r>
            <a:r>
              <a:rPr lang="en-GB" sz="2600" b="1" u="sng" dirty="0"/>
              <a:t> </a:t>
            </a:r>
          </a:p>
          <a:p>
            <a:r>
              <a:rPr lang="en-GB" sz="2600" dirty="0" smtClean="0"/>
              <a:t>Post-op wound swab results reviewed daily and fed back to surgical teams </a:t>
            </a:r>
            <a:endParaRPr lang="en-GB" sz="2600" dirty="0"/>
          </a:p>
          <a:p>
            <a:r>
              <a:rPr lang="en-GB" sz="2600" dirty="0" smtClean="0"/>
              <a:t>Standardisation of infection control care across Trust </a:t>
            </a:r>
          </a:p>
        </p:txBody>
      </p:sp>
    </p:spTree>
    <p:extLst>
      <p:ext uri="{BB962C8B-B14F-4D97-AF65-F5344CB8AC3E}">
        <p14:creationId xmlns:p14="http://schemas.microsoft.com/office/powerpoint/2010/main" val="117321714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0761" r="15234" b="12695"/>
          <a:stretch/>
        </p:blipFill>
        <p:spPr bwMode="auto">
          <a:xfrm>
            <a:off x="66675" y="693821"/>
            <a:ext cx="9029700" cy="3613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667226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1179" y="804467"/>
            <a:ext cx="8888505" cy="1273129"/>
          </a:xfrm>
          <a:solidFill>
            <a:schemeClr val="bg1"/>
          </a:solidFill>
          <a:ln w="28575">
            <a:solidFill>
              <a:schemeClr val="accent1">
                <a:lumMod val="20000"/>
                <a:lumOff val="80000"/>
              </a:schemeClr>
            </a:solidFill>
          </a:ln>
        </p:spPr>
        <p:txBody>
          <a:bodyPr>
            <a:normAutofit fontScale="70000" lnSpcReduction="20000"/>
          </a:bodyPr>
          <a:lstStyle/>
          <a:p>
            <a:pPr marL="0" indent="0">
              <a:buNone/>
            </a:pPr>
            <a:r>
              <a:rPr lang="en-GB" sz="3000" b="1" dirty="0" smtClean="0"/>
              <a:t>Problem</a:t>
            </a:r>
          </a:p>
          <a:p>
            <a:r>
              <a:rPr lang="en-GB" sz="2400" dirty="0" smtClean="0"/>
              <a:t>Unable to identify in real-time, smoking status for current inpatients  </a:t>
            </a:r>
          </a:p>
          <a:p>
            <a:r>
              <a:rPr lang="en-GB" sz="2400" dirty="0" smtClean="0"/>
              <a:t>Retrospective reports showed consistently poor performance </a:t>
            </a:r>
          </a:p>
          <a:p>
            <a:r>
              <a:rPr lang="en-GB" sz="2400" dirty="0"/>
              <a:t>Unable to </a:t>
            </a:r>
            <a:r>
              <a:rPr lang="en-GB" sz="2400" dirty="0" smtClean="0"/>
              <a:t>achieve improvements required for CQUIN </a:t>
            </a:r>
            <a:endParaRPr lang="en-GB" sz="2400" dirty="0"/>
          </a:p>
          <a:p>
            <a:endParaRPr lang="en-GB" sz="2600" dirty="0" smtClean="0"/>
          </a:p>
          <a:p>
            <a:pPr marL="0" indent="0">
              <a:buNone/>
            </a:pPr>
            <a:endParaRPr lang="en-GB" sz="2600" dirty="0"/>
          </a:p>
        </p:txBody>
      </p:sp>
      <p:sp>
        <p:nvSpPr>
          <p:cNvPr id="10" name="Title 3"/>
          <p:cNvSpPr>
            <a:spLocks noGrp="1"/>
          </p:cNvSpPr>
          <p:nvPr>
            <p:ph type="title"/>
          </p:nvPr>
        </p:nvSpPr>
        <p:spPr>
          <a:xfrm>
            <a:off x="0" y="-8425"/>
            <a:ext cx="9144000" cy="663668"/>
          </a:xfrm>
          <a:solidFill>
            <a:srgbClr val="002060"/>
          </a:solidFill>
        </p:spPr>
        <p:txBody>
          <a:bodyPr>
            <a:normAutofit fontScale="90000"/>
          </a:bodyPr>
          <a:lstStyle/>
          <a:p>
            <a:pPr algn="ctr"/>
            <a:r>
              <a:rPr lang="en-GB" b="1" dirty="0" smtClean="0">
                <a:solidFill>
                  <a:schemeClr val="bg1"/>
                </a:solidFill>
              </a:rPr>
              <a:t>Smoking CQUIN </a:t>
            </a:r>
            <a:endParaRPr lang="en-GB" b="1" dirty="0">
              <a:solidFill>
                <a:schemeClr val="bg1"/>
              </a:solidFill>
            </a:endParaRPr>
          </a:p>
        </p:txBody>
      </p:sp>
      <p:sp>
        <p:nvSpPr>
          <p:cNvPr id="15" name="Content Placeholder 5"/>
          <p:cNvSpPr txBox="1">
            <a:spLocks/>
          </p:cNvSpPr>
          <p:nvPr/>
        </p:nvSpPr>
        <p:spPr>
          <a:xfrm>
            <a:off x="121178" y="2248466"/>
            <a:ext cx="8888505" cy="1273129"/>
          </a:xfrm>
          <a:prstGeom prst="rect">
            <a:avLst/>
          </a:prstGeom>
          <a:solidFill>
            <a:schemeClr val="bg1">
              <a:lumMod val="95000"/>
            </a:schemeClr>
          </a:solidFill>
          <a:ln w="28575">
            <a:solidFill>
              <a:schemeClr val="accent1">
                <a:lumMod val="60000"/>
                <a:lumOff val="40000"/>
              </a:schemeClr>
            </a:solid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GB" sz="3000" b="1" dirty="0" smtClean="0">
                <a:solidFill>
                  <a:prstClr val="black"/>
                </a:solidFill>
                <a:latin typeface="Calibri"/>
              </a:rPr>
              <a:t>Solution</a:t>
            </a:r>
          </a:p>
          <a:p>
            <a:pPr fontAlgn="auto">
              <a:spcAft>
                <a:spcPts val="0"/>
              </a:spcAft>
            </a:pPr>
            <a:r>
              <a:rPr lang="en-GB" sz="2400" dirty="0" smtClean="0">
                <a:solidFill>
                  <a:prstClr val="black"/>
                </a:solidFill>
                <a:latin typeface="Calibri"/>
              </a:rPr>
              <a:t>Weekly report run by Public </a:t>
            </a:r>
            <a:r>
              <a:rPr lang="en-GB" sz="2400" dirty="0">
                <a:solidFill>
                  <a:prstClr val="black"/>
                </a:solidFill>
                <a:latin typeface="Calibri"/>
              </a:rPr>
              <a:t>H</a:t>
            </a:r>
            <a:r>
              <a:rPr lang="en-GB" sz="2400" dirty="0" smtClean="0">
                <a:solidFill>
                  <a:prstClr val="black"/>
                </a:solidFill>
                <a:latin typeface="Calibri"/>
              </a:rPr>
              <a:t>ealth team  </a:t>
            </a:r>
          </a:p>
          <a:p>
            <a:pPr fontAlgn="auto">
              <a:spcAft>
                <a:spcPts val="0"/>
              </a:spcAft>
            </a:pPr>
            <a:r>
              <a:rPr lang="en-GB" sz="2400" dirty="0" smtClean="0">
                <a:solidFill>
                  <a:prstClr val="black"/>
                </a:solidFill>
                <a:latin typeface="Calibri"/>
              </a:rPr>
              <a:t>Lists completeness of smoking status for current inpatients </a:t>
            </a:r>
          </a:p>
          <a:p>
            <a:pPr fontAlgn="auto">
              <a:spcAft>
                <a:spcPts val="0"/>
              </a:spcAft>
            </a:pPr>
            <a:r>
              <a:rPr lang="en-GB" sz="2400" dirty="0" smtClean="0">
                <a:solidFill>
                  <a:prstClr val="black"/>
                </a:solidFill>
                <a:latin typeface="Calibri"/>
              </a:rPr>
              <a:t>Direct feedback to poorly performing wards </a:t>
            </a:r>
            <a:endParaRPr lang="en-GB" sz="2400" b="1" u="sng" dirty="0">
              <a:solidFill>
                <a:prstClr val="black"/>
              </a:solidFill>
              <a:latin typeface="Calibri"/>
            </a:endParaRPr>
          </a:p>
        </p:txBody>
      </p:sp>
      <p:sp>
        <p:nvSpPr>
          <p:cNvPr id="16" name="Content Placeholder 5"/>
          <p:cNvSpPr txBox="1">
            <a:spLocks/>
          </p:cNvSpPr>
          <p:nvPr/>
        </p:nvSpPr>
        <p:spPr>
          <a:xfrm>
            <a:off x="121178" y="3692542"/>
            <a:ext cx="8888505" cy="1273129"/>
          </a:xfrm>
          <a:prstGeom prst="rect">
            <a:avLst/>
          </a:prstGeom>
          <a:solidFill>
            <a:schemeClr val="accent4">
              <a:lumMod val="40000"/>
              <a:lumOff val="60000"/>
            </a:schemeClr>
          </a:solidFill>
          <a:ln w="28575">
            <a:solidFill>
              <a:schemeClr val="accent4">
                <a:lumMod val="60000"/>
                <a:lumOff val="40000"/>
              </a:schemeClr>
            </a:solidFill>
          </a:ln>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GB" sz="3300" b="1" dirty="0" smtClean="0">
                <a:solidFill>
                  <a:prstClr val="black"/>
                </a:solidFill>
                <a:latin typeface="Calibri"/>
              </a:rPr>
              <a:t>Improvements</a:t>
            </a:r>
          </a:p>
          <a:p>
            <a:pPr fontAlgn="auto">
              <a:spcAft>
                <a:spcPts val="0"/>
              </a:spcAft>
            </a:pPr>
            <a:r>
              <a:rPr lang="en-GB" sz="2600" dirty="0">
                <a:solidFill>
                  <a:prstClr val="black"/>
                </a:solidFill>
                <a:latin typeface="Calibri"/>
              </a:rPr>
              <a:t>Insights are </a:t>
            </a:r>
            <a:r>
              <a:rPr lang="en-GB" sz="2600" dirty="0" smtClean="0">
                <a:solidFill>
                  <a:prstClr val="black"/>
                </a:solidFill>
                <a:latin typeface="Calibri"/>
              </a:rPr>
              <a:t>co-ordinated by Public Health team and actioned in real-time</a:t>
            </a:r>
            <a:endParaRPr lang="en-GB" sz="2600" b="1" u="sng" dirty="0">
              <a:solidFill>
                <a:prstClr val="black"/>
              </a:solidFill>
              <a:latin typeface="Calibri"/>
            </a:endParaRPr>
          </a:p>
          <a:p>
            <a:pPr fontAlgn="auto">
              <a:spcAft>
                <a:spcPts val="0"/>
              </a:spcAft>
            </a:pPr>
            <a:r>
              <a:rPr lang="en-GB" sz="2600" dirty="0" smtClean="0">
                <a:solidFill>
                  <a:prstClr val="black"/>
                </a:solidFill>
                <a:latin typeface="Calibri"/>
              </a:rPr>
              <a:t>Improvement in completeness of recording from 5% to 50% in 6 months </a:t>
            </a:r>
            <a:endParaRPr lang="en-GB" sz="2600" dirty="0">
              <a:solidFill>
                <a:prstClr val="black"/>
              </a:solidFill>
              <a:latin typeface="Calibri"/>
            </a:endParaRPr>
          </a:p>
          <a:p>
            <a:pPr fontAlgn="auto">
              <a:spcAft>
                <a:spcPts val="0"/>
              </a:spcAft>
            </a:pPr>
            <a:r>
              <a:rPr lang="en-GB" sz="2600" dirty="0" smtClean="0">
                <a:solidFill>
                  <a:prstClr val="black"/>
                </a:solidFill>
                <a:latin typeface="Calibri"/>
              </a:rPr>
              <a:t>Higher rates of referral to smoking cessation </a:t>
            </a:r>
          </a:p>
        </p:txBody>
      </p:sp>
    </p:spTree>
    <p:extLst>
      <p:ext uri="{BB962C8B-B14F-4D97-AF65-F5344CB8AC3E}">
        <p14:creationId xmlns:p14="http://schemas.microsoft.com/office/powerpoint/2010/main" val="336766642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bwMode="auto">
          <a:xfrm>
            <a:off x="1082276" y="218836"/>
            <a:ext cx="7115175" cy="46166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p>
            <a:pPr algn="ctr"/>
            <a:r>
              <a:rPr lang="en-GB" sz="3000" dirty="0"/>
              <a:t>Data Collection</a:t>
            </a:r>
            <a:endParaRPr lang="en-US" sz="3000" dirty="0">
              <a:latin typeface="Arial" charset="0"/>
              <a:cs typeface="Arial" charset="0"/>
            </a:endParaRPr>
          </a:p>
        </p:txBody>
      </p:sp>
      <p:sp>
        <p:nvSpPr>
          <p:cNvPr id="2" name="TextBox 1"/>
          <p:cNvSpPr txBox="1"/>
          <p:nvPr/>
        </p:nvSpPr>
        <p:spPr>
          <a:xfrm>
            <a:off x="1497332" y="1405893"/>
            <a:ext cx="6143625" cy="246221"/>
          </a:xfrm>
          <a:prstGeom prst="rect">
            <a:avLst/>
          </a:prstGeom>
        </p:spPr>
        <p:txBody>
          <a:bodyPr vert="horz" wrap="square" lIns="0" tIns="0" rIns="0" bIns="0" rtlCol="0">
            <a:spAutoFit/>
          </a:bodyPr>
          <a:lstStyle/>
          <a:p>
            <a:pPr defTabSz="342839" fontAlgn="auto">
              <a:spcBef>
                <a:spcPts val="0"/>
              </a:spcBef>
              <a:spcAft>
                <a:spcPts val="0"/>
              </a:spcAft>
            </a:pPr>
            <a:endParaRPr lang="en-GB" sz="1600" dirty="0">
              <a:solidFill>
                <a:srgbClr val="000000"/>
              </a:solidFill>
              <a:latin typeface="Arial"/>
            </a:endParaRPr>
          </a:p>
        </p:txBody>
      </p:sp>
      <p:pic>
        <p:nvPicPr>
          <p:cNvPr id="8" name="Picture 7"/>
          <p:cNvPicPr/>
          <p:nvPr/>
        </p:nvPicPr>
        <p:blipFill rotWithShape="1">
          <a:blip r:embed="rId3"/>
          <a:srcRect l="8336" t="8216" r="19543" b="30461"/>
          <a:stretch/>
        </p:blipFill>
        <p:spPr bwMode="auto">
          <a:xfrm>
            <a:off x="2225892" y="914475"/>
            <a:ext cx="4771415" cy="4104456"/>
          </a:xfrm>
          <a:prstGeom prst="rect">
            <a:avLst/>
          </a:prstGeom>
          <a:ln>
            <a:noFill/>
          </a:ln>
          <a:extLst>
            <a:ext uri="{53640926-AAD7-44d8-BBD7-CCE9431645EC}">
              <a14:shadowObscured xmlns:a14="http://schemas.microsoft.com/office/drawing/2010/main"/>
            </a:ext>
          </a:extLst>
        </p:spPr>
      </p:pic>
      <p:sp>
        <p:nvSpPr>
          <p:cNvPr id="9" name="TextBox 8"/>
          <p:cNvSpPr txBox="1"/>
          <p:nvPr/>
        </p:nvSpPr>
        <p:spPr>
          <a:xfrm>
            <a:off x="3321843" y="1173314"/>
            <a:ext cx="1264444" cy="615553"/>
          </a:xfrm>
          <a:prstGeom prst="rect">
            <a:avLst/>
          </a:prstGeom>
          <a:ln w="28575">
            <a:solidFill>
              <a:srgbClr val="FF0000"/>
            </a:solidFill>
          </a:ln>
        </p:spPr>
        <p:txBody>
          <a:bodyPr vert="horz" wrap="square" lIns="0" tIns="0" rIns="0" bIns="0" rtlCol="0">
            <a:spAutoFit/>
          </a:bodyPr>
          <a:lstStyle/>
          <a:p>
            <a:pPr defTabSz="342839" fontAlgn="auto">
              <a:spcBef>
                <a:spcPts val="0"/>
              </a:spcBef>
              <a:spcAft>
                <a:spcPts val="0"/>
              </a:spcAft>
            </a:pPr>
            <a:endParaRPr lang="en-GB" sz="4000" dirty="0">
              <a:solidFill>
                <a:srgbClr val="000000"/>
              </a:solidFill>
              <a:latin typeface="Arial"/>
            </a:endParaRPr>
          </a:p>
        </p:txBody>
      </p:sp>
      <p:cxnSp>
        <p:nvCxnSpPr>
          <p:cNvPr id="4" name="Elbow Connector 3"/>
          <p:cNvCxnSpPr/>
          <p:nvPr/>
        </p:nvCxnSpPr>
        <p:spPr>
          <a:xfrm rot="10800000" flipV="1">
            <a:off x="1222814" y="1405897"/>
            <a:ext cx="2088629" cy="1174687"/>
          </a:xfrm>
          <a:prstGeom prst="bentConnector3">
            <a:avLst>
              <a:gd name="adj1" fmla="val 99721"/>
            </a:avLst>
          </a:prstGeom>
          <a:ln w="28575">
            <a:solidFill>
              <a:srgbClr val="FF0000"/>
            </a:solidFill>
            <a:tailEnd type="oval"/>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94044" y="2603587"/>
            <a:ext cx="1693069" cy="1154162"/>
          </a:xfrm>
          <a:prstGeom prst="rect">
            <a:avLst/>
          </a:prstGeom>
          <a:solidFill>
            <a:srgbClr val="FFFF00"/>
          </a:solidFill>
          <a:ln>
            <a:solidFill>
              <a:srgbClr val="FF0000"/>
            </a:solidFill>
          </a:ln>
        </p:spPr>
        <p:txBody>
          <a:bodyPr vert="horz" wrap="square" lIns="0" tIns="0" rIns="0" bIns="0" rtlCol="0">
            <a:spAutoFit/>
          </a:bodyPr>
          <a:lstStyle/>
          <a:p>
            <a:pPr algn="ctr" defTabSz="342839" fontAlgn="auto">
              <a:spcBef>
                <a:spcPts val="0"/>
              </a:spcBef>
              <a:spcAft>
                <a:spcPts val="0"/>
              </a:spcAft>
            </a:pPr>
            <a:r>
              <a:rPr lang="en-GB" sz="1500" b="1" dirty="0">
                <a:solidFill>
                  <a:srgbClr val="000000"/>
                </a:solidFill>
                <a:latin typeface="Arial"/>
              </a:rPr>
              <a:t>Smoking Status added to the </a:t>
            </a:r>
          </a:p>
          <a:p>
            <a:pPr algn="ctr" defTabSz="342839" fontAlgn="auto">
              <a:spcBef>
                <a:spcPts val="0"/>
              </a:spcBef>
              <a:spcAft>
                <a:spcPts val="0"/>
              </a:spcAft>
            </a:pPr>
            <a:r>
              <a:rPr lang="en-GB" sz="1500" b="1" dirty="0">
                <a:solidFill>
                  <a:srgbClr val="000000"/>
                </a:solidFill>
                <a:latin typeface="Arial"/>
              </a:rPr>
              <a:t>Problem List </a:t>
            </a:r>
          </a:p>
          <a:p>
            <a:pPr algn="ctr" defTabSz="342839" fontAlgn="auto">
              <a:spcBef>
                <a:spcPts val="0"/>
              </a:spcBef>
              <a:spcAft>
                <a:spcPts val="0"/>
              </a:spcAft>
            </a:pPr>
            <a:r>
              <a:rPr lang="en-GB" sz="1500" b="1" dirty="0">
                <a:solidFill>
                  <a:srgbClr val="000000"/>
                </a:solidFill>
                <a:latin typeface="Arial"/>
              </a:rPr>
              <a:t>as a </a:t>
            </a:r>
          </a:p>
          <a:p>
            <a:pPr algn="ctr" defTabSz="342839" fontAlgn="auto">
              <a:spcBef>
                <a:spcPts val="0"/>
              </a:spcBef>
              <a:spcAft>
                <a:spcPts val="0"/>
              </a:spcAft>
            </a:pPr>
            <a:r>
              <a:rPr lang="en-GB" sz="1500" b="1" dirty="0">
                <a:solidFill>
                  <a:srgbClr val="000000"/>
                </a:solidFill>
                <a:latin typeface="Arial"/>
              </a:rPr>
              <a:t>SNOMED Term</a:t>
            </a:r>
          </a:p>
        </p:txBody>
      </p:sp>
      <p:sp>
        <p:nvSpPr>
          <p:cNvPr id="10" name="TextBox 9"/>
          <p:cNvSpPr txBox="1"/>
          <p:nvPr/>
        </p:nvSpPr>
        <p:spPr>
          <a:xfrm>
            <a:off x="2225894" y="1994848"/>
            <a:ext cx="2360399" cy="276999"/>
          </a:xfrm>
          <a:prstGeom prst="rect">
            <a:avLst/>
          </a:prstGeom>
          <a:ln w="28575">
            <a:solidFill>
              <a:srgbClr val="FF0000"/>
            </a:solidFill>
          </a:ln>
        </p:spPr>
        <p:txBody>
          <a:bodyPr vert="horz" wrap="square" lIns="0" tIns="0" rIns="0" bIns="0" rtlCol="0">
            <a:spAutoFit/>
          </a:bodyPr>
          <a:lstStyle/>
          <a:p>
            <a:pPr defTabSz="342839" fontAlgn="auto">
              <a:spcBef>
                <a:spcPts val="0"/>
              </a:spcBef>
              <a:spcAft>
                <a:spcPts val="0"/>
              </a:spcAft>
            </a:pPr>
            <a:endParaRPr lang="en-GB" dirty="0">
              <a:solidFill>
                <a:srgbClr val="000000"/>
              </a:solidFill>
              <a:latin typeface="Arial"/>
            </a:endParaRPr>
          </a:p>
        </p:txBody>
      </p:sp>
      <p:cxnSp>
        <p:nvCxnSpPr>
          <p:cNvPr id="12" name="Elbow Connector 11"/>
          <p:cNvCxnSpPr/>
          <p:nvPr/>
        </p:nvCxnSpPr>
        <p:spPr>
          <a:xfrm rot="10800000" flipV="1">
            <a:off x="1240578" y="2233157"/>
            <a:ext cx="974909" cy="402579"/>
          </a:xfrm>
          <a:prstGeom prst="bentConnector2">
            <a:avLst/>
          </a:prstGeom>
          <a:ln w="28575">
            <a:solidFill>
              <a:srgbClr val="FF0000"/>
            </a:solidFill>
            <a:tailEnd type="ova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14313" y="2664307"/>
            <a:ext cx="1922799" cy="1154162"/>
          </a:xfrm>
          <a:prstGeom prst="rect">
            <a:avLst/>
          </a:prstGeom>
          <a:solidFill>
            <a:srgbClr val="FFFF00"/>
          </a:solidFill>
          <a:ln>
            <a:solidFill>
              <a:srgbClr val="FF0000"/>
            </a:solidFill>
          </a:ln>
        </p:spPr>
        <p:txBody>
          <a:bodyPr vert="horz" wrap="square" lIns="0" tIns="0" rIns="0" bIns="0" rtlCol="0">
            <a:spAutoFit/>
          </a:bodyPr>
          <a:lstStyle/>
          <a:p>
            <a:pPr algn="ctr" defTabSz="342839" fontAlgn="auto">
              <a:spcBef>
                <a:spcPts val="0"/>
              </a:spcBef>
              <a:spcAft>
                <a:spcPts val="0"/>
              </a:spcAft>
            </a:pPr>
            <a:r>
              <a:rPr lang="en-GB" sz="1500" b="1" dirty="0">
                <a:solidFill>
                  <a:srgbClr val="000000"/>
                </a:solidFill>
                <a:latin typeface="Arial"/>
              </a:rPr>
              <a:t>Selecting ‘YES’  auto-generates a referral to the Smoking Cessation Clinic</a:t>
            </a:r>
          </a:p>
        </p:txBody>
      </p:sp>
    </p:spTree>
    <p:extLst>
      <p:ext uri="{BB962C8B-B14F-4D97-AF65-F5344CB8AC3E}">
        <p14:creationId xmlns:p14="http://schemas.microsoft.com/office/powerpoint/2010/main" val="4274429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0"/>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2"/>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1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P spid="10" grpId="1" animBg="1"/>
      <p:bldP spid="13" grpId="0" animBg="1"/>
      <p:bldP spid="1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bwMode="auto">
          <a:xfrm>
            <a:off x="525782" y="206543"/>
            <a:ext cx="7115175" cy="46166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numCol="1" anchor="t" anchorCtr="0" compatLnSpc="1">
            <a:prstTxWarp prst="textNoShape">
              <a:avLst/>
            </a:prstTxWarp>
          </a:bodyPr>
          <a:lstStyle/>
          <a:p>
            <a:pPr algn="ctr"/>
            <a:r>
              <a:rPr lang="en-GB" sz="3000" dirty="0"/>
              <a:t>Data Extraction and Utilisation</a:t>
            </a:r>
            <a:endParaRPr lang="en-US" sz="3000" dirty="0">
              <a:latin typeface="Arial" charset="0"/>
              <a:cs typeface="Arial" charset="0"/>
            </a:endParaRPr>
          </a:p>
        </p:txBody>
      </p:sp>
      <p:sp>
        <p:nvSpPr>
          <p:cNvPr id="2" name="TextBox 1"/>
          <p:cNvSpPr txBox="1"/>
          <p:nvPr/>
        </p:nvSpPr>
        <p:spPr>
          <a:xfrm>
            <a:off x="1497332" y="1405893"/>
            <a:ext cx="6143625" cy="246221"/>
          </a:xfrm>
          <a:prstGeom prst="rect">
            <a:avLst/>
          </a:prstGeom>
        </p:spPr>
        <p:txBody>
          <a:bodyPr vert="horz" wrap="square" lIns="0" tIns="0" rIns="0" bIns="0" rtlCol="0">
            <a:spAutoFit/>
          </a:bodyPr>
          <a:lstStyle/>
          <a:p>
            <a:pPr defTabSz="342839" fontAlgn="auto">
              <a:spcBef>
                <a:spcPts val="0"/>
              </a:spcBef>
              <a:spcAft>
                <a:spcPts val="0"/>
              </a:spcAft>
            </a:pPr>
            <a:endParaRPr lang="en-GB" sz="1600" dirty="0">
              <a:solidFill>
                <a:srgbClr val="000000"/>
              </a:solidFill>
              <a:latin typeface="Arial"/>
            </a:endParaRPr>
          </a:p>
        </p:txBody>
      </p:sp>
      <p:pic>
        <p:nvPicPr>
          <p:cNvPr id="10" name="Picture 1"/>
          <p:cNvPicPr>
            <a:picLocks noChangeAspect="1" noChangeArrowheads="1"/>
          </p:cNvPicPr>
          <p:nvPr/>
        </p:nvPicPr>
        <p:blipFill rotWithShape="1">
          <a:blip r:embed="rId3">
            <a:extLst>
              <a:ext uri="{28A0092B-C50C-407E-A947-70E740481C1C}">
                <a14:useLocalDpi xmlns:a14="http://schemas.microsoft.com/office/drawing/2010/main" val="0"/>
              </a:ext>
            </a:extLst>
          </a:blip>
          <a:srcRect l="9602" t="7989" r="1691" b="11974"/>
          <a:stretch/>
        </p:blipFill>
        <p:spPr bwMode="auto">
          <a:xfrm>
            <a:off x="310091" y="1216332"/>
            <a:ext cx="5108853" cy="3472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2" name="Chart 11"/>
          <p:cNvGraphicFramePr>
            <a:graphicFrameLocks/>
          </p:cNvGraphicFramePr>
          <p:nvPr>
            <p:extLst/>
          </p:nvPr>
        </p:nvGraphicFramePr>
        <p:xfrm>
          <a:off x="5600861" y="1438997"/>
          <a:ext cx="3221521" cy="302706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7282823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latin typeface="+mn-lt"/>
              </a:rPr>
              <a:t>How humans think and laugh</a:t>
            </a:r>
            <a:endParaRPr lang="en-US" b="1" dirty="0">
              <a:latin typeface="+mn-lt"/>
            </a:endParaRPr>
          </a:p>
        </p:txBody>
      </p:sp>
      <p:sp>
        <p:nvSpPr>
          <p:cNvPr id="3" name="TextBox 2"/>
          <p:cNvSpPr txBox="1"/>
          <p:nvPr/>
        </p:nvSpPr>
        <p:spPr>
          <a:xfrm>
            <a:off x="859272" y="1863833"/>
            <a:ext cx="5435154" cy="2100573"/>
          </a:xfrm>
          <a:prstGeom prst="rect">
            <a:avLst/>
          </a:prstGeom>
          <a:noFill/>
        </p:spPr>
        <p:txBody>
          <a:bodyPr wrap="square" lIns="68568" tIns="34289" rIns="68568" bIns="34289" rtlCol="0">
            <a:spAutoFit/>
          </a:bodyPr>
          <a:lstStyle/>
          <a:p>
            <a:pPr defTabSz="685664" fontAlgn="auto">
              <a:spcBef>
                <a:spcPts val="0"/>
              </a:spcBef>
              <a:spcAft>
                <a:spcPts val="0"/>
              </a:spcAft>
            </a:pPr>
            <a:r>
              <a:rPr lang="en-US" sz="3300" dirty="0">
                <a:solidFill>
                  <a:prstClr val="black"/>
                </a:solidFill>
                <a:latin typeface="Arial Black"/>
                <a:ea typeface="+mn-ea"/>
                <a:cs typeface="Arial Black"/>
              </a:rPr>
              <a:t>Horse goes into a bar</a:t>
            </a:r>
          </a:p>
          <a:p>
            <a:pPr defTabSz="685664" fontAlgn="auto">
              <a:spcBef>
                <a:spcPts val="0"/>
              </a:spcBef>
              <a:spcAft>
                <a:spcPts val="0"/>
              </a:spcAft>
            </a:pPr>
            <a:endParaRPr lang="en-US" sz="3300" dirty="0">
              <a:solidFill>
                <a:prstClr val="black"/>
              </a:solidFill>
              <a:latin typeface="Arial Black"/>
              <a:ea typeface="+mn-ea"/>
              <a:cs typeface="Arial Black"/>
            </a:endParaRPr>
          </a:p>
          <a:p>
            <a:pPr defTabSz="685664" fontAlgn="auto">
              <a:spcBef>
                <a:spcPts val="0"/>
              </a:spcBef>
              <a:spcAft>
                <a:spcPts val="0"/>
              </a:spcAft>
            </a:pPr>
            <a:r>
              <a:rPr lang="en-US" sz="3300" dirty="0">
                <a:solidFill>
                  <a:prstClr val="black"/>
                </a:solidFill>
                <a:latin typeface="Arial Black"/>
                <a:ea typeface="+mn-ea"/>
                <a:cs typeface="Arial Black"/>
              </a:rPr>
              <a:t>Barman says:</a:t>
            </a:r>
          </a:p>
          <a:p>
            <a:pPr defTabSz="685664" fontAlgn="auto">
              <a:spcBef>
                <a:spcPts val="0"/>
              </a:spcBef>
              <a:spcAft>
                <a:spcPts val="0"/>
              </a:spcAft>
            </a:pPr>
            <a:r>
              <a:rPr lang="en-US" sz="3300" dirty="0">
                <a:solidFill>
                  <a:prstClr val="black"/>
                </a:solidFill>
                <a:latin typeface="Arial Black"/>
                <a:ea typeface="+mn-ea"/>
                <a:cs typeface="Arial Black"/>
              </a:rPr>
              <a:t>Why such a long face?</a:t>
            </a:r>
          </a:p>
        </p:txBody>
      </p:sp>
    </p:spTree>
    <p:extLst>
      <p:ext uri="{BB962C8B-B14F-4D97-AF65-F5344CB8AC3E}">
        <p14:creationId xmlns:p14="http://schemas.microsoft.com/office/powerpoint/2010/main" val="304828881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1125" y="804467"/>
            <a:ext cx="8888505" cy="1273129"/>
          </a:xfrm>
          <a:solidFill>
            <a:schemeClr val="bg1"/>
          </a:solidFill>
          <a:ln w="28575">
            <a:solidFill>
              <a:schemeClr val="accent1">
                <a:lumMod val="20000"/>
                <a:lumOff val="80000"/>
              </a:schemeClr>
            </a:solidFill>
          </a:ln>
        </p:spPr>
        <p:txBody>
          <a:bodyPr>
            <a:normAutofit fontScale="70000" lnSpcReduction="20000"/>
          </a:bodyPr>
          <a:lstStyle/>
          <a:p>
            <a:pPr marL="0" indent="0">
              <a:buNone/>
            </a:pPr>
            <a:r>
              <a:rPr lang="en-GB" sz="3000" b="1" dirty="0" smtClean="0"/>
              <a:t>Problem</a:t>
            </a:r>
          </a:p>
          <a:p>
            <a:r>
              <a:rPr lang="en-GB" sz="2400" dirty="0" smtClean="0"/>
              <a:t>Unable to identify in real-time, inpatients with LD </a:t>
            </a:r>
            <a:r>
              <a:rPr lang="en-GB" sz="2400" dirty="0"/>
              <a:t>at whole Trust </a:t>
            </a:r>
            <a:r>
              <a:rPr lang="en-GB" sz="2400" dirty="0" smtClean="0"/>
              <a:t>level</a:t>
            </a:r>
          </a:p>
          <a:p>
            <a:r>
              <a:rPr lang="en-GB" sz="2400" dirty="0"/>
              <a:t>Unable to identify in real-time, </a:t>
            </a:r>
            <a:r>
              <a:rPr lang="en-GB" sz="2400" dirty="0" smtClean="0"/>
              <a:t>patients </a:t>
            </a:r>
            <a:r>
              <a:rPr lang="en-GB" sz="2400" dirty="0"/>
              <a:t>with LD </a:t>
            </a:r>
            <a:r>
              <a:rPr lang="en-GB" sz="2400" u="sng" dirty="0"/>
              <a:t>at </a:t>
            </a:r>
            <a:r>
              <a:rPr lang="en-GB" sz="2400" u="sng" dirty="0" smtClean="0"/>
              <a:t>risk of admission</a:t>
            </a:r>
            <a:endParaRPr lang="en-GB" sz="2400" u="sng" dirty="0"/>
          </a:p>
          <a:p>
            <a:r>
              <a:rPr lang="en-GB" sz="2400" dirty="0" smtClean="0"/>
              <a:t>Variability in care and </a:t>
            </a:r>
            <a:r>
              <a:rPr lang="en-GB" sz="2400" dirty="0" err="1" smtClean="0"/>
              <a:t>LoS</a:t>
            </a:r>
            <a:endParaRPr lang="en-GB" sz="2600" dirty="0" smtClean="0"/>
          </a:p>
          <a:p>
            <a:pPr marL="0" indent="0">
              <a:buNone/>
            </a:pPr>
            <a:endParaRPr lang="en-GB" sz="2600" dirty="0"/>
          </a:p>
        </p:txBody>
      </p:sp>
      <p:sp>
        <p:nvSpPr>
          <p:cNvPr id="10" name="Title 3"/>
          <p:cNvSpPr>
            <a:spLocks noGrp="1"/>
          </p:cNvSpPr>
          <p:nvPr>
            <p:ph type="title"/>
          </p:nvPr>
        </p:nvSpPr>
        <p:spPr>
          <a:xfrm>
            <a:off x="0" y="-8425"/>
            <a:ext cx="9144000" cy="663668"/>
          </a:xfrm>
          <a:solidFill>
            <a:srgbClr val="002060"/>
          </a:solidFill>
        </p:spPr>
        <p:txBody>
          <a:bodyPr>
            <a:normAutofit fontScale="90000"/>
          </a:bodyPr>
          <a:lstStyle/>
          <a:p>
            <a:pPr algn="ctr"/>
            <a:r>
              <a:rPr lang="en-GB" b="1" dirty="0" smtClean="0">
                <a:solidFill>
                  <a:schemeClr val="bg1"/>
                </a:solidFill>
              </a:rPr>
              <a:t>Learning Disabilities </a:t>
            </a:r>
            <a:endParaRPr lang="en-GB" b="1" dirty="0">
              <a:solidFill>
                <a:schemeClr val="bg1"/>
              </a:solidFill>
            </a:endParaRPr>
          </a:p>
        </p:txBody>
      </p:sp>
      <p:sp>
        <p:nvSpPr>
          <p:cNvPr id="15" name="Content Placeholder 5"/>
          <p:cNvSpPr txBox="1">
            <a:spLocks/>
          </p:cNvSpPr>
          <p:nvPr/>
        </p:nvSpPr>
        <p:spPr>
          <a:xfrm>
            <a:off x="121124" y="2248466"/>
            <a:ext cx="8888505" cy="1273129"/>
          </a:xfrm>
          <a:prstGeom prst="rect">
            <a:avLst/>
          </a:prstGeom>
          <a:solidFill>
            <a:schemeClr val="bg1">
              <a:lumMod val="95000"/>
            </a:schemeClr>
          </a:solidFill>
          <a:ln w="28575">
            <a:solidFill>
              <a:schemeClr val="accent1">
                <a:lumMod val="60000"/>
                <a:lumOff val="40000"/>
              </a:schemeClr>
            </a:solidFill>
          </a:ln>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Aft>
                <a:spcPts val="0"/>
              </a:spcAft>
              <a:buFont typeface="Arial" panose="020B0604020202020204" pitchFamily="34" charset="0"/>
              <a:buNone/>
            </a:pPr>
            <a:r>
              <a:rPr lang="en-GB" sz="3600" b="1" dirty="0" smtClean="0">
                <a:solidFill>
                  <a:prstClr val="black"/>
                </a:solidFill>
                <a:latin typeface="Calibri"/>
              </a:rPr>
              <a:t>Solution</a:t>
            </a:r>
          </a:p>
          <a:p>
            <a:pPr fontAlgn="auto">
              <a:spcAft>
                <a:spcPts val="0"/>
              </a:spcAft>
            </a:pPr>
            <a:r>
              <a:rPr lang="en-GB" dirty="0" smtClean="0">
                <a:solidFill>
                  <a:prstClr val="black"/>
                </a:solidFill>
                <a:latin typeface="Calibri"/>
              </a:rPr>
              <a:t>LD team add flag to EHR of patients with LD</a:t>
            </a:r>
          </a:p>
          <a:p>
            <a:pPr fontAlgn="auto">
              <a:spcAft>
                <a:spcPts val="0"/>
              </a:spcAft>
            </a:pPr>
            <a:r>
              <a:rPr lang="en-GB" dirty="0" smtClean="0">
                <a:solidFill>
                  <a:prstClr val="black"/>
                </a:solidFill>
                <a:latin typeface="Calibri"/>
              </a:rPr>
              <a:t>Daily report - lists </a:t>
            </a:r>
            <a:r>
              <a:rPr lang="en-GB" u="sng" dirty="0" smtClean="0">
                <a:solidFill>
                  <a:prstClr val="black"/>
                </a:solidFill>
                <a:latin typeface="Calibri"/>
              </a:rPr>
              <a:t>current</a:t>
            </a:r>
            <a:r>
              <a:rPr lang="en-GB" dirty="0" smtClean="0">
                <a:solidFill>
                  <a:prstClr val="black"/>
                </a:solidFill>
                <a:latin typeface="Calibri"/>
              </a:rPr>
              <a:t> inpatients with LD flag and location </a:t>
            </a:r>
            <a:endParaRPr lang="en-GB" b="1" u="sng" dirty="0" smtClean="0">
              <a:solidFill>
                <a:prstClr val="black"/>
              </a:solidFill>
              <a:latin typeface="Calibri"/>
            </a:endParaRPr>
          </a:p>
          <a:p>
            <a:pPr fontAlgn="auto">
              <a:spcAft>
                <a:spcPts val="0"/>
              </a:spcAft>
            </a:pPr>
            <a:r>
              <a:rPr lang="en-GB" dirty="0" smtClean="0">
                <a:solidFill>
                  <a:prstClr val="black"/>
                </a:solidFill>
                <a:latin typeface="Calibri"/>
              </a:rPr>
              <a:t>Daily report – lists patients with LD flag discharged from ED yesterday </a:t>
            </a:r>
          </a:p>
        </p:txBody>
      </p:sp>
      <p:sp>
        <p:nvSpPr>
          <p:cNvPr id="16" name="Content Placeholder 5"/>
          <p:cNvSpPr txBox="1">
            <a:spLocks/>
          </p:cNvSpPr>
          <p:nvPr/>
        </p:nvSpPr>
        <p:spPr>
          <a:xfrm>
            <a:off x="121124" y="3692515"/>
            <a:ext cx="8888505" cy="1273129"/>
          </a:xfrm>
          <a:prstGeom prst="rect">
            <a:avLst/>
          </a:prstGeom>
          <a:solidFill>
            <a:schemeClr val="accent4">
              <a:lumMod val="40000"/>
              <a:lumOff val="60000"/>
            </a:schemeClr>
          </a:solidFill>
          <a:ln w="28575">
            <a:solidFill>
              <a:schemeClr val="accent4">
                <a:lumMod val="60000"/>
                <a:lumOff val="40000"/>
              </a:schemeClr>
            </a:solid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GB" sz="3000" b="1" dirty="0" smtClean="0">
                <a:solidFill>
                  <a:prstClr val="black"/>
                </a:solidFill>
                <a:latin typeface="Calibri"/>
              </a:rPr>
              <a:t>Improvements</a:t>
            </a:r>
          </a:p>
          <a:p>
            <a:pPr fontAlgn="auto">
              <a:spcAft>
                <a:spcPts val="0"/>
              </a:spcAft>
            </a:pPr>
            <a:r>
              <a:rPr lang="en-GB" sz="2400" dirty="0">
                <a:solidFill>
                  <a:prstClr val="black"/>
                </a:solidFill>
                <a:latin typeface="Calibri"/>
              </a:rPr>
              <a:t>Insights are </a:t>
            </a:r>
            <a:r>
              <a:rPr lang="en-GB" sz="2400" dirty="0" smtClean="0">
                <a:solidFill>
                  <a:prstClr val="black"/>
                </a:solidFill>
                <a:latin typeface="Calibri"/>
              </a:rPr>
              <a:t>co-ordinated by central LD team + actioned </a:t>
            </a:r>
            <a:r>
              <a:rPr lang="en-GB" sz="2400" dirty="0">
                <a:solidFill>
                  <a:prstClr val="black"/>
                </a:solidFill>
                <a:latin typeface="Calibri"/>
              </a:rPr>
              <a:t>in real-time</a:t>
            </a:r>
            <a:r>
              <a:rPr lang="en-GB" sz="2400" b="1" u="sng" dirty="0">
                <a:solidFill>
                  <a:prstClr val="black"/>
                </a:solidFill>
                <a:latin typeface="Calibri"/>
              </a:rPr>
              <a:t> </a:t>
            </a:r>
          </a:p>
          <a:p>
            <a:pPr fontAlgn="auto">
              <a:spcAft>
                <a:spcPts val="0"/>
              </a:spcAft>
            </a:pPr>
            <a:r>
              <a:rPr lang="en-GB" sz="2400" dirty="0" smtClean="0">
                <a:solidFill>
                  <a:prstClr val="black"/>
                </a:solidFill>
                <a:latin typeface="Calibri"/>
              </a:rPr>
              <a:t>Reduction in time from admission to LD team involvement </a:t>
            </a:r>
            <a:endParaRPr lang="en-GB" sz="2400" dirty="0">
              <a:solidFill>
                <a:prstClr val="black"/>
              </a:solidFill>
              <a:latin typeface="Calibri"/>
            </a:endParaRPr>
          </a:p>
          <a:p>
            <a:pPr fontAlgn="auto">
              <a:spcAft>
                <a:spcPts val="0"/>
              </a:spcAft>
            </a:pPr>
            <a:r>
              <a:rPr lang="en-GB" sz="2400" dirty="0" smtClean="0">
                <a:solidFill>
                  <a:prstClr val="black"/>
                </a:solidFill>
                <a:latin typeface="Calibri"/>
              </a:rPr>
              <a:t>Focused admission prevention efforts </a:t>
            </a:r>
          </a:p>
        </p:txBody>
      </p:sp>
    </p:spTree>
    <p:extLst>
      <p:ext uri="{BB962C8B-B14F-4D97-AF65-F5344CB8AC3E}">
        <p14:creationId xmlns:p14="http://schemas.microsoft.com/office/powerpoint/2010/main" val="291557616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969" t="21095" r="1406" b="8203"/>
          <a:stretch/>
        </p:blipFill>
        <p:spPr bwMode="auto">
          <a:xfrm>
            <a:off x="101263" y="292929"/>
            <a:ext cx="8968655" cy="444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1321" y="2945998"/>
            <a:ext cx="4337399" cy="1354217"/>
          </a:xfrm>
          <a:prstGeom prst="rect">
            <a:avLst/>
          </a:prstGeom>
          <a:ln w="38100">
            <a:solidFill>
              <a:srgbClr val="FF0000"/>
            </a:solidFill>
          </a:ln>
        </p:spPr>
        <p:txBody>
          <a:bodyPr vert="horz" wrap="square" lIns="0" tIns="0" rIns="0" bIns="0" rtlCol="0">
            <a:spAutoFit/>
          </a:bodyPr>
          <a:lstStyle/>
          <a:p>
            <a:pPr defTabSz="342900" fontAlgn="auto">
              <a:spcBef>
                <a:spcPts val="0"/>
              </a:spcBef>
              <a:spcAft>
                <a:spcPts val="0"/>
              </a:spcAft>
            </a:pPr>
            <a:endParaRPr lang="en-GB" sz="8800" dirty="0">
              <a:solidFill>
                <a:srgbClr val="000000"/>
              </a:solidFill>
              <a:latin typeface="Arial"/>
            </a:endParaRPr>
          </a:p>
        </p:txBody>
      </p:sp>
    </p:spTree>
    <p:extLst>
      <p:ext uri="{BB962C8B-B14F-4D97-AF65-F5344CB8AC3E}">
        <p14:creationId xmlns:p14="http://schemas.microsoft.com/office/powerpoint/2010/main" val="313276385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1063" y="804464"/>
            <a:ext cx="8888505" cy="1273129"/>
          </a:xfrm>
          <a:solidFill>
            <a:schemeClr val="bg1"/>
          </a:solidFill>
          <a:ln w="28575">
            <a:solidFill>
              <a:schemeClr val="accent1">
                <a:lumMod val="20000"/>
                <a:lumOff val="80000"/>
              </a:schemeClr>
            </a:solidFill>
          </a:ln>
        </p:spPr>
        <p:txBody>
          <a:bodyPr>
            <a:normAutofit fontScale="70000" lnSpcReduction="20000"/>
          </a:bodyPr>
          <a:lstStyle/>
          <a:p>
            <a:pPr marL="0" indent="0">
              <a:buNone/>
            </a:pPr>
            <a:r>
              <a:rPr lang="en-GB" sz="3000" b="1" dirty="0" smtClean="0"/>
              <a:t>Problem</a:t>
            </a:r>
          </a:p>
          <a:p>
            <a:r>
              <a:rPr lang="en-GB" sz="2400" dirty="0" smtClean="0"/>
              <a:t>AKI alert reported in real time in CRS but variability in time to action </a:t>
            </a:r>
          </a:p>
          <a:p>
            <a:r>
              <a:rPr lang="en-GB" sz="2400" dirty="0" smtClean="0"/>
              <a:t>Delays in recognition of AKI increase morbidity, mortality and </a:t>
            </a:r>
            <a:r>
              <a:rPr lang="en-GB" sz="2400" dirty="0" err="1" smtClean="0"/>
              <a:t>LoS</a:t>
            </a:r>
            <a:endParaRPr lang="en-GB" sz="2400" dirty="0" smtClean="0"/>
          </a:p>
          <a:p>
            <a:r>
              <a:rPr lang="en-GB" sz="2400" dirty="0"/>
              <a:t>Unable to </a:t>
            </a:r>
            <a:r>
              <a:rPr lang="en-GB" sz="2400" dirty="0" smtClean="0"/>
              <a:t>achieve improvements required for CQUIN </a:t>
            </a:r>
            <a:endParaRPr lang="en-GB" sz="2400" dirty="0"/>
          </a:p>
          <a:p>
            <a:endParaRPr lang="en-GB" sz="2600" dirty="0" smtClean="0"/>
          </a:p>
          <a:p>
            <a:pPr marL="0" indent="0">
              <a:buNone/>
            </a:pPr>
            <a:endParaRPr lang="en-GB" sz="2600" dirty="0"/>
          </a:p>
        </p:txBody>
      </p:sp>
      <p:sp>
        <p:nvSpPr>
          <p:cNvPr id="10" name="Title 3"/>
          <p:cNvSpPr>
            <a:spLocks noGrp="1"/>
          </p:cNvSpPr>
          <p:nvPr>
            <p:ph type="title"/>
          </p:nvPr>
        </p:nvSpPr>
        <p:spPr>
          <a:xfrm>
            <a:off x="0" y="-8425"/>
            <a:ext cx="9144000" cy="663668"/>
          </a:xfrm>
          <a:solidFill>
            <a:srgbClr val="002060"/>
          </a:solidFill>
        </p:spPr>
        <p:txBody>
          <a:bodyPr>
            <a:normAutofit fontScale="90000"/>
          </a:bodyPr>
          <a:lstStyle/>
          <a:p>
            <a:pPr algn="ctr"/>
            <a:r>
              <a:rPr lang="en-GB" b="1" dirty="0" smtClean="0">
                <a:solidFill>
                  <a:schemeClr val="bg1"/>
                </a:solidFill>
              </a:rPr>
              <a:t>AKI  </a:t>
            </a:r>
            <a:endParaRPr lang="en-GB" b="1" dirty="0">
              <a:solidFill>
                <a:schemeClr val="bg1"/>
              </a:solidFill>
            </a:endParaRPr>
          </a:p>
        </p:txBody>
      </p:sp>
      <p:sp>
        <p:nvSpPr>
          <p:cNvPr id="15" name="Content Placeholder 5"/>
          <p:cNvSpPr txBox="1">
            <a:spLocks/>
          </p:cNvSpPr>
          <p:nvPr/>
        </p:nvSpPr>
        <p:spPr>
          <a:xfrm>
            <a:off x="121062" y="2248466"/>
            <a:ext cx="8888505" cy="1273129"/>
          </a:xfrm>
          <a:prstGeom prst="rect">
            <a:avLst/>
          </a:prstGeom>
          <a:solidFill>
            <a:schemeClr val="bg1">
              <a:lumMod val="95000"/>
            </a:schemeClr>
          </a:solidFill>
          <a:ln w="28575">
            <a:solidFill>
              <a:schemeClr val="accent1">
                <a:lumMod val="60000"/>
                <a:lumOff val="40000"/>
              </a:schemeClr>
            </a:solid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GB" sz="3000" b="1" dirty="0" smtClean="0">
                <a:solidFill>
                  <a:prstClr val="black"/>
                </a:solidFill>
                <a:latin typeface="Calibri"/>
              </a:rPr>
              <a:t>Solution</a:t>
            </a:r>
          </a:p>
          <a:p>
            <a:pPr fontAlgn="auto">
              <a:spcAft>
                <a:spcPts val="0"/>
              </a:spcAft>
            </a:pPr>
            <a:r>
              <a:rPr lang="en-GB" sz="2400" dirty="0" smtClean="0">
                <a:solidFill>
                  <a:prstClr val="black"/>
                </a:solidFill>
                <a:latin typeface="Calibri"/>
              </a:rPr>
              <a:t>Real-time report to identify all current inpatients with AKI </a:t>
            </a:r>
          </a:p>
          <a:p>
            <a:pPr fontAlgn="auto">
              <a:spcAft>
                <a:spcPts val="0"/>
              </a:spcAft>
            </a:pPr>
            <a:r>
              <a:rPr lang="en-GB" sz="2400" dirty="0" smtClean="0">
                <a:solidFill>
                  <a:prstClr val="black"/>
                </a:solidFill>
                <a:latin typeface="Calibri"/>
              </a:rPr>
              <a:t>To be reviewed several times daily by specialist team (?CCOT)</a:t>
            </a:r>
          </a:p>
          <a:p>
            <a:pPr fontAlgn="auto">
              <a:spcAft>
                <a:spcPts val="0"/>
              </a:spcAft>
            </a:pPr>
            <a:r>
              <a:rPr lang="en-GB" sz="2400" dirty="0" smtClean="0">
                <a:solidFill>
                  <a:prstClr val="black"/>
                </a:solidFill>
                <a:latin typeface="Calibri"/>
              </a:rPr>
              <a:t>Direct intervention </a:t>
            </a:r>
            <a:endParaRPr lang="en-GB" sz="2400" b="1" u="sng" dirty="0">
              <a:solidFill>
                <a:prstClr val="black"/>
              </a:solidFill>
              <a:latin typeface="Calibri"/>
            </a:endParaRPr>
          </a:p>
        </p:txBody>
      </p:sp>
      <p:sp>
        <p:nvSpPr>
          <p:cNvPr id="16" name="Content Placeholder 5"/>
          <p:cNvSpPr txBox="1">
            <a:spLocks/>
          </p:cNvSpPr>
          <p:nvPr/>
        </p:nvSpPr>
        <p:spPr>
          <a:xfrm>
            <a:off x="121062" y="3692484"/>
            <a:ext cx="8888505" cy="1273129"/>
          </a:xfrm>
          <a:prstGeom prst="rect">
            <a:avLst/>
          </a:prstGeom>
          <a:solidFill>
            <a:schemeClr val="accent4">
              <a:lumMod val="40000"/>
              <a:lumOff val="60000"/>
            </a:schemeClr>
          </a:solidFill>
          <a:ln w="28575">
            <a:solidFill>
              <a:schemeClr val="accent4">
                <a:lumMod val="60000"/>
                <a:lumOff val="40000"/>
              </a:schemeClr>
            </a:solid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GB" sz="3000" b="1" dirty="0" smtClean="0">
                <a:solidFill>
                  <a:prstClr val="black"/>
                </a:solidFill>
                <a:latin typeface="Calibri"/>
              </a:rPr>
              <a:t>Improvements</a:t>
            </a:r>
          </a:p>
          <a:p>
            <a:pPr fontAlgn="auto">
              <a:spcAft>
                <a:spcPts val="0"/>
              </a:spcAft>
            </a:pPr>
            <a:r>
              <a:rPr lang="en-GB" sz="2400" dirty="0">
                <a:solidFill>
                  <a:prstClr val="black"/>
                </a:solidFill>
                <a:latin typeface="Calibri"/>
              </a:rPr>
              <a:t>Insights are </a:t>
            </a:r>
            <a:r>
              <a:rPr lang="en-GB" sz="2400" dirty="0" smtClean="0">
                <a:solidFill>
                  <a:prstClr val="black"/>
                </a:solidFill>
                <a:latin typeface="Calibri"/>
              </a:rPr>
              <a:t>co-ordinated by central team and actioned in real-time</a:t>
            </a:r>
            <a:endParaRPr lang="en-GB" sz="2400" b="1" u="sng" dirty="0">
              <a:solidFill>
                <a:prstClr val="black"/>
              </a:solidFill>
              <a:latin typeface="Calibri"/>
            </a:endParaRPr>
          </a:p>
          <a:p>
            <a:pPr fontAlgn="auto">
              <a:spcAft>
                <a:spcPts val="0"/>
              </a:spcAft>
            </a:pPr>
            <a:r>
              <a:rPr lang="en-GB" sz="2400" dirty="0" smtClean="0">
                <a:solidFill>
                  <a:prstClr val="black"/>
                </a:solidFill>
                <a:latin typeface="Calibri"/>
              </a:rPr>
              <a:t>Reduction in time to recognition </a:t>
            </a:r>
            <a:r>
              <a:rPr lang="en-GB" sz="2400" dirty="0">
                <a:solidFill>
                  <a:prstClr val="black"/>
                </a:solidFill>
                <a:latin typeface="Calibri"/>
              </a:rPr>
              <a:t>of AKI </a:t>
            </a:r>
            <a:r>
              <a:rPr lang="en-GB" sz="2400" dirty="0" smtClean="0">
                <a:solidFill>
                  <a:prstClr val="black"/>
                </a:solidFill>
                <a:latin typeface="Calibri"/>
              </a:rPr>
              <a:t>and time to intervention </a:t>
            </a:r>
          </a:p>
          <a:p>
            <a:pPr fontAlgn="auto">
              <a:spcAft>
                <a:spcPts val="0"/>
              </a:spcAft>
            </a:pPr>
            <a:r>
              <a:rPr lang="en-GB" sz="2400" dirty="0" smtClean="0">
                <a:solidFill>
                  <a:prstClr val="black"/>
                </a:solidFill>
                <a:latin typeface="Calibri"/>
              </a:rPr>
              <a:t>Standardisation of care for patients with AKI across the Trust </a:t>
            </a:r>
          </a:p>
        </p:txBody>
      </p:sp>
    </p:spTree>
    <p:extLst>
      <p:ext uri="{BB962C8B-B14F-4D97-AF65-F5344CB8AC3E}">
        <p14:creationId xmlns:p14="http://schemas.microsoft.com/office/powerpoint/2010/main" val="122988738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1205" y="804467"/>
            <a:ext cx="8888505" cy="1273129"/>
          </a:xfrm>
          <a:solidFill>
            <a:schemeClr val="bg1"/>
          </a:solidFill>
          <a:ln w="28575">
            <a:solidFill>
              <a:schemeClr val="accent1">
                <a:lumMod val="20000"/>
                <a:lumOff val="80000"/>
              </a:schemeClr>
            </a:solidFill>
          </a:ln>
        </p:spPr>
        <p:txBody>
          <a:bodyPr>
            <a:normAutofit fontScale="70000" lnSpcReduction="20000"/>
          </a:bodyPr>
          <a:lstStyle/>
          <a:p>
            <a:pPr marL="0" indent="0">
              <a:buNone/>
            </a:pPr>
            <a:r>
              <a:rPr lang="en-GB" sz="3000" b="1" dirty="0" smtClean="0"/>
              <a:t>Problem</a:t>
            </a:r>
          </a:p>
          <a:p>
            <a:r>
              <a:rPr lang="en-GB" sz="2400" dirty="0" smtClean="0"/>
              <a:t>High prevalence + common reason for readmission (in top 3)</a:t>
            </a:r>
          </a:p>
          <a:p>
            <a:r>
              <a:rPr lang="en-GB" sz="2400" dirty="0" smtClean="0"/>
              <a:t>Unable to collate data to participate in RCP rolling audit</a:t>
            </a:r>
          </a:p>
          <a:p>
            <a:r>
              <a:rPr lang="en-GB" sz="2400" dirty="0" smtClean="0"/>
              <a:t>Loss of £1.8m in BPT</a:t>
            </a:r>
            <a:endParaRPr lang="en-GB" sz="2400" dirty="0"/>
          </a:p>
          <a:p>
            <a:endParaRPr lang="en-GB" sz="2600" dirty="0" smtClean="0"/>
          </a:p>
          <a:p>
            <a:pPr marL="0" indent="0">
              <a:buNone/>
            </a:pPr>
            <a:endParaRPr lang="en-GB" sz="2600" dirty="0"/>
          </a:p>
        </p:txBody>
      </p:sp>
      <p:sp>
        <p:nvSpPr>
          <p:cNvPr id="10" name="Title 3"/>
          <p:cNvSpPr>
            <a:spLocks noGrp="1"/>
          </p:cNvSpPr>
          <p:nvPr>
            <p:ph type="title"/>
          </p:nvPr>
        </p:nvSpPr>
        <p:spPr>
          <a:xfrm>
            <a:off x="0" y="-8425"/>
            <a:ext cx="9144000" cy="663668"/>
          </a:xfrm>
          <a:solidFill>
            <a:srgbClr val="002060"/>
          </a:solidFill>
        </p:spPr>
        <p:txBody>
          <a:bodyPr>
            <a:normAutofit fontScale="90000"/>
          </a:bodyPr>
          <a:lstStyle/>
          <a:p>
            <a:pPr algn="ctr"/>
            <a:r>
              <a:rPr lang="en-GB" b="1" dirty="0" smtClean="0">
                <a:solidFill>
                  <a:schemeClr val="bg1"/>
                </a:solidFill>
              </a:rPr>
              <a:t>COPD</a:t>
            </a:r>
            <a:endParaRPr lang="en-GB" b="1" dirty="0">
              <a:solidFill>
                <a:schemeClr val="bg1"/>
              </a:solidFill>
            </a:endParaRPr>
          </a:p>
        </p:txBody>
      </p:sp>
      <p:sp>
        <p:nvSpPr>
          <p:cNvPr id="15" name="Content Placeholder 5"/>
          <p:cNvSpPr txBox="1">
            <a:spLocks/>
          </p:cNvSpPr>
          <p:nvPr/>
        </p:nvSpPr>
        <p:spPr>
          <a:xfrm>
            <a:off x="121204" y="2187954"/>
            <a:ext cx="8888505" cy="1422593"/>
          </a:xfrm>
          <a:prstGeom prst="rect">
            <a:avLst/>
          </a:prstGeom>
          <a:solidFill>
            <a:schemeClr val="bg1">
              <a:lumMod val="95000"/>
            </a:schemeClr>
          </a:solidFill>
          <a:ln w="28575">
            <a:solidFill>
              <a:schemeClr val="accent1">
                <a:lumMod val="60000"/>
                <a:lumOff val="40000"/>
              </a:schemeClr>
            </a:solidFill>
          </a:ln>
        </p:spPr>
        <p:txBody>
          <a:bodyPr vert="horz" lIns="91440" tIns="45720" rIns="91440" bIns="45720" rtlCol="0">
            <a:normAutofit fontScale="4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Aft>
                <a:spcPts val="0"/>
              </a:spcAft>
              <a:buFont typeface="Arial" panose="020B0604020202020204" pitchFamily="34" charset="0"/>
              <a:buNone/>
            </a:pPr>
            <a:r>
              <a:rPr lang="en-GB" sz="4500" b="1" dirty="0" smtClean="0">
                <a:solidFill>
                  <a:prstClr val="black"/>
                </a:solidFill>
                <a:latin typeface="Calibri"/>
              </a:rPr>
              <a:t>Solution</a:t>
            </a:r>
          </a:p>
          <a:p>
            <a:pPr fontAlgn="auto">
              <a:spcAft>
                <a:spcPts val="0"/>
              </a:spcAft>
            </a:pPr>
            <a:r>
              <a:rPr lang="en-GB" sz="3500" dirty="0" smtClean="0">
                <a:solidFill>
                  <a:prstClr val="black"/>
                </a:solidFill>
                <a:latin typeface="Calibri"/>
              </a:rPr>
              <a:t>Rolling report created using EHR data for RCP audit submissions</a:t>
            </a:r>
          </a:p>
          <a:p>
            <a:pPr fontAlgn="auto">
              <a:spcAft>
                <a:spcPts val="0"/>
              </a:spcAft>
            </a:pPr>
            <a:r>
              <a:rPr lang="en-GB" sz="3500" dirty="0" smtClean="0">
                <a:solidFill>
                  <a:prstClr val="black"/>
                </a:solidFill>
                <a:latin typeface="Calibri"/>
              </a:rPr>
              <a:t>ARCARE team flag (in EHR) patients at high risk of readmission </a:t>
            </a:r>
          </a:p>
          <a:p>
            <a:pPr fontAlgn="auto">
              <a:lnSpc>
                <a:spcPct val="110000"/>
              </a:lnSpc>
              <a:spcAft>
                <a:spcPts val="0"/>
              </a:spcAft>
            </a:pPr>
            <a:r>
              <a:rPr lang="en-GB" sz="3500" dirty="0" smtClean="0">
                <a:solidFill>
                  <a:prstClr val="black"/>
                </a:solidFill>
                <a:latin typeface="Calibri"/>
              </a:rPr>
              <a:t>Daily report </a:t>
            </a:r>
            <a:r>
              <a:rPr lang="en-GB" sz="3500" dirty="0">
                <a:solidFill>
                  <a:prstClr val="black"/>
                </a:solidFill>
                <a:latin typeface="Calibri"/>
              </a:rPr>
              <a:t>lists discharged ‘flagged’ patients - focuses readmission prevention </a:t>
            </a:r>
            <a:r>
              <a:rPr lang="en-GB" sz="3500" dirty="0" smtClean="0">
                <a:solidFill>
                  <a:prstClr val="black"/>
                </a:solidFill>
                <a:latin typeface="Calibri"/>
              </a:rPr>
              <a:t>(telephone support and home visits)</a:t>
            </a:r>
            <a:endParaRPr lang="en-GB" sz="3500" b="1" u="sng" dirty="0">
              <a:solidFill>
                <a:prstClr val="black"/>
              </a:solidFill>
              <a:latin typeface="Calibri"/>
            </a:endParaRPr>
          </a:p>
        </p:txBody>
      </p:sp>
      <p:sp>
        <p:nvSpPr>
          <p:cNvPr id="16" name="Content Placeholder 5"/>
          <p:cNvSpPr txBox="1">
            <a:spLocks/>
          </p:cNvSpPr>
          <p:nvPr/>
        </p:nvSpPr>
        <p:spPr>
          <a:xfrm>
            <a:off x="121204" y="3742981"/>
            <a:ext cx="8888505" cy="1273129"/>
          </a:xfrm>
          <a:prstGeom prst="rect">
            <a:avLst/>
          </a:prstGeom>
          <a:solidFill>
            <a:schemeClr val="accent4">
              <a:lumMod val="40000"/>
              <a:lumOff val="60000"/>
            </a:schemeClr>
          </a:solidFill>
          <a:ln w="28575">
            <a:solidFill>
              <a:schemeClr val="accent4">
                <a:lumMod val="60000"/>
                <a:lumOff val="40000"/>
              </a:schemeClr>
            </a:solidFill>
          </a:ln>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GB" sz="3000" b="1" dirty="0" smtClean="0">
                <a:solidFill>
                  <a:prstClr val="black"/>
                </a:solidFill>
                <a:latin typeface="Calibri"/>
              </a:rPr>
              <a:t>Improvements</a:t>
            </a:r>
          </a:p>
          <a:p>
            <a:pPr fontAlgn="auto">
              <a:spcAft>
                <a:spcPts val="0"/>
              </a:spcAft>
            </a:pPr>
            <a:r>
              <a:rPr lang="en-GB" sz="2400" dirty="0" smtClean="0">
                <a:solidFill>
                  <a:prstClr val="black"/>
                </a:solidFill>
                <a:latin typeface="Calibri"/>
              </a:rPr>
              <a:t>Pro-active approach to readmission avoidance</a:t>
            </a:r>
            <a:endParaRPr lang="en-GB" sz="2400" b="1" u="sng" dirty="0">
              <a:solidFill>
                <a:prstClr val="black"/>
              </a:solidFill>
              <a:latin typeface="Calibri"/>
            </a:endParaRPr>
          </a:p>
          <a:p>
            <a:pPr fontAlgn="auto">
              <a:spcAft>
                <a:spcPts val="0"/>
              </a:spcAft>
            </a:pPr>
            <a:r>
              <a:rPr lang="en-GB" sz="2400" dirty="0" smtClean="0">
                <a:solidFill>
                  <a:prstClr val="black"/>
                </a:solidFill>
                <a:latin typeface="Calibri"/>
              </a:rPr>
              <a:t>Facilitates participation in RCP audit and achieving BPT</a:t>
            </a:r>
            <a:endParaRPr lang="en-GB" sz="2400" dirty="0">
              <a:solidFill>
                <a:prstClr val="black"/>
              </a:solidFill>
              <a:latin typeface="Calibri"/>
            </a:endParaRPr>
          </a:p>
          <a:p>
            <a:pPr fontAlgn="auto">
              <a:spcAft>
                <a:spcPts val="0"/>
              </a:spcAft>
            </a:pPr>
            <a:r>
              <a:rPr lang="en-GB" sz="2400" dirty="0" smtClean="0">
                <a:solidFill>
                  <a:prstClr val="black"/>
                </a:solidFill>
                <a:latin typeface="Calibri"/>
              </a:rPr>
              <a:t>Standardisation of COPD care across Trust </a:t>
            </a:r>
          </a:p>
        </p:txBody>
      </p:sp>
    </p:spTree>
    <p:extLst>
      <p:ext uri="{BB962C8B-B14F-4D97-AF65-F5344CB8AC3E}">
        <p14:creationId xmlns:p14="http://schemas.microsoft.com/office/powerpoint/2010/main" val="341344759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7608" y="1405893"/>
            <a:ext cx="6143625" cy="246221"/>
          </a:xfrm>
          <a:prstGeom prst="rect">
            <a:avLst/>
          </a:prstGeom>
        </p:spPr>
        <p:txBody>
          <a:bodyPr vert="horz" wrap="square" lIns="0" tIns="0" rIns="0" bIns="0" rtlCol="0">
            <a:spAutoFit/>
          </a:bodyPr>
          <a:lstStyle/>
          <a:p>
            <a:pPr defTabSz="342839" fontAlgn="auto">
              <a:spcBef>
                <a:spcPts val="0"/>
              </a:spcBef>
              <a:spcAft>
                <a:spcPts val="0"/>
              </a:spcAft>
            </a:pPr>
            <a:endParaRPr lang="en-GB" sz="1600" dirty="0">
              <a:solidFill>
                <a:srgbClr val="000000"/>
              </a:solidFill>
              <a:latin typeface="Arial"/>
            </a:endParaRPr>
          </a:p>
        </p:txBody>
      </p:sp>
      <p:sp>
        <p:nvSpPr>
          <p:cNvPr id="8" name="Title 1"/>
          <p:cNvSpPr txBox="1">
            <a:spLocks/>
          </p:cNvSpPr>
          <p:nvPr/>
        </p:nvSpPr>
        <p:spPr>
          <a:xfrm>
            <a:off x="532440" y="1254725"/>
            <a:ext cx="8171727" cy="2708434"/>
          </a:xfrm>
          <a:prstGeom prst="rect">
            <a:avLst/>
          </a:prstGeom>
        </p:spPr>
        <p:txBody>
          <a:bodyPr wrap="square" lIns="0" tIns="0" rIns="0" bIns="0">
            <a:spAutoFit/>
          </a:bodyPr>
          <a:lstStyle>
            <a:lvl1pPr algn="l" defTabSz="457200" rtl="0" eaLnBrk="1" fontAlgn="base" hangingPunct="1">
              <a:spcBef>
                <a:spcPct val="0"/>
              </a:spcBef>
              <a:spcAft>
                <a:spcPct val="0"/>
              </a:spcAft>
              <a:defRPr sz="3000" b="1" i="0" kern="1200" cap="none">
                <a:solidFill>
                  <a:schemeClr val="bg2"/>
                </a:solidFill>
                <a:latin typeface="Arial"/>
                <a:ea typeface="ＭＳ Ｐゴシック" pitchFamily="-65" charset="-128"/>
                <a:cs typeface="Arial"/>
              </a:defRPr>
            </a:lvl1pPr>
            <a:lvl2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2pPr>
            <a:lvl3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3pPr>
            <a:lvl4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4pPr>
            <a:lvl5pPr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5pPr>
            <a:lvl6pPr marL="4572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6pPr>
            <a:lvl7pPr marL="9144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7pPr>
            <a:lvl8pPr marL="13716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8pPr>
            <a:lvl9pPr marL="1828800" algn="ctr" defTabSz="457200" rtl="0" eaLnBrk="1" fontAlgn="base" hangingPunct="1">
              <a:spcBef>
                <a:spcPct val="0"/>
              </a:spcBef>
              <a:spcAft>
                <a:spcPct val="0"/>
              </a:spcAft>
              <a:defRPr sz="4400">
                <a:solidFill>
                  <a:schemeClr val="tx1"/>
                </a:solidFill>
                <a:latin typeface="Calibri" pitchFamily="-65" charset="0"/>
                <a:ea typeface="ＭＳ Ｐゴシック" pitchFamily="-65" charset="-128"/>
              </a:defRPr>
            </a:lvl9pPr>
          </a:lstStyle>
          <a:p>
            <a:pPr algn="ctr">
              <a:spcBef>
                <a:spcPts val="1200"/>
              </a:spcBef>
            </a:pPr>
            <a:r>
              <a:rPr lang="en-GB" sz="3300" dirty="0"/>
              <a:t>The use of </a:t>
            </a:r>
            <a:r>
              <a:rPr lang="en-GB" sz="3300" dirty="0" err="1"/>
              <a:t>PowerChart</a:t>
            </a:r>
            <a:r>
              <a:rPr lang="en-GB" sz="3300" dirty="0"/>
              <a:t> for Clinical Audit</a:t>
            </a:r>
          </a:p>
          <a:p>
            <a:pPr algn="ctr">
              <a:spcBef>
                <a:spcPts val="1200"/>
              </a:spcBef>
            </a:pPr>
            <a:r>
              <a:rPr lang="en-GB" dirty="0" smtClean="0">
                <a:solidFill>
                  <a:schemeClr val="tx1">
                    <a:lumMod val="75000"/>
                    <a:lumOff val="25000"/>
                  </a:schemeClr>
                </a:solidFill>
              </a:rPr>
              <a:t>The Royal College of Physicians</a:t>
            </a:r>
          </a:p>
          <a:p>
            <a:pPr algn="ctr">
              <a:spcBef>
                <a:spcPts val="1200"/>
              </a:spcBef>
            </a:pPr>
            <a:r>
              <a:rPr lang="en-GB" dirty="0" smtClean="0">
                <a:solidFill>
                  <a:schemeClr val="tx1">
                    <a:lumMod val="75000"/>
                    <a:lumOff val="25000"/>
                  </a:schemeClr>
                </a:solidFill>
              </a:rPr>
              <a:t> COPD Audit</a:t>
            </a:r>
            <a:r>
              <a:rPr lang="en-GB" sz="2100" dirty="0">
                <a:solidFill>
                  <a:srgbClr val="0070C0"/>
                </a:solidFill>
              </a:rPr>
              <a:t/>
            </a:r>
            <a:br>
              <a:rPr lang="en-GB" sz="2100" dirty="0">
                <a:solidFill>
                  <a:srgbClr val="0070C0"/>
                </a:solidFill>
              </a:rPr>
            </a:br>
            <a:r>
              <a:rPr lang="en-GB" sz="2100" dirty="0">
                <a:solidFill>
                  <a:srgbClr val="0070C0"/>
                </a:solidFill>
              </a:rPr>
              <a:t/>
            </a:r>
            <a:br>
              <a:rPr lang="en-GB" sz="2100" dirty="0">
                <a:solidFill>
                  <a:srgbClr val="0070C0"/>
                </a:solidFill>
              </a:rPr>
            </a:br>
            <a:r>
              <a:rPr lang="en-GB" sz="2100" dirty="0">
                <a:solidFill>
                  <a:srgbClr val="0070C0"/>
                </a:solidFill>
              </a:rPr>
              <a:t/>
            </a:r>
            <a:br>
              <a:rPr lang="en-GB" sz="2100" dirty="0">
                <a:solidFill>
                  <a:srgbClr val="0070C0"/>
                </a:solidFill>
              </a:rPr>
            </a:br>
            <a:endParaRPr lang="en-GB" sz="2100" dirty="0">
              <a:solidFill>
                <a:srgbClr val="0070C0"/>
              </a:solidFill>
            </a:endParaRPr>
          </a:p>
        </p:txBody>
      </p:sp>
    </p:spTree>
    <p:extLst>
      <p:ext uri="{BB962C8B-B14F-4D97-AF65-F5344CB8AC3E}">
        <p14:creationId xmlns:p14="http://schemas.microsoft.com/office/powerpoint/2010/main" val="311022871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7608" y="1405893"/>
            <a:ext cx="6143625" cy="246221"/>
          </a:xfrm>
          <a:prstGeom prst="rect">
            <a:avLst/>
          </a:prstGeom>
        </p:spPr>
        <p:txBody>
          <a:bodyPr vert="horz" wrap="square" lIns="0" tIns="0" rIns="0" bIns="0" rtlCol="0">
            <a:spAutoFit/>
          </a:bodyPr>
          <a:lstStyle/>
          <a:p>
            <a:pPr defTabSz="342839" fontAlgn="auto">
              <a:spcBef>
                <a:spcPts val="0"/>
              </a:spcBef>
              <a:spcAft>
                <a:spcPts val="0"/>
              </a:spcAft>
            </a:pPr>
            <a:endParaRPr lang="en-GB" sz="1600" dirty="0">
              <a:solidFill>
                <a:srgbClr val="000000"/>
              </a:solidFill>
              <a:latin typeface="Arial"/>
            </a:endParaRPr>
          </a:p>
        </p:txBody>
      </p:sp>
      <p:sp>
        <p:nvSpPr>
          <p:cNvPr id="4" name="Title 2"/>
          <p:cNvSpPr>
            <a:spLocks noGrp="1"/>
          </p:cNvSpPr>
          <p:nvPr>
            <p:ph type="title"/>
          </p:nvPr>
        </p:nvSpPr>
        <p:spPr>
          <a:xfrm>
            <a:off x="277795" y="213989"/>
            <a:ext cx="8237762" cy="492443"/>
          </a:xfrm>
        </p:spPr>
        <p:txBody>
          <a:bodyPr/>
          <a:lstStyle/>
          <a:p>
            <a:pPr algn="ctr"/>
            <a:r>
              <a:rPr lang="en-GB" sz="3200" dirty="0"/>
              <a:t>The proposed solution</a:t>
            </a:r>
          </a:p>
        </p:txBody>
      </p:sp>
      <p:sp>
        <p:nvSpPr>
          <p:cNvPr id="5" name="Text Placeholder 3">
            <a:extLst>
              <a:ext uri="{FF2B5EF4-FFF2-40B4-BE49-F238E27FC236}">
                <a16:creationId xmlns="" xmlns:a16="http://schemas.microsoft.com/office/drawing/2014/main" id="{81469A82-0B8C-8248-AE0D-CB28D435B9A0}"/>
              </a:ext>
            </a:extLst>
          </p:cNvPr>
          <p:cNvSpPr>
            <a:spLocks noGrp="1"/>
          </p:cNvSpPr>
          <p:nvPr>
            <p:ph type="body" sz="quarter" idx="4294967295"/>
          </p:nvPr>
        </p:nvSpPr>
        <p:spPr>
          <a:xfrm>
            <a:off x="243095" y="895076"/>
            <a:ext cx="8727301" cy="4093611"/>
          </a:xfrm>
          <a:prstGeom prst="rect">
            <a:avLst/>
          </a:prstGeom>
        </p:spPr>
        <p:txBody>
          <a:bodyPr lIns="91426" tIns="45713" rIns="91426" bIns="45713"/>
          <a:lstStyle/>
          <a:p>
            <a:pPr marL="342767" indent="-255989">
              <a:buFont typeface="Arial" panose="020B0604020202020204" pitchFamily="34" charset="0"/>
              <a:buChar char="•"/>
            </a:pPr>
            <a:r>
              <a:rPr lang="en-GB" sz="1800" dirty="0">
                <a:cs typeface="Arial" panose="020B0604020202020204" pitchFamily="34" charset="0"/>
              </a:rPr>
              <a:t>Paperless electronic health records (EHR) gradually introduced across all Respiratory Departments within Trust</a:t>
            </a:r>
          </a:p>
          <a:p>
            <a:endParaRPr lang="en-GB" sz="600" dirty="0">
              <a:cs typeface="Arial" panose="020B0604020202020204" pitchFamily="34" charset="0"/>
            </a:endParaRPr>
          </a:p>
          <a:p>
            <a:pPr marL="342767" indent="-255989">
              <a:buFont typeface="Arial" panose="020B0604020202020204" pitchFamily="34" charset="0"/>
              <a:buChar char="•"/>
            </a:pPr>
            <a:r>
              <a:rPr lang="en-GB" sz="1800" dirty="0">
                <a:cs typeface="Arial" panose="020B0604020202020204" pitchFamily="34" charset="0"/>
              </a:rPr>
              <a:t>Key = </a:t>
            </a:r>
            <a:r>
              <a:rPr lang="en-GB" sz="1800" b="1" dirty="0">
                <a:cs typeface="Arial" panose="020B0604020202020204" pitchFamily="34" charset="0"/>
              </a:rPr>
              <a:t>full use of the EHR </a:t>
            </a:r>
            <a:r>
              <a:rPr lang="en-GB" sz="1800" dirty="0">
                <a:cs typeface="Arial" panose="020B0604020202020204" pitchFamily="34" charset="0"/>
              </a:rPr>
              <a:t>to obtain well populated data</a:t>
            </a:r>
          </a:p>
          <a:p>
            <a:pPr marL="86784" indent="0">
              <a:buNone/>
            </a:pPr>
            <a:endParaRPr lang="en-GB" sz="600" dirty="0">
              <a:cs typeface="Arial" panose="020B0604020202020204" pitchFamily="34" charset="0"/>
            </a:endParaRPr>
          </a:p>
          <a:p>
            <a:pPr marL="342767" indent="-255989">
              <a:buFont typeface="Arial" panose="020B0604020202020204" pitchFamily="34" charset="0"/>
              <a:buChar char="•"/>
            </a:pPr>
            <a:r>
              <a:rPr lang="en-GB" sz="1800" dirty="0">
                <a:cs typeface="Arial" panose="020B0604020202020204" pitchFamily="34" charset="0"/>
              </a:rPr>
              <a:t>RCP data collection for </a:t>
            </a:r>
            <a:r>
              <a:rPr lang="en-GB" sz="1800" b="1" dirty="0">
                <a:solidFill>
                  <a:srgbClr val="0070C0"/>
                </a:solidFill>
                <a:cs typeface="Arial" panose="020B0604020202020204" pitchFamily="34" charset="0"/>
              </a:rPr>
              <a:t>57 clinical variables</a:t>
            </a:r>
          </a:p>
          <a:p>
            <a:pPr marL="1097090" lvl="1" indent="-342839">
              <a:buFont typeface="Wingdings" panose="05000000000000000000" pitchFamily="2" charset="2"/>
              <a:buChar char="v"/>
            </a:pPr>
            <a:r>
              <a:rPr lang="en-GB" sz="1800" b="1" dirty="0">
                <a:cs typeface="Arial" panose="020B0604020202020204" pitchFamily="34" charset="0"/>
              </a:rPr>
              <a:t>Only 11 variables cannot currently be obtained from EHR</a:t>
            </a:r>
          </a:p>
          <a:p>
            <a:pPr marL="1737056" lvl="2" indent="-342839">
              <a:buFont typeface="Arial" panose="020B0604020202020204" pitchFamily="34" charset="0"/>
              <a:buChar char="•"/>
            </a:pPr>
            <a:r>
              <a:rPr lang="en-GB" sz="1600" dirty="0">
                <a:cs typeface="Arial" panose="020B0604020202020204" pitchFamily="34" charset="0"/>
              </a:rPr>
              <a:t>Lung Function – results on separate system, not linked to EHR</a:t>
            </a:r>
          </a:p>
          <a:p>
            <a:pPr marL="1737056" lvl="2" indent="-342839">
              <a:buFont typeface="Arial" panose="020B0604020202020204" pitchFamily="34" charset="0"/>
              <a:buChar char="•"/>
            </a:pPr>
            <a:r>
              <a:rPr lang="en-GB" sz="1600" dirty="0">
                <a:cs typeface="Arial" panose="020B0604020202020204" pitchFamily="34" charset="0"/>
              </a:rPr>
              <a:t>Oxygen data incl. prescription, provision, target range </a:t>
            </a:r>
          </a:p>
          <a:p>
            <a:pPr lvl="2" indent="0">
              <a:buNone/>
            </a:pPr>
            <a:endParaRPr lang="en-GB" sz="600" dirty="0">
              <a:cs typeface="Arial" panose="020B0604020202020204" pitchFamily="34" charset="0"/>
            </a:endParaRPr>
          </a:p>
          <a:p>
            <a:pPr marL="342767" indent="-255989">
              <a:buFont typeface="Arial" panose="020B0604020202020204" pitchFamily="34" charset="0"/>
              <a:buChar char="•"/>
            </a:pPr>
            <a:r>
              <a:rPr lang="en-GB" sz="1800" dirty="0">
                <a:cs typeface="Arial" panose="020B0604020202020204" pitchFamily="34" charset="0"/>
              </a:rPr>
              <a:t>All Respiratory MDT (incl. community team) use </a:t>
            </a:r>
            <a:r>
              <a:rPr lang="en-GB" sz="1800" dirty="0" err="1">
                <a:cs typeface="Arial" panose="020B0604020202020204" pitchFamily="34" charset="0"/>
              </a:rPr>
              <a:t>Powerchart</a:t>
            </a:r>
            <a:r>
              <a:rPr lang="en-GB" sz="1800" dirty="0">
                <a:cs typeface="Arial" panose="020B0604020202020204" pitchFamily="34" charset="0"/>
              </a:rPr>
              <a:t> for documentation </a:t>
            </a:r>
          </a:p>
          <a:p>
            <a:endParaRPr lang="en-GB" sz="600" dirty="0">
              <a:cs typeface="Arial" panose="020B0604020202020204" pitchFamily="34" charset="0"/>
            </a:endParaRPr>
          </a:p>
          <a:p>
            <a:pPr marL="342767" indent="-255989">
              <a:buFont typeface="Arial" panose="020B0604020202020204" pitchFamily="34" charset="0"/>
              <a:buChar char="•"/>
            </a:pPr>
            <a:r>
              <a:rPr lang="en-GB" sz="1800" dirty="0">
                <a:cs typeface="Arial" panose="020B0604020202020204" pitchFamily="34" charset="0"/>
              </a:rPr>
              <a:t>Community team already working with the clinical systems team to collate appropriate SNOMED codes including COPD Discharge Bundle </a:t>
            </a:r>
          </a:p>
          <a:p>
            <a:endParaRPr lang="en-GB" sz="600" dirty="0">
              <a:cs typeface="Arial" panose="020B0604020202020204" pitchFamily="34" charset="0"/>
            </a:endParaRPr>
          </a:p>
          <a:p>
            <a:pPr marL="342767" indent="-255989">
              <a:buFont typeface="Arial" panose="020B0604020202020204" pitchFamily="34" charset="0"/>
              <a:buChar char="•"/>
            </a:pPr>
            <a:r>
              <a:rPr lang="en-GB" sz="1800" dirty="0">
                <a:cs typeface="Arial" panose="020B0604020202020204" pitchFamily="34" charset="0"/>
              </a:rPr>
              <a:t>Use of </a:t>
            </a:r>
            <a:r>
              <a:rPr lang="en-GB" sz="1800" dirty="0" err="1">
                <a:cs typeface="Arial" panose="020B0604020202020204" pitchFamily="34" charset="0"/>
              </a:rPr>
              <a:t>Powerforms</a:t>
            </a:r>
            <a:r>
              <a:rPr lang="en-GB" sz="1800" dirty="0">
                <a:cs typeface="Arial" panose="020B0604020202020204" pitchFamily="34" charset="0"/>
              </a:rPr>
              <a:t> to collate referrals (e.g. to mental health, smoking cessation)</a:t>
            </a:r>
          </a:p>
          <a:p>
            <a:endParaRPr lang="en-GB" dirty="0">
              <a:latin typeface="Arial" panose="020B0604020202020204" pitchFamily="34" charset="0"/>
              <a:cs typeface="Arial" panose="020B0604020202020204" pitchFamily="34" charset="0"/>
            </a:endParaRPr>
          </a:p>
          <a:p>
            <a:pPr marL="342767" indent="-342767">
              <a:buFont typeface="Arial" panose="020B0604020202020204" pitchFamily="34" charset="0"/>
              <a:buChar char="•"/>
            </a:pPr>
            <a:endParaRPr lang="en-GB" dirty="0">
              <a:latin typeface="Arial" panose="020B0604020202020204" pitchFamily="34" charset="0"/>
              <a:cs typeface="Arial" panose="020B0604020202020204" pitchFamily="34" charset="0"/>
            </a:endParaRPr>
          </a:p>
        </p:txBody>
      </p:sp>
      <p:sp>
        <p:nvSpPr>
          <p:cNvPr id="6" name="Rectangle 5"/>
          <p:cNvSpPr/>
          <p:nvPr/>
        </p:nvSpPr>
        <p:spPr>
          <a:xfrm>
            <a:off x="277839" y="3399647"/>
            <a:ext cx="8669437" cy="1577623"/>
          </a:xfrm>
          <a:prstGeom prst="rect">
            <a:avLst/>
          </a:pr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lIns="91410" tIns="45705" rIns="91410" bIns="45705" rtlCol="0" anchor="ctr"/>
          <a:lstStyle/>
          <a:p>
            <a:pPr algn="ctr"/>
            <a:endParaRPr lang="en-GB"/>
          </a:p>
        </p:txBody>
      </p:sp>
    </p:spTree>
    <p:extLst>
      <p:ext uri="{BB962C8B-B14F-4D97-AF65-F5344CB8AC3E}">
        <p14:creationId xmlns:p14="http://schemas.microsoft.com/office/powerpoint/2010/main" val="4256917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a:extLst>
              <a:ext uri="{FF2B5EF4-FFF2-40B4-BE49-F238E27FC236}">
                <a16:creationId xmlns="" xmlns:a16="http://schemas.microsoft.com/office/drawing/2014/main" id="{81469A82-0B8C-8248-AE0D-CB28D435B9A0}"/>
              </a:ext>
            </a:extLst>
          </p:cNvPr>
          <p:cNvSpPr>
            <a:spLocks noGrp="1"/>
          </p:cNvSpPr>
          <p:nvPr>
            <p:ph type="body" sz="quarter" idx="10"/>
          </p:nvPr>
        </p:nvSpPr>
        <p:spPr>
          <a:xfrm>
            <a:off x="618540" y="875317"/>
            <a:ext cx="7881250" cy="677108"/>
          </a:xfrm>
        </p:spPr>
        <p:txBody>
          <a:bodyPr/>
          <a:lstStyle/>
          <a:p>
            <a:pPr marL="342767" indent="-342767">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342767" indent="-342767">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4728" b="5685"/>
          <a:stretch/>
        </p:blipFill>
        <p:spPr bwMode="auto">
          <a:xfrm>
            <a:off x="416690" y="69021"/>
            <a:ext cx="8437944" cy="5048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940967" y="3372929"/>
            <a:ext cx="3260785" cy="1060176"/>
          </a:xfrm>
          <a:prstGeom prst="rect">
            <a:avLst/>
          </a:prstGeom>
          <a:noFill/>
          <a:ln w="63500">
            <a:solidFill>
              <a:srgbClr val="FF0000"/>
            </a:solidFill>
          </a:ln>
        </p:spPr>
        <p:style>
          <a:lnRef idx="1">
            <a:schemeClr val="accent1"/>
          </a:lnRef>
          <a:fillRef idx="3">
            <a:schemeClr val="accent1"/>
          </a:fillRef>
          <a:effectRef idx="2">
            <a:schemeClr val="accent1"/>
          </a:effectRef>
          <a:fontRef idx="minor">
            <a:schemeClr val="lt1"/>
          </a:fontRef>
        </p:style>
        <p:txBody>
          <a:bodyPr lIns="91410" tIns="45705" rIns="91410" bIns="45705" rtlCol="0" anchor="ctr"/>
          <a:lstStyle/>
          <a:p>
            <a:pPr algn="ctr"/>
            <a:endParaRPr lang="en-GB"/>
          </a:p>
        </p:txBody>
      </p:sp>
      <p:sp>
        <p:nvSpPr>
          <p:cNvPr id="5" name="TextBox 4"/>
          <p:cNvSpPr txBox="1"/>
          <p:nvPr/>
        </p:nvSpPr>
        <p:spPr>
          <a:xfrm>
            <a:off x="5952975" y="3338593"/>
            <a:ext cx="2322945" cy="1077218"/>
          </a:xfrm>
          <a:prstGeom prst="rect">
            <a:avLst/>
          </a:prstGeom>
          <a:solidFill>
            <a:srgbClr val="FFFF00"/>
          </a:solidFill>
          <a:ln>
            <a:solidFill>
              <a:srgbClr val="FF0000"/>
            </a:solidFill>
          </a:ln>
        </p:spPr>
        <p:txBody>
          <a:bodyPr vert="horz" wrap="square" lIns="0" tIns="0" rIns="0" bIns="0" rtlCol="0">
            <a:spAutoFit/>
          </a:bodyPr>
          <a:lstStyle/>
          <a:p>
            <a:pPr algn="ctr" defTabSz="342839" fontAlgn="auto">
              <a:spcBef>
                <a:spcPts val="0"/>
              </a:spcBef>
              <a:spcAft>
                <a:spcPts val="0"/>
              </a:spcAft>
            </a:pPr>
            <a:r>
              <a:rPr lang="en-GB" sz="1400" b="1" dirty="0">
                <a:solidFill>
                  <a:srgbClr val="000000"/>
                </a:solidFill>
                <a:latin typeface="Arial"/>
              </a:rPr>
              <a:t>SNOMED Terms for:</a:t>
            </a:r>
          </a:p>
          <a:p>
            <a:pPr algn="ctr" defTabSz="342839" fontAlgn="auto">
              <a:spcBef>
                <a:spcPts val="0"/>
              </a:spcBef>
              <a:spcAft>
                <a:spcPts val="0"/>
              </a:spcAft>
            </a:pPr>
            <a:r>
              <a:rPr lang="en-GB" sz="1400" b="1" dirty="0">
                <a:solidFill>
                  <a:srgbClr val="000000"/>
                </a:solidFill>
                <a:latin typeface="Arial"/>
              </a:rPr>
              <a:t> </a:t>
            </a:r>
          </a:p>
          <a:p>
            <a:pPr algn="ctr" defTabSz="342839" fontAlgn="auto">
              <a:spcBef>
                <a:spcPts val="0"/>
              </a:spcBef>
              <a:spcAft>
                <a:spcPts val="0"/>
              </a:spcAft>
            </a:pPr>
            <a:r>
              <a:rPr lang="en-GB" sz="1400" b="1" dirty="0">
                <a:solidFill>
                  <a:srgbClr val="000000"/>
                </a:solidFill>
                <a:latin typeface="Arial"/>
              </a:rPr>
              <a:t>Seen by </a:t>
            </a:r>
            <a:r>
              <a:rPr lang="en-GB" sz="1400" b="1" dirty="0" err="1">
                <a:solidFill>
                  <a:srgbClr val="000000"/>
                </a:solidFill>
                <a:latin typeface="Arial"/>
              </a:rPr>
              <a:t>ArCaRe</a:t>
            </a:r>
            <a:r>
              <a:rPr lang="en-GB" sz="1400" b="1" dirty="0">
                <a:solidFill>
                  <a:srgbClr val="000000"/>
                </a:solidFill>
                <a:latin typeface="Arial"/>
              </a:rPr>
              <a:t> team </a:t>
            </a:r>
          </a:p>
          <a:p>
            <a:pPr algn="ctr" defTabSz="342839" fontAlgn="auto">
              <a:spcBef>
                <a:spcPts val="0"/>
              </a:spcBef>
              <a:spcAft>
                <a:spcPts val="0"/>
              </a:spcAft>
            </a:pPr>
            <a:r>
              <a:rPr lang="en-GB" sz="1400" b="1" dirty="0">
                <a:solidFill>
                  <a:srgbClr val="000000"/>
                </a:solidFill>
                <a:latin typeface="Arial"/>
              </a:rPr>
              <a:t>&amp; </a:t>
            </a:r>
          </a:p>
          <a:p>
            <a:pPr algn="ctr" defTabSz="342839" fontAlgn="auto">
              <a:spcBef>
                <a:spcPts val="0"/>
              </a:spcBef>
              <a:spcAft>
                <a:spcPts val="0"/>
              </a:spcAft>
            </a:pPr>
            <a:r>
              <a:rPr lang="en-GB" sz="1400" b="1" dirty="0">
                <a:solidFill>
                  <a:srgbClr val="000000"/>
                </a:solidFill>
                <a:latin typeface="Arial"/>
              </a:rPr>
              <a:t>Early supported discharge </a:t>
            </a:r>
          </a:p>
        </p:txBody>
      </p:sp>
      <p:sp>
        <p:nvSpPr>
          <p:cNvPr id="8" name="Left Arrow 7"/>
          <p:cNvSpPr/>
          <p:nvPr/>
        </p:nvSpPr>
        <p:spPr>
          <a:xfrm>
            <a:off x="5243567" y="3804125"/>
            <a:ext cx="697823" cy="160341"/>
          </a:xfrm>
          <a:prstGeom prst="leftArrow">
            <a:avLst/>
          </a:prstGeom>
          <a:solidFill>
            <a:srgbClr val="FF3737"/>
          </a:solidFill>
          <a:ln>
            <a:noFill/>
          </a:ln>
        </p:spPr>
        <p:style>
          <a:lnRef idx="1">
            <a:schemeClr val="accent1"/>
          </a:lnRef>
          <a:fillRef idx="3">
            <a:schemeClr val="accent1"/>
          </a:fillRef>
          <a:effectRef idx="2">
            <a:schemeClr val="accent1"/>
          </a:effectRef>
          <a:fontRef idx="minor">
            <a:schemeClr val="lt1"/>
          </a:fontRef>
        </p:style>
        <p:txBody>
          <a:bodyPr lIns="68525" tIns="34268" rIns="68525" bIns="34268" spcCol="0" rtlCol="0" anchor="ctr"/>
          <a:lstStyle/>
          <a:p>
            <a:pPr algn="ctr" defTabSz="342839"/>
            <a:endParaRPr lang="en-US">
              <a:solidFill>
                <a:srgbClr val="FFFFFF"/>
              </a:solidFill>
            </a:endParaRPr>
          </a:p>
        </p:txBody>
      </p:sp>
    </p:spTree>
    <p:extLst>
      <p:ext uri="{BB962C8B-B14F-4D97-AF65-F5344CB8AC3E}">
        <p14:creationId xmlns:p14="http://schemas.microsoft.com/office/powerpoint/2010/main" val="289115339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7608" y="1405893"/>
            <a:ext cx="6143625" cy="246221"/>
          </a:xfrm>
          <a:prstGeom prst="rect">
            <a:avLst/>
          </a:prstGeom>
        </p:spPr>
        <p:txBody>
          <a:bodyPr vert="horz" wrap="square" lIns="0" tIns="0" rIns="0" bIns="0" rtlCol="0">
            <a:spAutoFit/>
          </a:bodyPr>
          <a:lstStyle/>
          <a:p>
            <a:pPr defTabSz="342839" fontAlgn="auto">
              <a:spcBef>
                <a:spcPts val="0"/>
              </a:spcBef>
              <a:spcAft>
                <a:spcPts val="0"/>
              </a:spcAft>
            </a:pPr>
            <a:endParaRPr lang="en-GB" sz="1600" dirty="0">
              <a:solidFill>
                <a:srgbClr val="000000"/>
              </a:solidFill>
              <a:latin typeface="Arial"/>
            </a:endParaRPr>
          </a:p>
        </p:txBody>
      </p:sp>
      <p:sp>
        <p:nvSpPr>
          <p:cNvPr id="4" name="Title 2"/>
          <p:cNvSpPr>
            <a:spLocks noGrp="1"/>
          </p:cNvSpPr>
          <p:nvPr>
            <p:ph type="title"/>
          </p:nvPr>
        </p:nvSpPr>
        <p:spPr>
          <a:xfrm>
            <a:off x="-185194" y="213989"/>
            <a:ext cx="8237762" cy="492443"/>
          </a:xfrm>
        </p:spPr>
        <p:txBody>
          <a:bodyPr/>
          <a:lstStyle/>
          <a:p>
            <a:pPr algn="ctr"/>
            <a:r>
              <a:rPr lang="en-GB" sz="3200" dirty="0"/>
              <a:t>Data Extraction Tool </a:t>
            </a:r>
          </a:p>
        </p:txBody>
      </p:sp>
      <p:sp>
        <p:nvSpPr>
          <p:cNvPr id="6" name="Text Placeholder 3">
            <a:extLst>
              <a:ext uri="{FF2B5EF4-FFF2-40B4-BE49-F238E27FC236}">
                <a16:creationId xmlns="" xmlns:a16="http://schemas.microsoft.com/office/drawing/2014/main" id="{81469A82-0B8C-8248-AE0D-CB28D435B9A0}"/>
              </a:ext>
            </a:extLst>
          </p:cNvPr>
          <p:cNvSpPr>
            <a:spLocks noGrp="1"/>
          </p:cNvSpPr>
          <p:nvPr>
            <p:ph type="body" sz="quarter" idx="4294967295"/>
          </p:nvPr>
        </p:nvSpPr>
        <p:spPr>
          <a:xfrm>
            <a:off x="289413" y="882142"/>
            <a:ext cx="8646289" cy="4164422"/>
          </a:xfrm>
          <a:prstGeom prst="rect">
            <a:avLst/>
          </a:prstGeom>
        </p:spPr>
        <p:txBody>
          <a:bodyPr lIns="91426" tIns="45713" rIns="91426" bIns="45713"/>
          <a:lstStyle/>
          <a:p>
            <a:pPr marL="342767" indent="-255989">
              <a:buFont typeface="Arial" panose="020B0604020202020204" pitchFamily="34" charset="0"/>
              <a:buChar char="•"/>
            </a:pPr>
            <a:r>
              <a:rPr lang="en-GB" sz="2000" b="1" dirty="0">
                <a:cs typeface="Arial" panose="020B0604020202020204" pitchFamily="34" charset="0"/>
              </a:rPr>
              <a:t>Majority of information required for clinical audit is already captured through routine patient care</a:t>
            </a:r>
          </a:p>
          <a:p>
            <a:endParaRPr lang="en-GB" sz="800" b="1" dirty="0">
              <a:cs typeface="Arial" panose="020B0604020202020204" pitchFamily="34" charset="0"/>
            </a:endParaRPr>
          </a:p>
          <a:p>
            <a:pPr marL="342767" indent="-255989">
              <a:buFont typeface="Arial" panose="020B0604020202020204" pitchFamily="34" charset="0"/>
              <a:buChar char="•"/>
            </a:pPr>
            <a:r>
              <a:rPr lang="en-GB" sz="2000" dirty="0">
                <a:cs typeface="Arial" panose="020B0604020202020204" pitchFamily="34" charset="0"/>
              </a:rPr>
              <a:t>Manually populated </a:t>
            </a:r>
            <a:r>
              <a:rPr lang="en-GB" sz="2000" dirty="0" err="1">
                <a:cs typeface="Arial" panose="020B0604020202020204" pitchFamily="34" charset="0"/>
              </a:rPr>
              <a:t>Powerchart</a:t>
            </a:r>
            <a:r>
              <a:rPr lang="en-GB" sz="2000" dirty="0">
                <a:cs typeface="Arial" panose="020B0604020202020204" pitchFamily="34" charset="0"/>
              </a:rPr>
              <a:t> audit forms duplicate clinical data already captured electronically</a:t>
            </a:r>
          </a:p>
          <a:p>
            <a:endParaRPr lang="en-GB" sz="800" dirty="0">
              <a:cs typeface="Arial" panose="020B0604020202020204" pitchFamily="34" charset="0"/>
            </a:endParaRPr>
          </a:p>
          <a:p>
            <a:pPr marL="342767" indent="-255989">
              <a:buFont typeface="Arial" panose="020B0604020202020204" pitchFamily="34" charset="0"/>
              <a:buChar char="•"/>
            </a:pPr>
            <a:r>
              <a:rPr lang="en-GB" sz="2000" dirty="0">
                <a:cs typeface="Arial" panose="020B0604020202020204" pitchFamily="34" charset="0"/>
              </a:rPr>
              <a:t>Decision made to use Cerner’s data extraction tool to generate data output  </a:t>
            </a:r>
          </a:p>
          <a:p>
            <a:endParaRPr lang="en-GB" sz="800" dirty="0">
              <a:cs typeface="Arial" panose="020B0604020202020204" pitchFamily="34" charset="0"/>
            </a:endParaRPr>
          </a:p>
          <a:p>
            <a:pPr marL="342767" indent="-255989">
              <a:buFont typeface="Arial" panose="020B0604020202020204" pitchFamily="34" charset="0"/>
              <a:buChar char="•"/>
            </a:pPr>
            <a:r>
              <a:rPr lang="en-GB" sz="2000" dirty="0">
                <a:cs typeface="Arial" panose="020B0604020202020204" pitchFamily="34" charset="0"/>
              </a:rPr>
              <a:t>Several revisions to  report to work around current data gaps where point of care recording by clinicians is poor / incomplete:</a:t>
            </a:r>
          </a:p>
          <a:p>
            <a:pPr marL="822815" lvl="1" indent="-182813">
              <a:spcBef>
                <a:spcPts val="600"/>
              </a:spcBef>
              <a:buFont typeface="Arial" panose="020B0604020202020204" pitchFamily="34" charset="0"/>
              <a:buChar char="•"/>
            </a:pPr>
            <a:r>
              <a:rPr lang="en-GB" sz="1800" b="1" dirty="0">
                <a:cs typeface="Arial" panose="020B0604020202020204" pitchFamily="34" charset="0"/>
              </a:rPr>
              <a:t>ICD10 codes </a:t>
            </a:r>
            <a:r>
              <a:rPr lang="en-GB" sz="1800" dirty="0">
                <a:cs typeface="Arial" panose="020B0604020202020204" pitchFamily="34" charset="0"/>
              </a:rPr>
              <a:t>included to improve capture of </a:t>
            </a:r>
            <a:r>
              <a:rPr lang="en-GB" sz="1800" b="1" dirty="0">
                <a:cs typeface="Arial" panose="020B0604020202020204" pitchFamily="34" charset="0"/>
              </a:rPr>
              <a:t>Smoking status </a:t>
            </a:r>
            <a:r>
              <a:rPr lang="en-GB" sz="1800" dirty="0">
                <a:cs typeface="Arial" panose="020B0604020202020204" pitchFamily="34" charset="0"/>
              </a:rPr>
              <a:t>and </a:t>
            </a:r>
            <a:r>
              <a:rPr lang="en-GB" sz="1800" b="1" dirty="0">
                <a:cs typeface="Arial" panose="020B0604020202020204" pitchFamily="34" charset="0"/>
              </a:rPr>
              <a:t>Co-morbidities</a:t>
            </a:r>
          </a:p>
          <a:p>
            <a:pPr marL="822815" lvl="1" indent="-182813">
              <a:spcBef>
                <a:spcPts val="600"/>
              </a:spcBef>
              <a:buFont typeface="Arial" panose="020B0604020202020204" pitchFamily="34" charset="0"/>
              <a:buChar char="•"/>
            </a:pPr>
            <a:r>
              <a:rPr lang="en-GB" sz="1800" b="1" dirty="0">
                <a:cs typeface="Arial" panose="020B0604020202020204" pitchFamily="34" charset="0"/>
              </a:rPr>
              <a:t>OPCS4 codes </a:t>
            </a:r>
            <a:r>
              <a:rPr lang="en-GB" sz="1800" dirty="0">
                <a:cs typeface="Arial" panose="020B0604020202020204" pitchFamily="34" charset="0"/>
              </a:rPr>
              <a:t>included to improve capture of </a:t>
            </a:r>
            <a:r>
              <a:rPr lang="en-GB" sz="1800" b="1" dirty="0">
                <a:cs typeface="Arial" panose="020B0604020202020204" pitchFamily="34" charset="0"/>
              </a:rPr>
              <a:t>Acute NIV use</a:t>
            </a:r>
          </a:p>
          <a:p>
            <a:pPr marL="640003" lvl="1" indent="0">
              <a:spcBef>
                <a:spcPts val="600"/>
              </a:spcBef>
              <a:buNone/>
            </a:pPr>
            <a:endParaRPr lang="en-GB" sz="800" dirty="0">
              <a:cs typeface="Arial" panose="020B0604020202020204" pitchFamily="34" charset="0"/>
            </a:endParaRPr>
          </a:p>
          <a:p>
            <a:pPr indent="-255989">
              <a:buFont typeface="Arial" panose="020B0604020202020204" pitchFamily="34" charset="0"/>
              <a:buChar char="•"/>
            </a:pPr>
            <a:r>
              <a:rPr lang="en-GB" sz="2000" dirty="0">
                <a:cs typeface="Arial" panose="020B0604020202020204" pitchFamily="34" charset="0"/>
              </a:rPr>
              <a:t>Output modified to ensure format requirements similar to upload</a:t>
            </a:r>
          </a:p>
          <a:p>
            <a:pPr marL="1085445" lvl="1" indent="-342767">
              <a:buFont typeface="Arial" panose="020B0604020202020204" pitchFamily="34" charset="0"/>
              <a:buChar char="•"/>
            </a:pPr>
            <a:endParaRPr lang="en-GB" sz="2000" dirty="0">
              <a:cs typeface="Arial" panose="020B0604020202020204" pitchFamily="34" charset="0"/>
            </a:endParaRPr>
          </a:p>
          <a:p>
            <a:pPr marL="342767" indent="-342767">
              <a:buFont typeface="Arial" panose="020B0604020202020204" pitchFamily="34" charset="0"/>
              <a:buChar char="•"/>
            </a:pPr>
            <a:endParaRPr lang="en-GB" sz="2000" dirty="0">
              <a:cs typeface="Arial" panose="020B0604020202020204" pitchFamily="34" charset="0"/>
            </a:endParaRPr>
          </a:p>
          <a:p>
            <a:pPr marL="342767" indent="-342767">
              <a:buFont typeface="Arial" panose="020B0604020202020204" pitchFamily="34" charset="0"/>
              <a:buChar char="•"/>
            </a:pPr>
            <a:endParaRPr lang="en-GB" sz="2000" dirty="0">
              <a:cs typeface="Arial" panose="020B0604020202020204" pitchFamily="34" charset="0"/>
            </a:endParaRPr>
          </a:p>
        </p:txBody>
      </p:sp>
    </p:spTree>
    <p:extLst>
      <p:ext uri="{BB962C8B-B14F-4D97-AF65-F5344CB8AC3E}">
        <p14:creationId xmlns:p14="http://schemas.microsoft.com/office/powerpoint/2010/main" val="409467604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rotWithShape="1">
          <a:blip r:embed="rId3"/>
          <a:srcRect l="18971" t="3376" r="1935"/>
          <a:stretch/>
        </p:blipFill>
        <p:spPr>
          <a:xfrm>
            <a:off x="1122527" y="23152"/>
            <a:ext cx="7523544" cy="4969880"/>
          </a:xfrm>
          <a:prstGeom prst="rect">
            <a:avLst/>
          </a:prstGeom>
        </p:spPr>
      </p:pic>
      <p:sp>
        <p:nvSpPr>
          <p:cNvPr id="3" name="Rectangle 2"/>
          <p:cNvSpPr/>
          <p:nvPr/>
        </p:nvSpPr>
        <p:spPr>
          <a:xfrm>
            <a:off x="1134103" y="81021"/>
            <a:ext cx="1528076" cy="338328"/>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lIns="91410" tIns="45705" rIns="91410" bIns="45705" rtlCol="0" anchor="ctr"/>
          <a:lstStyle/>
          <a:p>
            <a:pPr algn="ctr"/>
            <a:endParaRPr lang="en-GB"/>
          </a:p>
        </p:txBody>
      </p:sp>
      <p:sp>
        <p:nvSpPr>
          <p:cNvPr id="4" name="Rectangle 3"/>
          <p:cNvSpPr/>
          <p:nvPr/>
        </p:nvSpPr>
        <p:spPr>
          <a:xfrm>
            <a:off x="1180615" y="580664"/>
            <a:ext cx="7441866" cy="183267"/>
          </a:xfrm>
          <a:prstGeom prst="rect">
            <a:avLst/>
          </a:prstGeom>
          <a:noFill/>
          <a:ln w="19050">
            <a:solidFill>
              <a:srgbClr val="FFFF00"/>
            </a:solidFill>
          </a:ln>
        </p:spPr>
        <p:style>
          <a:lnRef idx="1">
            <a:schemeClr val="accent1"/>
          </a:lnRef>
          <a:fillRef idx="3">
            <a:schemeClr val="accent1"/>
          </a:fillRef>
          <a:effectRef idx="2">
            <a:schemeClr val="accent1"/>
          </a:effectRef>
          <a:fontRef idx="minor">
            <a:schemeClr val="lt1"/>
          </a:fontRef>
        </p:style>
        <p:txBody>
          <a:bodyPr lIns="91410" tIns="45705" rIns="91410" bIns="45705" rtlCol="0" anchor="ctr"/>
          <a:lstStyle/>
          <a:p>
            <a:pPr algn="ctr"/>
            <a:endParaRPr lang="en-GB"/>
          </a:p>
        </p:txBody>
      </p:sp>
      <p:sp>
        <p:nvSpPr>
          <p:cNvPr id="5" name="TextBox 4"/>
          <p:cNvSpPr txBox="1"/>
          <p:nvPr/>
        </p:nvSpPr>
        <p:spPr>
          <a:xfrm>
            <a:off x="127332" y="69590"/>
            <a:ext cx="891249" cy="430887"/>
          </a:xfrm>
          <a:prstGeom prst="rect">
            <a:avLst/>
          </a:prstGeom>
          <a:solidFill>
            <a:srgbClr val="FFC000"/>
          </a:solidFill>
        </p:spPr>
        <p:txBody>
          <a:bodyPr vert="horz" wrap="square" lIns="0" tIns="0" rIns="0" bIns="0" rtlCol="0">
            <a:spAutoFit/>
          </a:bodyPr>
          <a:lstStyle/>
          <a:p>
            <a:pPr algn="ctr" fontAlgn="auto">
              <a:spcBef>
                <a:spcPts val="0"/>
              </a:spcBef>
              <a:spcAft>
                <a:spcPts val="0"/>
              </a:spcAft>
            </a:pPr>
            <a:r>
              <a:rPr lang="en-GB" sz="1400" b="1" dirty="0">
                <a:solidFill>
                  <a:srgbClr val="000000"/>
                </a:solidFill>
                <a:latin typeface="Arial"/>
                <a:ea typeface="+mn-ea"/>
              </a:rPr>
              <a:t>Parent Term</a:t>
            </a:r>
          </a:p>
        </p:txBody>
      </p:sp>
      <p:cxnSp>
        <p:nvCxnSpPr>
          <p:cNvPr id="8" name="Elbow Connector 7"/>
          <p:cNvCxnSpPr/>
          <p:nvPr/>
        </p:nvCxnSpPr>
        <p:spPr>
          <a:xfrm rot="16200000" flipH="1">
            <a:off x="-40619" y="1115829"/>
            <a:ext cx="2037146" cy="822017"/>
          </a:xfrm>
          <a:prstGeom prst="bentConnector3">
            <a:avLst>
              <a:gd name="adj1" fmla="val 10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20786" y="2648959"/>
            <a:ext cx="891249" cy="430887"/>
          </a:xfrm>
          <a:prstGeom prst="rect">
            <a:avLst/>
          </a:prstGeom>
          <a:solidFill>
            <a:srgbClr val="FFFF00"/>
          </a:solidFill>
        </p:spPr>
        <p:txBody>
          <a:bodyPr vert="horz" wrap="square" lIns="0" tIns="0" rIns="0" bIns="0" rtlCol="0">
            <a:spAutoFit/>
          </a:bodyPr>
          <a:lstStyle/>
          <a:p>
            <a:pPr algn="ctr" fontAlgn="auto">
              <a:spcBef>
                <a:spcPts val="0"/>
              </a:spcBef>
              <a:spcAft>
                <a:spcPts val="0"/>
              </a:spcAft>
            </a:pPr>
            <a:r>
              <a:rPr lang="en-GB" sz="1400" b="1" dirty="0">
                <a:solidFill>
                  <a:srgbClr val="000000"/>
                </a:solidFill>
                <a:latin typeface="Arial"/>
                <a:ea typeface="+mn-ea"/>
              </a:rPr>
              <a:t>Child Terms</a:t>
            </a:r>
          </a:p>
        </p:txBody>
      </p:sp>
    </p:spTree>
    <p:extLst>
      <p:ext uri="{BB962C8B-B14F-4D97-AF65-F5344CB8AC3E}">
        <p14:creationId xmlns:p14="http://schemas.microsoft.com/office/powerpoint/2010/main" val="115623764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7608" y="1405893"/>
            <a:ext cx="6143625" cy="246221"/>
          </a:xfrm>
          <a:prstGeom prst="rect">
            <a:avLst/>
          </a:prstGeom>
        </p:spPr>
        <p:txBody>
          <a:bodyPr vert="horz" wrap="square" lIns="0" tIns="0" rIns="0" bIns="0" rtlCol="0">
            <a:spAutoFit/>
          </a:bodyPr>
          <a:lstStyle/>
          <a:p>
            <a:pPr defTabSz="342839" fontAlgn="auto">
              <a:spcBef>
                <a:spcPts val="0"/>
              </a:spcBef>
              <a:spcAft>
                <a:spcPts val="0"/>
              </a:spcAft>
            </a:pPr>
            <a:endParaRPr lang="en-GB" sz="1600" dirty="0">
              <a:solidFill>
                <a:srgbClr val="000000"/>
              </a:solidFill>
              <a:latin typeface="Arial"/>
            </a:endParaRPr>
          </a:p>
        </p:txBody>
      </p:sp>
      <p:sp>
        <p:nvSpPr>
          <p:cNvPr id="4" name="Title 2"/>
          <p:cNvSpPr>
            <a:spLocks noGrp="1"/>
          </p:cNvSpPr>
          <p:nvPr>
            <p:ph type="title"/>
          </p:nvPr>
        </p:nvSpPr>
        <p:spPr>
          <a:xfrm>
            <a:off x="-185194" y="213989"/>
            <a:ext cx="8237762" cy="492443"/>
          </a:xfrm>
        </p:spPr>
        <p:txBody>
          <a:bodyPr/>
          <a:lstStyle/>
          <a:p>
            <a:pPr algn="ctr"/>
            <a:r>
              <a:rPr lang="en-GB" sz="3200" dirty="0"/>
              <a:t>Collaboration</a:t>
            </a:r>
          </a:p>
        </p:txBody>
      </p:sp>
      <p:sp>
        <p:nvSpPr>
          <p:cNvPr id="5" name="Text Placeholder 3">
            <a:extLst>
              <a:ext uri="{FF2B5EF4-FFF2-40B4-BE49-F238E27FC236}">
                <a16:creationId xmlns="" xmlns:a16="http://schemas.microsoft.com/office/drawing/2014/main" id="{81469A82-0B8C-8248-AE0D-CB28D435B9A0}"/>
              </a:ext>
            </a:extLst>
          </p:cNvPr>
          <p:cNvSpPr>
            <a:spLocks noGrp="1"/>
          </p:cNvSpPr>
          <p:nvPr>
            <p:ph type="body" sz="quarter" idx="4294967295"/>
          </p:nvPr>
        </p:nvSpPr>
        <p:spPr>
          <a:xfrm>
            <a:off x="138892" y="778871"/>
            <a:ext cx="9005108" cy="4148829"/>
          </a:xfrm>
          <a:prstGeom prst="rect">
            <a:avLst/>
          </a:prstGeom>
        </p:spPr>
        <p:txBody>
          <a:bodyPr lIns="91426" tIns="45713" rIns="91426" bIns="45713"/>
          <a:lstStyle/>
          <a:p>
            <a:pPr marL="182849" indent="-182849">
              <a:buFont typeface="Arial" panose="020B0604020202020204" pitchFamily="34" charset="0"/>
              <a:buChar char="•"/>
            </a:pPr>
            <a:r>
              <a:rPr lang="en-GB" dirty="0">
                <a:cs typeface="Arial" panose="020B0604020202020204" pitchFamily="34" charset="0"/>
              </a:rPr>
              <a:t>Not only between Respiratory MDT and ICT</a:t>
            </a:r>
          </a:p>
          <a:p>
            <a:endParaRPr lang="en-GB" sz="800" dirty="0">
              <a:cs typeface="Arial" panose="020B0604020202020204" pitchFamily="34" charset="0"/>
            </a:endParaRPr>
          </a:p>
          <a:p>
            <a:pPr marL="182849" indent="-182849">
              <a:buFont typeface="Arial" panose="020B0604020202020204" pitchFamily="34" charset="0"/>
              <a:buChar char="•"/>
            </a:pPr>
            <a:r>
              <a:rPr lang="en-GB" dirty="0">
                <a:cs typeface="Arial" panose="020B0604020202020204" pitchFamily="34" charset="0"/>
              </a:rPr>
              <a:t>Increased education and use of </a:t>
            </a:r>
            <a:r>
              <a:rPr lang="en-GB" dirty="0" err="1">
                <a:cs typeface="Arial" panose="020B0604020202020204" pitchFamily="34" charset="0"/>
              </a:rPr>
              <a:t>Powerforms</a:t>
            </a:r>
            <a:endParaRPr lang="en-GB" dirty="0">
              <a:cs typeface="Arial" panose="020B0604020202020204" pitchFamily="34" charset="0"/>
            </a:endParaRPr>
          </a:p>
          <a:p>
            <a:pPr marL="548546" lvl="1" indent="-182849">
              <a:buFont typeface="Arial" panose="020B0604020202020204" pitchFamily="34" charset="0"/>
              <a:buChar char="•"/>
            </a:pPr>
            <a:r>
              <a:rPr lang="en-GB" sz="2000" b="1" dirty="0">
                <a:cs typeface="Arial" panose="020B0604020202020204" pitchFamily="34" charset="0"/>
              </a:rPr>
              <a:t>Public Health </a:t>
            </a:r>
            <a:r>
              <a:rPr lang="en-GB" sz="2000" dirty="0">
                <a:cs typeface="Arial" panose="020B0604020202020204" pitchFamily="34" charset="0"/>
              </a:rPr>
              <a:t>(together with CQUIN): improved smoking status, smoking cessation referral and NRT provision recorded</a:t>
            </a:r>
          </a:p>
          <a:p>
            <a:pPr marL="548546" lvl="1" indent="-182849">
              <a:buFont typeface="Arial" panose="020B0604020202020204" pitchFamily="34" charset="0"/>
              <a:buChar char="•"/>
            </a:pPr>
            <a:r>
              <a:rPr lang="en-GB" sz="2000" b="1" dirty="0">
                <a:cs typeface="Arial" panose="020B0604020202020204" pitchFamily="34" charset="0"/>
              </a:rPr>
              <a:t>Critical Care</a:t>
            </a:r>
            <a:r>
              <a:rPr lang="en-GB" sz="2000" dirty="0">
                <a:cs typeface="Arial" panose="020B0604020202020204" pitchFamily="34" charset="0"/>
              </a:rPr>
              <a:t>: electronic NEWS2 + oxygen data form </a:t>
            </a:r>
            <a:r>
              <a:rPr lang="en-GB" sz="1900" dirty="0">
                <a:cs typeface="Arial" panose="020B0604020202020204" pitchFamily="34" charset="0"/>
              </a:rPr>
              <a:t>(capture missing oxygen data)</a:t>
            </a:r>
          </a:p>
          <a:p>
            <a:pPr marL="548546" lvl="1" indent="-182849">
              <a:buFont typeface="Arial" panose="020B0604020202020204" pitchFamily="34" charset="0"/>
              <a:buChar char="•"/>
            </a:pPr>
            <a:r>
              <a:rPr lang="en-GB" sz="2000" b="1" dirty="0">
                <a:cs typeface="Arial" panose="020B0604020202020204" pitchFamily="34" charset="0"/>
              </a:rPr>
              <a:t>Referrals</a:t>
            </a:r>
            <a:r>
              <a:rPr lang="en-GB" sz="2000" dirty="0">
                <a:cs typeface="Arial" panose="020B0604020202020204" pitchFamily="34" charset="0"/>
              </a:rPr>
              <a:t> </a:t>
            </a:r>
            <a:r>
              <a:rPr lang="en-GB" sz="2000" b="1" dirty="0">
                <a:cs typeface="Arial" panose="020B0604020202020204" pitchFamily="34" charset="0"/>
              </a:rPr>
              <a:t>to other teams </a:t>
            </a:r>
            <a:r>
              <a:rPr lang="en-GB" sz="2000" dirty="0">
                <a:cs typeface="Arial" panose="020B0604020202020204" pitchFamily="34" charset="0"/>
              </a:rPr>
              <a:t>e.g. RAID (in-patient mental health services) </a:t>
            </a:r>
          </a:p>
          <a:p>
            <a:pPr marL="548546" lvl="1" indent="-182849">
              <a:buFont typeface="Arial" panose="020B0604020202020204" pitchFamily="34" charset="0"/>
              <a:buChar char="•"/>
            </a:pPr>
            <a:r>
              <a:rPr lang="en-GB" sz="2000" b="1" dirty="0">
                <a:cs typeface="Arial" panose="020B0604020202020204" pitchFamily="34" charset="0"/>
              </a:rPr>
              <a:t>Revision</a:t>
            </a:r>
            <a:r>
              <a:rPr lang="en-GB" sz="2000" dirty="0">
                <a:cs typeface="Arial" panose="020B0604020202020204" pitchFamily="34" charset="0"/>
              </a:rPr>
              <a:t> </a:t>
            </a:r>
            <a:r>
              <a:rPr lang="en-GB" sz="2000" b="1" dirty="0">
                <a:cs typeface="Arial" panose="020B0604020202020204" pitchFamily="34" charset="0"/>
              </a:rPr>
              <a:t>to existing </a:t>
            </a:r>
            <a:r>
              <a:rPr lang="en-GB" sz="2000" b="1" dirty="0" err="1">
                <a:cs typeface="Arial" panose="020B0604020202020204" pitchFamily="34" charset="0"/>
              </a:rPr>
              <a:t>Powerforms</a:t>
            </a:r>
            <a:r>
              <a:rPr lang="en-GB" sz="2000" b="1" dirty="0">
                <a:cs typeface="Arial" panose="020B0604020202020204" pitchFamily="34" charset="0"/>
              </a:rPr>
              <a:t> </a:t>
            </a:r>
            <a:r>
              <a:rPr lang="en-GB" sz="2000" dirty="0">
                <a:cs typeface="Arial" panose="020B0604020202020204" pitchFamily="34" charset="0"/>
              </a:rPr>
              <a:t>to improve clinical data capture</a:t>
            </a:r>
          </a:p>
          <a:p>
            <a:pPr marL="1188510" lvl="2" indent="-182849">
              <a:buFont typeface="Arial" panose="020B0604020202020204" pitchFamily="34" charset="0"/>
              <a:buChar char="•"/>
            </a:pPr>
            <a:r>
              <a:rPr lang="en-GB" sz="2000" dirty="0">
                <a:cs typeface="Arial" panose="020B0604020202020204" pitchFamily="34" charset="0"/>
              </a:rPr>
              <a:t>e.g. COPD Discharge Bundle – include spirometry and date of test; include risk of hypercapnia</a:t>
            </a:r>
          </a:p>
          <a:p>
            <a:pPr lvl="2" indent="0">
              <a:buNone/>
            </a:pPr>
            <a:endParaRPr lang="en-GB" sz="800" dirty="0">
              <a:cs typeface="Arial" panose="020B0604020202020204" pitchFamily="34" charset="0"/>
            </a:endParaRPr>
          </a:p>
          <a:p>
            <a:pPr marL="342767" indent="-342767">
              <a:buFont typeface="Arial" panose="020B0604020202020204" pitchFamily="34" charset="0"/>
              <a:buChar char="•"/>
            </a:pPr>
            <a:r>
              <a:rPr lang="en-GB" b="1" spc="100" dirty="0">
                <a:solidFill>
                  <a:srgbClr val="0070C0"/>
                </a:solidFill>
                <a:cs typeface="Arial" panose="020B0604020202020204" pitchFamily="34" charset="0"/>
              </a:rPr>
              <a:t>Improves patient care, not solely for audit</a:t>
            </a:r>
          </a:p>
          <a:p>
            <a:pPr marL="342767" indent="-342767">
              <a:buFont typeface="Arial" panose="020B0604020202020204" pitchFamily="34" charset="0"/>
              <a:buChar char="•"/>
            </a:pPr>
            <a:endParaRPr lang="en-GB" sz="2000" dirty="0">
              <a:cs typeface="Arial" panose="020B0604020202020204" pitchFamily="34" charset="0"/>
            </a:endParaRPr>
          </a:p>
          <a:p>
            <a:endParaRPr lang="en-GB" sz="2000" dirty="0">
              <a:cs typeface="Arial" panose="020B0604020202020204" pitchFamily="34" charset="0"/>
            </a:endParaRPr>
          </a:p>
        </p:txBody>
      </p:sp>
    </p:spTree>
    <p:extLst>
      <p:ext uri="{BB962C8B-B14F-4D97-AF65-F5344CB8AC3E}">
        <p14:creationId xmlns:p14="http://schemas.microsoft.com/office/powerpoint/2010/main" val="136114720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venir Book"/>
                <a:cs typeface="Avenir Book"/>
              </a:rPr>
              <a:t>What humans see</a:t>
            </a:r>
            <a:r>
              <a:rPr lang="mr-IN" dirty="0" smtClean="0">
                <a:latin typeface="Avenir Book"/>
                <a:cs typeface="Avenir Book"/>
              </a:rPr>
              <a:t>…</a:t>
            </a:r>
            <a:r>
              <a:rPr lang="en-GB" dirty="0" smtClean="0">
                <a:latin typeface="Avenir Book"/>
                <a:cs typeface="Avenir Book"/>
              </a:rPr>
              <a:t>.and record</a:t>
            </a:r>
            <a:endParaRPr lang="en-US" dirty="0">
              <a:latin typeface="Avenir Book"/>
              <a:cs typeface="Avenir Book"/>
            </a:endParaRPr>
          </a:p>
        </p:txBody>
      </p:sp>
      <p:pic>
        <p:nvPicPr>
          <p:cNvPr id="3" name="Picture 2" descr="IMG_024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1148" y="1385020"/>
            <a:ext cx="4688514" cy="3672536"/>
          </a:xfrm>
          <a:prstGeom prst="rect">
            <a:avLst/>
          </a:prstGeom>
        </p:spPr>
      </p:pic>
    </p:spTree>
    <p:extLst>
      <p:ext uri="{BB962C8B-B14F-4D97-AF65-F5344CB8AC3E}">
        <p14:creationId xmlns:p14="http://schemas.microsoft.com/office/powerpoint/2010/main" val="79783574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7784" y="3580280"/>
            <a:ext cx="8767482" cy="124049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GB">
              <a:solidFill>
                <a:prstClr val="white"/>
              </a:solidFill>
              <a:latin typeface="Calibri"/>
            </a:endParaRPr>
          </a:p>
        </p:txBody>
      </p:sp>
      <p:sp>
        <p:nvSpPr>
          <p:cNvPr id="3" name="Content Placeholder 2"/>
          <p:cNvSpPr>
            <a:spLocks noGrp="1"/>
          </p:cNvSpPr>
          <p:nvPr>
            <p:ph idx="1"/>
          </p:nvPr>
        </p:nvSpPr>
        <p:spPr>
          <a:xfrm>
            <a:off x="201706" y="945639"/>
            <a:ext cx="8767482" cy="3875135"/>
          </a:xfrm>
          <a:ln>
            <a:solidFill>
              <a:schemeClr val="bg1">
                <a:lumMod val="75000"/>
              </a:schemeClr>
            </a:solidFill>
          </a:ln>
        </p:spPr>
        <p:txBody>
          <a:bodyPr>
            <a:normAutofit fontScale="92500" lnSpcReduction="10000"/>
          </a:bodyPr>
          <a:lstStyle/>
          <a:p>
            <a:pPr marL="0" indent="0">
              <a:spcBef>
                <a:spcPts val="1200"/>
              </a:spcBef>
              <a:buNone/>
            </a:pPr>
            <a:endParaRPr lang="en-GB" sz="1000" dirty="0" smtClean="0"/>
          </a:p>
          <a:p>
            <a:r>
              <a:rPr lang="en-GB" dirty="0" smtClean="0"/>
              <a:t>Reproducible method that requires software expertise and time</a:t>
            </a:r>
          </a:p>
          <a:p>
            <a:r>
              <a:rPr lang="en-GB" dirty="0" smtClean="0"/>
              <a:t>Enhances structured data recording and move to paperless</a:t>
            </a:r>
          </a:p>
          <a:p>
            <a:r>
              <a:rPr lang="en-GB" dirty="0" smtClean="0"/>
              <a:t>Focuses on live service issues</a:t>
            </a:r>
          </a:p>
          <a:p>
            <a:r>
              <a:rPr lang="en-GB" dirty="0" smtClean="0"/>
              <a:t>Empowers teams through data ownership</a:t>
            </a:r>
          </a:p>
          <a:p>
            <a:pPr marL="0" indent="0">
              <a:buNone/>
            </a:pPr>
            <a:endParaRPr lang="en-GB" dirty="0"/>
          </a:p>
          <a:p>
            <a:pPr marL="0" indent="0" algn="ctr">
              <a:buNone/>
            </a:pPr>
            <a:r>
              <a:rPr lang="en-GB" sz="3600" dirty="0" smtClean="0">
                <a:solidFill>
                  <a:schemeClr val="accent1">
                    <a:lumMod val="75000"/>
                  </a:schemeClr>
                </a:solidFill>
              </a:rPr>
              <a:t>Sustainable data entry and recording</a:t>
            </a:r>
          </a:p>
          <a:p>
            <a:pPr marL="0" indent="0" algn="ctr">
              <a:buNone/>
            </a:pPr>
            <a:r>
              <a:rPr lang="en-GB" sz="3600" dirty="0" smtClean="0">
                <a:solidFill>
                  <a:schemeClr val="accent1">
                    <a:lumMod val="75000"/>
                  </a:schemeClr>
                </a:solidFill>
              </a:rPr>
              <a:t>Actionable analytics become part of workflow</a:t>
            </a:r>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a:p>
          <a:p>
            <a:pPr marL="0" indent="0">
              <a:buNone/>
            </a:pPr>
            <a:endParaRPr lang="en-GB" dirty="0" smtClean="0"/>
          </a:p>
          <a:p>
            <a:pPr marL="0" indent="0">
              <a:buNone/>
            </a:pPr>
            <a:endParaRPr lang="en-GB" dirty="0" smtClean="0"/>
          </a:p>
          <a:p>
            <a:pPr marL="0" indent="0">
              <a:buNone/>
            </a:pPr>
            <a:endParaRPr lang="en-GB" dirty="0" smtClean="0"/>
          </a:p>
          <a:p>
            <a:pPr marL="0" indent="0" algn="ctr">
              <a:buNone/>
            </a:pPr>
            <a:endParaRPr lang="en-GB" sz="4600" dirty="0">
              <a:solidFill>
                <a:srgbClr val="002060"/>
              </a:solidFill>
            </a:endParaRPr>
          </a:p>
          <a:p>
            <a:pPr marL="0" indent="0">
              <a:buNone/>
            </a:pPr>
            <a:endParaRPr lang="en-GB" dirty="0"/>
          </a:p>
          <a:p>
            <a:endParaRPr lang="en-GB" dirty="0"/>
          </a:p>
        </p:txBody>
      </p:sp>
      <p:sp>
        <p:nvSpPr>
          <p:cNvPr id="5" name="Title 3"/>
          <p:cNvSpPr txBox="1">
            <a:spLocks/>
          </p:cNvSpPr>
          <p:nvPr/>
        </p:nvSpPr>
        <p:spPr>
          <a:xfrm>
            <a:off x="0" y="-8425"/>
            <a:ext cx="9144000" cy="663668"/>
          </a:xfrm>
          <a:prstGeom prst="rect">
            <a:avLst/>
          </a:prstGeom>
          <a:solidFill>
            <a:srgbClr val="002060"/>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pPr>
            <a:r>
              <a:rPr lang="en-GB" b="1" dirty="0" smtClean="0">
                <a:solidFill>
                  <a:prstClr val="white"/>
                </a:solidFill>
                <a:latin typeface="Calibri Light"/>
              </a:rPr>
              <a:t>Current experience</a:t>
            </a:r>
            <a:endParaRPr lang="en-GB" b="1" dirty="0">
              <a:solidFill>
                <a:prstClr val="white"/>
              </a:solidFill>
              <a:latin typeface="Calibri Light"/>
            </a:endParaRPr>
          </a:p>
        </p:txBody>
      </p:sp>
    </p:spTree>
    <p:extLst>
      <p:ext uri="{BB962C8B-B14F-4D97-AF65-F5344CB8AC3E}">
        <p14:creationId xmlns:p14="http://schemas.microsoft.com/office/powerpoint/2010/main" val="868684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that matter</a:t>
            </a:r>
            <a:endParaRPr lang="en-US" dirty="0"/>
          </a:p>
        </p:txBody>
      </p:sp>
      <p:sp>
        <p:nvSpPr>
          <p:cNvPr id="3" name="Content Placeholder 2"/>
          <p:cNvSpPr>
            <a:spLocks noGrp="1"/>
          </p:cNvSpPr>
          <p:nvPr>
            <p:ph idx="1"/>
          </p:nvPr>
        </p:nvSpPr>
        <p:spPr>
          <a:xfrm>
            <a:off x="188448" y="1369219"/>
            <a:ext cx="8655927" cy="3263504"/>
          </a:xfrm>
        </p:spPr>
        <p:txBody>
          <a:bodyPr/>
          <a:lstStyle/>
          <a:p>
            <a:r>
              <a:rPr lang="en-US" sz="3600" dirty="0" smtClean="0"/>
              <a:t>Implementation and data presentation</a:t>
            </a:r>
          </a:p>
          <a:p>
            <a:r>
              <a:rPr lang="en-US" sz="3600" dirty="0" smtClean="0"/>
              <a:t>Clinical engagement and practice change</a:t>
            </a:r>
          </a:p>
          <a:p>
            <a:r>
              <a:rPr lang="en-US" sz="3600" dirty="0" smtClean="0"/>
              <a:t>Timely analytics</a:t>
            </a:r>
            <a:endParaRPr lang="en-US" sz="3600" dirty="0"/>
          </a:p>
        </p:txBody>
      </p:sp>
    </p:spTree>
    <p:extLst>
      <p:ext uri="{BB962C8B-B14F-4D97-AF65-F5344CB8AC3E}">
        <p14:creationId xmlns:p14="http://schemas.microsoft.com/office/powerpoint/2010/main" val="49815566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88259" y="3580280"/>
            <a:ext cx="8767482" cy="124049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201706" y="945637"/>
            <a:ext cx="8767482" cy="3875135"/>
          </a:xfrm>
          <a:ln>
            <a:solidFill>
              <a:schemeClr val="bg1">
                <a:lumMod val="75000"/>
              </a:schemeClr>
            </a:solidFill>
          </a:ln>
        </p:spPr>
        <p:txBody>
          <a:bodyPr>
            <a:normAutofit fontScale="47500" lnSpcReduction="20000"/>
          </a:bodyPr>
          <a:lstStyle/>
          <a:p>
            <a:pPr marL="0" indent="0">
              <a:spcBef>
                <a:spcPts val="1200"/>
              </a:spcBef>
              <a:buNone/>
            </a:pPr>
            <a:endParaRPr lang="en-GB" sz="1000" dirty="0" smtClean="0"/>
          </a:p>
          <a:p>
            <a:pPr marL="731520" lvl="1" indent="-182880"/>
            <a:r>
              <a:rPr lang="en-GB" sz="3100" dirty="0" smtClean="0"/>
              <a:t>Develop as part of the clinical informatics service</a:t>
            </a:r>
          </a:p>
          <a:p>
            <a:pPr marL="731520" lvl="1" indent="-182880"/>
            <a:r>
              <a:rPr lang="en-GB" sz="3100" dirty="0" smtClean="0"/>
              <a:t>Query development requires clinician leader</a:t>
            </a:r>
          </a:p>
          <a:p>
            <a:pPr marL="731520" lvl="1" indent="-182880"/>
            <a:r>
              <a:rPr lang="en-GB" sz="3100" dirty="0" smtClean="0"/>
              <a:t>QI role reporting to CCIO</a:t>
            </a:r>
          </a:p>
          <a:p>
            <a:pPr marL="731520" lvl="1" indent="-182880"/>
            <a:r>
              <a:rPr lang="en-GB" sz="3100" dirty="0" smtClean="0"/>
              <a:t>Career opportunities for health professionals</a:t>
            </a:r>
          </a:p>
          <a:p>
            <a:pPr marL="731520" lvl="1" indent="-182880"/>
            <a:r>
              <a:rPr lang="en-GB" sz="3100" dirty="0" smtClean="0"/>
              <a:t>Development of research quality data from real world use of the EHR</a:t>
            </a:r>
          </a:p>
          <a:p>
            <a:pPr marL="731520" lvl="1" indent="-182880"/>
            <a:r>
              <a:rPr lang="en-GB" sz="3100" dirty="0" smtClean="0"/>
              <a:t>Training fellowships for postgraduates</a:t>
            </a:r>
          </a:p>
          <a:p>
            <a:pPr marL="731520" lvl="1" indent="-182880"/>
            <a:r>
              <a:rPr lang="en-GB" sz="3100" dirty="0" smtClean="0"/>
              <a:t>Informatics electives for medical students</a:t>
            </a:r>
          </a:p>
          <a:p>
            <a:pPr marL="0" indent="0">
              <a:buNone/>
            </a:pPr>
            <a:endParaRPr lang="en-GB" dirty="0" smtClean="0"/>
          </a:p>
          <a:p>
            <a:pPr marL="0" indent="0">
              <a:buNone/>
            </a:pPr>
            <a:endParaRPr lang="en-GB" dirty="0" smtClean="0"/>
          </a:p>
          <a:p>
            <a:pPr marL="0" indent="0" algn="ctr">
              <a:buNone/>
            </a:pPr>
            <a:endParaRPr lang="en-GB" sz="4600" dirty="0" smtClean="0">
              <a:solidFill>
                <a:schemeClr val="accent1">
                  <a:lumMod val="75000"/>
                </a:schemeClr>
              </a:solidFill>
            </a:endParaRPr>
          </a:p>
          <a:p>
            <a:pPr marL="0" indent="0" algn="ctr">
              <a:buNone/>
            </a:pPr>
            <a:r>
              <a:rPr lang="en-GB" sz="4600" dirty="0" smtClean="0">
                <a:solidFill>
                  <a:schemeClr val="accent1">
                    <a:lumMod val="75000"/>
                  </a:schemeClr>
                </a:solidFill>
              </a:rPr>
              <a:t>What </a:t>
            </a:r>
            <a:r>
              <a:rPr lang="en-GB" sz="4600" dirty="0" smtClean="0">
                <a:solidFill>
                  <a:schemeClr val="accent1">
                    <a:lumMod val="75000"/>
                  </a:schemeClr>
                </a:solidFill>
              </a:rPr>
              <a:t>is happening right </a:t>
            </a:r>
            <a:r>
              <a:rPr lang="en-GB" sz="4600" u="sng" dirty="0" smtClean="0">
                <a:solidFill>
                  <a:schemeClr val="accent1">
                    <a:lumMod val="75000"/>
                  </a:schemeClr>
                </a:solidFill>
              </a:rPr>
              <a:t>now</a:t>
            </a:r>
            <a:r>
              <a:rPr lang="en-GB" sz="4600" dirty="0">
                <a:solidFill>
                  <a:schemeClr val="accent1">
                    <a:lumMod val="75000"/>
                  </a:schemeClr>
                </a:solidFill>
              </a:rPr>
              <a:t> </a:t>
            </a:r>
            <a:r>
              <a:rPr lang="en-GB" sz="4600" dirty="0" smtClean="0">
                <a:solidFill>
                  <a:schemeClr val="accent1">
                    <a:lumMod val="75000"/>
                  </a:schemeClr>
                </a:solidFill>
              </a:rPr>
              <a:t>?</a:t>
            </a:r>
          </a:p>
          <a:p>
            <a:pPr marL="0" indent="0" algn="ctr">
              <a:buNone/>
            </a:pPr>
            <a:r>
              <a:rPr lang="en-GB" sz="4600" dirty="0" smtClean="0">
                <a:solidFill>
                  <a:schemeClr val="accent1">
                    <a:lumMod val="75000"/>
                  </a:schemeClr>
                </a:solidFill>
              </a:rPr>
              <a:t>Data queries develop as teams</a:t>
            </a:r>
          </a:p>
          <a:p>
            <a:pPr marL="0" indent="0" algn="ctr">
              <a:buNone/>
            </a:pPr>
            <a:r>
              <a:rPr lang="en-GB" sz="4600" dirty="0" smtClean="0">
                <a:solidFill>
                  <a:schemeClr val="accent1">
                    <a:lumMod val="75000"/>
                  </a:schemeClr>
                </a:solidFill>
              </a:rPr>
              <a:t>move to paperless</a:t>
            </a:r>
          </a:p>
          <a:p>
            <a:pPr marL="0" indent="0" algn="ctr">
              <a:buNone/>
            </a:pPr>
            <a:endParaRPr lang="en-GB" sz="1700" dirty="0"/>
          </a:p>
          <a:p>
            <a:pPr marL="0" indent="0">
              <a:buNone/>
            </a:pPr>
            <a:endParaRPr lang="en-GB" dirty="0"/>
          </a:p>
          <a:p>
            <a:endParaRPr lang="en-GB" dirty="0"/>
          </a:p>
        </p:txBody>
      </p:sp>
      <p:sp>
        <p:nvSpPr>
          <p:cNvPr id="5" name="Title 3"/>
          <p:cNvSpPr txBox="1">
            <a:spLocks/>
          </p:cNvSpPr>
          <p:nvPr/>
        </p:nvSpPr>
        <p:spPr>
          <a:xfrm>
            <a:off x="0" y="-8425"/>
            <a:ext cx="9144000" cy="663668"/>
          </a:xfrm>
          <a:prstGeom prst="rect">
            <a:avLst/>
          </a:prstGeom>
          <a:solidFill>
            <a:srgbClr val="002060"/>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smtClean="0">
                <a:solidFill>
                  <a:schemeClr val="bg1"/>
                </a:solidFill>
              </a:rPr>
              <a:t>Sustainability and opportunities</a:t>
            </a:r>
            <a:endParaRPr lang="en-GB" b="1" dirty="0">
              <a:solidFill>
                <a:schemeClr val="bg1"/>
              </a:solidFill>
            </a:endParaRPr>
          </a:p>
        </p:txBody>
      </p:sp>
    </p:spTree>
    <p:extLst>
      <p:ext uri="{BB962C8B-B14F-4D97-AF65-F5344CB8AC3E}">
        <p14:creationId xmlns:p14="http://schemas.microsoft.com/office/powerpoint/2010/main" val="311519465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mn-lt"/>
              </a:rPr>
              <a:t>Why do we need </a:t>
            </a:r>
            <a:r>
              <a:rPr lang="en-US" dirty="0" err="1" smtClean="0">
                <a:latin typeface="+mn-lt"/>
              </a:rPr>
              <a:t>standardised</a:t>
            </a:r>
            <a:r>
              <a:rPr lang="en-US" dirty="0" smtClean="0">
                <a:latin typeface="+mn-lt"/>
              </a:rPr>
              <a:t> vocabularies?</a:t>
            </a:r>
            <a:br>
              <a:rPr lang="en-US" dirty="0" smtClean="0">
                <a:latin typeface="+mn-lt"/>
              </a:rPr>
            </a:br>
            <a:r>
              <a:rPr lang="en-US" dirty="0" smtClean="0">
                <a:latin typeface="+mn-lt"/>
              </a:rPr>
              <a:t>Developing actionable insights</a:t>
            </a:r>
            <a:endParaRPr lang="en-US" dirty="0">
              <a:latin typeface="+mn-lt"/>
            </a:endParaRPr>
          </a:p>
        </p:txBody>
      </p:sp>
      <p:sp>
        <p:nvSpPr>
          <p:cNvPr id="3" name="Content Placeholder 2"/>
          <p:cNvSpPr>
            <a:spLocks noGrp="1"/>
          </p:cNvSpPr>
          <p:nvPr>
            <p:ph idx="1"/>
          </p:nvPr>
        </p:nvSpPr>
        <p:spPr/>
        <p:txBody>
          <a:bodyPr/>
          <a:lstStyle/>
          <a:p>
            <a:endParaRPr lang="en-US" dirty="0"/>
          </a:p>
        </p:txBody>
      </p:sp>
      <p:sp>
        <p:nvSpPr>
          <p:cNvPr id="6" name="Rounded Rectangle 5"/>
          <p:cNvSpPr/>
          <p:nvPr/>
        </p:nvSpPr>
        <p:spPr>
          <a:xfrm>
            <a:off x="3259362" y="1468752"/>
            <a:ext cx="2407294" cy="1420176"/>
          </a:xfrm>
          <a:prstGeom prst="roundRect">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68579" tIns="34289" rIns="68579" bIns="34289" rtlCol="0" anchor="ctr">
            <a:sp3d extrusionH="57150">
              <a:bevelT w="38100" h="38100"/>
            </a:sp3d>
          </a:bodyPr>
          <a:lstStyle/>
          <a:p>
            <a:pPr algn="ctr"/>
            <a:r>
              <a:rPr lang="en-US" sz="2400" dirty="0"/>
              <a:t>Clinical characteristics</a:t>
            </a:r>
          </a:p>
          <a:p>
            <a:pPr algn="ctr"/>
            <a:r>
              <a:rPr lang="en-US" sz="2400" dirty="0">
                <a:solidFill>
                  <a:schemeClr val="tx1"/>
                </a:solidFill>
              </a:rPr>
              <a:t>Counting</a:t>
            </a:r>
          </a:p>
        </p:txBody>
      </p:sp>
      <p:sp>
        <p:nvSpPr>
          <p:cNvPr id="7" name="Rounded Rectangle 6"/>
          <p:cNvSpPr/>
          <p:nvPr/>
        </p:nvSpPr>
        <p:spPr>
          <a:xfrm>
            <a:off x="5451412" y="3189945"/>
            <a:ext cx="3213455" cy="1640872"/>
          </a:xfrm>
          <a:prstGeom prst="roundRect">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68579" tIns="34289" rIns="68579" bIns="34289" rtlCol="0" anchor="ctr">
            <a:sp3d extrusionH="57150">
              <a:bevelT w="38100" h="38100"/>
            </a:sp3d>
          </a:bodyPr>
          <a:lstStyle/>
          <a:p>
            <a:pPr algn="ctr"/>
            <a:r>
              <a:rPr lang="en-US" sz="2400" dirty="0"/>
              <a:t>Population health estimation</a:t>
            </a:r>
          </a:p>
          <a:p>
            <a:pPr algn="ctr"/>
            <a:r>
              <a:rPr lang="en-US" sz="2400" dirty="0">
                <a:solidFill>
                  <a:srgbClr val="000000"/>
                </a:solidFill>
              </a:rPr>
              <a:t>Can we find a cause?</a:t>
            </a:r>
          </a:p>
        </p:txBody>
      </p:sp>
      <p:sp>
        <p:nvSpPr>
          <p:cNvPr id="8" name="Rounded Rectangle 7"/>
          <p:cNvSpPr/>
          <p:nvPr/>
        </p:nvSpPr>
        <p:spPr>
          <a:xfrm>
            <a:off x="377827" y="3258793"/>
            <a:ext cx="3168481" cy="1583498"/>
          </a:xfrm>
          <a:prstGeom prst="roundRect">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lIns="68579" tIns="34289" rIns="68579" bIns="34289" rtlCol="0" anchor="ctr">
            <a:sp3d extrusionH="57150">
              <a:bevelT w="38100" h="38100"/>
            </a:sp3d>
          </a:bodyPr>
          <a:lstStyle/>
          <a:p>
            <a:pPr algn="ctr"/>
            <a:r>
              <a:rPr lang="en-US" sz="2400" dirty="0"/>
              <a:t>Patient level</a:t>
            </a:r>
          </a:p>
          <a:p>
            <a:pPr algn="ctr"/>
            <a:r>
              <a:rPr lang="en-US" sz="2400" dirty="0"/>
              <a:t>Prediction</a:t>
            </a:r>
          </a:p>
          <a:p>
            <a:pPr algn="ctr"/>
            <a:r>
              <a:rPr lang="en-US" sz="2400" dirty="0">
                <a:solidFill>
                  <a:schemeClr val="tx1"/>
                </a:solidFill>
              </a:rPr>
              <a:t>What will happen to me?</a:t>
            </a:r>
          </a:p>
        </p:txBody>
      </p:sp>
      <p:sp>
        <p:nvSpPr>
          <p:cNvPr id="9" name="Left-Right Arrow 8"/>
          <p:cNvSpPr/>
          <p:nvPr/>
        </p:nvSpPr>
        <p:spPr>
          <a:xfrm rot="19363007">
            <a:off x="1859214" y="2432652"/>
            <a:ext cx="1319812" cy="286865"/>
          </a:xfrm>
          <a:prstGeom prst="leftRightArrow">
            <a:avLst/>
          </a:prstGeom>
        </p:spPr>
        <p:style>
          <a:lnRef idx="1">
            <a:schemeClr val="accent1"/>
          </a:lnRef>
          <a:fillRef idx="3">
            <a:schemeClr val="accent1"/>
          </a:fillRef>
          <a:effectRef idx="2">
            <a:schemeClr val="accent1"/>
          </a:effectRef>
          <a:fontRef idx="minor">
            <a:schemeClr val="lt1"/>
          </a:fontRef>
        </p:style>
        <p:txBody>
          <a:bodyPr lIns="68579" tIns="34289" rIns="68579" bIns="34289" rtlCol="0" anchor="ctr"/>
          <a:lstStyle/>
          <a:p>
            <a:pPr algn="ctr"/>
            <a:endParaRPr lang="en-US"/>
          </a:p>
        </p:txBody>
      </p:sp>
      <p:sp>
        <p:nvSpPr>
          <p:cNvPr id="10" name="Left-Right Arrow 9"/>
          <p:cNvSpPr/>
          <p:nvPr/>
        </p:nvSpPr>
        <p:spPr>
          <a:xfrm rot="2166973">
            <a:off x="5806707" y="2455167"/>
            <a:ext cx="1319812" cy="286865"/>
          </a:xfrm>
          <a:prstGeom prst="leftRightArrow">
            <a:avLst/>
          </a:prstGeom>
        </p:spPr>
        <p:style>
          <a:lnRef idx="1">
            <a:schemeClr val="accent1"/>
          </a:lnRef>
          <a:fillRef idx="3">
            <a:schemeClr val="accent1"/>
          </a:fillRef>
          <a:effectRef idx="2">
            <a:schemeClr val="accent1"/>
          </a:effectRef>
          <a:fontRef idx="minor">
            <a:schemeClr val="lt1"/>
          </a:fontRef>
        </p:style>
        <p:txBody>
          <a:bodyPr lIns="68579" tIns="34289" rIns="68579" bIns="34289" rtlCol="0" anchor="ctr"/>
          <a:lstStyle/>
          <a:p>
            <a:pPr algn="ctr"/>
            <a:endParaRPr lang="en-US"/>
          </a:p>
        </p:txBody>
      </p:sp>
      <p:sp>
        <p:nvSpPr>
          <p:cNvPr id="11" name="Left-Right Arrow 10"/>
          <p:cNvSpPr/>
          <p:nvPr/>
        </p:nvSpPr>
        <p:spPr>
          <a:xfrm>
            <a:off x="3786354" y="3877670"/>
            <a:ext cx="1319812" cy="286865"/>
          </a:xfrm>
          <a:prstGeom prst="leftRightArrow">
            <a:avLst/>
          </a:prstGeom>
        </p:spPr>
        <p:style>
          <a:lnRef idx="1">
            <a:schemeClr val="accent1"/>
          </a:lnRef>
          <a:fillRef idx="3">
            <a:schemeClr val="accent1"/>
          </a:fillRef>
          <a:effectRef idx="2">
            <a:schemeClr val="accent1"/>
          </a:effectRef>
          <a:fontRef idx="minor">
            <a:schemeClr val="lt1"/>
          </a:fontRef>
        </p:style>
        <p:txBody>
          <a:bodyPr lIns="68579" tIns="34289" rIns="68579" bIns="34289" rtlCol="0" anchor="ctr"/>
          <a:lstStyle/>
          <a:p>
            <a:pPr algn="ctr"/>
            <a:endParaRPr lang="en-US"/>
          </a:p>
        </p:txBody>
      </p:sp>
    </p:spTree>
    <p:extLst>
      <p:ext uri="{BB962C8B-B14F-4D97-AF65-F5344CB8AC3E}">
        <p14:creationId xmlns:p14="http://schemas.microsoft.com/office/powerpoint/2010/main" val="34922394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86903" y="2744903"/>
            <a:ext cx="8516435" cy="523220"/>
          </a:xfrm>
        </p:spPr>
        <p:txBody>
          <a:bodyPr/>
          <a:lstStyle/>
          <a:p>
            <a:r>
              <a:rPr lang="en-US" sz="3400" dirty="0"/>
              <a:t>Starting Practical use of SNOMED CT</a:t>
            </a:r>
          </a:p>
        </p:txBody>
      </p:sp>
      <p:sp>
        <p:nvSpPr>
          <p:cNvPr id="4" name="Text Placeholder 3"/>
          <p:cNvSpPr>
            <a:spLocks noGrp="1"/>
          </p:cNvSpPr>
          <p:nvPr>
            <p:ph type="body" sz="quarter" idx="11"/>
          </p:nvPr>
        </p:nvSpPr>
        <p:spPr>
          <a:xfrm>
            <a:off x="568817" y="4426635"/>
            <a:ext cx="7886700" cy="323165"/>
          </a:xfrm>
        </p:spPr>
        <p:txBody>
          <a:bodyPr/>
          <a:lstStyle/>
          <a:p>
            <a:r>
              <a:rPr lang="en-US" dirty="0" smtClean="0"/>
              <a:t>SNOMED London April</a:t>
            </a:r>
            <a:r>
              <a:rPr lang="en-US" dirty="0" smtClean="0"/>
              <a:t> </a:t>
            </a:r>
            <a:r>
              <a:rPr lang="en-US" dirty="0" smtClean="0"/>
              <a:t>2019</a:t>
            </a:r>
            <a:endParaRPr lang="en-US" dirty="0"/>
          </a:p>
        </p:txBody>
      </p:sp>
      <p:sp>
        <p:nvSpPr>
          <p:cNvPr id="5" name="Text Placeholder 4"/>
          <p:cNvSpPr>
            <a:spLocks noGrp="1"/>
          </p:cNvSpPr>
          <p:nvPr>
            <p:ph type="body" sz="quarter" idx="10"/>
          </p:nvPr>
        </p:nvSpPr>
        <p:spPr>
          <a:xfrm>
            <a:off x="463999" y="3575946"/>
            <a:ext cx="8515350" cy="461665"/>
          </a:xfrm>
        </p:spPr>
        <p:txBody>
          <a:bodyPr/>
          <a:lstStyle/>
          <a:p>
            <a:r>
              <a:rPr lang="en-US" dirty="0" smtClean="0"/>
              <a:t>Real world examples from </a:t>
            </a:r>
            <a:r>
              <a:rPr lang="en-US" dirty="0" err="1" smtClean="0"/>
              <a:t>Barts</a:t>
            </a:r>
            <a:r>
              <a:rPr lang="en-US" dirty="0" smtClean="0"/>
              <a:t> Health</a:t>
            </a:r>
            <a:endParaRPr lang="en-US" dirty="0"/>
          </a:p>
        </p:txBody>
      </p:sp>
    </p:spTree>
    <p:extLst>
      <p:ext uri="{BB962C8B-B14F-4D97-AF65-F5344CB8AC3E}">
        <p14:creationId xmlns:p14="http://schemas.microsoft.com/office/powerpoint/2010/main" val="35687074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070" y="169672"/>
            <a:ext cx="8553692" cy="994172"/>
          </a:xfrm>
        </p:spPr>
        <p:txBody>
          <a:bodyPr/>
          <a:lstStyle/>
          <a:p>
            <a:pPr algn="ctr"/>
            <a:r>
              <a:rPr lang="en-US" sz="4000" b="1" dirty="0">
                <a:solidFill>
                  <a:srgbClr val="0070C0"/>
                </a:solidFill>
                <a:latin typeface="+mn-lt"/>
              </a:rPr>
              <a:t>Practical use of SNOMED Clinical Terms</a:t>
            </a:r>
          </a:p>
        </p:txBody>
      </p:sp>
      <p:sp>
        <p:nvSpPr>
          <p:cNvPr id="3" name="Content Placeholder 2"/>
          <p:cNvSpPr>
            <a:spLocks noGrp="1"/>
          </p:cNvSpPr>
          <p:nvPr>
            <p:ph idx="1"/>
          </p:nvPr>
        </p:nvSpPr>
        <p:spPr>
          <a:xfrm>
            <a:off x="406455" y="1092408"/>
            <a:ext cx="7886701" cy="3641638"/>
          </a:xfrm>
        </p:spPr>
        <p:txBody>
          <a:bodyPr>
            <a:normAutofit fontScale="92500" lnSpcReduction="10000"/>
          </a:bodyPr>
          <a:lstStyle/>
          <a:p>
            <a:pPr marL="0" indent="0">
              <a:buNone/>
            </a:pPr>
            <a:r>
              <a:rPr lang="en-US" sz="3500" b="1" dirty="0"/>
              <a:t>Clinical overview for point of care</a:t>
            </a:r>
          </a:p>
          <a:p>
            <a:pPr marL="365697" lvl="2" indent="-283415">
              <a:buFont typeface="Arial" panose="020B0604020202020204" pitchFamily="34" charset="0"/>
              <a:buChar char="•"/>
            </a:pPr>
            <a:r>
              <a:rPr lang="en-US" sz="3000" dirty="0"/>
              <a:t>Problem and diagnosis listing</a:t>
            </a:r>
          </a:p>
          <a:p>
            <a:pPr marL="365697" lvl="2" indent="-283415">
              <a:buFont typeface="Arial" panose="020B0604020202020204" pitchFamily="34" charset="0"/>
              <a:buChar char="•"/>
            </a:pPr>
            <a:r>
              <a:rPr lang="en-US" sz="3000" dirty="0"/>
              <a:t>Alerts and flags</a:t>
            </a:r>
          </a:p>
          <a:p>
            <a:pPr marL="914063" lvl="2" indent="0">
              <a:buNone/>
            </a:pPr>
            <a:endParaRPr lang="en-US" sz="1300" dirty="0"/>
          </a:p>
          <a:p>
            <a:pPr marL="0" indent="0">
              <a:buNone/>
            </a:pPr>
            <a:r>
              <a:rPr lang="en-US" sz="3500" b="1" dirty="0"/>
              <a:t>Population health interventions</a:t>
            </a:r>
          </a:p>
          <a:p>
            <a:pPr marL="365697" lvl="2">
              <a:buFont typeface="Arial" panose="020B0604020202020204" pitchFamily="34" charset="0"/>
              <a:buChar char="•"/>
            </a:pPr>
            <a:r>
              <a:rPr lang="en-US" sz="3000" dirty="0"/>
              <a:t>Patient finding</a:t>
            </a:r>
          </a:p>
          <a:p>
            <a:pPr marL="365697" lvl="2">
              <a:buFont typeface="Arial" panose="020B0604020202020204" pitchFamily="34" charset="0"/>
              <a:buChar char="•"/>
            </a:pPr>
            <a:r>
              <a:rPr lang="en-US" sz="3000" dirty="0"/>
              <a:t>Indexing</a:t>
            </a:r>
          </a:p>
          <a:p>
            <a:pPr marL="365697" lvl="2">
              <a:buFont typeface="Arial" panose="020B0604020202020204" pitchFamily="34" charset="0"/>
              <a:buChar char="•"/>
            </a:pPr>
            <a:r>
              <a:rPr lang="en-US" sz="3000" dirty="0"/>
              <a:t>Analytics and reporting</a:t>
            </a:r>
          </a:p>
        </p:txBody>
      </p:sp>
    </p:spTree>
    <p:extLst>
      <p:ext uri="{BB962C8B-B14F-4D97-AF65-F5344CB8AC3E}">
        <p14:creationId xmlns:p14="http://schemas.microsoft.com/office/powerpoint/2010/main" val="35597117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395"/>
            <a:ext cx="9144000" cy="1148624"/>
          </a:xfrm>
        </p:spPr>
        <p:txBody>
          <a:bodyPr/>
          <a:lstStyle/>
          <a:p>
            <a:r>
              <a:rPr lang="en-US" sz="3600" b="1" dirty="0">
                <a:solidFill>
                  <a:srgbClr val="0070C0"/>
                </a:solidFill>
              </a:rPr>
              <a:t>Data Extraction and Clinician Led Analytics</a:t>
            </a:r>
          </a:p>
        </p:txBody>
      </p:sp>
      <p:sp>
        <p:nvSpPr>
          <p:cNvPr id="3" name="Content Placeholder 2"/>
          <p:cNvSpPr>
            <a:spLocks noGrp="1"/>
          </p:cNvSpPr>
          <p:nvPr>
            <p:ph idx="1"/>
          </p:nvPr>
        </p:nvSpPr>
        <p:spPr>
          <a:xfrm>
            <a:off x="254644" y="1095121"/>
            <a:ext cx="8889356" cy="3263504"/>
          </a:xfrm>
        </p:spPr>
        <p:txBody>
          <a:bodyPr/>
          <a:lstStyle/>
          <a:p>
            <a:r>
              <a:rPr lang="en-US" dirty="0" smtClean="0"/>
              <a:t>Timely access to data</a:t>
            </a:r>
          </a:p>
          <a:p>
            <a:pPr marL="0" indent="0">
              <a:buNone/>
            </a:pPr>
            <a:endParaRPr lang="en-US" dirty="0" smtClean="0"/>
          </a:p>
          <a:p>
            <a:r>
              <a:rPr lang="en-US" dirty="0" smtClean="0"/>
              <a:t>Rapid iteration of queries</a:t>
            </a:r>
          </a:p>
          <a:p>
            <a:pPr marL="0" indent="0">
              <a:buNone/>
            </a:pPr>
            <a:endParaRPr lang="en-US" dirty="0" smtClean="0"/>
          </a:p>
          <a:p>
            <a:r>
              <a:rPr lang="en-US" dirty="0" smtClean="0"/>
              <a:t>Self-service analytics</a:t>
            </a:r>
          </a:p>
        </p:txBody>
      </p:sp>
    </p:spTree>
    <p:extLst>
      <p:ext uri="{BB962C8B-B14F-4D97-AF65-F5344CB8AC3E}">
        <p14:creationId xmlns:p14="http://schemas.microsoft.com/office/powerpoint/2010/main" val="98113553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07309" y="3580280"/>
            <a:ext cx="8767482" cy="124049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GB">
              <a:solidFill>
                <a:prstClr val="white"/>
              </a:solidFill>
              <a:latin typeface="Calibri"/>
            </a:endParaRPr>
          </a:p>
        </p:txBody>
      </p:sp>
      <p:sp>
        <p:nvSpPr>
          <p:cNvPr id="3" name="Content Placeholder 2"/>
          <p:cNvSpPr>
            <a:spLocks noGrp="1"/>
          </p:cNvSpPr>
          <p:nvPr>
            <p:ph idx="1"/>
          </p:nvPr>
        </p:nvSpPr>
        <p:spPr>
          <a:xfrm>
            <a:off x="201706" y="945684"/>
            <a:ext cx="8767482" cy="3875135"/>
          </a:xfrm>
          <a:ln>
            <a:solidFill>
              <a:schemeClr val="bg1">
                <a:lumMod val="75000"/>
              </a:schemeClr>
            </a:solidFill>
          </a:ln>
        </p:spPr>
        <p:txBody>
          <a:bodyPr>
            <a:normAutofit fontScale="47500" lnSpcReduction="20000"/>
          </a:bodyPr>
          <a:lstStyle/>
          <a:p>
            <a:pPr marL="0" indent="0">
              <a:spcBef>
                <a:spcPts val="1200"/>
              </a:spcBef>
              <a:buNone/>
            </a:pPr>
            <a:endParaRPr lang="en-GB" sz="1000" dirty="0" smtClean="0"/>
          </a:p>
          <a:p>
            <a:pPr marL="0" indent="0" algn="ctr">
              <a:spcBef>
                <a:spcPts val="1200"/>
              </a:spcBef>
              <a:buNone/>
            </a:pPr>
            <a:r>
              <a:rPr lang="en-GB" sz="4600" dirty="0" smtClean="0"/>
              <a:t>Use of routinely recorded EHR data in </a:t>
            </a:r>
            <a:r>
              <a:rPr lang="en-GB" sz="4600" u="sng" dirty="0" smtClean="0"/>
              <a:t>real-time</a:t>
            </a:r>
            <a:r>
              <a:rPr lang="en-GB" sz="4600" dirty="0" smtClean="0"/>
              <a:t> to…</a:t>
            </a:r>
          </a:p>
          <a:p>
            <a:pPr marL="0" indent="0">
              <a:buNone/>
            </a:pPr>
            <a:endParaRPr lang="en-GB" dirty="0"/>
          </a:p>
          <a:p>
            <a:pPr marL="731520" lvl="1" indent="-182880"/>
            <a:r>
              <a:rPr lang="en-GB" sz="3100" dirty="0" smtClean="0"/>
              <a:t>Draw insights about current patient care at whole Trust level </a:t>
            </a:r>
          </a:p>
          <a:p>
            <a:pPr marL="0" indent="0">
              <a:buNone/>
            </a:pPr>
            <a:endParaRPr lang="en-GB" sz="1600" dirty="0" smtClean="0"/>
          </a:p>
          <a:p>
            <a:pPr lvl="1" indent="-182880"/>
            <a:r>
              <a:rPr lang="en-GB" sz="3100" dirty="0" smtClean="0"/>
              <a:t>Develop and implement actions that add value</a:t>
            </a:r>
          </a:p>
          <a:p>
            <a:pPr marL="0" indent="0">
              <a:buNone/>
            </a:pPr>
            <a:endParaRPr lang="en-GB" sz="1600" dirty="0" smtClean="0"/>
          </a:p>
          <a:p>
            <a:pPr lvl="1" indent="-182880"/>
            <a:r>
              <a:rPr lang="en-GB" sz="3100" dirty="0" smtClean="0"/>
              <a:t>Standardise care across the Trust</a:t>
            </a:r>
          </a:p>
          <a:p>
            <a:pPr marL="0" indent="0">
              <a:buNone/>
            </a:pPr>
            <a:endParaRPr lang="en-GB" sz="1600" dirty="0" smtClean="0"/>
          </a:p>
          <a:p>
            <a:pPr lvl="1" indent="-182880"/>
            <a:r>
              <a:rPr lang="en-GB" sz="3100" dirty="0"/>
              <a:t>R</a:t>
            </a:r>
            <a:r>
              <a:rPr lang="en-GB" sz="3100" dirty="0" smtClean="0"/>
              <a:t>educe variation </a:t>
            </a:r>
            <a:r>
              <a:rPr lang="en-GB" sz="3100" dirty="0"/>
              <a:t>across the Trust</a:t>
            </a:r>
            <a:endParaRPr lang="en-GB" sz="3100" dirty="0" smtClean="0"/>
          </a:p>
          <a:p>
            <a:pPr marL="0" indent="0">
              <a:buNone/>
            </a:pPr>
            <a:endParaRPr lang="en-GB" dirty="0" smtClean="0"/>
          </a:p>
          <a:p>
            <a:pPr marL="0" indent="0">
              <a:buNone/>
            </a:pPr>
            <a:endParaRPr lang="en-GB" dirty="0" smtClean="0"/>
          </a:p>
          <a:p>
            <a:pPr marL="0" indent="0" algn="ctr">
              <a:buNone/>
            </a:pPr>
            <a:r>
              <a:rPr lang="en-GB" sz="4600" dirty="0" smtClean="0">
                <a:solidFill>
                  <a:schemeClr val="accent1">
                    <a:lumMod val="75000"/>
                  </a:schemeClr>
                </a:solidFill>
              </a:rPr>
              <a:t>What is happening </a:t>
            </a:r>
            <a:r>
              <a:rPr lang="en-GB" sz="4600" u="sng" dirty="0" smtClean="0">
                <a:solidFill>
                  <a:schemeClr val="accent1">
                    <a:lumMod val="75000"/>
                  </a:schemeClr>
                </a:solidFill>
              </a:rPr>
              <a:t>now</a:t>
            </a:r>
            <a:r>
              <a:rPr lang="en-GB" sz="4600" dirty="0" smtClean="0">
                <a:solidFill>
                  <a:schemeClr val="accent1">
                    <a:lumMod val="75000"/>
                  </a:schemeClr>
                </a:solidFill>
              </a:rPr>
              <a:t> ?</a:t>
            </a:r>
          </a:p>
          <a:p>
            <a:pPr marL="0" indent="0" algn="ctr">
              <a:buNone/>
            </a:pPr>
            <a:endParaRPr lang="en-GB" sz="1700" dirty="0"/>
          </a:p>
          <a:p>
            <a:pPr marL="0" indent="0" algn="ctr">
              <a:buNone/>
            </a:pPr>
            <a:r>
              <a:rPr lang="en-GB" sz="4600" dirty="0" smtClean="0">
                <a:solidFill>
                  <a:srgbClr val="002060"/>
                </a:solidFill>
              </a:rPr>
              <a:t>Where does attention need to be focused </a:t>
            </a:r>
            <a:r>
              <a:rPr lang="en-GB" sz="4600" u="sng" dirty="0" smtClean="0">
                <a:solidFill>
                  <a:srgbClr val="002060"/>
                </a:solidFill>
              </a:rPr>
              <a:t>today</a:t>
            </a:r>
            <a:r>
              <a:rPr lang="en-GB" sz="4600" dirty="0" smtClean="0">
                <a:solidFill>
                  <a:srgbClr val="002060"/>
                </a:solidFill>
              </a:rPr>
              <a:t> ? </a:t>
            </a:r>
            <a:endParaRPr lang="en-GB" sz="4600" dirty="0">
              <a:solidFill>
                <a:srgbClr val="002060"/>
              </a:solidFill>
            </a:endParaRPr>
          </a:p>
          <a:p>
            <a:pPr marL="0" indent="0">
              <a:buNone/>
            </a:pPr>
            <a:endParaRPr lang="en-GB" dirty="0"/>
          </a:p>
          <a:p>
            <a:endParaRPr lang="en-GB" dirty="0"/>
          </a:p>
        </p:txBody>
      </p:sp>
      <p:sp>
        <p:nvSpPr>
          <p:cNvPr id="5" name="Title 3"/>
          <p:cNvSpPr txBox="1">
            <a:spLocks/>
          </p:cNvSpPr>
          <p:nvPr/>
        </p:nvSpPr>
        <p:spPr>
          <a:xfrm>
            <a:off x="0" y="-8425"/>
            <a:ext cx="9144000" cy="663668"/>
          </a:xfrm>
          <a:prstGeom prst="rect">
            <a:avLst/>
          </a:prstGeom>
          <a:solidFill>
            <a:srgbClr val="002060"/>
          </a:solid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pPr>
            <a:r>
              <a:rPr lang="en-GB" b="1" dirty="0" smtClean="0">
                <a:solidFill>
                  <a:prstClr val="white"/>
                </a:solidFill>
                <a:latin typeface="Calibri Light"/>
              </a:rPr>
              <a:t>Actionable Analytics</a:t>
            </a:r>
            <a:endParaRPr lang="en-GB" b="1" dirty="0">
              <a:solidFill>
                <a:prstClr val="white"/>
              </a:solidFill>
              <a:latin typeface="Calibri Light"/>
            </a:endParaRPr>
          </a:p>
        </p:txBody>
      </p:sp>
    </p:spTree>
    <p:extLst>
      <p:ext uri="{BB962C8B-B14F-4D97-AF65-F5344CB8AC3E}">
        <p14:creationId xmlns:p14="http://schemas.microsoft.com/office/powerpoint/2010/main" val="147357633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543"/>
            <a:ext cx="9144000" cy="643916"/>
          </a:xfrm>
          <a:solidFill>
            <a:srgbClr val="002060"/>
          </a:solidFill>
        </p:spPr>
        <p:txBody>
          <a:bodyPr>
            <a:normAutofit fontScale="90000"/>
          </a:bodyPr>
          <a:lstStyle/>
          <a:p>
            <a:pPr algn="ctr"/>
            <a:r>
              <a:rPr lang="en-GB" b="1" dirty="0" smtClean="0">
                <a:solidFill>
                  <a:schemeClr val="bg1"/>
                </a:solidFill>
              </a:rPr>
              <a:t>Two Approaches </a:t>
            </a:r>
            <a:endParaRPr lang="en-GB" b="1" dirty="0">
              <a:solidFill>
                <a:schemeClr val="bg1"/>
              </a:solidFill>
            </a:endParaRPr>
          </a:p>
        </p:txBody>
      </p:sp>
      <p:sp>
        <p:nvSpPr>
          <p:cNvPr id="5" name="Content Placeholder 4"/>
          <p:cNvSpPr>
            <a:spLocks noGrp="1"/>
          </p:cNvSpPr>
          <p:nvPr>
            <p:ph sz="half" idx="1"/>
          </p:nvPr>
        </p:nvSpPr>
        <p:spPr>
          <a:xfrm>
            <a:off x="94160" y="847179"/>
            <a:ext cx="4420721" cy="4024031"/>
          </a:xfrm>
          <a:solidFill>
            <a:schemeClr val="accent4">
              <a:lumMod val="40000"/>
              <a:lumOff val="60000"/>
            </a:schemeClr>
          </a:solidFill>
          <a:ln>
            <a:solidFill>
              <a:schemeClr val="tx1"/>
            </a:solidFill>
          </a:ln>
        </p:spPr>
        <p:txBody>
          <a:bodyPr anchor="ctr">
            <a:normAutofit/>
          </a:bodyPr>
          <a:lstStyle/>
          <a:p>
            <a:pPr marL="0" indent="0" algn="ctr">
              <a:buNone/>
            </a:pPr>
            <a:r>
              <a:rPr lang="en-GB" sz="4000" b="1" dirty="0" smtClean="0"/>
              <a:t>EHR pop-ups</a:t>
            </a:r>
            <a:endParaRPr lang="en-GB" sz="4000" b="1" dirty="0"/>
          </a:p>
          <a:p>
            <a:pPr marL="0" indent="0" algn="ctr">
              <a:buNone/>
            </a:pPr>
            <a:r>
              <a:rPr lang="en-GB" dirty="0"/>
              <a:t>Seen and actioned by </a:t>
            </a:r>
            <a:r>
              <a:rPr lang="en-GB" dirty="0" smtClean="0"/>
              <a:t>      ward based teams</a:t>
            </a:r>
          </a:p>
          <a:p>
            <a:pPr marL="0" indent="0" algn="ctr">
              <a:buNone/>
            </a:pPr>
            <a:endParaRPr lang="en-GB" dirty="0"/>
          </a:p>
          <a:p>
            <a:pPr marL="0" indent="0" algn="ctr">
              <a:buNone/>
            </a:pPr>
            <a:r>
              <a:rPr lang="en-GB" dirty="0" smtClean="0"/>
              <a:t>Variability in care </a:t>
            </a:r>
            <a:endParaRPr lang="en-GB" dirty="0"/>
          </a:p>
        </p:txBody>
      </p:sp>
      <p:sp>
        <p:nvSpPr>
          <p:cNvPr id="6" name="Content Placeholder 5"/>
          <p:cNvSpPr>
            <a:spLocks noGrp="1"/>
          </p:cNvSpPr>
          <p:nvPr>
            <p:ph sz="half" idx="2"/>
          </p:nvPr>
        </p:nvSpPr>
        <p:spPr>
          <a:xfrm>
            <a:off x="4629150" y="857262"/>
            <a:ext cx="4393826" cy="4013945"/>
          </a:xfrm>
          <a:solidFill>
            <a:schemeClr val="accent6">
              <a:lumMod val="40000"/>
              <a:lumOff val="60000"/>
            </a:schemeClr>
          </a:solidFill>
          <a:ln>
            <a:solidFill>
              <a:schemeClr val="tx1"/>
            </a:solidFill>
          </a:ln>
        </p:spPr>
        <p:txBody>
          <a:bodyPr anchor="ctr"/>
          <a:lstStyle/>
          <a:p>
            <a:pPr marL="0" indent="0" algn="ctr">
              <a:buNone/>
            </a:pPr>
            <a:r>
              <a:rPr lang="en-GB" sz="4000" b="1" dirty="0" smtClean="0"/>
              <a:t>Real-time reports </a:t>
            </a:r>
          </a:p>
          <a:p>
            <a:pPr marL="0" indent="0" algn="ctr">
              <a:buNone/>
            </a:pPr>
            <a:r>
              <a:rPr lang="en-GB" dirty="0" smtClean="0"/>
              <a:t>Seen and actioned by specific teams</a:t>
            </a:r>
          </a:p>
          <a:p>
            <a:pPr marL="0" indent="0" algn="ctr">
              <a:buNone/>
            </a:pPr>
            <a:endParaRPr lang="en-GB" dirty="0" smtClean="0"/>
          </a:p>
          <a:p>
            <a:pPr marL="0" indent="0" algn="ctr">
              <a:buNone/>
            </a:pPr>
            <a:r>
              <a:rPr lang="en-GB" dirty="0" smtClean="0"/>
              <a:t>Standardisation of care </a:t>
            </a:r>
            <a:endParaRPr lang="en-GB" dirty="0"/>
          </a:p>
        </p:txBody>
      </p:sp>
      <p:cxnSp>
        <p:nvCxnSpPr>
          <p:cNvPr id="9" name="Straight Arrow Connector 8"/>
          <p:cNvCxnSpPr/>
          <p:nvPr/>
        </p:nvCxnSpPr>
        <p:spPr>
          <a:xfrm>
            <a:off x="2259106" y="3055846"/>
            <a:ext cx="0" cy="393326"/>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cxnSp>
        <p:nvCxnSpPr>
          <p:cNvPr id="10" name="Straight Arrow Connector 9"/>
          <p:cNvCxnSpPr/>
          <p:nvPr/>
        </p:nvCxnSpPr>
        <p:spPr>
          <a:xfrm>
            <a:off x="6835589" y="3055846"/>
            <a:ext cx="0" cy="393326"/>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40551596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10.xml><?xml version="1.0" encoding="utf-8"?>
<a:theme xmlns:a="http://schemas.openxmlformats.org/drawingml/2006/main" name="7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11.xml><?xml version="1.0" encoding="utf-8"?>
<a:theme xmlns:a="http://schemas.openxmlformats.org/drawingml/2006/main" name="8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12.xml><?xml version="1.0" encoding="utf-8"?>
<a:theme xmlns:a="http://schemas.openxmlformats.org/drawingml/2006/main" name="English_Presentation - SCT the Global Language of Health - China 7Aug 2015_presented">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3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15.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5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20.xml><?xml version="1.0" encoding="utf-8"?>
<a:theme xmlns:a="http://schemas.openxmlformats.org/drawingml/2006/main" name="6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7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8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3.xml><?xml version="1.0" encoding="utf-8"?>
<a:theme xmlns:a="http://schemas.openxmlformats.org/drawingml/2006/main" name="9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4.xml><?xml version="1.0" encoding="utf-8"?>
<a:theme xmlns:a="http://schemas.openxmlformats.org/drawingml/2006/main" name="1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5.xml><?xml version="1.0" encoding="utf-8"?>
<a:theme xmlns:a="http://schemas.openxmlformats.org/drawingml/2006/main" name="1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6.xml><?xml version="1.0" encoding="utf-8"?>
<a:theme xmlns:a="http://schemas.openxmlformats.org/drawingml/2006/main" name="1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7.xml><?xml version="1.0" encoding="utf-8"?>
<a:theme xmlns:a="http://schemas.openxmlformats.org/drawingml/2006/main" name="1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9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4.xml><?xml version="1.0" encoding="utf-8"?>
<a:theme xmlns:a="http://schemas.openxmlformats.org/drawingml/2006/main" name="10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5.xml><?xml version="1.0" encoding="utf-8"?>
<a:theme xmlns:a="http://schemas.openxmlformats.org/drawingml/2006/main" name="1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6.xml><?xml version="1.0" encoding="utf-8"?>
<a:theme xmlns:a="http://schemas.openxmlformats.org/drawingml/2006/main" name="2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7.xml><?xml version="1.0" encoding="utf-8"?>
<a:theme xmlns:a="http://schemas.openxmlformats.org/drawingml/2006/main" name="3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8.xml><?xml version="1.0" encoding="utf-8"?>
<a:theme xmlns:a="http://schemas.openxmlformats.org/drawingml/2006/main" name="4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ppt/theme/theme9.xml><?xml version="1.0" encoding="utf-8"?>
<a:theme xmlns:a="http://schemas.openxmlformats.org/drawingml/2006/main" name="6_BH_PowerPoint_Template_97_2003 v2">
  <a:themeElements>
    <a:clrScheme name="Custom 1">
      <a:dk1>
        <a:srgbClr val="000000"/>
      </a:dk1>
      <a:lt1>
        <a:srgbClr val="FFFFFF"/>
      </a:lt1>
      <a:dk2>
        <a:srgbClr val="001B76"/>
      </a:dk2>
      <a:lt2>
        <a:srgbClr val="005EB8"/>
      </a:lt2>
      <a:accent1>
        <a:srgbClr val="1398C5"/>
      </a:accent1>
      <a:accent2>
        <a:srgbClr val="64B704"/>
      </a:accent2>
      <a:accent3>
        <a:srgbClr val="139687"/>
      </a:accent3>
      <a:accent4>
        <a:srgbClr val="627380"/>
      </a:accent4>
      <a:accent5>
        <a:srgbClr val="250160"/>
      </a:accent5>
      <a:accent6>
        <a:srgbClr val="770129"/>
      </a:accent6>
      <a:hlink>
        <a:srgbClr val="E97807"/>
      </a:hlink>
      <a:folHlink>
        <a:srgbClr val="FAE00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a:lstStyle>
        <a:defPPr marL="0" marR="0" indent="0" algn="l" defTabSz="457200" rtl="0" eaLnBrk="1" fontAlgn="auto" latinLnBrk="0" hangingPunct="1">
          <a:lnSpc>
            <a:spcPct val="100000"/>
          </a:lnSpc>
          <a:spcBef>
            <a:spcPts val="0"/>
          </a:spcBef>
          <a:spcAft>
            <a:spcPts val="0"/>
          </a:spcAft>
          <a:buClrTx/>
          <a:buSzTx/>
          <a:buFont typeface="Arial"/>
          <a:buNone/>
          <a:tabLst/>
          <a:defRPr kumimoji="0" sz="2100" b="0" i="0" u="none" strike="noStrike" kern="1200" cap="none" spc="0" normalizeH="0" baseline="0" noProof="0" dirty="0" smtClean="0">
            <a:ln>
              <a:noFill/>
            </a:ln>
            <a:solidFill>
              <a:srgbClr val="000000"/>
            </a:solidFill>
            <a:effectLst/>
            <a:uLnTx/>
            <a:uFillTx/>
            <a:latin typeface="Arial"/>
            <a:ea typeface="+mn-ea"/>
            <a:cs typeface="+mn-cs"/>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
  <TotalTime>4079</TotalTime>
  <Words>1946</Words>
  <Application>Microsoft Macintosh PowerPoint</Application>
  <PresentationFormat>On-screen Show (16:9)</PresentationFormat>
  <Paragraphs>279</Paragraphs>
  <Slides>32</Slides>
  <Notes>6</Notes>
  <HiddenSlides>0</HiddenSlides>
  <MMClips>0</MMClips>
  <ScaleCrop>false</ScaleCrop>
  <HeadingPairs>
    <vt:vector size="4" baseType="variant">
      <vt:variant>
        <vt:lpstr>Theme</vt:lpstr>
      </vt:variant>
      <vt:variant>
        <vt:i4>27</vt:i4>
      </vt:variant>
      <vt:variant>
        <vt:lpstr>Slide Titles</vt:lpstr>
      </vt:variant>
      <vt:variant>
        <vt:i4>32</vt:i4>
      </vt:variant>
    </vt:vector>
  </HeadingPairs>
  <TitlesOfParts>
    <vt:vector size="59" baseType="lpstr">
      <vt:lpstr>BH_PowerPoint_Template_97_2003 v2</vt:lpstr>
      <vt:lpstr>5_BH_PowerPoint_Template_97_2003 v2</vt:lpstr>
      <vt:lpstr>9_BH_PowerPoint_Template_97_2003 v2</vt:lpstr>
      <vt:lpstr>10_BH_PowerPoint_Template_97_2003 v2</vt:lpstr>
      <vt:lpstr>1_BH_PowerPoint_Template_97_2003 v2</vt:lpstr>
      <vt:lpstr>2_BH_PowerPoint_Template_97_2003 v2</vt:lpstr>
      <vt:lpstr>3_BH_PowerPoint_Template_97_2003 v2</vt:lpstr>
      <vt:lpstr>4_BH_PowerPoint_Template_97_2003 v2</vt:lpstr>
      <vt:lpstr>6_BH_PowerPoint_Template_97_2003 v2</vt:lpstr>
      <vt:lpstr>7_BH_PowerPoint_Template_97_2003 v2</vt:lpstr>
      <vt:lpstr>8_BH_PowerPoint_Template_97_2003 v2</vt:lpstr>
      <vt:lpstr>English_Presentation - SCT the Global Language of Health - China 7Aug 2015_presented</vt:lpstr>
      <vt:lpstr>Office Theme</vt:lpstr>
      <vt:lpstr>13_BH_PowerPoint_Template_97_2003 v2</vt:lpstr>
      <vt:lpstr>1_Office Theme</vt:lpstr>
      <vt:lpstr>2_Office Theme</vt:lpstr>
      <vt:lpstr>3_Office Theme</vt:lpstr>
      <vt:lpstr>4_Office Theme</vt:lpstr>
      <vt:lpstr>5_Office Theme</vt:lpstr>
      <vt:lpstr>6_Office Theme</vt:lpstr>
      <vt:lpstr>7_Office Theme</vt:lpstr>
      <vt:lpstr>8_Office Theme</vt:lpstr>
      <vt:lpstr>9_Office Theme</vt:lpstr>
      <vt:lpstr>11_Office Theme</vt:lpstr>
      <vt:lpstr>12_Office Theme</vt:lpstr>
      <vt:lpstr>13_Office Theme</vt:lpstr>
      <vt:lpstr>14_Office Theme</vt:lpstr>
      <vt:lpstr>Real world SNOMED CT</vt:lpstr>
      <vt:lpstr>How humans think and laugh</vt:lpstr>
      <vt:lpstr>What humans see….and record</vt:lpstr>
      <vt:lpstr>Why do we need standardised vocabularies? Developing actionable insights</vt:lpstr>
      <vt:lpstr>Starting Practical use of SNOMED CT</vt:lpstr>
      <vt:lpstr>Practical use of SNOMED Clinical Terms</vt:lpstr>
      <vt:lpstr>Data Extraction and Clinician Led Analytics</vt:lpstr>
      <vt:lpstr>PowerPoint Presentation</vt:lpstr>
      <vt:lpstr>Two Approaches </vt:lpstr>
      <vt:lpstr>Infection Control</vt:lpstr>
      <vt:lpstr>PowerPoint Presentation</vt:lpstr>
      <vt:lpstr>PowerPoint Presentation</vt:lpstr>
      <vt:lpstr>Infection Control</vt:lpstr>
      <vt:lpstr>PowerPoint Presentation</vt:lpstr>
      <vt:lpstr>Surgical Site Infections</vt:lpstr>
      <vt:lpstr>PowerPoint Presentation</vt:lpstr>
      <vt:lpstr>Smoking CQUIN </vt:lpstr>
      <vt:lpstr>Data Collection</vt:lpstr>
      <vt:lpstr>Data Extraction and Utilisation</vt:lpstr>
      <vt:lpstr>Learning Disabilities </vt:lpstr>
      <vt:lpstr>PowerPoint Presentation</vt:lpstr>
      <vt:lpstr>AKI  </vt:lpstr>
      <vt:lpstr>COPD</vt:lpstr>
      <vt:lpstr>PowerPoint Presentation</vt:lpstr>
      <vt:lpstr>The proposed solution</vt:lpstr>
      <vt:lpstr>PowerPoint Presentation</vt:lpstr>
      <vt:lpstr>Data Extraction Tool </vt:lpstr>
      <vt:lpstr>PowerPoint Presentation</vt:lpstr>
      <vt:lpstr>Collaboration</vt:lpstr>
      <vt:lpstr>PowerPoint Presentation</vt:lpstr>
      <vt:lpstr>Things that matter</vt:lpstr>
      <vt:lpstr>PowerPoint Presentation</vt:lpstr>
    </vt:vector>
  </TitlesOfParts>
  <Company>The Barts and the London NHS Trust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Sherlock Sarah</dc:creator>
  <cp:lastModifiedBy>Charles Gutteridge</cp:lastModifiedBy>
  <cp:revision>406</cp:revision>
  <dcterms:created xsi:type="dcterms:W3CDTF">2017-02-03T17:07:12Z</dcterms:created>
  <dcterms:modified xsi:type="dcterms:W3CDTF">2019-04-04T14:17:20Z</dcterms:modified>
</cp:coreProperties>
</file>