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5"/>
    <p:sldMasterId id="2147483703" r:id="rId6"/>
    <p:sldMasterId id="2147483716" r:id="rId7"/>
    <p:sldMasterId id="2147483726" r:id="rId8"/>
  </p:sldMasterIdLst>
  <p:notesMasterIdLst>
    <p:notesMasterId r:id="rId32"/>
  </p:notesMasterIdLst>
  <p:sldIdLst>
    <p:sldId id="258" r:id="rId9"/>
    <p:sldId id="1847" r:id="rId10"/>
    <p:sldId id="1835" r:id="rId11"/>
    <p:sldId id="1846" r:id="rId12"/>
    <p:sldId id="1381" r:id="rId13"/>
    <p:sldId id="260" r:id="rId14"/>
    <p:sldId id="1395" r:id="rId15"/>
    <p:sldId id="263" r:id="rId16"/>
    <p:sldId id="385" r:id="rId17"/>
    <p:sldId id="256" r:id="rId18"/>
    <p:sldId id="414" r:id="rId19"/>
    <p:sldId id="402" r:id="rId20"/>
    <p:sldId id="401" r:id="rId21"/>
    <p:sldId id="405" r:id="rId22"/>
    <p:sldId id="412" r:id="rId23"/>
    <p:sldId id="413" r:id="rId24"/>
    <p:sldId id="1385" r:id="rId25"/>
    <p:sldId id="1386" r:id="rId26"/>
    <p:sldId id="1371" r:id="rId27"/>
    <p:sldId id="1391" r:id="rId28"/>
    <p:sldId id="1388" r:id="rId29"/>
    <p:sldId id="1393"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nica Jones" initials="MJ" lastIdx="2" clrIdx="0">
    <p:extLst>
      <p:ext uri="{19B8F6BF-5375-455C-9EA6-DF929625EA0E}">
        <p15:presenceInfo xmlns:p15="http://schemas.microsoft.com/office/powerpoint/2012/main" userId="S::mcmjones_msn.com#ext#@uclpartners.com::8285a45c-b7ce-4e82-8f66-f6807a5d7f8c" providerId="AD"/>
      </p:ext>
    </p:extLst>
  </p:cmAuthor>
  <p:cmAuthor id="2" name="Katie Mantell" initials="KM" lastIdx="4" clrIdx="1">
    <p:extLst>
      <p:ext uri="{19B8F6BF-5375-455C-9EA6-DF929625EA0E}">
        <p15:presenceInfo xmlns:p15="http://schemas.microsoft.com/office/powerpoint/2012/main" userId="S::katie.mantell@uclpartners.com::c207ac7c-fe44-45cb-a59e-5a6621889b6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5C5C"/>
    <a:srgbClr val="FFFFFF"/>
    <a:srgbClr val="3CB28C"/>
    <a:srgbClr val="F7F7F7"/>
    <a:srgbClr val="41A999"/>
    <a:srgbClr val="449C9F"/>
    <a:srgbClr val="85D6BC"/>
    <a:srgbClr val="29235C"/>
    <a:srgbClr val="8CD0D5"/>
    <a:srgbClr val="A0D6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840A7BA-F28C-4C13-985B-5A766CE54B3F}" v="17" dt="2020-09-02T14:35:21.19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27" autoAdjust="0"/>
    <p:restoredTop sz="85429" autoAdjust="0"/>
  </p:normalViewPr>
  <p:slideViewPr>
    <p:cSldViewPr snapToGrid="0">
      <p:cViewPr varScale="1">
        <p:scale>
          <a:sx n="94" d="100"/>
          <a:sy n="94" d="100"/>
        </p:scale>
        <p:origin x="1242" y="78"/>
      </p:cViewPr>
      <p:guideLst/>
    </p:cSldViewPr>
  </p:slideViewPr>
  <p:notesTextViewPr>
    <p:cViewPr>
      <p:scale>
        <a:sx n="3" d="2"/>
        <a:sy n="3" d="2"/>
      </p:scale>
      <p:origin x="0" y="0"/>
    </p:cViewPr>
  </p:notesTextViewPr>
  <p:sorterViewPr>
    <p:cViewPr varScale="1">
      <p:scale>
        <a:sx n="100" d="100"/>
        <a:sy n="100" d="100"/>
      </p:scale>
      <p:origin x="0" y="-139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microsoft.com/office/2015/10/relationships/revisionInfo" Target="revisionInfo.xml"/><Relationship Id="rId21" Type="http://schemas.openxmlformats.org/officeDocument/2006/relationships/slide" Target="slides/slide13.xml"/><Relationship Id="rId34" Type="http://schemas.openxmlformats.org/officeDocument/2006/relationships/presProps" Target="presProps.xml"/><Relationship Id="rId7"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commentAuthors" Target="commentAuthors.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viewProps" Target="viewProps.xml"/><Relationship Id="rId8" Type="http://schemas.openxmlformats.org/officeDocument/2006/relationships/slideMaster" Target="slideMasters/slideMaster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nica" userId="62fc660a-e528-4b70-a594-8f8cff892658" providerId="ADAL" clId="{B840A7BA-F28C-4C13-985B-5A766CE54B3F}"/>
    <pc:docChg chg="undo redo custSel addSld delSld modSld sldOrd">
      <pc:chgData name="Monica" userId="62fc660a-e528-4b70-a594-8f8cff892658" providerId="ADAL" clId="{B840A7BA-F28C-4C13-985B-5A766CE54B3F}" dt="2020-09-02T15:10:44.338" v="395" actId="20577"/>
      <pc:docMkLst>
        <pc:docMk/>
      </pc:docMkLst>
      <pc:sldChg chg="add del">
        <pc:chgData name="Monica" userId="62fc660a-e528-4b70-a594-8f8cff892658" providerId="ADAL" clId="{B840A7BA-F28C-4C13-985B-5A766CE54B3F}" dt="2020-08-25T15:21:32.169" v="50" actId="2696"/>
        <pc:sldMkLst>
          <pc:docMk/>
          <pc:sldMk cId="2002546109" sldId="256"/>
        </pc:sldMkLst>
      </pc:sldChg>
      <pc:sldChg chg="modSp add mod">
        <pc:chgData name="Monica" userId="62fc660a-e528-4b70-a594-8f8cff892658" providerId="ADAL" clId="{B840A7BA-F28C-4C13-985B-5A766CE54B3F}" dt="2020-09-02T14:27:05.159" v="196" actId="1076"/>
        <pc:sldMkLst>
          <pc:docMk/>
          <pc:sldMk cId="2939433944" sldId="256"/>
        </pc:sldMkLst>
        <pc:picChg chg="mod">
          <ac:chgData name="Monica" userId="62fc660a-e528-4b70-a594-8f8cff892658" providerId="ADAL" clId="{B840A7BA-F28C-4C13-985B-5A766CE54B3F}" dt="2020-09-02T14:27:05.159" v="196" actId="1076"/>
          <ac:picMkLst>
            <pc:docMk/>
            <pc:sldMk cId="2939433944" sldId="256"/>
            <ac:picMk id="4" creationId="{AEF5624C-90F3-4C56-8B4B-7182D2744CBA}"/>
          </ac:picMkLst>
        </pc:picChg>
      </pc:sldChg>
      <pc:sldChg chg="add del">
        <pc:chgData name="Monica" userId="62fc660a-e528-4b70-a594-8f8cff892658" providerId="ADAL" clId="{B840A7BA-F28C-4C13-985B-5A766CE54B3F}" dt="2020-08-25T15:21:32.169" v="50" actId="2696"/>
        <pc:sldMkLst>
          <pc:docMk/>
          <pc:sldMk cId="257717639" sldId="257"/>
        </pc:sldMkLst>
      </pc:sldChg>
      <pc:sldChg chg="modSp add del mod">
        <pc:chgData name="Monica" userId="62fc660a-e528-4b70-a594-8f8cff892658" providerId="ADAL" clId="{B840A7BA-F28C-4C13-985B-5A766CE54B3F}" dt="2020-09-02T14:25:21.527" v="191" actId="47"/>
        <pc:sldMkLst>
          <pc:docMk/>
          <pc:sldMk cId="3328728969" sldId="257"/>
        </pc:sldMkLst>
        <pc:spChg chg="mod">
          <ac:chgData name="Monica" userId="62fc660a-e528-4b70-a594-8f8cff892658" providerId="ADAL" clId="{B840A7BA-F28C-4C13-985B-5A766CE54B3F}" dt="2020-09-02T14:20:30.873" v="79" actId="27636"/>
          <ac:spMkLst>
            <pc:docMk/>
            <pc:sldMk cId="3328728969" sldId="257"/>
            <ac:spMk id="6" creationId="{BCD4784F-41FE-47AC-B617-00EA570D30E9}"/>
          </ac:spMkLst>
        </pc:spChg>
        <pc:spChg chg="mod">
          <ac:chgData name="Monica" userId="62fc660a-e528-4b70-a594-8f8cff892658" providerId="ADAL" clId="{B840A7BA-F28C-4C13-985B-5A766CE54B3F}" dt="2020-09-02T14:20:30.852" v="68" actId="27636"/>
          <ac:spMkLst>
            <pc:docMk/>
            <pc:sldMk cId="3328728969" sldId="257"/>
            <ac:spMk id="21" creationId="{954842DC-5569-4421-BEE9-EC5D80DF6E5C}"/>
          </ac:spMkLst>
        </pc:spChg>
        <pc:spChg chg="mod">
          <ac:chgData name="Monica" userId="62fc660a-e528-4b70-a594-8f8cff892658" providerId="ADAL" clId="{B840A7BA-F28C-4C13-985B-5A766CE54B3F}" dt="2020-09-02T14:20:30.877" v="82" actId="27636"/>
          <ac:spMkLst>
            <pc:docMk/>
            <pc:sldMk cId="3328728969" sldId="257"/>
            <ac:spMk id="23" creationId="{6368F96B-C4DE-44C0-B817-D7856E67522E}"/>
          </ac:spMkLst>
        </pc:spChg>
        <pc:spChg chg="mod">
          <ac:chgData name="Monica" userId="62fc660a-e528-4b70-a594-8f8cff892658" providerId="ADAL" clId="{B840A7BA-F28C-4C13-985B-5A766CE54B3F}" dt="2020-09-02T14:20:30.879" v="83" actId="27636"/>
          <ac:spMkLst>
            <pc:docMk/>
            <pc:sldMk cId="3328728969" sldId="257"/>
            <ac:spMk id="25" creationId="{2B193253-F94A-4164-AE5D-6B3931AE17CC}"/>
          </ac:spMkLst>
        </pc:spChg>
        <pc:spChg chg="mod">
          <ac:chgData name="Monica" userId="62fc660a-e528-4b70-a594-8f8cff892658" providerId="ADAL" clId="{B840A7BA-F28C-4C13-985B-5A766CE54B3F}" dt="2020-09-02T14:20:30.874" v="80" actId="27636"/>
          <ac:spMkLst>
            <pc:docMk/>
            <pc:sldMk cId="3328728969" sldId="257"/>
            <ac:spMk id="27" creationId="{84F2613F-DCC0-4A1F-9B48-C279DDE0C201}"/>
          </ac:spMkLst>
        </pc:spChg>
        <pc:spChg chg="mod">
          <ac:chgData name="Monica" userId="62fc660a-e528-4b70-a594-8f8cff892658" providerId="ADAL" clId="{B840A7BA-F28C-4C13-985B-5A766CE54B3F}" dt="2020-09-02T14:20:30.849" v="66" actId="27636"/>
          <ac:spMkLst>
            <pc:docMk/>
            <pc:sldMk cId="3328728969" sldId="257"/>
            <ac:spMk id="29" creationId="{71435C51-CB8E-41E5-8C00-34ADCC273A32}"/>
          </ac:spMkLst>
        </pc:spChg>
        <pc:spChg chg="mod">
          <ac:chgData name="Monica" userId="62fc660a-e528-4b70-a594-8f8cff892658" providerId="ADAL" clId="{B840A7BA-F28C-4C13-985B-5A766CE54B3F}" dt="2020-09-02T14:20:30.867" v="76" actId="27636"/>
          <ac:spMkLst>
            <pc:docMk/>
            <pc:sldMk cId="3328728969" sldId="257"/>
            <ac:spMk id="30" creationId="{946F0E31-A00A-4287-813C-109216A59865}"/>
          </ac:spMkLst>
        </pc:spChg>
        <pc:spChg chg="mod">
          <ac:chgData name="Monica" userId="62fc660a-e528-4b70-a594-8f8cff892658" providerId="ADAL" clId="{B840A7BA-F28C-4C13-985B-5A766CE54B3F}" dt="2020-09-02T14:20:30.864" v="75" actId="27636"/>
          <ac:spMkLst>
            <pc:docMk/>
            <pc:sldMk cId="3328728969" sldId="257"/>
            <ac:spMk id="31" creationId="{BB5D9C5D-1FCA-4D88-ADCB-481D203B8465}"/>
          </ac:spMkLst>
        </pc:spChg>
        <pc:spChg chg="mod">
          <ac:chgData name="Monica" userId="62fc660a-e528-4b70-a594-8f8cff892658" providerId="ADAL" clId="{B840A7BA-F28C-4C13-985B-5A766CE54B3F}" dt="2020-09-02T14:20:30.861" v="73" actId="27636"/>
          <ac:spMkLst>
            <pc:docMk/>
            <pc:sldMk cId="3328728969" sldId="257"/>
            <ac:spMk id="33" creationId="{97AEBAB8-BDEB-4E4A-B443-829D3C340CA6}"/>
          </ac:spMkLst>
        </pc:spChg>
        <pc:spChg chg="mod">
          <ac:chgData name="Monica" userId="62fc660a-e528-4b70-a594-8f8cff892658" providerId="ADAL" clId="{B840A7BA-F28C-4C13-985B-5A766CE54B3F}" dt="2020-09-02T14:20:30.869" v="77" actId="27636"/>
          <ac:spMkLst>
            <pc:docMk/>
            <pc:sldMk cId="3328728969" sldId="257"/>
            <ac:spMk id="34" creationId="{B46FA574-2C1D-466A-8970-8B2776FA33DF}"/>
          </ac:spMkLst>
        </pc:spChg>
        <pc:spChg chg="mod">
          <ac:chgData name="Monica" userId="62fc660a-e528-4b70-a594-8f8cff892658" providerId="ADAL" clId="{B840A7BA-F28C-4C13-985B-5A766CE54B3F}" dt="2020-09-02T14:20:30.871" v="78" actId="27636"/>
          <ac:spMkLst>
            <pc:docMk/>
            <pc:sldMk cId="3328728969" sldId="257"/>
            <ac:spMk id="35" creationId="{25D376EC-609C-46F1-A4A6-22B3BCBA9777}"/>
          </ac:spMkLst>
        </pc:spChg>
        <pc:spChg chg="mod">
          <ac:chgData name="Monica" userId="62fc660a-e528-4b70-a594-8f8cff892658" providerId="ADAL" clId="{B840A7BA-F28C-4C13-985B-5A766CE54B3F}" dt="2020-09-02T14:20:30.876" v="81" actId="27636"/>
          <ac:spMkLst>
            <pc:docMk/>
            <pc:sldMk cId="3328728969" sldId="257"/>
            <ac:spMk id="36" creationId="{1F3490A6-CE9A-4C91-9932-EEF33F6A61DE}"/>
          </ac:spMkLst>
        </pc:spChg>
        <pc:spChg chg="mod">
          <ac:chgData name="Monica" userId="62fc660a-e528-4b70-a594-8f8cff892658" providerId="ADAL" clId="{B840A7BA-F28C-4C13-985B-5A766CE54B3F}" dt="2020-09-02T14:20:30.859" v="72" actId="27636"/>
          <ac:spMkLst>
            <pc:docMk/>
            <pc:sldMk cId="3328728969" sldId="257"/>
            <ac:spMk id="37" creationId="{DF4A9D67-1B01-4CF8-AC0D-C7E518691F63}"/>
          </ac:spMkLst>
        </pc:spChg>
        <pc:spChg chg="mod">
          <ac:chgData name="Monica" userId="62fc660a-e528-4b70-a594-8f8cff892658" providerId="ADAL" clId="{B840A7BA-F28C-4C13-985B-5A766CE54B3F}" dt="2020-09-02T14:20:30.854" v="69" actId="27636"/>
          <ac:spMkLst>
            <pc:docMk/>
            <pc:sldMk cId="3328728969" sldId="257"/>
            <ac:spMk id="38" creationId="{D7DFA977-B8C8-428F-BA2B-EFF078C726CF}"/>
          </ac:spMkLst>
        </pc:spChg>
        <pc:spChg chg="mod">
          <ac:chgData name="Monica" userId="62fc660a-e528-4b70-a594-8f8cff892658" providerId="ADAL" clId="{B840A7BA-F28C-4C13-985B-5A766CE54B3F}" dt="2020-09-02T14:20:30.856" v="70" actId="27636"/>
          <ac:spMkLst>
            <pc:docMk/>
            <pc:sldMk cId="3328728969" sldId="257"/>
            <ac:spMk id="39" creationId="{96FA5D30-6CB0-4EEA-AB74-670C4C1A6E09}"/>
          </ac:spMkLst>
        </pc:spChg>
        <pc:spChg chg="mod">
          <ac:chgData name="Monica" userId="62fc660a-e528-4b70-a594-8f8cff892658" providerId="ADAL" clId="{B840A7BA-F28C-4C13-985B-5A766CE54B3F}" dt="2020-09-02T14:20:30.851" v="67" actId="27636"/>
          <ac:spMkLst>
            <pc:docMk/>
            <pc:sldMk cId="3328728969" sldId="257"/>
            <ac:spMk id="40" creationId="{2439FE52-3A9A-43A5-9827-31AEC68BEE7A}"/>
          </ac:spMkLst>
        </pc:spChg>
        <pc:spChg chg="mod">
          <ac:chgData name="Monica" userId="62fc660a-e528-4b70-a594-8f8cff892658" providerId="ADAL" clId="{B840A7BA-F28C-4C13-985B-5A766CE54B3F}" dt="2020-09-02T14:20:30.863" v="74" actId="27636"/>
          <ac:spMkLst>
            <pc:docMk/>
            <pc:sldMk cId="3328728969" sldId="257"/>
            <ac:spMk id="41" creationId="{D183E534-6B6A-4814-BF59-57A6E38C5B02}"/>
          </ac:spMkLst>
        </pc:spChg>
        <pc:spChg chg="mod">
          <ac:chgData name="Monica" userId="62fc660a-e528-4b70-a594-8f8cff892658" providerId="ADAL" clId="{B840A7BA-F28C-4C13-985B-5A766CE54B3F}" dt="2020-09-02T14:20:30.846" v="65" actId="27636"/>
          <ac:spMkLst>
            <pc:docMk/>
            <pc:sldMk cId="3328728969" sldId="257"/>
            <ac:spMk id="42" creationId="{075CE6EC-954F-4DE1-BFD8-21E7D92FDE17}"/>
          </ac:spMkLst>
        </pc:spChg>
        <pc:spChg chg="mod">
          <ac:chgData name="Monica" userId="62fc660a-e528-4b70-a594-8f8cff892658" providerId="ADAL" clId="{B840A7BA-F28C-4C13-985B-5A766CE54B3F}" dt="2020-09-02T14:20:30.857" v="71" actId="27636"/>
          <ac:spMkLst>
            <pc:docMk/>
            <pc:sldMk cId="3328728969" sldId="257"/>
            <ac:spMk id="43" creationId="{22CF05B5-E92D-4FD2-A21C-956D8E8321A7}"/>
          </ac:spMkLst>
        </pc:spChg>
      </pc:sldChg>
      <pc:sldChg chg="modSp mod">
        <pc:chgData name="Monica" userId="62fc660a-e528-4b70-a594-8f8cff892658" providerId="ADAL" clId="{B840A7BA-F28C-4C13-985B-5A766CE54B3F}" dt="2020-08-25T15:17:16.111" v="3" actId="14100"/>
        <pc:sldMkLst>
          <pc:docMk/>
          <pc:sldMk cId="3341034847" sldId="258"/>
        </pc:sldMkLst>
        <pc:spChg chg="mod">
          <ac:chgData name="Monica" userId="62fc660a-e528-4b70-a594-8f8cff892658" providerId="ADAL" clId="{B840A7BA-F28C-4C13-985B-5A766CE54B3F}" dt="2020-08-25T15:17:16.111" v="3" actId="14100"/>
          <ac:spMkLst>
            <pc:docMk/>
            <pc:sldMk cId="3341034847" sldId="258"/>
            <ac:spMk id="4" creationId="{942A7498-3FA0-45C3-AE45-1E710E1AF19E}"/>
          </ac:spMkLst>
        </pc:spChg>
      </pc:sldChg>
      <pc:sldChg chg="add del">
        <pc:chgData name="Monica" userId="62fc660a-e528-4b70-a594-8f8cff892658" providerId="ADAL" clId="{B840A7BA-F28C-4C13-985B-5A766CE54B3F}" dt="2020-08-25T15:21:32.169" v="50" actId="2696"/>
        <pc:sldMkLst>
          <pc:docMk/>
          <pc:sldMk cId="2624784820" sldId="260"/>
        </pc:sldMkLst>
      </pc:sldChg>
      <pc:sldChg chg="add">
        <pc:chgData name="Monica" userId="62fc660a-e528-4b70-a594-8f8cff892658" providerId="ADAL" clId="{B840A7BA-F28C-4C13-985B-5A766CE54B3F}" dt="2020-08-25T15:21:49.353" v="52"/>
        <pc:sldMkLst>
          <pc:docMk/>
          <pc:sldMk cId="2777605369" sldId="260"/>
        </pc:sldMkLst>
      </pc:sldChg>
      <pc:sldChg chg="add del">
        <pc:chgData name="Monica" userId="62fc660a-e528-4b70-a594-8f8cff892658" providerId="ADAL" clId="{B840A7BA-F28C-4C13-985B-5A766CE54B3F}" dt="2020-08-25T15:21:32.169" v="50" actId="2696"/>
        <pc:sldMkLst>
          <pc:docMk/>
          <pc:sldMk cId="2377884138" sldId="263"/>
        </pc:sldMkLst>
      </pc:sldChg>
      <pc:sldChg chg="add">
        <pc:chgData name="Monica" userId="62fc660a-e528-4b70-a594-8f8cff892658" providerId="ADAL" clId="{B840A7BA-F28C-4C13-985B-5A766CE54B3F}" dt="2020-08-25T15:21:49.353" v="52"/>
        <pc:sldMkLst>
          <pc:docMk/>
          <pc:sldMk cId="3006166937" sldId="263"/>
        </pc:sldMkLst>
      </pc:sldChg>
      <pc:sldChg chg="add del">
        <pc:chgData name="Monica" userId="62fc660a-e528-4b70-a594-8f8cff892658" providerId="ADAL" clId="{B840A7BA-F28C-4C13-985B-5A766CE54B3F}" dt="2020-08-25T15:22:00.078" v="53" actId="47"/>
        <pc:sldMkLst>
          <pc:docMk/>
          <pc:sldMk cId="214720208" sldId="265"/>
        </pc:sldMkLst>
      </pc:sldChg>
      <pc:sldChg chg="add del">
        <pc:chgData name="Monica" userId="62fc660a-e528-4b70-a594-8f8cff892658" providerId="ADAL" clId="{B840A7BA-F28C-4C13-985B-5A766CE54B3F}" dt="2020-08-25T15:21:32.169" v="50" actId="2696"/>
        <pc:sldMkLst>
          <pc:docMk/>
          <pc:sldMk cId="1308385731" sldId="265"/>
        </pc:sldMkLst>
      </pc:sldChg>
      <pc:sldChg chg="add del">
        <pc:chgData name="Monica" userId="62fc660a-e528-4b70-a594-8f8cff892658" providerId="ADAL" clId="{B840A7BA-F28C-4C13-985B-5A766CE54B3F}" dt="2020-08-25T15:21:32.169" v="50" actId="2696"/>
        <pc:sldMkLst>
          <pc:docMk/>
          <pc:sldMk cId="2652608543" sldId="272"/>
        </pc:sldMkLst>
      </pc:sldChg>
      <pc:sldChg chg="add del">
        <pc:chgData name="Monica" userId="62fc660a-e528-4b70-a594-8f8cff892658" providerId="ADAL" clId="{B840A7BA-F28C-4C13-985B-5A766CE54B3F}" dt="2020-09-02T14:25:12.744" v="190" actId="47"/>
        <pc:sldMkLst>
          <pc:docMk/>
          <pc:sldMk cId="4256259554" sldId="272"/>
        </pc:sldMkLst>
      </pc:sldChg>
      <pc:sldChg chg="add">
        <pc:chgData name="Monica" userId="62fc660a-e528-4b70-a594-8f8cff892658" providerId="ADAL" clId="{B840A7BA-F28C-4C13-985B-5A766CE54B3F}" dt="2020-08-25T15:22:29.854" v="56"/>
        <pc:sldMkLst>
          <pc:docMk/>
          <pc:sldMk cId="0" sldId="291"/>
        </pc:sldMkLst>
      </pc:sldChg>
      <pc:sldChg chg="add del">
        <pc:chgData name="Monica" userId="62fc660a-e528-4b70-a594-8f8cff892658" providerId="ADAL" clId="{B840A7BA-F28C-4C13-985B-5A766CE54B3F}" dt="2020-08-25T15:21:32.169" v="50" actId="2696"/>
        <pc:sldMkLst>
          <pc:docMk/>
          <pc:sldMk cId="1251394262" sldId="385"/>
        </pc:sldMkLst>
      </pc:sldChg>
      <pc:sldChg chg="add">
        <pc:chgData name="Monica" userId="62fc660a-e528-4b70-a594-8f8cff892658" providerId="ADAL" clId="{B840A7BA-F28C-4C13-985B-5A766CE54B3F}" dt="2020-08-25T15:21:49.353" v="52"/>
        <pc:sldMkLst>
          <pc:docMk/>
          <pc:sldMk cId="2255794637" sldId="385"/>
        </pc:sldMkLst>
      </pc:sldChg>
      <pc:sldChg chg="add del">
        <pc:chgData name="Monica" userId="62fc660a-e528-4b70-a594-8f8cff892658" providerId="ADAL" clId="{B840A7BA-F28C-4C13-985B-5A766CE54B3F}" dt="2020-09-02T14:35:23.929" v="282" actId="47"/>
        <pc:sldMkLst>
          <pc:docMk/>
          <pc:sldMk cId="3341880212" sldId="393"/>
        </pc:sldMkLst>
      </pc:sldChg>
      <pc:sldChg chg="add del">
        <pc:chgData name="Monica" userId="62fc660a-e528-4b70-a594-8f8cff892658" providerId="ADAL" clId="{B840A7BA-F28C-4C13-985B-5A766CE54B3F}" dt="2020-09-02T14:35:21.191" v="281"/>
        <pc:sldMkLst>
          <pc:docMk/>
          <pc:sldMk cId="3648940413" sldId="401"/>
        </pc:sldMkLst>
      </pc:sldChg>
      <pc:sldChg chg="modSp add del mod ord">
        <pc:chgData name="Monica" userId="62fc660a-e528-4b70-a594-8f8cff892658" providerId="ADAL" clId="{B840A7BA-F28C-4C13-985B-5A766CE54B3F}" dt="2020-09-02T15:04:21.470" v="391"/>
        <pc:sldMkLst>
          <pc:docMk/>
          <pc:sldMk cId="761009411" sldId="402"/>
        </pc:sldMkLst>
        <pc:spChg chg="mod">
          <ac:chgData name="Monica" userId="62fc660a-e528-4b70-a594-8f8cff892658" providerId="ADAL" clId="{B840A7BA-F28C-4C13-985B-5A766CE54B3F}" dt="2020-09-02T15:04:03.253" v="389" actId="20577"/>
          <ac:spMkLst>
            <pc:docMk/>
            <pc:sldMk cId="761009411" sldId="402"/>
            <ac:spMk id="2" creationId="{00000000-0000-0000-0000-000000000000}"/>
          </ac:spMkLst>
        </pc:spChg>
      </pc:sldChg>
      <pc:sldChg chg="add del">
        <pc:chgData name="Monica" userId="62fc660a-e528-4b70-a594-8f8cff892658" providerId="ADAL" clId="{B840A7BA-F28C-4C13-985B-5A766CE54B3F}" dt="2020-09-02T14:38:35.563" v="295" actId="47"/>
        <pc:sldMkLst>
          <pc:docMk/>
          <pc:sldMk cId="3423871871" sldId="403"/>
        </pc:sldMkLst>
      </pc:sldChg>
      <pc:sldChg chg="modSp add del mod">
        <pc:chgData name="Monica" userId="62fc660a-e528-4b70-a594-8f8cff892658" providerId="ADAL" clId="{B840A7BA-F28C-4C13-985B-5A766CE54B3F}" dt="2020-09-02T14:37:31.923" v="291" actId="14100"/>
        <pc:sldMkLst>
          <pc:docMk/>
          <pc:sldMk cId="631650702" sldId="405"/>
        </pc:sldMkLst>
        <pc:spChg chg="mod">
          <ac:chgData name="Monica" userId="62fc660a-e528-4b70-a594-8f8cff892658" providerId="ADAL" clId="{B840A7BA-F28C-4C13-985B-5A766CE54B3F}" dt="2020-09-02T14:37:31.923" v="291" actId="14100"/>
          <ac:spMkLst>
            <pc:docMk/>
            <pc:sldMk cId="631650702" sldId="405"/>
            <ac:spMk id="2" creationId="{00000000-0000-0000-0000-000000000000}"/>
          </ac:spMkLst>
        </pc:spChg>
      </pc:sldChg>
      <pc:sldChg chg="add del ord">
        <pc:chgData name="Monica" userId="62fc660a-e528-4b70-a594-8f8cff892658" providerId="ADAL" clId="{B840A7BA-F28C-4C13-985B-5A766CE54B3F}" dt="2020-09-02T15:05:45.068" v="393"/>
        <pc:sldMkLst>
          <pc:docMk/>
          <pc:sldMk cId="3011396271" sldId="412"/>
        </pc:sldMkLst>
      </pc:sldChg>
      <pc:sldChg chg="modSp add del mod">
        <pc:chgData name="Monica" userId="62fc660a-e528-4b70-a594-8f8cff892658" providerId="ADAL" clId="{B840A7BA-F28C-4C13-985B-5A766CE54B3F}" dt="2020-09-02T14:39:52.808" v="300" actId="14100"/>
        <pc:sldMkLst>
          <pc:docMk/>
          <pc:sldMk cId="1576554125" sldId="413"/>
        </pc:sldMkLst>
        <pc:spChg chg="mod">
          <ac:chgData name="Monica" userId="62fc660a-e528-4b70-a594-8f8cff892658" providerId="ADAL" clId="{B840A7BA-F28C-4C13-985B-5A766CE54B3F}" dt="2020-09-02T14:39:52.808" v="300" actId="14100"/>
          <ac:spMkLst>
            <pc:docMk/>
            <pc:sldMk cId="1576554125" sldId="413"/>
            <ac:spMk id="3" creationId="{00000000-0000-0000-0000-000000000000}"/>
          </ac:spMkLst>
        </pc:spChg>
      </pc:sldChg>
      <pc:sldChg chg="modSp add del mod ord">
        <pc:chgData name="Monica" userId="62fc660a-e528-4b70-a594-8f8cff892658" providerId="ADAL" clId="{B840A7BA-F28C-4C13-985B-5A766CE54B3F}" dt="2020-09-02T14:39:03.569" v="298"/>
        <pc:sldMkLst>
          <pc:docMk/>
          <pc:sldMk cId="4141291859" sldId="414"/>
        </pc:sldMkLst>
        <pc:picChg chg="mod">
          <ac:chgData name="Monica" userId="62fc660a-e528-4b70-a594-8f8cff892658" providerId="ADAL" clId="{B840A7BA-F28C-4C13-985B-5A766CE54B3F}" dt="2020-09-02T14:38:50.945" v="296" actId="1076"/>
          <ac:picMkLst>
            <pc:docMk/>
            <pc:sldMk cId="4141291859" sldId="414"/>
            <ac:picMk id="2" creationId="{00000000-0000-0000-0000-000000000000}"/>
          </ac:picMkLst>
        </pc:picChg>
      </pc:sldChg>
      <pc:sldChg chg="add del">
        <pc:chgData name="Monica" userId="62fc660a-e528-4b70-a594-8f8cff892658" providerId="ADAL" clId="{B840A7BA-F28C-4C13-985B-5A766CE54B3F}" dt="2020-08-25T15:21:44.001" v="51" actId="47"/>
        <pc:sldMkLst>
          <pc:docMk/>
          <pc:sldMk cId="893762662" sldId="1343"/>
        </pc:sldMkLst>
      </pc:sldChg>
      <pc:sldChg chg="add del">
        <pc:chgData name="Monica" userId="62fc660a-e528-4b70-a594-8f8cff892658" providerId="ADAL" clId="{B840A7BA-F28C-4C13-985B-5A766CE54B3F}" dt="2020-09-02T14:20:01.427" v="63" actId="47"/>
        <pc:sldMkLst>
          <pc:docMk/>
          <pc:sldMk cId="2937122648" sldId="1357"/>
        </pc:sldMkLst>
      </pc:sldChg>
      <pc:sldChg chg="modNotesTx">
        <pc:chgData name="Monica" userId="62fc660a-e528-4b70-a594-8f8cff892658" providerId="ADAL" clId="{B840A7BA-F28C-4C13-985B-5A766CE54B3F}" dt="2020-08-25T15:18:50.891" v="21" actId="313"/>
        <pc:sldMkLst>
          <pc:docMk/>
          <pc:sldMk cId="2760553410" sldId="1371"/>
        </pc:sldMkLst>
      </pc:sldChg>
      <pc:sldChg chg="del modNotesTx">
        <pc:chgData name="Monica" userId="62fc660a-e528-4b70-a594-8f8cff892658" providerId="ADAL" clId="{B840A7BA-F28C-4C13-985B-5A766CE54B3F}" dt="2020-09-02T14:29:40.567" v="201" actId="47"/>
        <pc:sldMkLst>
          <pc:docMk/>
          <pc:sldMk cId="2142130780" sldId="1372"/>
        </pc:sldMkLst>
      </pc:sldChg>
      <pc:sldChg chg="modNotesTx">
        <pc:chgData name="Monica" userId="62fc660a-e528-4b70-a594-8f8cff892658" providerId="ADAL" clId="{B840A7BA-F28C-4C13-985B-5A766CE54B3F}" dt="2020-09-02T14:26:12.420" v="193" actId="20577"/>
        <pc:sldMkLst>
          <pc:docMk/>
          <pc:sldMk cId="602215152" sldId="1381"/>
        </pc:sldMkLst>
      </pc:sldChg>
      <pc:sldChg chg="del modNotesTx">
        <pc:chgData name="Monica" userId="62fc660a-e528-4b70-a594-8f8cff892658" providerId="ADAL" clId="{B840A7BA-F28C-4C13-985B-5A766CE54B3F}" dt="2020-09-02T14:25:00.641" v="189" actId="47"/>
        <pc:sldMkLst>
          <pc:docMk/>
          <pc:sldMk cId="745483979" sldId="1383"/>
        </pc:sldMkLst>
      </pc:sldChg>
      <pc:sldChg chg="modNotesTx">
        <pc:chgData name="Monica" userId="62fc660a-e528-4b70-a594-8f8cff892658" providerId="ADAL" clId="{B840A7BA-F28C-4C13-985B-5A766CE54B3F}" dt="2020-09-02T15:10:44.338" v="395" actId="20577"/>
        <pc:sldMkLst>
          <pc:docMk/>
          <pc:sldMk cId="4021024598" sldId="1385"/>
        </pc:sldMkLst>
      </pc:sldChg>
      <pc:sldChg chg="modNotesTx">
        <pc:chgData name="Monica" userId="62fc660a-e528-4b70-a594-8f8cff892658" providerId="ADAL" clId="{B840A7BA-F28C-4C13-985B-5A766CE54B3F}" dt="2020-08-25T15:18:44.839" v="20" actId="313"/>
        <pc:sldMkLst>
          <pc:docMk/>
          <pc:sldMk cId="52697932" sldId="1386"/>
        </pc:sldMkLst>
      </pc:sldChg>
      <pc:sldChg chg="modNotesTx">
        <pc:chgData name="Monica" userId="62fc660a-e528-4b70-a594-8f8cff892658" providerId="ADAL" clId="{B840A7BA-F28C-4C13-985B-5A766CE54B3F}" dt="2020-09-02T14:29:05.337" v="199" actId="313"/>
        <pc:sldMkLst>
          <pc:docMk/>
          <pc:sldMk cId="222184785" sldId="1388"/>
        </pc:sldMkLst>
      </pc:sldChg>
      <pc:sldChg chg="modSp del mod modNotesTx">
        <pc:chgData name="Monica" userId="62fc660a-e528-4b70-a594-8f8cff892658" providerId="ADAL" clId="{B840A7BA-F28C-4C13-985B-5A766CE54B3F}" dt="2020-08-25T15:22:11.562" v="55" actId="47"/>
        <pc:sldMkLst>
          <pc:docMk/>
          <pc:sldMk cId="1748811483" sldId="1389"/>
        </pc:sldMkLst>
        <pc:spChg chg="mod">
          <ac:chgData name="Monica" userId="62fc660a-e528-4b70-a594-8f8cff892658" providerId="ADAL" clId="{B840A7BA-F28C-4C13-985B-5A766CE54B3F}" dt="2020-08-25T15:19:42.303" v="47" actId="14100"/>
          <ac:spMkLst>
            <pc:docMk/>
            <pc:sldMk cId="1748811483" sldId="1389"/>
            <ac:spMk id="8" creationId="{00000000-0000-0000-0000-000000000000}"/>
          </ac:spMkLst>
        </pc:spChg>
      </pc:sldChg>
      <pc:sldChg chg="modNotesTx">
        <pc:chgData name="Monica" userId="62fc660a-e528-4b70-a594-8f8cff892658" providerId="ADAL" clId="{B840A7BA-F28C-4C13-985B-5A766CE54B3F}" dt="2020-09-02T14:28:41.744" v="197" actId="313"/>
        <pc:sldMkLst>
          <pc:docMk/>
          <pc:sldMk cId="1185834578" sldId="1391"/>
        </pc:sldMkLst>
      </pc:sldChg>
      <pc:sldChg chg="del">
        <pc:chgData name="Monica" userId="62fc660a-e528-4b70-a594-8f8cff892658" providerId="ADAL" clId="{B840A7BA-F28C-4C13-985B-5A766CE54B3F}" dt="2020-08-25T15:29:13.485" v="57" actId="47"/>
        <pc:sldMkLst>
          <pc:docMk/>
          <pc:sldMk cId="676233546" sldId="1394"/>
        </pc:sldMkLst>
      </pc:sldChg>
      <pc:sldChg chg="add del">
        <pc:chgData name="Monica" userId="62fc660a-e528-4b70-a594-8f8cff892658" providerId="ADAL" clId="{B840A7BA-F28C-4C13-985B-5A766CE54B3F}" dt="2020-08-25T15:21:32.169" v="50" actId="2696"/>
        <pc:sldMkLst>
          <pc:docMk/>
          <pc:sldMk cId="2585106202" sldId="1395"/>
        </pc:sldMkLst>
      </pc:sldChg>
      <pc:sldChg chg="add">
        <pc:chgData name="Monica" userId="62fc660a-e528-4b70-a594-8f8cff892658" providerId="ADAL" clId="{B840A7BA-F28C-4C13-985B-5A766CE54B3F}" dt="2020-08-25T15:21:49.353" v="52"/>
        <pc:sldMkLst>
          <pc:docMk/>
          <pc:sldMk cId="3427365115" sldId="1395"/>
        </pc:sldMkLst>
      </pc:sldChg>
      <pc:sldChg chg="new del">
        <pc:chgData name="Monica" userId="62fc660a-e528-4b70-a594-8f8cff892658" providerId="ADAL" clId="{B840A7BA-F28C-4C13-985B-5A766CE54B3F}" dt="2020-09-02T14:19:21.003" v="59" actId="47"/>
        <pc:sldMkLst>
          <pc:docMk/>
          <pc:sldMk cId="2721209846" sldId="1396"/>
        </pc:sldMkLst>
      </pc:sldChg>
      <pc:sldChg chg="modSp add del mod">
        <pc:chgData name="Monica" userId="62fc660a-e528-4b70-a594-8f8cff892658" providerId="ADAL" clId="{B840A7BA-F28C-4C13-985B-5A766CE54B3F}" dt="2020-09-02T14:25:58.877" v="192" actId="20577"/>
        <pc:sldMkLst>
          <pc:docMk/>
          <pc:sldMk cId="3877819681" sldId="1835"/>
        </pc:sldMkLst>
        <pc:spChg chg="mod">
          <ac:chgData name="Monica" userId="62fc660a-e528-4b70-a594-8f8cff892658" providerId="ADAL" clId="{B840A7BA-F28C-4C13-985B-5A766CE54B3F}" dt="2020-09-02T14:25:58.877" v="192" actId="20577"/>
          <ac:spMkLst>
            <pc:docMk/>
            <pc:sldMk cId="3877819681" sldId="1835"/>
            <ac:spMk id="3" creationId="{29612729-DAEA-4E41-9C87-302D4F726D02}"/>
          </ac:spMkLst>
        </pc:spChg>
      </pc:sldChg>
      <pc:sldChg chg="add del">
        <pc:chgData name="Monica" userId="62fc660a-e528-4b70-a594-8f8cff892658" providerId="ADAL" clId="{B840A7BA-F28C-4C13-985B-5A766CE54B3F}" dt="2020-09-02T14:19:57.899" v="62"/>
        <pc:sldMkLst>
          <pc:docMk/>
          <pc:sldMk cId="1844719373" sldId="1846"/>
        </pc:sldMkLst>
      </pc:sldChg>
      <pc:sldChg chg="new del">
        <pc:chgData name="Monica" userId="62fc660a-e528-4b70-a594-8f8cff892658" providerId="ADAL" clId="{B840A7BA-F28C-4C13-985B-5A766CE54B3F}" dt="2020-09-02T14:21:18.534" v="94" actId="47"/>
        <pc:sldMkLst>
          <pc:docMk/>
          <pc:sldMk cId="1065358492" sldId="1847"/>
        </pc:sldMkLst>
      </pc:sldChg>
      <pc:sldChg chg="addSp delSp modSp new mod ord">
        <pc:chgData name="Monica" userId="62fc660a-e528-4b70-a594-8f8cff892658" providerId="ADAL" clId="{B840A7BA-F28C-4C13-985B-5A766CE54B3F}" dt="2020-09-02T14:32:00.345" v="276" actId="313"/>
        <pc:sldMkLst>
          <pc:docMk/>
          <pc:sldMk cId="2409912612" sldId="1847"/>
        </pc:sldMkLst>
        <pc:spChg chg="add mod">
          <ac:chgData name="Monica" userId="62fc660a-e528-4b70-a594-8f8cff892658" providerId="ADAL" clId="{B840A7BA-F28C-4C13-985B-5A766CE54B3F}" dt="2020-09-02T14:32:00.345" v="276" actId="313"/>
          <ac:spMkLst>
            <pc:docMk/>
            <pc:sldMk cId="2409912612" sldId="1847"/>
            <ac:spMk id="2" creationId="{90FAD761-582C-410D-A5FA-93FD41C216AA}"/>
          </ac:spMkLst>
        </pc:spChg>
        <pc:spChg chg="add del mod">
          <ac:chgData name="Monica" userId="62fc660a-e528-4b70-a594-8f8cff892658" providerId="ADAL" clId="{B840A7BA-F28C-4C13-985B-5A766CE54B3F}" dt="2020-09-02T14:23:40.647" v="175"/>
          <ac:spMkLst>
            <pc:docMk/>
            <pc:sldMk cId="2409912612" sldId="1847"/>
            <ac:spMk id="3" creationId="{506FE7D8-6DF7-45A3-9CF1-5A9695F34EA6}"/>
          </ac:spMkLst>
        </pc:spChg>
        <pc:spChg chg="add mod">
          <ac:chgData name="Monica" userId="62fc660a-e528-4b70-a594-8f8cff892658" providerId="ADAL" clId="{B840A7BA-F28C-4C13-985B-5A766CE54B3F}" dt="2020-09-02T14:24:01.084" v="186" actId="113"/>
          <ac:spMkLst>
            <pc:docMk/>
            <pc:sldMk cId="2409912612" sldId="1847"/>
            <ac:spMk id="4" creationId="{13B6FC77-C71C-4330-A7B8-C2BE7D2785FC}"/>
          </ac:spMkLst>
        </pc:spChg>
      </pc:sldChg>
      <pc:sldChg chg="add del">
        <pc:chgData name="Monica" userId="62fc660a-e528-4b70-a594-8f8cff892658" providerId="ADAL" clId="{B840A7BA-F28C-4C13-985B-5A766CE54B3F}" dt="2020-08-25T15:22:02.514" v="54" actId="47"/>
        <pc:sldMkLst>
          <pc:docMk/>
          <pc:sldMk cId="636695342" sldId="2198"/>
        </pc:sldMkLst>
      </pc:sldChg>
      <pc:sldChg chg="add del">
        <pc:chgData name="Monica" userId="62fc660a-e528-4b70-a594-8f8cff892658" providerId="ADAL" clId="{B840A7BA-F28C-4C13-985B-5A766CE54B3F}" dt="2020-08-25T15:21:32.169" v="50" actId="2696"/>
        <pc:sldMkLst>
          <pc:docMk/>
          <pc:sldMk cId="4146365710" sldId="2198"/>
        </pc:sldMkLst>
      </pc:sldChg>
      <pc:sldMasterChg chg="delSldLayout">
        <pc:chgData name="Monica" userId="62fc660a-e528-4b70-a594-8f8cff892658" providerId="ADAL" clId="{B840A7BA-F28C-4C13-985B-5A766CE54B3F}" dt="2020-09-02T14:25:21.527" v="191" actId="47"/>
        <pc:sldMasterMkLst>
          <pc:docMk/>
          <pc:sldMasterMk cId="3926287211" sldId="2147483660"/>
        </pc:sldMasterMkLst>
        <pc:sldLayoutChg chg="del">
          <pc:chgData name="Monica" userId="62fc660a-e528-4b70-a594-8f8cff892658" providerId="ADAL" clId="{B840A7BA-F28C-4C13-985B-5A766CE54B3F}" dt="2020-09-02T14:20:01.427" v="63" actId="47"/>
          <pc:sldLayoutMkLst>
            <pc:docMk/>
            <pc:sldMasterMk cId="3926287211" sldId="2147483660"/>
            <pc:sldLayoutMk cId="1205974892" sldId="2147483694"/>
          </pc:sldLayoutMkLst>
        </pc:sldLayoutChg>
        <pc:sldLayoutChg chg="del">
          <pc:chgData name="Monica" userId="62fc660a-e528-4b70-a594-8f8cff892658" providerId="ADAL" clId="{B840A7BA-F28C-4C13-985B-5A766CE54B3F}" dt="2020-08-25T15:21:44.001" v="51" actId="47"/>
          <pc:sldLayoutMkLst>
            <pc:docMk/>
            <pc:sldMasterMk cId="3926287211" sldId="2147483660"/>
            <pc:sldLayoutMk cId="3263863481" sldId="2147483695"/>
          </pc:sldLayoutMkLst>
        </pc:sldLayoutChg>
        <pc:sldLayoutChg chg="del">
          <pc:chgData name="Monica" userId="62fc660a-e528-4b70-a594-8f8cff892658" providerId="ADAL" clId="{B840A7BA-F28C-4C13-985B-5A766CE54B3F}" dt="2020-08-25T15:21:32.169" v="50" actId="2696"/>
          <pc:sldLayoutMkLst>
            <pc:docMk/>
            <pc:sldMasterMk cId="3926287211" sldId="2147483660"/>
            <pc:sldLayoutMk cId="599006430" sldId="2147483696"/>
          </pc:sldLayoutMkLst>
        </pc:sldLayoutChg>
        <pc:sldLayoutChg chg="del">
          <pc:chgData name="Monica" userId="62fc660a-e528-4b70-a594-8f8cff892658" providerId="ADAL" clId="{B840A7BA-F28C-4C13-985B-5A766CE54B3F}" dt="2020-08-25T15:21:32.169" v="50" actId="2696"/>
          <pc:sldLayoutMkLst>
            <pc:docMk/>
            <pc:sldMasterMk cId="3926287211" sldId="2147483660"/>
            <pc:sldLayoutMk cId="2673031738" sldId="2147483697"/>
          </pc:sldLayoutMkLst>
        </pc:sldLayoutChg>
        <pc:sldLayoutChg chg="del">
          <pc:chgData name="Monica" userId="62fc660a-e528-4b70-a594-8f8cff892658" providerId="ADAL" clId="{B840A7BA-F28C-4C13-985B-5A766CE54B3F}" dt="2020-08-25T15:22:00.078" v="53" actId="47"/>
          <pc:sldLayoutMkLst>
            <pc:docMk/>
            <pc:sldMasterMk cId="3926287211" sldId="2147483660"/>
            <pc:sldLayoutMk cId="3804458379" sldId="2147483697"/>
          </pc:sldLayoutMkLst>
        </pc:sldLayoutChg>
        <pc:sldLayoutChg chg="del">
          <pc:chgData name="Monica" userId="62fc660a-e528-4b70-a594-8f8cff892658" providerId="ADAL" clId="{B840A7BA-F28C-4C13-985B-5A766CE54B3F}" dt="2020-08-25T15:21:32.169" v="50" actId="2696"/>
          <pc:sldLayoutMkLst>
            <pc:docMk/>
            <pc:sldMasterMk cId="3926287211" sldId="2147483660"/>
            <pc:sldLayoutMk cId="1755064652" sldId="2147483698"/>
          </pc:sldLayoutMkLst>
        </pc:sldLayoutChg>
        <pc:sldLayoutChg chg="del">
          <pc:chgData name="Monica" userId="62fc660a-e528-4b70-a594-8f8cff892658" providerId="ADAL" clId="{B840A7BA-F28C-4C13-985B-5A766CE54B3F}" dt="2020-08-25T15:21:32.169" v="50" actId="2696"/>
          <pc:sldLayoutMkLst>
            <pc:docMk/>
            <pc:sldMasterMk cId="3926287211" sldId="2147483660"/>
            <pc:sldLayoutMk cId="1168718657" sldId="2147483699"/>
          </pc:sldLayoutMkLst>
        </pc:sldLayoutChg>
        <pc:sldLayoutChg chg="del">
          <pc:chgData name="Monica" userId="62fc660a-e528-4b70-a594-8f8cff892658" providerId="ADAL" clId="{B840A7BA-F28C-4C13-985B-5A766CE54B3F}" dt="2020-08-25T15:22:02.514" v="54" actId="47"/>
          <pc:sldLayoutMkLst>
            <pc:docMk/>
            <pc:sldMasterMk cId="3926287211" sldId="2147483660"/>
            <pc:sldLayoutMk cId="2756836987" sldId="2147483699"/>
          </pc:sldLayoutMkLst>
        </pc:sldLayoutChg>
        <pc:sldLayoutChg chg="del">
          <pc:chgData name="Monica" userId="62fc660a-e528-4b70-a594-8f8cff892658" providerId="ADAL" clId="{B840A7BA-F28C-4C13-985B-5A766CE54B3F}" dt="2020-08-25T15:21:32.169" v="50" actId="2696"/>
          <pc:sldLayoutMkLst>
            <pc:docMk/>
            <pc:sldMasterMk cId="3926287211" sldId="2147483660"/>
            <pc:sldLayoutMk cId="1285505164" sldId="2147483700"/>
          </pc:sldLayoutMkLst>
        </pc:sldLayoutChg>
        <pc:sldLayoutChg chg="del">
          <pc:chgData name="Monica" userId="62fc660a-e528-4b70-a594-8f8cff892658" providerId="ADAL" clId="{B840A7BA-F28C-4C13-985B-5A766CE54B3F}" dt="2020-08-25T15:21:32.169" v="50" actId="2696"/>
          <pc:sldLayoutMkLst>
            <pc:docMk/>
            <pc:sldMasterMk cId="3926287211" sldId="2147483660"/>
            <pc:sldLayoutMk cId="3182378401" sldId="2147483701"/>
          </pc:sldLayoutMkLst>
        </pc:sldLayoutChg>
        <pc:sldLayoutChg chg="del">
          <pc:chgData name="Monica" userId="62fc660a-e528-4b70-a594-8f8cff892658" providerId="ADAL" clId="{B840A7BA-F28C-4C13-985B-5A766CE54B3F}" dt="2020-09-02T14:25:21.527" v="191" actId="47"/>
          <pc:sldLayoutMkLst>
            <pc:docMk/>
            <pc:sldMasterMk cId="3926287211" sldId="2147483660"/>
            <pc:sldLayoutMk cId="543694193" sldId="2147483702"/>
          </pc:sldLayoutMkLst>
        </pc:sldLayoutChg>
        <pc:sldLayoutChg chg="del">
          <pc:chgData name="Monica" userId="62fc660a-e528-4b70-a594-8f8cff892658" providerId="ADAL" clId="{B840A7BA-F28C-4C13-985B-5A766CE54B3F}" dt="2020-08-25T15:21:32.169" v="50" actId="2696"/>
          <pc:sldLayoutMkLst>
            <pc:docMk/>
            <pc:sldMasterMk cId="3926287211" sldId="2147483660"/>
            <pc:sldLayoutMk cId="1195716886" sldId="2147483702"/>
          </pc:sldLayoutMkLst>
        </pc:sldLayoutChg>
        <pc:sldLayoutChg chg="del">
          <pc:chgData name="Monica" userId="62fc660a-e528-4b70-a594-8f8cff892658" providerId="ADAL" clId="{B840A7BA-F28C-4C13-985B-5A766CE54B3F}" dt="2020-08-25T15:21:32.169" v="50" actId="2696"/>
          <pc:sldLayoutMkLst>
            <pc:docMk/>
            <pc:sldMasterMk cId="3926287211" sldId="2147483660"/>
            <pc:sldLayoutMk cId="2346584435" sldId="2147483703"/>
          </pc:sldLayoutMkLst>
        </pc:sldLayout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7323E1-404A-9047-805A-AD9065F2C140}" type="datetimeFigureOut">
              <a:rPr lang="en-US" smtClean="0"/>
              <a:t>9/2/2020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D310F6-1553-0B42-9D97-1194B94BC25F}" type="slidenum">
              <a:rPr lang="en-US" smtClean="0"/>
              <a:t>‹#›</a:t>
            </a:fld>
            <a:endParaRPr lang="en-US"/>
          </a:p>
        </p:txBody>
      </p:sp>
    </p:spTree>
    <p:extLst>
      <p:ext uri="{BB962C8B-B14F-4D97-AF65-F5344CB8AC3E}">
        <p14:creationId xmlns:p14="http://schemas.microsoft.com/office/powerpoint/2010/main" val="1628984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a:p>
            <a:endParaRPr lang="en-GB" dirty="0"/>
          </a:p>
        </p:txBody>
      </p:sp>
      <p:sp>
        <p:nvSpPr>
          <p:cNvPr id="4" name="Slide Number Placeholder 3"/>
          <p:cNvSpPr>
            <a:spLocks noGrp="1"/>
          </p:cNvSpPr>
          <p:nvPr>
            <p:ph type="sldNum" sz="quarter" idx="10"/>
          </p:nvPr>
        </p:nvSpPr>
        <p:spPr/>
        <p:txBody>
          <a:bodyPr/>
          <a:lstStyle/>
          <a:p>
            <a:fld id="{24D310F6-1553-0B42-9D97-1194B94BC25F}" type="slidenum">
              <a:rPr lang="en-US" smtClean="0"/>
              <a:t>1</a:t>
            </a:fld>
            <a:endParaRPr lang="en-US"/>
          </a:p>
        </p:txBody>
      </p:sp>
    </p:spTree>
    <p:extLst>
      <p:ext uri="{BB962C8B-B14F-4D97-AF65-F5344CB8AC3E}">
        <p14:creationId xmlns:p14="http://schemas.microsoft.com/office/powerpoint/2010/main" val="107339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B37AE01-A6BA-4B1A-8349-49583FC70543}" type="slidenum">
              <a:rPr lang="en-GB" smtClean="0">
                <a:solidFill>
                  <a:srgbClr val="000000"/>
                </a:solidFill>
              </a:rPr>
              <a:pPr/>
              <a:t>23</a:t>
            </a:fld>
            <a:endParaRPr lang="en-GB" dirty="0">
              <a:solidFill>
                <a:srgbClr val="000000"/>
              </a:solidFill>
            </a:endParaRPr>
          </a:p>
        </p:txBody>
      </p:sp>
    </p:spTree>
    <p:extLst>
      <p:ext uri="{BB962C8B-B14F-4D97-AF65-F5344CB8AC3E}">
        <p14:creationId xmlns:p14="http://schemas.microsoft.com/office/powerpoint/2010/main" val="14336926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have tried to summarise the vision for DATA-CAN on a single</a:t>
            </a:r>
            <a:r>
              <a:rPr lang="en-GB" baseline="0" dirty="0"/>
              <a:t> slide. </a:t>
            </a:r>
          </a:p>
          <a:p>
            <a:endParaRPr lang="en-GB" baseline="0" dirty="0"/>
          </a:p>
          <a:p>
            <a:r>
              <a:rPr lang="en-GB" baseline="0" dirty="0"/>
              <a:t>Cancer has a strong history of national data collection and therefore a significant amount of information is collated.</a:t>
            </a:r>
          </a:p>
          <a:p>
            <a:r>
              <a:rPr lang="en-GB" baseline="0" dirty="0"/>
              <a:t>But we still estimate that only forms about 10% of the data within a hospital EHR</a:t>
            </a:r>
          </a:p>
          <a:p>
            <a:r>
              <a:rPr lang="en-GB" baseline="0" dirty="0"/>
              <a:t>Our ambition is to enhance the structured data collected with the information extracted from every possible source. </a:t>
            </a:r>
          </a:p>
          <a:p>
            <a:endParaRPr lang="en-GB" baseline="0" dirty="0"/>
          </a:p>
          <a:p>
            <a:r>
              <a:rPr lang="en-GB" baseline="0" dirty="0"/>
              <a:t>We will work to improve the depth, breadth and quality of data extracted from digital imaging, digital pathology, molecular and genetic  and the full text narrative</a:t>
            </a:r>
          </a:p>
          <a:p>
            <a:endParaRPr lang="en-GB" baseline="0" dirty="0"/>
          </a:p>
          <a:p>
            <a:r>
              <a:rPr lang="en-GB" baseline="0" dirty="0"/>
              <a:t>In addition, we will work with data custodians across the UK to improve access to cancer data assets and ensure that commercial partnerships deliver fair value to the NHS, to the healthcare providers who have collected the data and to the patient and wider public.</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68D8CEB-D036-4786-8EA6-0554908E523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805058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4A2C8-6C88-4E71-83EE-698B9D4FE22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37105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Our work on COVID-19 began like many others in HDRUK in Feb/March.</a:t>
            </a:r>
          </a:p>
          <a:p>
            <a:endParaRPr lang="en-GB" dirty="0"/>
          </a:p>
          <a:p>
            <a:r>
              <a:rPr lang="en-GB" dirty="0"/>
              <a:t>Mark Lawler,</a:t>
            </a:r>
            <a:r>
              <a:rPr lang="en-GB" baseline="0" dirty="0"/>
              <a:t> our scientific director worked with colleagues from across Europe to publish this message including the phrase “patients are starting to fear a COVID-19 diagnosis more than a cancer diagnosis.</a:t>
            </a:r>
          </a:p>
          <a:p>
            <a:endParaRPr lang="en-GB" baseline="0" dirty="0"/>
          </a:p>
          <a:p>
            <a:r>
              <a:rPr lang="en-GB" baseline="0" dirty="0"/>
              <a:t>As we discussed the problem and in particular established a dialog with colleagues at the HDRUK Centre at UCL under the leadership of Harry Hemingway it became clear that COVID-19 could affect cancer patients in a number of ways</a:t>
            </a:r>
          </a:p>
          <a:p>
            <a:endParaRPr lang="en-GB" baseline="0" dirty="0"/>
          </a:p>
          <a:p>
            <a:r>
              <a:rPr lang="en-GB" baseline="0" dirty="0"/>
              <a:t>Impact of cancer on C19 infection</a:t>
            </a:r>
          </a:p>
          <a:p>
            <a:r>
              <a:rPr lang="en-GB" baseline="0" dirty="0"/>
              <a:t>Impact of COVID-19 infection on cancer, its treatment and outcome.</a:t>
            </a:r>
          </a:p>
          <a:p>
            <a:r>
              <a:rPr lang="en-GB" baseline="0" dirty="0"/>
              <a:t>Impact of the COVID-19 pandemic on cancer services.</a:t>
            </a:r>
          </a:p>
          <a:p>
            <a:endParaRPr lang="en-GB" baseline="0" dirty="0"/>
          </a:p>
          <a:p>
            <a:r>
              <a:rPr lang="en-GB" baseline="0" dirty="0"/>
              <a:t>By this time, Cancer and a range of other high conditions such as heart and respiratory disease had been identified as a high risk condition and all patients, particularly those on active treatment were advised to strictly isolate</a:t>
            </a:r>
          </a:p>
          <a:p>
            <a:endParaRPr lang="en-GB" baseline="0" dirty="0"/>
          </a:p>
          <a:p>
            <a:r>
              <a:rPr lang="en-GB" baseline="0" dirty="0"/>
              <a:t>But, not all cancer patients are equal. We don’t believe that patient with early breast cancer are at the same risk as those with advanced lung cancer. Those with a history of cancer are not going to be at the same risk as newly diagnosed patients on active treatment. And what was the effect of co-morbidity, the additive effect of multiple high risk conditions</a:t>
            </a:r>
          </a:p>
          <a:p>
            <a:endParaRPr lang="en-GB" baseline="0" dirty="0"/>
          </a:p>
          <a:p>
            <a:r>
              <a:rPr lang="en-GB" baseline="0" dirty="0"/>
              <a:t>Show me the data !</a:t>
            </a:r>
          </a:p>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68D8CEB-D036-4786-8EA6-0554908E523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0265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a:p>
            <a:r>
              <a:rPr lang="en-GB" dirty="0"/>
              <a:t>The UCL team have established</a:t>
            </a:r>
            <a:r>
              <a:rPr lang="en-GB" baseline="0" dirty="0"/>
              <a:t> a significant dataset including 3.8M primary care records from CPRD linked to Office of National Statistics</a:t>
            </a:r>
          </a:p>
          <a:p>
            <a:endParaRPr lang="en-GB" baseline="0" dirty="0"/>
          </a:p>
          <a:p>
            <a:r>
              <a:rPr lang="en-GB" baseline="0" dirty="0"/>
              <a:t>This dataset included patients with a previous history of cancer (the prevalent population) and those who a new diagnosis of cancer</a:t>
            </a:r>
          </a:p>
          <a:p>
            <a:endParaRPr lang="en-GB" baseline="0" dirty="0"/>
          </a:p>
          <a:p>
            <a:r>
              <a:rPr lang="en-GB" baseline="0" dirty="0"/>
              <a:t>It allowed us to examine the relationship between a cancer diagnosis and 15 co-morbidity phenotypes defined by the UCL team. As expected, these demonstrated clear associations that differed from cancer to cancer.</a:t>
            </a:r>
          </a:p>
          <a:p>
            <a:endParaRPr lang="en-GB" baseline="0" dirty="0"/>
          </a:p>
          <a:p>
            <a:r>
              <a:rPr lang="en-GB" baseline="0" dirty="0"/>
              <a:t>The dataset also allowed us to examine the 1 and 5 year survival for cancer patients, both the prevalent cases and the incident cases</a:t>
            </a:r>
          </a:p>
          <a:p>
            <a:endParaRPr lang="en-GB" baseline="0" dirty="0"/>
          </a:p>
          <a:p>
            <a:r>
              <a:rPr lang="en-GB" baseline="0" dirty="0"/>
              <a:t>We were then able to examine the 1 and 5 years survival for each tumour site for patients with zero, 1, 2 or 3 or more comorbid conditions.</a:t>
            </a:r>
          </a:p>
          <a:p>
            <a:endParaRPr lang="en-GB" baseline="0" dirty="0"/>
          </a:p>
          <a:p>
            <a:r>
              <a:rPr lang="en-GB" baseline="0" dirty="0"/>
              <a:t>Once we had defined this baseline data we were able to begin modelling the impact that COVID 19 would have both through direct infection (which we have ultimately defined as affecting 10% of the population over 12 months </a:t>
            </a:r>
          </a:p>
          <a:p>
            <a:endParaRPr lang="en-GB" baseline="0" dirty="0"/>
          </a:p>
          <a:p>
            <a:r>
              <a:rPr lang="en-GB" baseline="0" dirty="0"/>
              <a:t>and the additive impact of both direct and indirect effects affecting between 40 and 80% of cancer patients. We are able to calculate the excess deaths that could occur in cancer patients</a:t>
            </a:r>
          </a:p>
          <a:p>
            <a:endParaRPr lang="en-GB" baseline="0" dirty="0"/>
          </a:p>
          <a:p>
            <a:r>
              <a:rPr lang="en-GB" baseline="0" dirty="0"/>
              <a:t>Time will tell how accurate this modelling has been. But, we believe this work has real value as the country comes out of lock down allowing patients and their clinicians to make an informed choice about the risk an individual patient has</a:t>
            </a:r>
          </a:p>
          <a:p>
            <a:endParaRPr lang="en-GB" baseline="0"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68D8CEB-D036-4786-8EA6-0554908E523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618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also began to examine the impact of the pandemic</a:t>
            </a:r>
            <a:r>
              <a:rPr lang="en-GB" baseline="0" dirty="0"/>
              <a:t> on cancer services and here we were keen to describe the effect, not model the potential effect</a:t>
            </a:r>
          </a:p>
          <a:p>
            <a:endParaRPr lang="en-GB" baseline="0" dirty="0"/>
          </a:p>
          <a:p>
            <a:r>
              <a:rPr lang="en-GB" baseline="0" dirty="0"/>
              <a:t>We chose to markers of cancer service activity which represent different ends of the cancer pathway</a:t>
            </a:r>
          </a:p>
          <a:p>
            <a:endParaRPr lang="en-GB" baseline="0" dirty="0"/>
          </a:p>
          <a:p>
            <a:r>
              <a:rPr lang="en-GB" baseline="0" dirty="0"/>
              <a:t>Urgent referrals and chemotherapy activity</a:t>
            </a:r>
          </a:p>
          <a:p>
            <a:endParaRPr lang="en-GB" baseline="0" dirty="0"/>
          </a:p>
          <a:p>
            <a:r>
              <a:rPr lang="en-GB" baseline="0" dirty="0"/>
              <a:t>To ensure we were using the most up to date data possible we went direct to source, obtaining data from Leeds, two centres in London and all centres in N Ireland.</a:t>
            </a:r>
          </a:p>
          <a:p>
            <a:endParaRPr lang="en-GB" baseline="0" dirty="0"/>
          </a:p>
          <a:p>
            <a:r>
              <a:rPr lang="en-GB" baseline="0" dirty="0"/>
              <a:t>The consistency was surprising with a 76% reduction in urgent referrals and a 60% reduction in chemotherapy attendances.</a:t>
            </a:r>
          </a:p>
          <a:p>
            <a:endParaRPr lang="en-GB" baseline="0" dirty="0"/>
          </a:p>
          <a:p>
            <a:endParaRPr lang="en-GB" baseline="0" dirty="0"/>
          </a:p>
          <a:p>
            <a:endParaRPr lang="en-GB" baseline="0"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68D8CEB-D036-4786-8EA6-0554908E523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9445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Consistent but we believe also subtle differences.</a:t>
            </a:r>
          </a:p>
          <a:p>
            <a:endParaRPr lang="en-GB" dirty="0"/>
          </a:p>
          <a:p>
            <a:r>
              <a:rPr lang="en-GB" dirty="0"/>
              <a:t>The impact on urgent referrals I remarkably consistent</a:t>
            </a:r>
            <a:r>
              <a:rPr lang="en-GB" baseline="0" dirty="0"/>
              <a:t> across all of the centres with a dramatic reduction that begun almost immediately after a single message was given to the whole nation</a:t>
            </a:r>
          </a:p>
          <a:p>
            <a:endParaRPr lang="en-GB" baseline="0" dirty="0"/>
          </a:p>
          <a:p>
            <a:r>
              <a:rPr lang="en-GB" baseline="0" dirty="0"/>
              <a:t>Patient stayed at home, they protected the NHS and they did so to save lives </a:t>
            </a:r>
          </a:p>
          <a:p>
            <a:endParaRPr lang="en-GB" baseline="0" dirty="0"/>
          </a:p>
          <a:p>
            <a:r>
              <a:rPr lang="en-GB" baseline="0" dirty="0"/>
              <a:t>But with what consequence for cancer diagnosis and outcome.</a:t>
            </a:r>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68D8CEB-D036-4786-8EA6-0554908E523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7222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Chemotherapy activity did appear to differ between different</a:t>
            </a:r>
            <a:r>
              <a:rPr lang="en-GB" baseline="0" dirty="0"/>
              <a:t> centres. At a time when Leeds had cut chemotherapy activity by about 50%, a centre in Scotland was still at 100% of normal activity</a:t>
            </a:r>
          </a:p>
          <a:p>
            <a:endParaRPr lang="en-GB" baseline="0" dirty="0"/>
          </a:p>
          <a:p>
            <a:r>
              <a:rPr lang="en-GB" baseline="0" dirty="0"/>
              <a:t>But at that time, Leeds had ~ 200 in patients with COVID-19, the Scottish centre had only three.</a:t>
            </a:r>
          </a:p>
          <a:p>
            <a:endParaRPr lang="en-GB" baseline="0" dirty="0"/>
          </a:p>
          <a:p>
            <a:r>
              <a:rPr lang="en-GB" baseline="0" dirty="0"/>
              <a:t>We therefore suggest that differences in chemotherapy activity reflect local decisions made in response to a local problem </a:t>
            </a:r>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68D8CEB-D036-4786-8EA6-0554908E523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008987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But local data, remains more granular, more detailed and more up to date.</a:t>
            </a:r>
          </a:p>
          <a:p>
            <a:endParaRPr lang="en-GB" dirty="0"/>
          </a:p>
          <a:p>
            <a:r>
              <a:rPr lang="en-GB" dirty="0"/>
              <a:t>On Jun 11</a:t>
            </a:r>
            <a:r>
              <a:rPr lang="en-GB" baseline="30000" dirty="0"/>
              <a:t>th</a:t>
            </a:r>
            <a:r>
              <a:rPr lang="en-GB" dirty="0"/>
              <a:t>, We were able to pull weekly (national data is</a:t>
            </a:r>
            <a:r>
              <a:rPr lang="en-GB" baseline="0" dirty="0"/>
              <a:t> monthly) data for Leeds up to and including Jun 5</a:t>
            </a:r>
            <a:r>
              <a:rPr lang="en-GB" baseline="30000" dirty="0"/>
              <a:t>th</a:t>
            </a:r>
            <a:endParaRPr lang="en-GB" baseline="0" dirty="0"/>
          </a:p>
          <a:p>
            <a:endParaRPr lang="en-GB" baseline="0" dirty="0"/>
          </a:p>
          <a:p>
            <a:r>
              <a:rPr lang="en-GB" baseline="0" dirty="0"/>
              <a:t>This data will mature as missing referrals are added but the message is clear</a:t>
            </a:r>
          </a:p>
          <a:p>
            <a:endParaRPr lang="en-GB" baseline="0" dirty="0"/>
          </a:p>
          <a:p>
            <a:r>
              <a:rPr lang="en-GB" baseline="0" dirty="0"/>
              <a:t>The recovery has started</a:t>
            </a:r>
          </a:p>
          <a:p>
            <a:endParaRPr lang="en-GB" baseline="0" dirty="0"/>
          </a:p>
          <a:p>
            <a:r>
              <a:rPr lang="en-GB" baseline="0" dirty="0"/>
              <a:t>The two four day weeks in May haven't helped but we are still way short of business as normal</a:t>
            </a:r>
          </a:p>
          <a:p>
            <a:endParaRPr lang="en-GB" baseline="0" dirty="0"/>
          </a:p>
          <a:p>
            <a:r>
              <a:rPr lang="en-GB" baseline="0" dirty="0"/>
              <a:t>Indeed Leeds believes it is currently missing about 3,500 2WW referrals and as a centre which reports about 1% of the referrals for the UK implies 05M missing referrals for the UK</a:t>
            </a:r>
          </a:p>
          <a:p>
            <a:endParaRPr lang="en-GB" baseline="0" dirty="0"/>
          </a:p>
          <a:p>
            <a:r>
              <a:rPr lang="en-GB" baseline="0" dirty="0"/>
              <a:t>We therefore are working with a number of centres across the UK to collect key indicators of the health of cancer services</a:t>
            </a:r>
          </a:p>
          <a:p>
            <a:endParaRPr lang="en-GB" baseline="0" dirty="0"/>
          </a:p>
          <a:p>
            <a:r>
              <a:rPr lang="en-GB" baseline="0" dirty="0"/>
              <a:t>Referrals, CWT performance, number of diagnosis</a:t>
            </a:r>
          </a:p>
          <a:p>
            <a:endParaRPr lang="en-GB" baseline="0" dirty="0"/>
          </a:p>
          <a:p>
            <a:r>
              <a:rPr lang="en-GB" baseline="0" dirty="0"/>
              <a:t>We will use current data, this is no the time for new datasets, new challenges on a service which is already struggling to cope</a:t>
            </a:r>
          </a:p>
          <a:p>
            <a:br>
              <a:rPr lang="en-GB" baseline="0" dirty="0"/>
            </a:br>
            <a:r>
              <a:rPr lang="en-GB" baseline="0" dirty="0"/>
              <a:t>We will therefore collect aggregated data from centres in the UK, place that data in a TRE with controlled access allowing trusts to understand their own data and see how their recovery compares to other across the UK</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68D8CEB-D036-4786-8EA6-0554908E523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717730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image" Target="../media/image14.emf"/><Relationship Id="rId5" Type="http://schemas.openxmlformats.org/officeDocument/2006/relationships/oleObject" Target="../embeddings/oleObject1.bin"/><Relationship Id="rId4"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1">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4E8914C-F5C8-4445-8022-325056B6C05D}"/>
              </a:ext>
            </a:extLst>
          </p:cNvPr>
          <p:cNvPicPr>
            <a:picLocks/>
          </p:cNvPicPr>
          <p:nvPr userDrawn="1"/>
        </p:nvPicPr>
        <p:blipFill>
          <a:blip r:embed="rId2"/>
          <a:srcRect/>
          <a:stretch/>
        </p:blipFill>
        <p:spPr>
          <a:xfrm>
            <a:off x="0" y="0"/>
            <a:ext cx="12192000" cy="6857999"/>
          </a:xfrm>
          <a:prstGeom prst="rect">
            <a:avLst/>
          </a:prstGeom>
        </p:spPr>
      </p:pic>
      <p:sp>
        <p:nvSpPr>
          <p:cNvPr id="2" name="Title 1"/>
          <p:cNvSpPr>
            <a:spLocks noGrp="1"/>
          </p:cNvSpPr>
          <p:nvPr>
            <p:ph type="ctrTitle"/>
          </p:nvPr>
        </p:nvSpPr>
        <p:spPr>
          <a:xfrm>
            <a:off x="839788" y="3134262"/>
            <a:ext cx="7515936" cy="1726628"/>
          </a:xfrm>
        </p:spPr>
        <p:txBody>
          <a:bodyPr anchor="b"/>
          <a:lstStyle>
            <a:lvl1pPr algn="l">
              <a:defRPr sz="3200">
                <a:solidFill>
                  <a:schemeClr val="bg1"/>
                </a:solidFill>
              </a:defRPr>
            </a:lvl1pPr>
          </a:lstStyle>
          <a:p>
            <a:r>
              <a:rPr lang="en-US"/>
              <a:t>Click to edit Master title style</a:t>
            </a:r>
          </a:p>
        </p:txBody>
      </p:sp>
      <p:sp>
        <p:nvSpPr>
          <p:cNvPr id="3" name="Subtitle 2"/>
          <p:cNvSpPr>
            <a:spLocks noGrp="1"/>
          </p:cNvSpPr>
          <p:nvPr>
            <p:ph type="subTitle" idx="1"/>
          </p:nvPr>
        </p:nvSpPr>
        <p:spPr>
          <a:xfrm>
            <a:off x="839789" y="5097990"/>
            <a:ext cx="7515936" cy="350303"/>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9" name="Text Placeholder 38">
            <a:extLst>
              <a:ext uri="{FF2B5EF4-FFF2-40B4-BE49-F238E27FC236}">
                <a16:creationId xmlns:a16="http://schemas.microsoft.com/office/drawing/2014/main" id="{FFA491AA-FFCE-C043-8E57-3D1E24DB82A8}"/>
              </a:ext>
            </a:extLst>
          </p:cNvPr>
          <p:cNvSpPr>
            <a:spLocks noGrp="1"/>
          </p:cNvSpPr>
          <p:nvPr>
            <p:ph type="body" sz="quarter" idx="10" hasCustomPrompt="1"/>
          </p:nvPr>
        </p:nvSpPr>
        <p:spPr>
          <a:xfrm>
            <a:off x="2278237" y="6014836"/>
            <a:ext cx="6077484" cy="216000"/>
          </a:xfrm>
        </p:spPr>
        <p:txBody>
          <a:bodyPr>
            <a:normAutofit/>
          </a:bodyPr>
          <a:lstStyle>
            <a:lvl1pPr marL="0" indent="0">
              <a:buFontTx/>
              <a:buNone/>
              <a:defRPr sz="1800" b="0">
                <a:solidFill>
                  <a:schemeClr val="bg1"/>
                </a:solidFill>
              </a:defRPr>
            </a:lvl1pPr>
            <a:lvl2pPr marL="180975" indent="0">
              <a:buFontTx/>
              <a:buNone/>
              <a:defRPr>
                <a:solidFill>
                  <a:schemeClr val="bg1"/>
                </a:solidFill>
              </a:defRPr>
            </a:lvl2pPr>
            <a:lvl3pPr marL="357188" indent="0">
              <a:buFontTx/>
              <a:buNone/>
              <a:defRPr>
                <a:solidFill>
                  <a:schemeClr val="bg1"/>
                </a:solidFill>
              </a:defRPr>
            </a:lvl3pPr>
            <a:lvl4pPr marL="533400" indent="0">
              <a:buFontTx/>
              <a:buNone/>
              <a:defRPr>
                <a:solidFill>
                  <a:schemeClr val="bg1"/>
                </a:solidFill>
              </a:defRPr>
            </a:lvl4pPr>
            <a:lvl5pPr marL="669925" indent="0">
              <a:buFontTx/>
              <a:buNone/>
              <a:defRPr>
                <a:solidFill>
                  <a:schemeClr val="bg1"/>
                </a:solidFill>
              </a:defRPr>
            </a:lvl5pPr>
          </a:lstStyle>
          <a:p>
            <a:pPr lvl="0"/>
            <a:r>
              <a:rPr lang="en-US"/>
              <a:t>A presentation by</a:t>
            </a:r>
          </a:p>
        </p:txBody>
      </p:sp>
      <p:pic>
        <p:nvPicPr>
          <p:cNvPr id="7" name="Picture 6">
            <a:extLst>
              <a:ext uri="{FF2B5EF4-FFF2-40B4-BE49-F238E27FC236}">
                <a16:creationId xmlns:a16="http://schemas.microsoft.com/office/drawing/2014/main" id="{45955665-144D-F642-B7A8-9F19D4366471}"/>
              </a:ext>
            </a:extLst>
          </p:cNvPr>
          <p:cNvPicPr>
            <a:picLocks noChangeAspect="1"/>
          </p:cNvPicPr>
          <p:nvPr userDrawn="1"/>
        </p:nvPicPr>
        <p:blipFill>
          <a:blip r:embed="rId3"/>
          <a:stretch>
            <a:fillRect/>
          </a:stretch>
        </p:blipFill>
        <p:spPr>
          <a:xfrm>
            <a:off x="839788" y="806208"/>
            <a:ext cx="2124921" cy="752184"/>
          </a:xfrm>
          <a:prstGeom prst="rect">
            <a:avLst/>
          </a:prstGeom>
        </p:spPr>
      </p:pic>
      <p:grpSp>
        <p:nvGrpSpPr>
          <p:cNvPr id="23" name="Group 22">
            <a:extLst>
              <a:ext uri="{FF2B5EF4-FFF2-40B4-BE49-F238E27FC236}">
                <a16:creationId xmlns:a16="http://schemas.microsoft.com/office/drawing/2014/main" id="{25C54CFD-7513-4D9E-9D94-C330CCB098E5}"/>
              </a:ext>
            </a:extLst>
          </p:cNvPr>
          <p:cNvGrpSpPr/>
          <p:nvPr userDrawn="1"/>
        </p:nvGrpSpPr>
        <p:grpSpPr>
          <a:xfrm>
            <a:off x="3136439" y="509914"/>
            <a:ext cx="3649684" cy="1214642"/>
            <a:chOff x="577933" y="1575870"/>
            <a:chExt cx="3649684" cy="1214642"/>
          </a:xfrm>
        </p:grpSpPr>
        <p:pic>
          <p:nvPicPr>
            <p:cNvPr id="25" name="Picture 24">
              <a:extLst>
                <a:ext uri="{FF2B5EF4-FFF2-40B4-BE49-F238E27FC236}">
                  <a16:creationId xmlns:a16="http://schemas.microsoft.com/office/drawing/2014/main" id="{8CA13096-E320-4513-AB55-B3D50CFD4142}"/>
                </a:ext>
              </a:extLst>
            </p:cNvPr>
            <p:cNvPicPr>
              <a:picLocks noChangeAspect="1"/>
            </p:cNvPicPr>
            <p:nvPr/>
          </p:nvPicPr>
          <p:blipFill>
            <a:blip r:embed="rId4"/>
            <a:stretch>
              <a:fillRect/>
            </a:stretch>
          </p:blipFill>
          <p:spPr>
            <a:xfrm>
              <a:off x="577933" y="1575870"/>
              <a:ext cx="3649684" cy="1214642"/>
            </a:xfrm>
            <a:prstGeom prst="rect">
              <a:avLst/>
            </a:prstGeom>
          </p:spPr>
        </p:pic>
        <p:pic>
          <p:nvPicPr>
            <p:cNvPr id="26" name="Picture 25">
              <a:extLst>
                <a:ext uri="{FF2B5EF4-FFF2-40B4-BE49-F238E27FC236}">
                  <a16:creationId xmlns:a16="http://schemas.microsoft.com/office/drawing/2014/main" id="{4C641579-D23A-4911-88C3-FB6E0B7C3C0C}"/>
                </a:ext>
              </a:extLst>
            </p:cNvPr>
            <p:cNvPicPr>
              <a:picLocks noChangeAspect="1"/>
            </p:cNvPicPr>
            <p:nvPr/>
          </p:nvPicPr>
          <p:blipFill rotWithShape="1">
            <a:blip r:embed="rId4">
              <a:lum bright="70000" contrast="-70000"/>
            </a:blip>
            <a:srcRect l="60954"/>
            <a:stretch/>
          </p:blipFill>
          <p:spPr>
            <a:xfrm>
              <a:off x="2802577" y="1575870"/>
              <a:ext cx="1425040" cy="1214642"/>
            </a:xfrm>
            <a:prstGeom prst="rect">
              <a:avLst/>
            </a:prstGeom>
          </p:spPr>
        </p:pic>
      </p:grpSp>
    </p:spTree>
    <p:extLst>
      <p:ext uri="{BB962C8B-B14F-4D97-AF65-F5344CB8AC3E}">
        <p14:creationId xmlns:p14="http://schemas.microsoft.com/office/powerpoint/2010/main" val="3741238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ortrait imag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GB"/>
              <a:t>Click to edit Master title</a:t>
            </a:r>
            <a:br>
              <a:rPr lang="en-GB"/>
            </a:br>
            <a:r>
              <a:rPr lang="en-GB"/>
              <a:t>Allowance for heading to span over 2 lines</a:t>
            </a:r>
            <a:endParaRPr lang="en-US"/>
          </a:p>
        </p:txBody>
      </p:sp>
      <p:sp>
        <p:nvSpPr>
          <p:cNvPr id="3" name="Content Placeholder 2"/>
          <p:cNvSpPr>
            <a:spLocks noGrp="1"/>
          </p:cNvSpPr>
          <p:nvPr>
            <p:ph idx="1"/>
          </p:nvPr>
        </p:nvSpPr>
        <p:spPr>
          <a:xfrm>
            <a:off x="839789" y="1850479"/>
            <a:ext cx="7569566" cy="43627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Picture Placeholder 8">
            <a:extLst>
              <a:ext uri="{FF2B5EF4-FFF2-40B4-BE49-F238E27FC236}">
                <a16:creationId xmlns:a16="http://schemas.microsoft.com/office/drawing/2014/main" id="{87ACEDF0-2317-7D49-BA0B-C229BA7FBF84}"/>
              </a:ext>
            </a:extLst>
          </p:cNvPr>
          <p:cNvSpPr>
            <a:spLocks noGrp="1"/>
          </p:cNvSpPr>
          <p:nvPr>
            <p:ph type="pic" sz="quarter" idx="10"/>
          </p:nvPr>
        </p:nvSpPr>
        <p:spPr>
          <a:xfrm>
            <a:off x="8554720" y="1850479"/>
            <a:ext cx="2978468" cy="4362752"/>
          </a:xfrm>
        </p:spPr>
        <p:txBody>
          <a:bodyPr anchor="ctr">
            <a:normAutofit/>
          </a:bodyPr>
          <a:lstStyle>
            <a:lvl1pPr marL="0" indent="0" algn="ctr">
              <a:buFontTx/>
              <a:buNone/>
              <a:defRPr sz="1400" b="1">
                <a:solidFill>
                  <a:schemeClr val="tx2"/>
                </a:solidFill>
              </a:defRPr>
            </a:lvl1pPr>
          </a:lstStyle>
          <a:p>
            <a:r>
              <a:rPr lang="en-US"/>
              <a:t>Click icon to add picture</a:t>
            </a:r>
          </a:p>
        </p:txBody>
      </p:sp>
      <p:sp>
        <p:nvSpPr>
          <p:cNvPr id="5" name="Slide Number Placeholder 11">
            <a:extLst>
              <a:ext uri="{FF2B5EF4-FFF2-40B4-BE49-F238E27FC236}">
                <a16:creationId xmlns:a16="http://schemas.microsoft.com/office/drawing/2014/main" id="{03B94F77-6BF6-400D-872F-DF69DC41CF6A}"/>
              </a:ext>
            </a:extLst>
          </p:cNvPr>
          <p:cNvSpPr>
            <a:spLocks noGrp="1"/>
          </p:cNvSpPr>
          <p:nvPr>
            <p:ph type="sldNum" sz="quarter" idx="4"/>
          </p:nvPr>
        </p:nvSpPr>
        <p:spPr>
          <a:xfrm>
            <a:off x="11398021" y="6339811"/>
            <a:ext cx="323849" cy="180000"/>
          </a:xfrm>
          <a:prstGeom prst="rect">
            <a:avLst/>
          </a:prstGeom>
        </p:spPr>
        <p:txBody>
          <a:bodyPr vert="horz" lIns="0" tIns="45720" rIns="0" bIns="45720" rtlCol="0" anchor="ctr"/>
          <a:lstStyle>
            <a:lvl1pPr algn="r">
              <a:defRPr sz="1200">
                <a:solidFill>
                  <a:schemeClr val="tx1"/>
                </a:solidFill>
              </a:defRPr>
            </a:lvl1pPr>
          </a:lstStyle>
          <a:p>
            <a:r>
              <a:rPr lang="en-US"/>
              <a:t>|  </a:t>
            </a:r>
            <a:fld id="{A134C65A-A9BE-9F48-B07C-F2CA02A2F78A}" type="slidenum">
              <a:rPr lang="en-US" smtClean="0"/>
              <a:pPr/>
              <a:t>‹#›</a:t>
            </a:fld>
            <a:endParaRPr lang="en-US"/>
          </a:p>
        </p:txBody>
      </p:sp>
    </p:spTree>
    <p:extLst>
      <p:ext uri="{BB962C8B-B14F-4D97-AF65-F5344CB8AC3E}">
        <p14:creationId xmlns:p14="http://schemas.microsoft.com/office/powerpoint/2010/main" val="2197996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1">
            <a:extLst>
              <a:ext uri="{FF2B5EF4-FFF2-40B4-BE49-F238E27FC236}">
                <a16:creationId xmlns:a16="http://schemas.microsoft.com/office/drawing/2014/main" id="{FB762D71-8A4E-4640-B2E0-E2AE2DA7FC28}"/>
              </a:ext>
            </a:extLst>
          </p:cNvPr>
          <p:cNvSpPr>
            <a:spLocks noGrp="1"/>
          </p:cNvSpPr>
          <p:nvPr>
            <p:ph type="sldNum" sz="quarter" idx="4"/>
          </p:nvPr>
        </p:nvSpPr>
        <p:spPr>
          <a:xfrm>
            <a:off x="11398021" y="6339811"/>
            <a:ext cx="323849" cy="180000"/>
          </a:xfrm>
          <a:prstGeom prst="rect">
            <a:avLst/>
          </a:prstGeom>
        </p:spPr>
        <p:txBody>
          <a:bodyPr vert="horz" lIns="0" tIns="45720" rIns="0" bIns="45720" rtlCol="0" anchor="ctr"/>
          <a:lstStyle>
            <a:lvl1pPr algn="r">
              <a:defRPr sz="1200">
                <a:solidFill>
                  <a:schemeClr val="tx1"/>
                </a:solidFill>
              </a:defRPr>
            </a:lvl1pPr>
          </a:lstStyle>
          <a:p>
            <a:r>
              <a:rPr lang="en-US"/>
              <a:t>|  </a:t>
            </a:r>
            <a:fld id="{A134C65A-A9BE-9F48-B07C-F2CA02A2F78A}" type="slidenum">
              <a:rPr lang="en-US" smtClean="0"/>
              <a:pPr/>
              <a:t>‹#›</a:t>
            </a:fld>
            <a:endParaRPr lang="en-US"/>
          </a:p>
        </p:txBody>
      </p:sp>
    </p:spTree>
    <p:extLst>
      <p:ext uri="{BB962C8B-B14F-4D97-AF65-F5344CB8AC3E}">
        <p14:creationId xmlns:p14="http://schemas.microsoft.com/office/powerpoint/2010/main" val="21379804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1">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91061E6-BAC7-B345-A5F9-B7365FB51AF5}"/>
              </a:ext>
            </a:extLst>
          </p:cNvPr>
          <p:cNvPicPr>
            <a:picLocks/>
          </p:cNvPicPr>
          <p:nvPr userDrawn="1"/>
        </p:nvPicPr>
        <p:blipFill>
          <a:blip r:embed="rId2"/>
          <a:srcRect/>
          <a:stretch/>
        </p:blipFill>
        <p:spPr>
          <a:xfrm>
            <a:off x="1" y="0"/>
            <a:ext cx="12191998" cy="6857999"/>
          </a:xfrm>
          <a:prstGeom prst="rect">
            <a:avLst/>
          </a:prstGeom>
        </p:spPr>
      </p:pic>
      <p:sp>
        <p:nvSpPr>
          <p:cNvPr id="10" name="Title 1">
            <a:extLst>
              <a:ext uri="{FF2B5EF4-FFF2-40B4-BE49-F238E27FC236}">
                <a16:creationId xmlns:a16="http://schemas.microsoft.com/office/drawing/2014/main" id="{47BEE7B2-EA63-0944-953E-A25B95FDFFC7}"/>
              </a:ext>
            </a:extLst>
          </p:cNvPr>
          <p:cNvSpPr>
            <a:spLocks noGrp="1"/>
          </p:cNvSpPr>
          <p:nvPr>
            <p:ph type="ctrTitle"/>
          </p:nvPr>
        </p:nvSpPr>
        <p:spPr>
          <a:xfrm>
            <a:off x="839788" y="1839450"/>
            <a:ext cx="9810660" cy="1589550"/>
          </a:xfrm>
        </p:spPr>
        <p:txBody>
          <a:bodyPr anchor="b"/>
          <a:lstStyle>
            <a:lvl1pPr algn="l">
              <a:defRPr sz="3600">
                <a:solidFill>
                  <a:schemeClr val="bg1"/>
                </a:solidFill>
              </a:defRPr>
            </a:lvl1pPr>
          </a:lstStyle>
          <a:p>
            <a:r>
              <a:rPr lang="en-US"/>
              <a:t>Click to edit Master title style</a:t>
            </a:r>
          </a:p>
        </p:txBody>
      </p:sp>
      <p:sp>
        <p:nvSpPr>
          <p:cNvPr id="11" name="Subtitle 2">
            <a:extLst>
              <a:ext uri="{FF2B5EF4-FFF2-40B4-BE49-F238E27FC236}">
                <a16:creationId xmlns:a16="http://schemas.microsoft.com/office/drawing/2014/main" id="{A0154B60-1327-B443-A57C-1B92E352FDA1}"/>
              </a:ext>
            </a:extLst>
          </p:cNvPr>
          <p:cNvSpPr>
            <a:spLocks noGrp="1"/>
          </p:cNvSpPr>
          <p:nvPr>
            <p:ph type="subTitle" idx="1"/>
          </p:nvPr>
        </p:nvSpPr>
        <p:spPr>
          <a:xfrm>
            <a:off x="839788" y="3666100"/>
            <a:ext cx="9810661" cy="770012"/>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9" name="Picture 8">
            <a:extLst>
              <a:ext uri="{FF2B5EF4-FFF2-40B4-BE49-F238E27FC236}">
                <a16:creationId xmlns:a16="http://schemas.microsoft.com/office/drawing/2014/main" id="{104E01EB-BAA4-6848-B4DC-82EAB6A1337B}"/>
              </a:ext>
            </a:extLst>
          </p:cNvPr>
          <p:cNvPicPr>
            <a:picLocks noChangeAspect="1"/>
          </p:cNvPicPr>
          <p:nvPr userDrawn="1"/>
        </p:nvPicPr>
        <p:blipFill>
          <a:blip r:embed="rId3"/>
          <a:stretch>
            <a:fillRect/>
          </a:stretch>
        </p:blipFill>
        <p:spPr>
          <a:xfrm>
            <a:off x="10190301" y="551516"/>
            <a:ext cx="1525132" cy="539869"/>
          </a:xfrm>
          <a:prstGeom prst="rect">
            <a:avLst/>
          </a:prstGeom>
        </p:spPr>
      </p:pic>
    </p:spTree>
    <p:extLst>
      <p:ext uri="{BB962C8B-B14F-4D97-AF65-F5344CB8AC3E}">
        <p14:creationId xmlns:p14="http://schemas.microsoft.com/office/powerpoint/2010/main" val="19810388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Divider 2">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91061E6-BAC7-B345-A5F9-B7365FB51AF5}"/>
              </a:ext>
            </a:extLst>
          </p:cNvPr>
          <p:cNvPicPr>
            <a:picLocks/>
          </p:cNvPicPr>
          <p:nvPr userDrawn="1"/>
        </p:nvPicPr>
        <p:blipFill>
          <a:blip r:embed="rId2"/>
          <a:srcRect/>
          <a:stretch/>
        </p:blipFill>
        <p:spPr>
          <a:xfrm>
            <a:off x="1" y="0"/>
            <a:ext cx="12191998" cy="6857999"/>
          </a:xfrm>
          <a:prstGeom prst="rect">
            <a:avLst/>
          </a:prstGeom>
        </p:spPr>
      </p:pic>
      <p:sp>
        <p:nvSpPr>
          <p:cNvPr id="10" name="Title 1">
            <a:extLst>
              <a:ext uri="{FF2B5EF4-FFF2-40B4-BE49-F238E27FC236}">
                <a16:creationId xmlns:a16="http://schemas.microsoft.com/office/drawing/2014/main" id="{47BEE7B2-EA63-0944-953E-A25B95FDFFC7}"/>
              </a:ext>
            </a:extLst>
          </p:cNvPr>
          <p:cNvSpPr>
            <a:spLocks noGrp="1"/>
          </p:cNvSpPr>
          <p:nvPr>
            <p:ph type="ctrTitle"/>
          </p:nvPr>
        </p:nvSpPr>
        <p:spPr>
          <a:xfrm>
            <a:off x="839788" y="1839450"/>
            <a:ext cx="9810660" cy="1589550"/>
          </a:xfrm>
        </p:spPr>
        <p:txBody>
          <a:bodyPr anchor="b"/>
          <a:lstStyle>
            <a:lvl1pPr algn="l">
              <a:defRPr sz="3600">
                <a:solidFill>
                  <a:schemeClr val="bg1"/>
                </a:solidFill>
              </a:defRPr>
            </a:lvl1pPr>
          </a:lstStyle>
          <a:p>
            <a:r>
              <a:rPr lang="en-US"/>
              <a:t>Click to edit Master title style</a:t>
            </a:r>
          </a:p>
        </p:txBody>
      </p:sp>
      <p:sp>
        <p:nvSpPr>
          <p:cNvPr id="11" name="Subtitle 2">
            <a:extLst>
              <a:ext uri="{FF2B5EF4-FFF2-40B4-BE49-F238E27FC236}">
                <a16:creationId xmlns:a16="http://schemas.microsoft.com/office/drawing/2014/main" id="{A0154B60-1327-B443-A57C-1B92E352FDA1}"/>
              </a:ext>
            </a:extLst>
          </p:cNvPr>
          <p:cNvSpPr>
            <a:spLocks noGrp="1"/>
          </p:cNvSpPr>
          <p:nvPr>
            <p:ph type="subTitle" idx="1"/>
          </p:nvPr>
        </p:nvSpPr>
        <p:spPr>
          <a:xfrm>
            <a:off x="839788" y="3666100"/>
            <a:ext cx="9810661" cy="770012"/>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9" name="Picture 8">
            <a:extLst>
              <a:ext uri="{FF2B5EF4-FFF2-40B4-BE49-F238E27FC236}">
                <a16:creationId xmlns:a16="http://schemas.microsoft.com/office/drawing/2014/main" id="{104E01EB-BAA4-6848-B4DC-82EAB6A1337B}"/>
              </a:ext>
            </a:extLst>
          </p:cNvPr>
          <p:cNvPicPr>
            <a:picLocks noChangeAspect="1"/>
          </p:cNvPicPr>
          <p:nvPr userDrawn="1"/>
        </p:nvPicPr>
        <p:blipFill>
          <a:blip r:embed="rId3"/>
          <a:stretch>
            <a:fillRect/>
          </a:stretch>
        </p:blipFill>
        <p:spPr>
          <a:xfrm>
            <a:off x="10190301" y="551516"/>
            <a:ext cx="1525132" cy="539869"/>
          </a:xfrm>
          <a:prstGeom prst="rect">
            <a:avLst/>
          </a:prstGeom>
        </p:spPr>
      </p:pic>
    </p:spTree>
    <p:extLst>
      <p:ext uri="{BB962C8B-B14F-4D97-AF65-F5344CB8AC3E}">
        <p14:creationId xmlns:p14="http://schemas.microsoft.com/office/powerpoint/2010/main" val="42474101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vider 3">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91061E6-BAC7-B345-A5F9-B7365FB51AF5}"/>
              </a:ext>
            </a:extLst>
          </p:cNvPr>
          <p:cNvPicPr>
            <a:picLocks/>
          </p:cNvPicPr>
          <p:nvPr userDrawn="1"/>
        </p:nvPicPr>
        <p:blipFill>
          <a:blip r:embed="rId2"/>
          <a:srcRect/>
          <a:stretch/>
        </p:blipFill>
        <p:spPr>
          <a:xfrm>
            <a:off x="1" y="0"/>
            <a:ext cx="12191998" cy="6857998"/>
          </a:xfrm>
          <a:prstGeom prst="rect">
            <a:avLst/>
          </a:prstGeom>
        </p:spPr>
      </p:pic>
      <p:sp>
        <p:nvSpPr>
          <p:cNvPr id="10" name="Title 1">
            <a:extLst>
              <a:ext uri="{FF2B5EF4-FFF2-40B4-BE49-F238E27FC236}">
                <a16:creationId xmlns:a16="http://schemas.microsoft.com/office/drawing/2014/main" id="{47BEE7B2-EA63-0944-953E-A25B95FDFFC7}"/>
              </a:ext>
            </a:extLst>
          </p:cNvPr>
          <p:cNvSpPr>
            <a:spLocks noGrp="1"/>
          </p:cNvSpPr>
          <p:nvPr>
            <p:ph type="ctrTitle"/>
          </p:nvPr>
        </p:nvSpPr>
        <p:spPr>
          <a:xfrm>
            <a:off x="839788" y="1839450"/>
            <a:ext cx="9810660" cy="1589550"/>
          </a:xfrm>
        </p:spPr>
        <p:txBody>
          <a:bodyPr anchor="b"/>
          <a:lstStyle>
            <a:lvl1pPr algn="l">
              <a:defRPr sz="3600">
                <a:solidFill>
                  <a:schemeClr val="bg1"/>
                </a:solidFill>
              </a:defRPr>
            </a:lvl1pPr>
          </a:lstStyle>
          <a:p>
            <a:r>
              <a:rPr lang="en-US"/>
              <a:t>Click to edit Master title style</a:t>
            </a:r>
          </a:p>
        </p:txBody>
      </p:sp>
      <p:sp>
        <p:nvSpPr>
          <p:cNvPr id="11" name="Subtitle 2">
            <a:extLst>
              <a:ext uri="{FF2B5EF4-FFF2-40B4-BE49-F238E27FC236}">
                <a16:creationId xmlns:a16="http://schemas.microsoft.com/office/drawing/2014/main" id="{A0154B60-1327-B443-A57C-1B92E352FDA1}"/>
              </a:ext>
            </a:extLst>
          </p:cNvPr>
          <p:cNvSpPr>
            <a:spLocks noGrp="1"/>
          </p:cNvSpPr>
          <p:nvPr>
            <p:ph type="subTitle" idx="1"/>
          </p:nvPr>
        </p:nvSpPr>
        <p:spPr>
          <a:xfrm>
            <a:off x="839788" y="3666100"/>
            <a:ext cx="9810661" cy="770012"/>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9" name="Picture 8">
            <a:extLst>
              <a:ext uri="{FF2B5EF4-FFF2-40B4-BE49-F238E27FC236}">
                <a16:creationId xmlns:a16="http://schemas.microsoft.com/office/drawing/2014/main" id="{104E01EB-BAA4-6848-B4DC-82EAB6A1337B}"/>
              </a:ext>
            </a:extLst>
          </p:cNvPr>
          <p:cNvPicPr>
            <a:picLocks noChangeAspect="1"/>
          </p:cNvPicPr>
          <p:nvPr userDrawn="1"/>
        </p:nvPicPr>
        <p:blipFill>
          <a:blip r:embed="rId3"/>
          <a:stretch>
            <a:fillRect/>
          </a:stretch>
        </p:blipFill>
        <p:spPr>
          <a:xfrm>
            <a:off x="10190301" y="551516"/>
            <a:ext cx="1525132" cy="539869"/>
          </a:xfrm>
          <a:prstGeom prst="rect">
            <a:avLst/>
          </a:prstGeom>
        </p:spPr>
      </p:pic>
    </p:spTree>
    <p:extLst>
      <p:ext uri="{BB962C8B-B14F-4D97-AF65-F5344CB8AC3E}">
        <p14:creationId xmlns:p14="http://schemas.microsoft.com/office/powerpoint/2010/main" val="8467472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Divider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91061E6-BAC7-B345-A5F9-B7365FB51AF5}"/>
              </a:ext>
            </a:extLst>
          </p:cNvPr>
          <p:cNvPicPr>
            <a:picLocks/>
          </p:cNvPicPr>
          <p:nvPr userDrawn="1"/>
        </p:nvPicPr>
        <p:blipFill>
          <a:blip r:embed="rId2"/>
          <a:srcRect/>
          <a:stretch/>
        </p:blipFill>
        <p:spPr>
          <a:xfrm>
            <a:off x="1" y="0"/>
            <a:ext cx="12191998" cy="6857998"/>
          </a:xfrm>
          <a:prstGeom prst="rect">
            <a:avLst/>
          </a:prstGeom>
        </p:spPr>
      </p:pic>
      <p:sp>
        <p:nvSpPr>
          <p:cNvPr id="10" name="Title 1">
            <a:extLst>
              <a:ext uri="{FF2B5EF4-FFF2-40B4-BE49-F238E27FC236}">
                <a16:creationId xmlns:a16="http://schemas.microsoft.com/office/drawing/2014/main" id="{47BEE7B2-EA63-0944-953E-A25B95FDFFC7}"/>
              </a:ext>
            </a:extLst>
          </p:cNvPr>
          <p:cNvSpPr>
            <a:spLocks noGrp="1"/>
          </p:cNvSpPr>
          <p:nvPr>
            <p:ph type="ctrTitle"/>
          </p:nvPr>
        </p:nvSpPr>
        <p:spPr>
          <a:xfrm>
            <a:off x="839788" y="1839450"/>
            <a:ext cx="9810660" cy="1589550"/>
          </a:xfrm>
        </p:spPr>
        <p:txBody>
          <a:bodyPr anchor="b"/>
          <a:lstStyle>
            <a:lvl1pPr algn="l">
              <a:defRPr sz="3600">
                <a:solidFill>
                  <a:schemeClr val="bg1"/>
                </a:solidFill>
              </a:defRPr>
            </a:lvl1pPr>
          </a:lstStyle>
          <a:p>
            <a:r>
              <a:rPr lang="en-US"/>
              <a:t>Click to edit Master title style</a:t>
            </a:r>
          </a:p>
        </p:txBody>
      </p:sp>
      <p:sp>
        <p:nvSpPr>
          <p:cNvPr id="11" name="Subtitle 2">
            <a:extLst>
              <a:ext uri="{FF2B5EF4-FFF2-40B4-BE49-F238E27FC236}">
                <a16:creationId xmlns:a16="http://schemas.microsoft.com/office/drawing/2014/main" id="{A0154B60-1327-B443-A57C-1B92E352FDA1}"/>
              </a:ext>
            </a:extLst>
          </p:cNvPr>
          <p:cNvSpPr>
            <a:spLocks noGrp="1"/>
          </p:cNvSpPr>
          <p:nvPr>
            <p:ph type="subTitle" idx="1"/>
          </p:nvPr>
        </p:nvSpPr>
        <p:spPr>
          <a:xfrm>
            <a:off x="839788" y="3666100"/>
            <a:ext cx="9810661" cy="770012"/>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9" name="Picture 8">
            <a:extLst>
              <a:ext uri="{FF2B5EF4-FFF2-40B4-BE49-F238E27FC236}">
                <a16:creationId xmlns:a16="http://schemas.microsoft.com/office/drawing/2014/main" id="{104E01EB-BAA4-6848-B4DC-82EAB6A1337B}"/>
              </a:ext>
            </a:extLst>
          </p:cNvPr>
          <p:cNvPicPr>
            <a:picLocks noChangeAspect="1"/>
          </p:cNvPicPr>
          <p:nvPr userDrawn="1"/>
        </p:nvPicPr>
        <p:blipFill>
          <a:blip r:embed="rId3"/>
          <a:stretch>
            <a:fillRect/>
          </a:stretch>
        </p:blipFill>
        <p:spPr>
          <a:xfrm>
            <a:off x="10190301" y="551516"/>
            <a:ext cx="1525132" cy="539869"/>
          </a:xfrm>
          <a:prstGeom prst="rect">
            <a:avLst/>
          </a:prstGeom>
        </p:spPr>
      </p:pic>
    </p:spTree>
    <p:extLst>
      <p:ext uri="{BB962C8B-B14F-4D97-AF65-F5344CB8AC3E}">
        <p14:creationId xmlns:p14="http://schemas.microsoft.com/office/powerpoint/2010/main" val="1663135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Layout with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32214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892831"/>
            <a:ext cx="10972800" cy="4233333"/>
          </a:xfrm>
        </p:spPr>
        <p:txBody>
          <a:bodyPr/>
          <a:lstStyle>
            <a:lvl1pPr marL="0" indent="0">
              <a:buNone/>
              <a:defRPr>
                <a:solidFill>
                  <a:srgbClr val="0070C0"/>
                </a:solidFill>
              </a:defRPr>
            </a:lvl1pPr>
            <a:lvl2pPr marL="914400" indent="-457200">
              <a:buFont typeface="Arial" panose="020B0604020202020204" pitchFamily="34" charset="0"/>
              <a:buChar char="•"/>
              <a:defRPr/>
            </a:lvl2pPr>
            <a:lvl3pPr marL="1143000" indent="-228600">
              <a:buFont typeface="Courier New" panose="02070309020205020404" pitchFamily="49" charset="0"/>
              <a:buChar char="o"/>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quarter" idx="10"/>
          </p:nvPr>
        </p:nvSpPr>
        <p:spPr>
          <a:xfrm>
            <a:off x="11279717" y="5734051"/>
            <a:ext cx="1219200" cy="1219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3482395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amp; subtitle">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6" name="think-cell Slide" r:id="rId5" imgW="416" imgH="416" progId="TCLayout.ActiveDocument.1">
                  <p:embed/>
                </p:oleObj>
              </mc:Choice>
              <mc:Fallback>
                <p:oleObj name="think-cell Slide" r:id="rId5" imgW="416" imgH="416" progId="TCLayout.ActiveDocument.1">
                  <p:embed/>
                  <p:pic>
                    <p:nvPicPr>
                      <p:cNvPr id="6" name="Object 5"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angle 2" hidden="1"/>
          <p:cNvSpPr/>
          <p:nvPr userDrawn="1">
            <p:custDataLst>
              <p:tags r:id="rId3"/>
            </p:custDataLst>
          </p:nvPr>
        </p:nvSpPr>
        <p:spPr bwMode="gray">
          <a:xfrm>
            <a:off x="0" y="0"/>
            <a:ext cx="158750" cy="158750"/>
          </a:xfrm>
          <a:prstGeom prst="rect">
            <a:avLst/>
          </a:prstGeom>
          <a:solidFill>
            <a:schemeClr val="accent3"/>
          </a:solidFill>
          <a:ln w="19050" algn="ctr">
            <a:solidFill>
              <a:schemeClr val="accent3"/>
            </a:solidFill>
            <a:miter lim="800000"/>
            <a:headEnd/>
            <a:tailEnd/>
          </a:ln>
        </p:spPr>
        <p:txBody>
          <a:bodyPr wrap="none" lIns="0" tIns="0" rIns="0" bIns="0" rtlCol="0" anchor="ctr"/>
          <a:lstStyle/>
          <a:p>
            <a:pPr marL="0" lvl="0" indent="0" algn="ctr" eaLnBrk="1">
              <a:lnSpc>
                <a:spcPct val="100000"/>
              </a:lnSpc>
              <a:spcBef>
                <a:spcPct val="0"/>
              </a:spcBef>
              <a:spcAft>
                <a:spcPct val="0"/>
              </a:spcAft>
              <a:buFont typeface="Wingdings 2" pitchFamily="18" charset="2"/>
              <a:buNone/>
            </a:pPr>
            <a:endParaRPr lang="en-GB" sz="2000" b="0" i="0" baseline="0" noProof="0" dirty="0" err="1">
              <a:solidFill>
                <a:schemeClr val="bg1"/>
              </a:solidFill>
              <a:latin typeface="Verdana" panose="020B0604030504040204" pitchFamily="34" charset="0"/>
              <a:ea typeface="+mj-ea"/>
              <a:cs typeface="+mj-cs"/>
              <a:sym typeface="Verdana" panose="020B0604030504040204" pitchFamily="34" charset="0"/>
            </a:endParaRPr>
          </a:p>
        </p:txBody>
      </p:sp>
      <p:sp>
        <p:nvSpPr>
          <p:cNvPr id="5" name="Title Placeholder 1"/>
          <p:cNvSpPr>
            <a:spLocks noGrp="1"/>
          </p:cNvSpPr>
          <p:nvPr>
            <p:ph type="title"/>
          </p:nvPr>
        </p:nvSpPr>
        <p:spPr>
          <a:xfrm>
            <a:off x="469900" y="402586"/>
            <a:ext cx="11252200" cy="698501"/>
          </a:xfrm>
          <a:prstGeom prst="rect">
            <a:avLst/>
          </a:prstGeom>
        </p:spPr>
        <p:txBody>
          <a:bodyPr vert="horz" lIns="0" tIns="0" rIns="0" bIns="0" rtlCol="0" anchor="t" anchorCtr="0">
            <a:noAutofit/>
          </a:bodyPr>
          <a:lstStyle>
            <a:lvl1pPr>
              <a:defRPr sz="2000"/>
            </a:lvl1pPr>
          </a:lstStyle>
          <a:p>
            <a:r>
              <a:rPr lang="en-GB" noProof="0" dirty="0"/>
              <a:t>Click to edit Master title style</a:t>
            </a:r>
            <a:endParaRPr lang="en-GB" dirty="0"/>
          </a:p>
        </p:txBody>
      </p:sp>
      <p:sp>
        <p:nvSpPr>
          <p:cNvPr id="4"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GB" noProof="0" dirty="0"/>
              <a:t>Click to add subtitle</a:t>
            </a:r>
            <a:endParaRPr lang="en-GB" dirty="0"/>
          </a:p>
        </p:txBody>
      </p:sp>
      <p:sp>
        <p:nvSpPr>
          <p:cNvPr id="2" name="Footer Placeholder 1"/>
          <p:cNvSpPr>
            <a:spLocks noGrp="1"/>
          </p:cNvSpPr>
          <p:nvPr>
            <p:ph type="ftr" sz="quarter" idx="14"/>
          </p:nvPr>
        </p:nvSpPr>
        <p:spPr>
          <a:xfrm>
            <a:off x="6184900" y="6476999"/>
            <a:ext cx="4536726" cy="244476"/>
          </a:xfrm>
          <a:prstGeom prst="rect">
            <a:avLst/>
          </a:prstGeom>
        </p:spPr>
        <p:txBody>
          <a:bodyPr/>
          <a:lstStyle>
            <a:lvl1pPr eaLnBrk="1">
              <a:defRPr/>
            </a:lvl1pPr>
          </a:lstStyle>
          <a:p>
            <a:endParaRPr lang="en-GB" dirty="0"/>
          </a:p>
        </p:txBody>
      </p:sp>
    </p:spTree>
    <p:extLst>
      <p:ext uri="{BB962C8B-B14F-4D97-AF65-F5344CB8AC3E}">
        <p14:creationId xmlns:p14="http://schemas.microsoft.com/office/powerpoint/2010/main" val="2996169580"/>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Blank 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1204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4E8914C-F5C8-4445-8022-325056B6C05D}"/>
              </a:ext>
            </a:extLst>
          </p:cNvPr>
          <p:cNvPicPr>
            <a:picLocks/>
          </p:cNvPicPr>
          <p:nvPr userDrawn="1"/>
        </p:nvPicPr>
        <p:blipFill>
          <a:blip r:embed="rId2"/>
          <a:srcRect/>
          <a:stretch/>
        </p:blipFill>
        <p:spPr>
          <a:xfrm>
            <a:off x="0" y="0"/>
            <a:ext cx="12192000" cy="6858000"/>
          </a:xfrm>
          <a:prstGeom prst="rect">
            <a:avLst/>
          </a:prstGeom>
        </p:spPr>
      </p:pic>
      <p:sp>
        <p:nvSpPr>
          <p:cNvPr id="3" name="Subtitle 2"/>
          <p:cNvSpPr>
            <a:spLocks noGrp="1"/>
          </p:cNvSpPr>
          <p:nvPr>
            <p:ph type="subTitle" idx="1"/>
          </p:nvPr>
        </p:nvSpPr>
        <p:spPr>
          <a:xfrm>
            <a:off x="839788" y="5097990"/>
            <a:ext cx="6341399" cy="350303"/>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0" name="Picture 9">
            <a:extLst>
              <a:ext uri="{FF2B5EF4-FFF2-40B4-BE49-F238E27FC236}">
                <a16:creationId xmlns:a16="http://schemas.microsoft.com/office/drawing/2014/main" id="{90B30D51-1C88-D84B-B986-A8AB4A7D69B9}"/>
              </a:ext>
            </a:extLst>
          </p:cNvPr>
          <p:cNvPicPr>
            <a:picLocks noChangeAspect="1"/>
          </p:cNvPicPr>
          <p:nvPr userDrawn="1"/>
        </p:nvPicPr>
        <p:blipFill>
          <a:blip r:embed="rId3"/>
          <a:stretch>
            <a:fillRect/>
          </a:stretch>
        </p:blipFill>
        <p:spPr>
          <a:xfrm>
            <a:off x="839788" y="806208"/>
            <a:ext cx="2124921" cy="752184"/>
          </a:xfrm>
          <a:prstGeom prst="rect">
            <a:avLst/>
          </a:prstGeom>
        </p:spPr>
      </p:pic>
      <p:sp>
        <p:nvSpPr>
          <p:cNvPr id="14" name="Title 1">
            <a:extLst>
              <a:ext uri="{FF2B5EF4-FFF2-40B4-BE49-F238E27FC236}">
                <a16:creationId xmlns:a16="http://schemas.microsoft.com/office/drawing/2014/main" id="{51CA3D66-2F8E-4306-9683-2AF2981B3424}"/>
              </a:ext>
            </a:extLst>
          </p:cNvPr>
          <p:cNvSpPr>
            <a:spLocks noGrp="1"/>
          </p:cNvSpPr>
          <p:nvPr>
            <p:ph type="ctrTitle"/>
          </p:nvPr>
        </p:nvSpPr>
        <p:spPr>
          <a:xfrm>
            <a:off x="839788" y="3134262"/>
            <a:ext cx="7515936" cy="1726628"/>
          </a:xfrm>
        </p:spPr>
        <p:txBody>
          <a:bodyPr anchor="b"/>
          <a:lstStyle>
            <a:lvl1pPr algn="l">
              <a:defRPr sz="3200">
                <a:solidFill>
                  <a:schemeClr val="bg1"/>
                </a:solidFill>
              </a:defRPr>
            </a:lvl1pPr>
          </a:lstStyle>
          <a:p>
            <a:r>
              <a:rPr lang="en-US"/>
              <a:t>Click to edit Master title style</a:t>
            </a:r>
          </a:p>
        </p:txBody>
      </p:sp>
      <p:grpSp>
        <p:nvGrpSpPr>
          <p:cNvPr id="15" name="Group 14">
            <a:extLst>
              <a:ext uri="{FF2B5EF4-FFF2-40B4-BE49-F238E27FC236}">
                <a16:creationId xmlns:a16="http://schemas.microsoft.com/office/drawing/2014/main" id="{E1BBDE4F-E0A3-444A-BBCB-7B1970CA1564}"/>
              </a:ext>
            </a:extLst>
          </p:cNvPr>
          <p:cNvGrpSpPr/>
          <p:nvPr userDrawn="1"/>
        </p:nvGrpSpPr>
        <p:grpSpPr>
          <a:xfrm>
            <a:off x="695164" y="1575870"/>
            <a:ext cx="3649684" cy="1214642"/>
            <a:chOff x="577933" y="1575870"/>
            <a:chExt cx="3649684" cy="1214642"/>
          </a:xfrm>
        </p:grpSpPr>
        <p:pic>
          <p:nvPicPr>
            <p:cNvPr id="16" name="Picture 15">
              <a:extLst>
                <a:ext uri="{FF2B5EF4-FFF2-40B4-BE49-F238E27FC236}">
                  <a16:creationId xmlns:a16="http://schemas.microsoft.com/office/drawing/2014/main" id="{9CEA7F4C-3788-4B54-88B3-D487335F0F16}"/>
                </a:ext>
              </a:extLst>
            </p:cNvPr>
            <p:cNvPicPr>
              <a:picLocks noChangeAspect="1"/>
            </p:cNvPicPr>
            <p:nvPr/>
          </p:nvPicPr>
          <p:blipFill>
            <a:blip r:embed="rId4"/>
            <a:stretch>
              <a:fillRect/>
            </a:stretch>
          </p:blipFill>
          <p:spPr>
            <a:xfrm>
              <a:off x="577933" y="1575870"/>
              <a:ext cx="3649684" cy="1214642"/>
            </a:xfrm>
            <a:prstGeom prst="rect">
              <a:avLst/>
            </a:prstGeom>
          </p:spPr>
        </p:pic>
        <p:pic>
          <p:nvPicPr>
            <p:cNvPr id="17" name="Picture 16">
              <a:extLst>
                <a:ext uri="{FF2B5EF4-FFF2-40B4-BE49-F238E27FC236}">
                  <a16:creationId xmlns:a16="http://schemas.microsoft.com/office/drawing/2014/main" id="{25301644-5411-4754-8A7B-9B8EEFBFE035}"/>
                </a:ext>
              </a:extLst>
            </p:cNvPr>
            <p:cNvPicPr>
              <a:picLocks noChangeAspect="1"/>
            </p:cNvPicPr>
            <p:nvPr/>
          </p:nvPicPr>
          <p:blipFill rotWithShape="1">
            <a:blip r:embed="rId4">
              <a:lum bright="70000" contrast="-70000"/>
            </a:blip>
            <a:srcRect l="60954"/>
            <a:stretch/>
          </p:blipFill>
          <p:spPr>
            <a:xfrm>
              <a:off x="2802577" y="1575870"/>
              <a:ext cx="1425040" cy="1214642"/>
            </a:xfrm>
            <a:prstGeom prst="rect">
              <a:avLst/>
            </a:prstGeom>
          </p:spPr>
        </p:pic>
      </p:grpSp>
    </p:spTree>
    <p:extLst>
      <p:ext uri="{BB962C8B-B14F-4D97-AF65-F5344CB8AC3E}">
        <p14:creationId xmlns:p14="http://schemas.microsoft.com/office/powerpoint/2010/main" val="14517264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720E1-14D4-42C2-A53B-F8FDBD34F9B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5786BDE-57DA-4E1C-8117-056EBB8D6A6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CB8783F-87EA-4DBE-8650-0169AC52DB0D}"/>
              </a:ext>
            </a:extLst>
          </p:cNvPr>
          <p:cNvSpPr>
            <a:spLocks noGrp="1"/>
          </p:cNvSpPr>
          <p:nvPr>
            <p:ph type="dt" sz="half" idx="10"/>
          </p:nvPr>
        </p:nvSpPr>
        <p:spPr/>
        <p:txBody>
          <a:bodyPr/>
          <a:lstStyle/>
          <a:p>
            <a:fld id="{F4DFEB3D-0040-4CA2-8D29-D10056C0C370}" type="datetimeFigureOut">
              <a:rPr lang="en-GB" smtClean="0"/>
              <a:t>02/09/2020</a:t>
            </a:fld>
            <a:endParaRPr lang="en-GB"/>
          </a:p>
        </p:txBody>
      </p:sp>
      <p:sp>
        <p:nvSpPr>
          <p:cNvPr id="5" name="Footer Placeholder 4">
            <a:extLst>
              <a:ext uri="{FF2B5EF4-FFF2-40B4-BE49-F238E27FC236}">
                <a16:creationId xmlns:a16="http://schemas.microsoft.com/office/drawing/2014/main" id="{4667A926-FB9D-47D9-A657-834D333E6F8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43941C7-4E0C-44E3-81A4-250749B05D78}"/>
              </a:ext>
            </a:extLst>
          </p:cNvPr>
          <p:cNvSpPr>
            <a:spLocks noGrp="1"/>
          </p:cNvSpPr>
          <p:nvPr>
            <p:ph type="sldNum" sz="quarter" idx="12"/>
          </p:nvPr>
        </p:nvSpPr>
        <p:spPr/>
        <p:txBody>
          <a:bodyPr/>
          <a:lstStyle/>
          <a:p>
            <a:fld id="{30F03635-0C29-403E-B44A-DD8CB77DFFF4}" type="slidenum">
              <a:rPr lang="en-GB" smtClean="0"/>
              <a:t>‹#›</a:t>
            </a:fld>
            <a:endParaRPr lang="en-GB"/>
          </a:p>
        </p:txBody>
      </p:sp>
    </p:spTree>
    <p:extLst>
      <p:ext uri="{BB962C8B-B14F-4D97-AF65-F5344CB8AC3E}">
        <p14:creationId xmlns:p14="http://schemas.microsoft.com/office/powerpoint/2010/main" val="18508190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7F23A-1ADC-46A3-B2C8-C5D8979B80D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65B1940-F1B0-474D-B98E-E39C3ED79E4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71C5592-DFAF-46DC-9750-510F3E1A74C9}"/>
              </a:ext>
            </a:extLst>
          </p:cNvPr>
          <p:cNvSpPr>
            <a:spLocks noGrp="1"/>
          </p:cNvSpPr>
          <p:nvPr>
            <p:ph type="dt" sz="half" idx="10"/>
          </p:nvPr>
        </p:nvSpPr>
        <p:spPr/>
        <p:txBody>
          <a:bodyPr/>
          <a:lstStyle/>
          <a:p>
            <a:fld id="{D6DE74EA-7F4F-4090-B20F-48E5DD21F614}" type="datetimeFigureOut">
              <a:rPr lang="en-GB" smtClean="0"/>
              <a:t>02/09/2020</a:t>
            </a:fld>
            <a:endParaRPr lang="en-GB"/>
          </a:p>
        </p:txBody>
      </p:sp>
      <p:sp>
        <p:nvSpPr>
          <p:cNvPr id="5" name="Footer Placeholder 4">
            <a:extLst>
              <a:ext uri="{FF2B5EF4-FFF2-40B4-BE49-F238E27FC236}">
                <a16:creationId xmlns:a16="http://schemas.microsoft.com/office/drawing/2014/main" id="{A960C180-D7F2-43CC-B766-AA28C29A04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54DEBF-D284-4699-B559-7BD94C4D6F83}"/>
              </a:ext>
            </a:extLst>
          </p:cNvPr>
          <p:cNvSpPr>
            <a:spLocks noGrp="1"/>
          </p:cNvSpPr>
          <p:nvPr>
            <p:ph type="sldNum" sz="quarter" idx="12"/>
          </p:nvPr>
        </p:nvSpPr>
        <p:spPr/>
        <p:txBody>
          <a:bodyPr/>
          <a:lstStyle/>
          <a:p>
            <a:fld id="{303DF2B7-D305-4CC9-A287-9D659F128552}" type="slidenum">
              <a:rPr lang="en-GB" smtClean="0"/>
              <a:t>‹#›</a:t>
            </a:fld>
            <a:endParaRPr lang="en-GB"/>
          </a:p>
        </p:txBody>
      </p:sp>
    </p:spTree>
    <p:extLst>
      <p:ext uri="{BB962C8B-B14F-4D97-AF65-F5344CB8AC3E}">
        <p14:creationId xmlns:p14="http://schemas.microsoft.com/office/powerpoint/2010/main" val="29978873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5352F-04C0-453B-9621-75CFCE70266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B19973F-3777-422E-BF88-36C98F7EFC9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987BD8C-C847-4115-9CFB-3155F530BF78}"/>
              </a:ext>
            </a:extLst>
          </p:cNvPr>
          <p:cNvSpPr>
            <a:spLocks noGrp="1"/>
          </p:cNvSpPr>
          <p:nvPr>
            <p:ph type="dt" sz="half" idx="10"/>
          </p:nvPr>
        </p:nvSpPr>
        <p:spPr/>
        <p:txBody>
          <a:bodyPr/>
          <a:lstStyle/>
          <a:p>
            <a:fld id="{D6DE74EA-7F4F-4090-B20F-48E5DD21F614}" type="datetimeFigureOut">
              <a:rPr lang="en-GB" smtClean="0"/>
              <a:t>02/09/2020</a:t>
            </a:fld>
            <a:endParaRPr lang="en-GB"/>
          </a:p>
        </p:txBody>
      </p:sp>
      <p:sp>
        <p:nvSpPr>
          <p:cNvPr id="5" name="Footer Placeholder 4">
            <a:extLst>
              <a:ext uri="{FF2B5EF4-FFF2-40B4-BE49-F238E27FC236}">
                <a16:creationId xmlns:a16="http://schemas.microsoft.com/office/drawing/2014/main" id="{1894420D-3BC2-4C65-B023-AD15DD1AE2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4477AB-5E79-40D5-8E25-526F42E8DB1B}"/>
              </a:ext>
            </a:extLst>
          </p:cNvPr>
          <p:cNvSpPr>
            <a:spLocks noGrp="1"/>
          </p:cNvSpPr>
          <p:nvPr>
            <p:ph type="sldNum" sz="quarter" idx="12"/>
          </p:nvPr>
        </p:nvSpPr>
        <p:spPr/>
        <p:txBody>
          <a:bodyPr/>
          <a:lstStyle/>
          <a:p>
            <a:fld id="{303DF2B7-D305-4CC9-A287-9D659F128552}" type="slidenum">
              <a:rPr lang="en-GB" smtClean="0"/>
              <a:t>‹#›</a:t>
            </a:fld>
            <a:endParaRPr lang="en-GB"/>
          </a:p>
        </p:txBody>
      </p:sp>
    </p:spTree>
    <p:extLst>
      <p:ext uri="{BB962C8B-B14F-4D97-AF65-F5344CB8AC3E}">
        <p14:creationId xmlns:p14="http://schemas.microsoft.com/office/powerpoint/2010/main" val="4877071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CB30A-1F75-4009-A176-B396D189087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43F0827-E18A-4CAC-A374-8E82FCED504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C1921AD-54E6-46FA-8322-5A2A117E73A8}"/>
              </a:ext>
            </a:extLst>
          </p:cNvPr>
          <p:cNvSpPr>
            <a:spLocks noGrp="1"/>
          </p:cNvSpPr>
          <p:nvPr>
            <p:ph type="dt" sz="half" idx="10"/>
          </p:nvPr>
        </p:nvSpPr>
        <p:spPr/>
        <p:txBody>
          <a:bodyPr/>
          <a:lstStyle/>
          <a:p>
            <a:fld id="{D6DE74EA-7F4F-4090-B20F-48E5DD21F614}" type="datetimeFigureOut">
              <a:rPr lang="en-GB" smtClean="0"/>
              <a:t>02/09/2020</a:t>
            </a:fld>
            <a:endParaRPr lang="en-GB"/>
          </a:p>
        </p:txBody>
      </p:sp>
      <p:sp>
        <p:nvSpPr>
          <p:cNvPr id="5" name="Footer Placeholder 4">
            <a:extLst>
              <a:ext uri="{FF2B5EF4-FFF2-40B4-BE49-F238E27FC236}">
                <a16:creationId xmlns:a16="http://schemas.microsoft.com/office/drawing/2014/main" id="{AF067D7D-10E2-4C25-8C7F-904B762A11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BC46E88-FBC4-4E12-9CC8-EB947000B15B}"/>
              </a:ext>
            </a:extLst>
          </p:cNvPr>
          <p:cNvSpPr>
            <a:spLocks noGrp="1"/>
          </p:cNvSpPr>
          <p:nvPr>
            <p:ph type="sldNum" sz="quarter" idx="12"/>
          </p:nvPr>
        </p:nvSpPr>
        <p:spPr/>
        <p:txBody>
          <a:bodyPr/>
          <a:lstStyle/>
          <a:p>
            <a:fld id="{303DF2B7-D305-4CC9-A287-9D659F128552}" type="slidenum">
              <a:rPr lang="en-GB" smtClean="0"/>
              <a:t>‹#›</a:t>
            </a:fld>
            <a:endParaRPr lang="en-GB"/>
          </a:p>
        </p:txBody>
      </p:sp>
    </p:spTree>
    <p:extLst>
      <p:ext uri="{BB962C8B-B14F-4D97-AF65-F5344CB8AC3E}">
        <p14:creationId xmlns:p14="http://schemas.microsoft.com/office/powerpoint/2010/main" val="18003868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162D4-01BC-49E4-B759-F3868CB7171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FD0269C-BFE5-48C3-9644-3D9187A5506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601834B-66AC-4C2E-8B0A-2AF5261AB0E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B652927-64C3-4608-AED4-45ABC214B356}"/>
              </a:ext>
            </a:extLst>
          </p:cNvPr>
          <p:cNvSpPr>
            <a:spLocks noGrp="1"/>
          </p:cNvSpPr>
          <p:nvPr>
            <p:ph type="dt" sz="half" idx="10"/>
          </p:nvPr>
        </p:nvSpPr>
        <p:spPr/>
        <p:txBody>
          <a:bodyPr/>
          <a:lstStyle/>
          <a:p>
            <a:fld id="{D6DE74EA-7F4F-4090-B20F-48E5DD21F614}" type="datetimeFigureOut">
              <a:rPr lang="en-GB" smtClean="0"/>
              <a:t>02/09/2020</a:t>
            </a:fld>
            <a:endParaRPr lang="en-GB"/>
          </a:p>
        </p:txBody>
      </p:sp>
      <p:sp>
        <p:nvSpPr>
          <p:cNvPr id="6" name="Footer Placeholder 5">
            <a:extLst>
              <a:ext uri="{FF2B5EF4-FFF2-40B4-BE49-F238E27FC236}">
                <a16:creationId xmlns:a16="http://schemas.microsoft.com/office/drawing/2014/main" id="{4D15D81B-767A-4C84-8F54-E2FA63325EA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4D22F48-11AC-4C5B-820B-6EA88DFEDFE2}"/>
              </a:ext>
            </a:extLst>
          </p:cNvPr>
          <p:cNvSpPr>
            <a:spLocks noGrp="1"/>
          </p:cNvSpPr>
          <p:nvPr>
            <p:ph type="sldNum" sz="quarter" idx="12"/>
          </p:nvPr>
        </p:nvSpPr>
        <p:spPr/>
        <p:txBody>
          <a:bodyPr/>
          <a:lstStyle/>
          <a:p>
            <a:fld id="{303DF2B7-D305-4CC9-A287-9D659F128552}" type="slidenum">
              <a:rPr lang="en-GB" smtClean="0"/>
              <a:t>‹#›</a:t>
            </a:fld>
            <a:endParaRPr lang="en-GB"/>
          </a:p>
        </p:txBody>
      </p:sp>
    </p:spTree>
    <p:extLst>
      <p:ext uri="{BB962C8B-B14F-4D97-AF65-F5344CB8AC3E}">
        <p14:creationId xmlns:p14="http://schemas.microsoft.com/office/powerpoint/2010/main" val="19771556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19E4F-DEAC-458C-969A-6F42FBB518C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9CAA850-767D-4232-942D-1B58E3D01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9F2086C-7200-4917-AB52-7B835D99276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145FAB9-5DC3-4169-908B-752A440F81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701CD74-F005-458A-8B19-A155303D3AB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ED6BF1A-9131-4F9B-91CF-486C0D168FFF}"/>
              </a:ext>
            </a:extLst>
          </p:cNvPr>
          <p:cNvSpPr>
            <a:spLocks noGrp="1"/>
          </p:cNvSpPr>
          <p:nvPr>
            <p:ph type="dt" sz="half" idx="10"/>
          </p:nvPr>
        </p:nvSpPr>
        <p:spPr/>
        <p:txBody>
          <a:bodyPr/>
          <a:lstStyle/>
          <a:p>
            <a:fld id="{D6DE74EA-7F4F-4090-B20F-48E5DD21F614}" type="datetimeFigureOut">
              <a:rPr lang="en-GB" smtClean="0"/>
              <a:t>02/09/2020</a:t>
            </a:fld>
            <a:endParaRPr lang="en-GB"/>
          </a:p>
        </p:txBody>
      </p:sp>
      <p:sp>
        <p:nvSpPr>
          <p:cNvPr id="8" name="Footer Placeholder 7">
            <a:extLst>
              <a:ext uri="{FF2B5EF4-FFF2-40B4-BE49-F238E27FC236}">
                <a16:creationId xmlns:a16="http://schemas.microsoft.com/office/drawing/2014/main" id="{E5EC109D-085C-4A99-A37E-E9FB363D3E6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E8810C9-8143-45DE-9AD8-95905D5837CF}"/>
              </a:ext>
            </a:extLst>
          </p:cNvPr>
          <p:cNvSpPr>
            <a:spLocks noGrp="1"/>
          </p:cNvSpPr>
          <p:nvPr>
            <p:ph type="sldNum" sz="quarter" idx="12"/>
          </p:nvPr>
        </p:nvSpPr>
        <p:spPr/>
        <p:txBody>
          <a:bodyPr/>
          <a:lstStyle/>
          <a:p>
            <a:fld id="{303DF2B7-D305-4CC9-A287-9D659F128552}" type="slidenum">
              <a:rPr lang="en-GB" smtClean="0"/>
              <a:t>‹#›</a:t>
            </a:fld>
            <a:endParaRPr lang="en-GB"/>
          </a:p>
        </p:txBody>
      </p:sp>
    </p:spTree>
    <p:extLst>
      <p:ext uri="{BB962C8B-B14F-4D97-AF65-F5344CB8AC3E}">
        <p14:creationId xmlns:p14="http://schemas.microsoft.com/office/powerpoint/2010/main" val="19566692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9BCCF-AA8F-4240-AAB8-B7FDF6E3867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12A4C50-C724-4CB9-94B7-C4E3953C7EC2}"/>
              </a:ext>
            </a:extLst>
          </p:cNvPr>
          <p:cNvSpPr>
            <a:spLocks noGrp="1"/>
          </p:cNvSpPr>
          <p:nvPr>
            <p:ph type="dt" sz="half" idx="10"/>
          </p:nvPr>
        </p:nvSpPr>
        <p:spPr/>
        <p:txBody>
          <a:bodyPr/>
          <a:lstStyle/>
          <a:p>
            <a:fld id="{D6DE74EA-7F4F-4090-B20F-48E5DD21F614}" type="datetimeFigureOut">
              <a:rPr lang="en-GB" smtClean="0"/>
              <a:t>02/09/2020</a:t>
            </a:fld>
            <a:endParaRPr lang="en-GB"/>
          </a:p>
        </p:txBody>
      </p:sp>
      <p:sp>
        <p:nvSpPr>
          <p:cNvPr id="4" name="Footer Placeholder 3">
            <a:extLst>
              <a:ext uri="{FF2B5EF4-FFF2-40B4-BE49-F238E27FC236}">
                <a16:creationId xmlns:a16="http://schemas.microsoft.com/office/drawing/2014/main" id="{B691F190-F175-48A5-9CC2-2791FA3A9DA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8CA175B-D04D-4E33-AC58-BD7CDA3CB901}"/>
              </a:ext>
            </a:extLst>
          </p:cNvPr>
          <p:cNvSpPr>
            <a:spLocks noGrp="1"/>
          </p:cNvSpPr>
          <p:nvPr>
            <p:ph type="sldNum" sz="quarter" idx="12"/>
          </p:nvPr>
        </p:nvSpPr>
        <p:spPr/>
        <p:txBody>
          <a:bodyPr/>
          <a:lstStyle/>
          <a:p>
            <a:fld id="{303DF2B7-D305-4CC9-A287-9D659F128552}" type="slidenum">
              <a:rPr lang="en-GB" smtClean="0"/>
              <a:t>‹#›</a:t>
            </a:fld>
            <a:endParaRPr lang="en-GB"/>
          </a:p>
        </p:txBody>
      </p:sp>
    </p:spTree>
    <p:extLst>
      <p:ext uri="{BB962C8B-B14F-4D97-AF65-F5344CB8AC3E}">
        <p14:creationId xmlns:p14="http://schemas.microsoft.com/office/powerpoint/2010/main" val="40390285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372D38A-C909-4A57-86DC-5008877582DA}"/>
              </a:ext>
            </a:extLst>
          </p:cNvPr>
          <p:cNvSpPr>
            <a:spLocks noGrp="1"/>
          </p:cNvSpPr>
          <p:nvPr>
            <p:ph type="dt" sz="half" idx="10"/>
          </p:nvPr>
        </p:nvSpPr>
        <p:spPr/>
        <p:txBody>
          <a:bodyPr/>
          <a:lstStyle/>
          <a:p>
            <a:fld id="{D6DE74EA-7F4F-4090-B20F-48E5DD21F614}" type="datetimeFigureOut">
              <a:rPr lang="en-GB" smtClean="0"/>
              <a:t>02/09/2020</a:t>
            </a:fld>
            <a:endParaRPr lang="en-GB"/>
          </a:p>
        </p:txBody>
      </p:sp>
      <p:sp>
        <p:nvSpPr>
          <p:cNvPr id="3" name="Footer Placeholder 2">
            <a:extLst>
              <a:ext uri="{FF2B5EF4-FFF2-40B4-BE49-F238E27FC236}">
                <a16:creationId xmlns:a16="http://schemas.microsoft.com/office/drawing/2014/main" id="{04F44B21-42D7-46D9-A1B3-20768CE551F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3BCDF94-60BB-4284-8C15-D755B015FD65}"/>
              </a:ext>
            </a:extLst>
          </p:cNvPr>
          <p:cNvSpPr>
            <a:spLocks noGrp="1"/>
          </p:cNvSpPr>
          <p:nvPr>
            <p:ph type="sldNum" sz="quarter" idx="12"/>
          </p:nvPr>
        </p:nvSpPr>
        <p:spPr/>
        <p:txBody>
          <a:bodyPr/>
          <a:lstStyle/>
          <a:p>
            <a:fld id="{303DF2B7-D305-4CC9-A287-9D659F128552}" type="slidenum">
              <a:rPr lang="en-GB" smtClean="0"/>
              <a:t>‹#›</a:t>
            </a:fld>
            <a:endParaRPr lang="en-GB"/>
          </a:p>
        </p:txBody>
      </p:sp>
    </p:spTree>
    <p:extLst>
      <p:ext uri="{BB962C8B-B14F-4D97-AF65-F5344CB8AC3E}">
        <p14:creationId xmlns:p14="http://schemas.microsoft.com/office/powerpoint/2010/main" val="18532662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3E758-26BA-4B85-BD7A-D7FBCA88DD2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7F7B806-3E7B-42BD-835E-26BFEA65A4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834141D-258B-4BC4-92D1-E8E15B240C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1317C6C-0E11-4883-AD64-E761ACC53CE1}"/>
              </a:ext>
            </a:extLst>
          </p:cNvPr>
          <p:cNvSpPr>
            <a:spLocks noGrp="1"/>
          </p:cNvSpPr>
          <p:nvPr>
            <p:ph type="dt" sz="half" idx="10"/>
          </p:nvPr>
        </p:nvSpPr>
        <p:spPr/>
        <p:txBody>
          <a:bodyPr/>
          <a:lstStyle/>
          <a:p>
            <a:fld id="{D6DE74EA-7F4F-4090-B20F-48E5DD21F614}" type="datetimeFigureOut">
              <a:rPr lang="en-GB" smtClean="0"/>
              <a:t>02/09/2020</a:t>
            </a:fld>
            <a:endParaRPr lang="en-GB"/>
          </a:p>
        </p:txBody>
      </p:sp>
      <p:sp>
        <p:nvSpPr>
          <p:cNvPr id="6" name="Footer Placeholder 5">
            <a:extLst>
              <a:ext uri="{FF2B5EF4-FFF2-40B4-BE49-F238E27FC236}">
                <a16:creationId xmlns:a16="http://schemas.microsoft.com/office/drawing/2014/main" id="{CE61CCF5-1A21-40D6-8491-D304597C475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814EE8A-E190-4242-B83B-F9E39C311965}"/>
              </a:ext>
            </a:extLst>
          </p:cNvPr>
          <p:cNvSpPr>
            <a:spLocks noGrp="1"/>
          </p:cNvSpPr>
          <p:nvPr>
            <p:ph type="sldNum" sz="quarter" idx="12"/>
          </p:nvPr>
        </p:nvSpPr>
        <p:spPr/>
        <p:txBody>
          <a:bodyPr/>
          <a:lstStyle/>
          <a:p>
            <a:fld id="{303DF2B7-D305-4CC9-A287-9D659F128552}" type="slidenum">
              <a:rPr lang="en-GB" smtClean="0"/>
              <a:t>‹#›</a:t>
            </a:fld>
            <a:endParaRPr lang="en-GB"/>
          </a:p>
        </p:txBody>
      </p:sp>
    </p:spTree>
    <p:extLst>
      <p:ext uri="{BB962C8B-B14F-4D97-AF65-F5344CB8AC3E}">
        <p14:creationId xmlns:p14="http://schemas.microsoft.com/office/powerpoint/2010/main" val="16032996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B4B25-C543-46A2-95F1-11897BB322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2E75317-D8E3-4A83-B62C-DC2ADE901F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6B9B21E-F2FD-45B4-BC40-44CAC73EC1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039414-84E1-4C85-B3C6-8335657C1D97}"/>
              </a:ext>
            </a:extLst>
          </p:cNvPr>
          <p:cNvSpPr>
            <a:spLocks noGrp="1"/>
          </p:cNvSpPr>
          <p:nvPr>
            <p:ph type="dt" sz="half" idx="10"/>
          </p:nvPr>
        </p:nvSpPr>
        <p:spPr/>
        <p:txBody>
          <a:bodyPr/>
          <a:lstStyle/>
          <a:p>
            <a:fld id="{D6DE74EA-7F4F-4090-B20F-48E5DD21F614}" type="datetimeFigureOut">
              <a:rPr lang="en-GB" smtClean="0"/>
              <a:t>02/09/2020</a:t>
            </a:fld>
            <a:endParaRPr lang="en-GB"/>
          </a:p>
        </p:txBody>
      </p:sp>
      <p:sp>
        <p:nvSpPr>
          <p:cNvPr id="6" name="Footer Placeholder 5">
            <a:extLst>
              <a:ext uri="{FF2B5EF4-FFF2-40B4-BE49-F238E27FC236}">
                <a16:creationId xmlns:a16="http://schemas.microsoft.com/office/drawing/2014/main" id="{3FD34D67-18C9-4717-B1B0-A4AB465EDB2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AF1AAE5-1B51-43F8-9D77-BC6051E94729}"/>
              </a:ext>
            </a:extLst>
          </p:cNvPr>
          <p:cNvSpPr>
            <a:spLocks noGrp="1"/>
          </p:cNvSpPr>
          <p:nvPr>
            <p:ph type="sldNum" sz="quarter" idx="12"/>
          </p:nvPr>
        </p:nvSpPr>
        <p:spPr/>
        <p:txBody>
          <a:bodyPr/>
          <a:lstStyle/>
          <a:p>
            <a:fld id="{303DF2B7-D305-4CC9-A287-9D659F128552}" type="slidenum">
              <a:rPr lang="en-GB" smtClean="0"/>
              <a:t>‹#›</a:t>
            </a:fld>
            <a:endParaRPr lang="en-GB"/>
          </a:p>
        </p:txBody>
      </p:sp>
    </p:spTree>
    <p:extLst>
      <p:ext uri="{BB962C8B-B14F-4D97-AF65-F5344CB8AC3E}">
        <p14:creationId xmlns:p14="http://schemas.microsoft.com/office/powerpoint/2010/main" val="4277264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3">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4E8914C-F5C8-4445-8022-325056B6C05D}"/>
              </a:ext>
            </a:extLst>
          </p:cNvPr>
          <p:cNvPicPr>
            <a:picLocks/>
          </p:cNvPicPr>
          <p:nvPr userDrawn="1"/>
        </p:nvPicPr>
        <p:blipFill>
          <a:blip r:embed="rId2"/>
          <a:srcRect/>
          <a:stretch/>
        </p:blipFill>
        <p:spPr>
          <a:xfrm>
            <a:off x="0" y="0"/>
            <a:ext cx="12192000" cy="6858000"/>
          </a:xfrm>
          <a:prstGeom prst="rect">
            <a:avLst/>
          </a:prstGeom>
        </p:spPr>
      </p:pic>
      <p:sp>
        <p:nvSpPr>
          <p:cNvPr id="3" name="Subtitle 2"/>
          <p:cNvSpPr>
            <a:spLocks noGrp="1"/>
          </p:cNvSpPr>
          <p:nvPr>
            <p:ph type="subTitle" idx="1"/>
          </p:nvPr>
        </p:nvSpPr>
        <p:spPr>
          <a:xfrm>
            <a:off x="839788" y="5097990"/>
            <a:ext cx="6609416" cy="350303"/>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9" name="Text Placeholder 38">
            <a:extLst>
              <a:ext uri="{FF2B5EF4-FFF2-40B4-BE49-F238E27FC236}">
                <a16:creationId xmlns:a16="http://schemas.microsoft.com/office/drawing/2014/main" id="{FFA491AA-FFCE-C043-8E57-3D1E24DB82A8}"/>
              </a:ext>
            </a:extLst>
          </p:cNvPr>
          <p:cNvSpPr>
            <a:spLocks noGrp="1"/>
          </p:cNvSpPr>
          <p:nvPr>
            <p:ph type="body" sz="quarter" idx="10" hasCustomPrompt="1"/>
          </p:nvPr>
        </p:nvSpPr>
        <p:spPr>
          <a:xfrm>
            <a:off x="2278237" y="6014836"/>
            <a:ext cx="5115786" cy="216000"/>
          </a:xfrm>
        </p:spPr>
        <p:txBody>
          <a:bodyPr>
            <a:normAutofit/>
          </a:bodyPr>
          <a:lstStyle>
            <a:lvl1pPr marL="0" indent="0">
              <a:buFontTx/>
              <a:buNone/>
              <a:defRPr sz="1800" b="0">
                <a:solidFill>
                  <a:schemeClr val="bg1"/>
                </a:solidFill>
              </a:defRPr>
            </a:lvl1pPr>
            <a:lvl2pPr marL="180975" indent="0">
              <a:buFontTx/>
              <a:buNone/>
              <a:defRPr>
                <a:solidFill>
                  <a:schemeClr val="bg1"/>
                </a:solidFill>
              </a:defRPr>
            </a:lvl2pPr>
            <a:lvl3pPr marL="357188" indent="0">
              <a:buFontTx/>
              <a:buNone/>
              <a:defRPr>
                <a:solidFill>
                  <a:schemeClr val="bg1"/>
                </a:solidFill>
              </a:defRPr>
            </a:lvl3pPr>
            <a:lvl4pPr marL="533400" indent="0">
              <a:buFontTx/>
              <a:buNone/>
              <a:defRPr>
                <a:solidFill>
                  <a:schemeClr val="bg1"/>
                </a:solidFill>
              </a:defRPr>
            </a:lvl4pPr>
            <a:lvl5pPr marL="669925" indent="0">
              <a:buFontTx/>
              <a:buNone/>
              <a:defRPr>
                <a:solidFill>
                  <a:schemeClr val="bg1"/>
                </a:solidFill>
              </a:defRPr>
            </a:lvl5pPr>
          </a:lstStyle>
          <a:p>
            <a:pPr lvl="0"/>
            <a:r>
              <a:rPr lang="en-US"/>
              <a:t>A presentation by</a:t>
            </a:r>
          </a:p>
        </p:txBody>
      </p:sp>
      <p:cxnSp>
        <p:nvCxnSpPr>
          <p:cNvPr id="44" name="Straight Connector 43">
            <a:extLst>
              <a:ext uri="{FF2B5EF4-FFF2-40B4-BE49-F238E27FC236}">
                <a16:creationId xmlns:a16="http://schemas.microsoft.com/office/drawing/2014/main" id="{3DA0C8FC-F8BC-E14C-8491-8D49BB273A52}"/>
              </a:ext>
            </a:extLst>
          </p:cNvPr>
          <p:cNvCxnSpPr>
            <a:cxnSpLocks/>
          </p:cNvCxnSpPr>
          <p:nvPr userDrawn="1"/>
        </p:nvCxnSpPr>
        <p:spPr>
          <a:xfrm>
            <a:off x="2044847" y="5976000"/>
            <a:ext cx="0" cy="2317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Date Placeholder 39">
            <a:extLst>
              <a:ext uri="{FF2B5EF4-FFF2-40B4-BE49-F238E27FC236}">
                <a16:creationId xmlns:a16="http://schemas.microsoft.com/office/drawing/2014/main" id="{866C7F25-BB19-B84F-BB91-34AB7A58EF3E}"/>
              </a:ext>
            </a:extLst>
          </p:cNvPr>
          <p:cNvSpPr txBox="1">
            <a:spLocks/>
          </p:cNvSpPr>
          <p:nvPr userDrawn="1"/>
        </p:nvSpPr>
        <p:spPr>
          <a:xfrm>
            <a:off x="839788" y="5990983"/>
            <a:ext cx="1339724" cy="216000"/>
          </a:xfrm>
          <a:prstGeom prst="rect">
            <a:avLst/>
          </a:prstGeom>
        </p:spPr>
        <p:txBody>
          <a:bodyPr vert="horz" lIns="0" tIns="45720" rIns="0" bIns="45720" rtlCol="0" anchor="ctr"/>
          <a:lstStyle>
            <a:defPPr>
              <a:defRPr lang="en-US"/>
            </a:defPPr>
            <a:lvl1pPr marL="0" algn="l" defTabSz="457200" rtl="0" eaLnBrk="1" latinLnBrk="0" hangingPunct="1">
              <a:defRPr sz="1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9B89675-1F3E-8A49-A7D5-14AF1E428D44}" type="datetime1">
              <a:rPr lang="en-GB" sz="1600" smtClean="0"/>
              <a:t>02/09/2020</a:t>
            </a:fld>
            <a:endParaRPr lang="en-US" sz="1600"/>
          </a:p>
        </p:txBody>
      </p:sp>
      <p:pic>
        <p:nvPicPr>
          <p:cNvPr id="10" name="Picture 9">
            <a:extLst>
              <a:ext uri="{FF2B5EF4-FFF2-40B4-BE49-F238E27FC236}">
                <a16:creationId xmlns:a16="http://schemas.microsoft.com/office/drawing/2014/main" id="{3486E8EE-4B91-B84E-ADB0-4C4AD2DE40D6}"/>
              </a:ext>
            </a:extLst>
          </p:cNvPr>
          <p:cNvPicPr>
            <a:picLocks noChangeAspect="1"/>
          </p:cNvPicPr>
          <p:nvPr userDrawn="1"/>
        </p:nvPicPr>
        <p:blipFill>
          <a:blip r:embed="rId3"/>
          <a:stretch>
            <a:fillRect/>
          </a:stretch>
        </p:blipFill>
        <p:spPr>
          <a:xfrm>
            <a:off x="839788" y="806208"/>
            <a:ext cx="2124921" cy="752184"/>
          </a:xfrm>
          <a:prstGeom prst="rect">
            <a:avLst/>
          </a:prstGeom>
        </p:spPr>
      </p:pic>
      <p:sp>
        <p:nvSpPr>
          <p:cNvPr id="11" name="Title 1">
            <a:extLst>
              <a:ext uri="{FF2B5EF4-FFF2-40B4-BE49-F238E27FC236}">
                <a16:creationId xmlns:a16="http://schemas.microsoft.com/office/drawing/2014/main" id="{D98EEEDE-53DF-48F7-8807-002E247E4717}"/>
              </a:ext>
            </a:extLst>
          </p:cNvPr>
          <p:cNvSpPr>
            <a:spLocks noGrp="1"/>
          </p:cNvSpPr>
          <p:nvPr>
            <p:ph type="ctrTitle"/>
          </p:nvPr>
        </p:nvSpPr>
        <p:spPr>
          <a:xfrm>
            <a:off x="839788" y="3134262"/>
            <a:ext cx="7515936" cy="1726628"/>
          </a:xfrm>
        </p:spPr>
        <p:txBody>
          <a:bodyPr anchor="b"/>
          <a:lstStyle>
            <a:lvl1pPr algn="l">
              <a:defRPr sz="3200">
                <a:solidFill>
                  <a:schemeClr val="bg1"/>
                </a:solidFill>
              </a:defRPr>
            </a:lvl1pPr>
          </a:lstStyle>
          <a:p>
            <a:r>
              <a:rPr lang="en-US"/>
              <a:t>Click to edit Master title style</a:t>
            </a:r>
          </a:p>
        </p:txBody>
      </p:sp>
      <p:grpSp>
        <p:nvGrpSpPr>
          <p:cNvPr id="12" name="Group 11">
            <a:extLst>
              <a:ext uri="{FF2B5EF4-FFF2-40B4-BE49-F238E27FC236}">
                <a16:creationId xmlns:a16="http://schemas.microsoft.com/office/drawing/2014/main" id="{18000756-E65F-4177-8896-CFA5786611FE}"/>
              </a:ext>
            </a:extLst>
          </p:cNvPr>
          <p:cNvGrpSpPr/>
          <p:nvPr userDrawn="1"/>
        </p:nvGrpSpPr>
        <p:grpSpPr>
          <a:xfrm>
            <a:off x="695164" y="1575870"/>
            <a:ext cx="3649684" cy="1214642"/>
            <a:chOff x="577933" y="1575870"/>
            <a:chExt cx="3649684" cy="1214642"/>
          </a:xfrm>
        </p:grpSpPr>
        <p:pic>
          <p:nvPicPr>
            <p:cNvPr id="13" name="Picture 12">
              <a:extLst>
                <a:ext uri="{FF2B5EF4-FFF2-40B4-BE49-F238E27FC236}">
                  <a16:creationId xmlns:a16="http://schemas.microsoft.com/office/drawing/2014/main" id="{7306440C-7EFF-47DA-BC59-1B4EBF13FA10}"/>
                </a:ext>
              </a:extLst>
            </p:cNvPr>
            <p:cNvPicPr>
              <a:picLocks noChangeAspect="1"/>
            </p:cNvPicPr>
            <p:nvPr/>
          </p:nvPicPr>
          <p:blipFill>
            <a:blip r:embed="rId4"/>
            <a:stretch>
              <a:fillRect/>
            </a:stretch>
          </p:blipFill>
          <p:spPr>
            <a:xfrm>
              <a:off x="577933" y="1575870"/>
              <a:ext cx="3649684" cy="1214642"/>
            </a:xfrm>
            <a:prstGeom prst="rect">
              <a:avLst/>
            </a:prstGeom>
          </p:spPr>
        </p:pic>
        <p:pic>
          <p:nvPicPr>
            <p:cNvPr id="14" name="Picture 13">
              <a:extLst>
                <a:ext uri="{FF2B5EF4-FFF2-40B4-BE49-F238E27FC236}">
                  <a16:creationId xmlns:a16="http://schemas.microsoft.com/office/drawing/2014/main" id="{C77A4C0E-7FDC-4260-95CB-4AAF6E44F008}"/>
                </a:ext>
              </a:extLst>
            </p:cNvPr>
            <p:cNvPicPr>
              <a:picLocks noChangeAspect="1"/>
            </p:cNvPicPr>
            <p:nvPr/>
          </p:nvPicPr>
          <p:blipFill rotWithShape="1">
            <a:blip r:embed="rId4">
              <a:lum bright="70000" contrast="-70000"/>
            </a:blip>
            <a:srcRect l="60954"/>
            <a:stretch/>
          </p:blipFill>
          <p:spPr>
            <a:xfrm>
              <a:off x="2802577" y="1575870"/>
              <a:ext cx="1425040" cy="1214642"/>
            </a:xfrm>
            <a:prstGeom prst="rect">
              <a:avLst/>
            </a:prstGeom>
          </p:spPr>
        </p:pic>
      </p:grpSp>
    </p:spTree>
    <p:extLst>
      <p:ext uri="{BB962C8B-B14F-4D97-AF65-F5344CB8AC3E}">
        <p14:creationId xmlns:p14="http://schemas.microsoft.com/office/powerpoint/2010/main" val="5734453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4B38C-2BA6-44C9-AED9-37DA44805B2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368627D-6022-4C9A-A665-A8B894DD042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47A1B41-A2BC-43B7-A982-0AD5EB5C4328}"/>
              </a:ext>
            </a:extLst>
          </p:cNvPr>
          <p:cNvSpPr>
            <a:spLocks noGrp="1"/>
          </p:cNvSpPr>
          <p:nvPr>
            <p:ph type="dt" sz="half" idx="10"/>
          </p:nvPr>
        </p:nvSpPr>
        <p:spPr/>
        <p:txBody>
          <a:bodyPr/>
          <a:lstStyle/>
          <a:p>
            <a:fld id="{D6DE74EA-7F4F-4090-B20F-48E5DD21F614}" type="datetimeFigureOut">
              <a:rPr lang="en-GB" smtClean="0"/>
              <a:t>02/09/2020</a:t>
            </a:fld>
            <a:endParaRPr lang="en-GB"/>
          </a:p>
        </p:txBody>
      </p:sp>
      <p:sp>
        <p:nvSpPr>
          <p:cNvPr id="5" name="Footer Placeholder 4">
            <a:extLst>
              <a:ext uri="{FF2B5EF4-FFF2-40B4-BE49-F238E27FC236}">
                <a16:creationId xmlns:a16="http://schemas.microsoft.com/office/drawing/2014/main" id="{E8D3DAA7-717F-4EE5-8E9D-C97468DDEC7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2D83045-3123-44EA-BFFC-E53A0BF3E0C9}"/>
              </a:ext>
            </a:extLst>
          </p:cNvPr>
          <p:cNvSpPr>
            <a:spLocks noGrp="1"/>
          </p:cNvSpPr>
          <p:nvPr>
            <p:ph type="sldNum" sz="quarter" idx="12"/>
          </p:nvPr>
        </p:nvSpPr>
        <p:spPr/>
        <p:txBody>
          <a:bodyPr/>
          <a:lstStyle/>
          <a:p>
            <a:fld id="{303DF2B7-D305-4CC9-A287-9D659F128552}" type="slidenum">
              <a:rPr lang="en-GB" smtClean="0"/>
              <a:t>‹#›</a:t>
            </a:fld>
            <a:endParaRPr lang="en-GB"/>
          </a:p>
        </p:txBody>
      </p:sp>
    </p:spTree>
    <p:extLst>
      <p:ext uri="{BB962C8B-B14F-4D97-AF65-F5344CB8AC3E}">
        <p14:creationId xmlns:p14="http://schemas.microsoft.com/office/powerpoint/2010/main" val="10285865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0C06191-4BDB-4D39-A8E3-3E9C12A1557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2FD37F3-4961-4C48-87AB-20B313AF0D2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96BC1ED-F25E-41F6-A3C3-1739B6C88BC9}"/>
              </a:ext>
            </a:extLst>
          </p:cNvPr>
          <p:cNvSpPr>
            <a:spLocks noGrp="1"/>
          </p:cNvSpPr>
          <p:nvPr>
            <p:ph type="dt" sz="half" idx="10"/>
          </p:nvPr>
        </p:nvSpPr>
        <p:spPr/>
        <p:txBody>
          <a:bodyPr/>
          <a:lstStyle/>
          <a:p>
            <a:fld id="{D6DE74EA-7F4F-4090-B20F-48E5DD21F614}" type="datetimeFigureOut">
              <a:rPr lang="en-GB" smtClean="0"/>
              <a:t>02/09/2020</a:t>
            </a:fld>
            <a:endParaRPr lang="en-GB"/>
          </a:p>
        </p:txBody>
      </p:sp>
      <p:sp>
        <p:nvSpPr>
          <p:cNvPr id="5" name="Footer Placeholder 4">
            <a:extLst>
              <a:ext uri="{FF2B5EF4-FFF2-40B4-BE49-F238E27FC236}">
                <a16:creationId xmlns:a16="http://schemas.microsoft.com/office/drawing/2014/main" id="{EA32352E-0ED2-4E8B-A9B9-722C9370D48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662B3BD-A0DD-4394-A3DF-93BB860A35D9}"/>
              </a:ext>
            </a:extLst>
          </p:cNvPr>
          <p:cNvSpPr>
            <a:spLocks noGrp="1"/>
          </p:cNvSpPr>
          <p:nvPr>
            <p:ph type="sldNum" sz="quarter" idx="12"/>
          </p:nvPr>
        </p:nvSpPr>
        <p:spPr/>
        <p:txBody>
          <a:bodyPr/>
          <a:lstStyle/>
          <a:p>
            <a:fld id="{303DF2B7-D305-4CC9-A287-9D659F128552}" type="slidenum">
              <a:rPr lang="en-GB" smtClean="0"/>
              <a:t>‹#›</a:t>
            </a:fld>
            <a:endParaRPr lang="en-GB"/>
          </a:p>
        </p:txBody>
      </p:sp>
    </p:spTree>
    <p:extLst>
      <p:ext uri="{BB962C8B-B14F-4D97-AF65-F5344CB8AC3E}">
        <p14:creationId xmlns:p14="http://schemas.microsoft.com/office/powerpoint/2010/main" val="34045247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Title Slide 1">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4E8914C-F5C8-4445-8022-325056B6C05D}"/>
              </a:ext>
            </a:extLst>
          </p:cNvPr>
          <p:cNvPicPr>
            <a:picLocks/>
          </p:cNvPicPr>
          <p:nvPr userDrawn="1"/>
        </p:nvPicPr>
        <p:blipFill>
          <a:blip r:embed="rId2"/>
          <a:srcRect/>
          <a:stretch/>
        </p:blipFill>
        <p:spPr>
          <a:xfrm>
            <a:off x="0" y="0"/>
            <a:ext cx="12192000" cy="6857999"/>
          </a:xfrm>
          <a:prstGeom prst="rect">
            <a:avLst/>
          </a:prstGeom>
        </p:spPr>
      </p:pic>
      <p:sp>
        <p:nvSpPr>
          <p:cNvPr id="2" name="Title 1"/>
          <p:cNvSpPr>
            <a:spLocks noGrp="1"/>
          </p:cNvSpPr>
          <p:nvPr>
            <p:ph type="ctrTitle"/>
          </p:nvPr>
        </p:nvSpPr>
        <p:spPr>
          <a:xfrm>
            <a:off x="839788" y="3134262"/>
            <a:ext cx="7515936" cy="1726628"/>
          </a:xfrm>
        </p:spPr>
        <p:txBody>
          <a:bodyPr anchor="b"/>
          <a:lstStyle>
            <a:lvl1pPr algn="l">
              <a:defRPr sz="3200">
                <a:solidFill>
                  <a:schemeClr val="bg1"/>
                </a:solidFill>
              </a:defRPr>
            </a:lvl1pPr>
          </a:lstStyle>
          <a:p>
            <a:r>
              <a:rPr lang="en-US"/>
              <a:t>Click to edit Master title style</a:t>
            </a:r>
          </a:p>
        </p:txBody>
      </p:sp>
      <p:sp>
        <p:nvSpPr>
          <p:cNvPr id="3" name="Subtitle 2"/>
          <p:cNvSpPr>
            <a:spLocks noGrp="1"/>
          </p:cNvSpPr>
          <p:nvPr>
            <p:ph type="subTitle" idx="1"/>
          </p:nvPr>
        </p:nvSpPr>
        <p:spPr>
          <a:xfrm>
            <a:off x="839789" y="5097990"/>
            <a:ext cx="7515936" cy="350303"/>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9" name="Text Placeholder 38">
            <a:extLst>
              <a:ext uri="{FF2B5EF4-FFF2-40B4-BE49-F238E27FC236}">
                <a16:creationId xmlns:a16="http://schemas.microsoft.com/office/drawing/2014/main" id="{FFA491AA-FFCE-C043-8E57-3D1E24DB82A8}"/>
              </a:ext>
            </a:extLst>
          </p:cNvPr>
          <p:cNvSpPr>
            <a:spLocks noGrp="1"/>
          </p:cNvSpPr>
          <p:nvPr>
            <p:ph type="body" sz="quarter" idx="10" hasCustomPrompt="1"/>
          </p:nvPr>
        </p:nvSpPr>
        <p:spPr>
          <a:xfrm>
            <a:off x="2278237" y="6014836"/>
            <a:ext cx="6077484" cy="216000"/>
          </a:xfrm>
        </p:spPr>
        <p:txBody>
          <a:bodyPr>
            <a:normAutofit/>
          </a:bodyPr>
          <a:lstStyle>
            <a:lvl1pPr marL="0" indent="0">
              <a:buFontTx/>
              <a:buNone/>
              <a:defRPr sz="1800" b="0">
                <a:solidFill>
                  <a:schemeClr val="bg1"/>
                </a:solidFill>
              </a:defRPr>
            </a:lvl1pPr>
            <a:lvl2pPr marL="180975" indent="0">
              <a:buFontTx/>
              <a:buNone/>
              <a:defRPr>
                <a:solidFill>
                  <a:schemeClr val="bg1"/>
                </a:solidFill>
              </a:defRPr>
            </a:lvl2pPr>
            <a:lvl3pPr marL="357188" indent="0">
              <a:buFontTx/>
              <a:buNone/>
              <a:defRPr>
                <a:solidFill>
                  <a:schemeClr val="bg1"/>
                </a:solidFill>
              </a:defRPr>
            </a:lvl3pPr>
            <a:lvl4pPr marL="533400" indent="0">
              <a:buFontTx/>
              <a:buNone/>
              <a:defRPr>
                <a:solidFill>
                  <a:schemeClr val="bg1"/>
                </a:solidFill>
              </a:defRPr>
            </a:lvl4pPr>
            <a:lvl5pPr marL="669925" indent="0">
              <a:buFontTx/>
              <a:buNone/>
              <a:defRPr>
                <a:solidFill>
                  <a:schemeClr val="bg1"/>
                </a:solidFill>
              </a:defRPr>
            </a:lvl5pPr>
          </a:lstStyle>
          <a:p>
            <a:pPr lvl="0"/>
            <a:r>
              <a:rPr lang="en-US"/>
              <a:t>A presentation by</a:t>
            </a:r>
          </a:p>
        </p:txBody>
      </p:sp>
      <p:pic>
        <p:nvPicPr>
          <p:cNvPr id="7" name="Picture 6">
            <a:extLst>
              <a:ext uri="{FF2B5EF4-FFF2-40B4-BE49-F238E27FC236}">
                <a16:creationId xmlns:a16="http://schemas.microsoft.com/office/drawing/2014/main" id="{45955665-144D-F642-B7A8-9F19D4366471}"/>
              </a:ext>
            </a:extLst>
          </p:cNvPr>
          <p:cNvPicPr>
            <a:picLocks noChangeAspect="1"/>
          </p:cNvPicPr>
          <p:nvPr userDrawn="1"/>
        </p:nvPicPr>
        <p:blipFill>
          <a:blip r:embed="rId3"/>
          <a:stretch>
            <a:fillRect/>
          </a:stretch>
        </p:blipFill>
        <p:spPr>
          <a:xfrm>
            <a:off x="839788" y="806208"/>
            <a:ext cx="2124921" cy="752184"/>
          </a:xfrm>
          <a:prstGeom prst="rect">
            <a:avLst/>
          </a:prstGeom>
        </p:spPr>
      </p:pic>
      <p:grpSp>
        <p:nvGrpSpPr>
          <p:cNvPr id="23" name="Group 22">
            <a:extLst>
              <a:ext uri="{FF2B5EF4-FFF2-40B4-BE49-F238E27FC236}">
                <a16:creationId xmlns:a16="http://schemas.microsoft.com/office/drawing/2014/main" id="{25C54CFD-7513-4D9E-9D94-C330CCB098E5}"/>
              </a:ext>
            </a:extLst>
          </p:cNvPr>
          <p:cNvGrpSpPr/>
          <p:nvPr userDrawn="1"/>
        </p:nvGrpSpPr>
        <p:grpSpPr>
          <a:xfrm>
            <a:off x="3136439" y="509914"/>
            <a:ext cx="3649684" cy="1214642"/>
            <a:chOff x="577933" y="1575870"/>
            <a:chExt cx="3649684" cy="1214642"/>
          </a:xfrm>
        </p:grpSpPr>
        <p:pic>
          <p:nvPicPr>
            <p:cNvPr id="25" name="Picture 24">
              <a:extLst>
                <a:ext uri="{FF2B5EF4-FFF2-40B4-BE49-F238E27FC236}">
                  <a16:creationId xmlns:a16="http://schemas.microsoft.com/office/drawing/2014/main" id="{8CA13096-E320-4513-AB55-B3D50CFD4142}"/>
                </a:ext>
              </a:extLst>
            </p:cNvPr>
            <p:cNvPicPr>
              <a:picLocks noChangeAspect="1"/>
            </p:cNvPicPr>
            <p:nvPr/>
          </p:nvPicPr>
          <p:blipFill>
            <a:blip r:embed="rId4"/>
            <a:stretch>
              <a:fillRect/>
            </a:stretch>
          </p:blipFill>
          <p:spPr>
            <a:xfrm>
              <a:off x="577933" y="1575870"/>
              <a:ext cx="3649684" cy="1214642"/>
            </a:xfrm>
            <a:prstGeom prst="rect">
              <a:avLst/>
            </a:prstGeom>
          </p:spPr>
        </p:pic>
        <p:pic>
          <p:nvPicPr>
            <p:cNvPr id="26" name="Picture 25">
              <a:extLst>
                <a:ext uri="{FF2B5EF4-FFF2-40B4-BE49-F238E27FC236}">
                  <a16:creationId xmlns:a16="http://schemas.microsoft.com/office/drawing/2014/main" id="{4C641579-D23A-4911-88C3-FB6E0B7C3C0C}"/>
                </a:ext>
              </a:extLst>
            </p:cNvPr>
            <p:cNvPicPr>
              <a:picLocks noChangeAspect="1"/>
            </p:cNvPicPr>
            <p:nvPr/>
          </p:nvPicPr>
          <p:blipFill rotWithShape="1">
            <a:blip r:embed="rId4">
              <a:lum bright="70000" contrast="-70000"/>
            </a:blip>
            <a:srcRect l="60954"/>
            <a:stretch/>
          </p:blipFill>
          <p:spPr>
            <a:xfrm>
              <a:off x="2802577" y="1575870"/>
              <a:ext cx="1425040" cy="1214642"/>
            </a:xfrm>
            <a:prstGeom prst="rect">
              <a:avLst/>
            </a:prstGeom>
          </p:spPr>
        </p:pic>
      </p:grpSp>
    </p:spTree>
    <p:extLst>
      <p:ext uri="{BB962C8B-B14F-4D97-AF65-F5344CB8AC3E}">
        <p14:creationId xmlns:p14="http://schemas.microsoft.com/office/powerpoint/2010/main" val="7326147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le Slide 4">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DFB2CED1-F602-3443-891F-03DEDF624910}"/>
              </a:ext>
            </a:extLst>
          </p:cNvPr>
          <p:cNvPicPr>
            <a:picLocks/>
          </p:cNvPicPr>
          <p:nvPr userDrawn="1"/>
        </p:nvPicPr>
        <p:blipFill>
          <a:blip r:embed="rId2" cstate="screen">
            <a:extLst>
              <a:ext uri="{28A0092B-C50C-407E-A947-70E740481C1C}">
                <a14:useLocalDpi xmlns:a14="http://schemas.microsoft.com/office/drawing/2010/main"/>
              </a:ext>
            </a:extLst>
          </a:blip>
          <a:srcRect/>
          <a:stretch/>
        </p:blipFill>
        <p:spPr>
          <a:xfrm>
            <a:off x="1" y="2"/>
            <a:ext cx="12191998" cy="6857998"/>
          </a:xfrm>
          <a:prstGeom prst="rect">
            <a:avLst/>
          </a:prstGeom>
        </p:spPr>
      </p:pic>
      <p:sp>
        <p:nvSpPr>
          <p:cNvPr id="2" name="Title 1"/>
          <p:cNvSpPr>
            <a:spLocks noGrp="1"/>
          </p:cNvSpPr>
          <p:nvPr>
            <p:ph type="ctrTitle"/>
          </p:nvPr>
        </p:nvSpPr>
        <p:spPr>
          <a:xfrm>
            <a:off x="839788" y="2473290"/>
            <a:ext cx="9752472" cy="2387600"/>
          </a:xfrm>
        </p:spPr>
        <p:txBody>
          <a:bodyPr anchor="b"/>
          <a:lstStyle>
            <a:lvl1pPr algn="l">
              <a:defRPr sz="32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839788" y="5097990"/>
            <a:ext cx="9810661" cy="350303"/>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39" name="Text Placeholder 38">
            <a:extLst>
              <a:ext uri="{FF2B5EF4-FFF2-40B4-BE49-F238E27FC236}">
                <a16:creationId xmlns:a16="http://schemas.microsoft.com/office/drawing/2014/main" id="{FFA491AA-FFCE-C043-8E57-3D1E24DB82A8}"/>
              </a:ext>
            </a:extLst>
          </p:cNvPr>
          <p:cNvSpPr>
            <a:spLocks noGrp="1"/>
          </p:cNvSpPr>
          <p:nvPr>
            <p:ph type="body" sz="quarter" idx="10" hasCustomPrompt="1"/>
          </p:nvPr>
        </p:nvSpPr>
        <p:spPr>
          <a:xfrm>
            <a:off x="2278237" y="5990748"/>
            <a:ext cx="8281900" cy="216000"/>
          </a:xfrm>
        </p:spPr>
        <p:txBody>
          <a:bodyPr>
            <a:normAutofit/>
          </a:bodyPr>
          <a:lstStyle>
            <a:lvl1pPr marL="0" indent="0">
              <a:buFontTx/>
              <a:buNone/>
              <a:defRPr sz="1800" b="0">
                <a:solidFill>
                  <a:schemeClr val="bg1"/>
                </a:solidFill>
              </a:defRPr>
            </a:lvl1pPr>
            <a:lvl2pPr marL="180975" indent="0">
              <a:buFontTx/>
              <a:buNone/>
              <a:defRPr>
                <a:solidFill>
                  <a:schemeClr val="bg1"/>
                </a:solidFill>
              </a:defRPr>
            </a:lvl2pPr>
            <a:lvl3pPr marL="357188" indent="0">
              <a:buFontTx/>
              <a:buNone/>
              <a:defRPr>
                <a:solidFill>
                  <a:schemeClr val="bg1"/>
                </a:solidFill>
              </a:defRPr>
            </a:lvl3pPr>
            <a:lvl4pPr marL="533400" indent="0">
              <a:buFontTx/>
              <a:buNone/>
              <a:defRPr>
                <a:solidFill>
                  <a:schemeClr val="bg1"/>
                </a:solidFill>
              </a:defRPr>
            </a:lvl4pPr>
            <a:lvl5pPr marL="669925" indent="0">
              <a:buFontTx/>
              <a:buNone/>
              <a:defRPr>
                <a:solidFill>
                  <a:schemeClr val="bg1"/>
                </a:solidFill>
              </a:defRPr>
            </a:lvl5pPr>
          </a:lstStyle>
          <a:p>
            <a:pPr lvl="0"/>
            <a:r>
              <a:rPr lang="en-US" dirty="0"/>
              <a:t>A presentation by</a:t>
            </a:r>
          </a:p>
        </p:txBody>
      </p:sp>
      <p:sp>
        <p:nvSpPr>
          <p:cNvPr id="40" name="Date Placeholder 39">
            <a:extLst>
              <a:ext uri="{FF2B5EF4-FFF2-40B4-BE49-F238E27FC236}">
                <a16:creationId xmlns:a16="http://schemas.microsoft.com/office/drawing/2014/main" id="{D27978EC-FEED-D547-806F-8C9507BB2B4F}"/>
              </a:ext>
            </a:extLst>
          </p:cNvPr>
          <p:cNvSpPr>
            <a:spLocks noGrp="1"/>
          </p:cNvSpPr>
          <p:nvPr>
            <p:ph type="dt" sz="half" idx="11"/>
          </p:nvPr>
        </p:nvSpPr>
        <p:spPr>
          <a:xfrm>
            <a:off x="839788" y="5990748"/>
            <a:ext cx="1339724" cy="216000"/>
          </a:xfrm>
        </p:spPr>
        <p:txBody>
          <a:bodyPr/>
          <a:lstStyle>
            <a:lvl1pPr algn="l">
              <a:defRPr sz="1600">
                <a:solidFill>
                  <a:schemeClr val="bg1"/>
                </a:solidFill>
              </a:defRPr>
            </a:lvl1pPr>
          </a:lstStyle>
          <a:p>
            <a:endParaRPr lang="en-US" dirty="0"/>
          </a:p>
        </p:txBody>
      </p:sp>
      <p:pic>
        <p:nvPicPr>
          <p:cNvPr id="10" name="Picture 9">
            <a:extLst>
              <a:ext uri="{FF2B5EF4-FFF2-40B4-BE49-F238E27FC236}">
                <a16:creationId xmlns:a16="http://schemas.microsoft.com/office/drawing/2014/main" id="{AD474A81-573F-054D-92FA-1528243B4B49}"/>
              </a:ext>
            </a:extLst>
          </p:cNvPr>
          <p:cNvPicPr>
            <a:picLocks noChangeAspect="1"/>
          </p:cNvPicPr>
          <p:nvPr userDrawn="1"/>
        </p:nvPicPr>
        <p:blipFill>
          <a:blip r:embed="rId3"/>
          <a:stretch>
            <a:fillRect/>
          </a:stretch>
        </p:blipFill>
        <p:spPr>
          <a:xfrm>
            <a:off x="839788" y="806208"/>
            <a:ext cx="2124921" cy="752184"/>
          </a:xfrm>
          <a:prstGeom prst="rect">
            <a:avLst/>
          </a:prstGeom>
        </p:spPr>
      </p:pic>
    </p:spTree>
    <p:extLst>
      <p:ext uri="{BB962C8B-B14F-4D97-AF65-F5344CB8AC3E}">
        <p14:creationId xmlns:p14="http://schemas.microsoft.com/office/powerpoint/2010/main" val="176242235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le Slide 7 - Insert own pictur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60CBDBE-653B-0E46-98D2-7967FA837156}"/>
              </a:ext>
            </a:extLst>
          </p:cNvPr>
          <p:cNvSpPr>
            <a:spLocks noGrp="1"/>
          </p:cNvSpPr>
          <p:nvPr>
            <p:ph type="pic" sz="quarter" idx="11" hasCustomPrompt="1"/>
          </p:nvPr>
        </p:nvSpPr>
        <p:spPr>
          <a:xfrm>
            <a:off x="0" y="0"/>
            <a:ext cx="12192000" cy="6858000"/>
          </a:xfrm>
        </p:spPr>
        <p:txBody>
          <a:bodyPr anchor="ctr">
            <a:normAutofit/>
          </a:bodyPr>
          <a:lstStyle>
            <a:lvl1pPr marL="0" indent="0" algn="ctr">
              <a:buNone/>
              <a:defRPr sz="1600">
                <a:solidFill>
                  <a:schemeClr val="accent2">
                    <a:lumMod val="40000"/>
                    <a:lumOff val="60000"/>
                  </a:schemeClr>
                </a:solidFill>
              </a:defRPr>
            </a:lvl1pPr>
          </a:lstStyle>
          <a:p>
            <a:r>
              <a:rPr lang="en-US" dirty="0"/>
              <a:t>Click to insert </a:t>
            </a:r>
            <a:br>
              <a:rPr lang="en-US" dirty="0"/>
            </a:br>
            <a:r>
              <a:rPr lang="en-US" dirty="0"/>
              <a:t>background picture</a:t>
            </a:r>
          </a:p>
        </p:txBody>
      </p:sp>
      <p:sp>
        <p:nvSpPr>
          <p:cNvPr id="14" name="Text Placeholder 13">
            <a:extLst>
              <a:ext uri="{FF2B5EF4-FFF2-40B4-BE49-F238E27FC236}">
                <a16:creationId xmlns:a16="http://schemas.microsoft.com/office/drawing/2014/main" id="{04ED97BF-6115-BD4B-993D-C8F2187EE7CD}"/>
              </a:ext>
            </a:extLst>
          </p:cNvPr>
          <p:cNvSpPr>
            <a:spLocks noGrp="1"/>
          </p:cNvSpPr>
          <p:nvPr>
            <p:ph type="body" sz="quarter" idx="14" hasCustomPrompt="1"/>
          </p:nvPr>
        </p:nvSpPr>
        <p:spPr>
          <a:xfrm>
            <a:off x="179388" y="195263"/>
            <a:ext cx="4910137" cy="6467475"/>
          </a:xfrm>
          <a:gradFill>
            <a:gsLst>
              <a:gs pos="0">
                <a:schemeClr val="tx1">
                  <a:alpha val="90000"/>
                </a:schemeClr>
              </a:gs>
              <a:gs pos="100000">
                <a:schemeClr val="accent1">
                  <a:alpha val="90000"/>
                </a:schemeClr>
              </a:gs>
            </a:gsLst>
            <a:lin ang="2700000" scaled="1"/>
          </a:gradFill>
        </p:spPr>
        <p:txBody>
          <a:bodyPr/>
          <a:lstStyle>
            <a:lvl1pPr marL="0" indent="0">
              <a:buFontTx/>
              <a:buNone/>
              <a:defRPr/>
            </a:lvl1pPr>
          </a:lstStyle>
          <a:p>
            <a:pPr lvl="0"/>
            <a:r>
              <a:rPr lang="en-US" dirty="0"/>
              <a:t> </a:t>
            </a:r>
          </a:p>
        </p:txBody>
      </p:sp>
      <p:sp>
        <p:nvSpPr>
          <p:cNvPr id="2" name="Title 1"/>
          <p:cNvSpPr>
            <a:spLocks noGrp="1"/>
          </p:cNvSpPr>
          <p:nvPr>
            <p:ph type="ctrTitle" hasCustomPrompt="1"/>
          </p:nvPr>
        </p:nvSpPr>
        <p:spPr>
          <a:xfrm>
            <a:off x="839788" y="2061148"/>
            <a:ext cx="3867123" cy="2047558"/>
          </a:xfrm>
        </p:spPr>
        <p:txBody>
          <a:bodyPr anchor="b"/>
          <a:lstStyle>
            <a:lvl1pPr algn="l">
              <a:defRPr sz="3200">
                <a:solidFill>
                  <a:schemeClr val="bg1"/>
                </a:solidFill>
              </a:defRPr>
            </a:lvl1pPr>
          </a:lstStyle>
          <a:p>
            <a:r>
              <a:rPr lang="en-GB" dirty="0"/>
              <a:t>Click to edit Master </a:t>
            </a:r>
            <a:br>
              <a:rPr lang="en-GB" dirty="0"/>
            </a:br>
            <a:r>
              <a:rPr lang="en-GB" dirty="0"/>
              <a:t>title style</a:t>
            </a:r>
            <a:endParaRPr lang="en-US" dirty="0"/>
          </a:p>
        </p:txBody>
      </p:sp>
      <p:sp>
        <p:nvSpPr>
          <p:cNvPr id="3" name="Subtitle 2"/>
          <p:cNvSpPr>
            <a:spLocks noGrp="1"/>
          </p:cNvSpPr>
          <p:nvPr>
            <p:ph type="subTitle" idx="1"/>
          </p:nvPr>
        </p:nvSpPr>
        <p:spPr>
          <a:xfrm>
            <a:off x="839788" y="4345806"/>
            <a:ext cx="3867121" cy="778154"/>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39" name="Text Placeholder 38">
            <a:extLst>
              <a:ext uri="{FF2B5EF4-FFF2-40B4-BE49-F238E27FC236}">
                <a16:creationId xmlns:a16="http://schemas.microsoft.com/office/drawing/2014/main" id="{FFA491AA-FFCE-C043-8E57-3D1E24DB82A8}"/>
              </a:ext>
            </a:extLst>
          </p:cNvPr>
          <p:cNvSpPr>
            <a:spLocks noGrp="1"/>
          </p:cNvSpPr>
          <p:nvPr>
            <p:ph type="body" sz="quarter" idx="10" hasCustomPrompt="1"/>
          </p:nvPr>
        </p:nvSpPr>
        <p:spPr>
          <a:xfrm>
            <a:off x="839788" y="5361060"/>
            <a:ext cx="3957064" cy="216000"/>
          </a:xfrm>
        </p:spPr>
        <p:txBody>
          <a:bodyPr>
            <a:normAutofit/>
          </a:bodyPr>
          <a:lstStyle>
            <a:lvl1pPr marL="0" indent="0">
              <a:buFontTx/>
              <a:buNone/>
              <a:defRPr sz="1800" b="0">
                <a:solidFill>
                  <a:schemeClr val="bg1"/>
                </a:solidFill>
              </a:defRPr>
            </a:lvl1pPr>
            <a:lvl2pPr marL="180975" indent="0">
              <a:buFontTx/>
              <a:buNone/>
              <a:defRPr>
                <a:solidFill>
                  <a:schemeClr val="bg1"/>
                </a:solidFill>
              </a:defRPr>
            </a:lvl2pPr>
            <a:lvl3pPr marL="357188" indent="0">
              <a:buFontTx/>
              <a:buNone/>
              <a:defRPr>
                <a:solidFill>
                  <a:schemeClr val="bg1"/>
                </a:solidFill>
              </a:defRPr>
            </a:lvl3pPr>
            <a:lvl4pPr marL="533400" indent="0">
              <a:buFontTx/>
              <a:buNone/>
              <a:defRPr>
                <a:solidFill>
                  <a:schemeClr val="bg1"/>
                </a:solidFill>
              </a:defRPr>
            </a:lvl4pPr>
            <a:lvl5pPr marL="669925" indent="0">
              <a:buFontTx/>
              <a:buNone/>
              <a:defRPr>
                <a:solidFill>
                  <a:schemeClr val="bg1"/>
                </a:solidFill>
              </a:defRPr>
            </a:lvl5pPr>
          </a:lstStyle>
          <a:p>
            <a:pPr lvl="0"/>
            <a:r>
              <a:rPr lang="en-US" dirty="0"/>
              <a:t>A presentation by</a:t>
            </a:r>
          </a:p>
        </p:txBody>
      </p:sp>
      <p:sp>
        <p:nvSpPr>
          <p:cNvPr id="12" name="Text Placeholder 11">
            <a:extLst>
              <a:ext uri="{FF2B5EF4-FFF2-40B4-BE49-F238E27FC236}">
                <a16:creationId xmlns:a16="http://schemas.microsoft.com/office/drawing/2014/main" id="{74D073DA-84B7-4A42-88D8-9D284311B149}"/>
              </a:ext>
            </a:extLst>
          </p:cNvPr>
          <p:cNvSpPr>
            <a:spLocks noGrp="1"/>
          </p:cNvSpPr>
          <p:nvPr>
            <p:ph type="body" sz="quarter" idx="13" hasCustomPrompt="1"/>
          </p:nvPr>
        </p:nvSpPr>
        <p:spPr>
          <a:xfrm>
            <a:off x="839787" y="806208"/>
            <a:ext cx="2124921" cy="752184"/>
          </a:xfrm>
          <a:blipFill>
            <a:blip r:embed="rId2"/>
            <a:stretch>
              <a:fillRect/>
            </a:stretch>
          </a:blipFill>
        </p:spPr>
        <p:txBody>
          <a:bodyPr/>
          <a:lstStyle>
            <a:lvl1pPr marL="0" indent="0">
              <a:buFontTx/>
              <a:buNone/>
              <a:defRPr/>
            </a:lvl1pPr>
          </a:lstStyle>
          <a:p>
            <a:pPr lvl="0"/>
            <a:r>
              <a:rPr lang="en-US" dirty="0"/>
              <a:t> </a:t>
            </a:r>
          </a:p>
        </p:txBody>
      </p:sp>
      <p:sp>
        <p:nvSpPr>
          <p:cNvPr id="19" name="Text Placeholder 18">
            <a:extLst>
              <a:ext uri="{FF2B5EF4-FFF2-40B4-BE49-F238E27FC236}">
                <a16:creationId xmlns:a16="http://schemas.microsoft.com/office/drawing/2014/main" id="{B904F43E-0FCE-6A46-8B17-A97CDC41E59A}"/>
              </a:ext>
            </a:extLst>
          </p:cNvPr>
          <p:cNvSpPr>
            <a:spLocks noGrp="1"/>
          </p:cNvSpPr>
          <p:nvPr>
            <p:ph type="body" sz="quarter" idx="15" hasCustomPrompt="1"/>
          </p:nvPr>
        </p:nvSpPr>
        <p:spPr>
          <a:xfrm>
            <a:off x="839788" y="5976319"/>
            <a:ext cx="1657350" cy="304800"/>
          </a:xfrm>
        </p:spPr>
        <p:txBody>
          <a:bodyPr/>
          <a:lstStyle>
            <a:lvl1pPr marL="0" indent="0" algn="l">
              <a:buFontTx/>
              <a:buNone/>
              <a:defRPr sz="1600" b="0">
                <a:solidFill>
                  <a:schemeClr val="bg1"/>
                </a:solidFill>
              </a:defRPr>
            </a:lvl1pPr>
          </a:lstStyle>
          <a:p>
            <a:pPr lvl="0"/>
            <a:fld id="{43A3821C-6C5A-8B4E-A92D-D8C1CB217217}" type="datetime1">
              <a:rPr lang="en-GB" smtClean="0"/>
              <a:t>09/10/2019</a:t>
            </a:fld>
            <a:endParaRPr lang="en-US" dirty="0"/>
          </a:p>
        </p:txBody>
      </p:sp>
    </p:spTree>
    <p:extLst>
      <p:ext uri="{BB962C8B-B14F-4D97-AF65-F5344CB8AC3E}">
        <p14:creationId xmlns:p14="http://schemas.microsoft.com/office/powerpoint/2010/main" val="30640866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Full page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GB" dirty="0"/>
              <a:t>Click to edit Master title</a:t>
            </a:r>
            <a:br>
              <a:rPr lang="en-GB" dirty="0"/>
            </a:br>
            <a:r>
              <a:rPr lang="en-GB" dirty="0"/>
              <a:t>Allowance for heading to span over 2 lines</a:t>
            </a:r>
            <a:endParaRPr lang="en-US" dirty="0"/>
          </a:p>
        </p:txBody>
      </p:sp>
      <p:sp>
        <p:nvSpPr>
          <p:cNvPr id="3" name="Content Placeholder 2"/>
          <p:cNvSpPr>
            <a:spLocks noGrp="1"/>
          </p:cNvSpPr>
          <p:nvPr>
            <p:ph idx="1"/>
          </p:nvPr>
        </p:nvSpPr>
        <p:spPr/>
        <p:txBody>
          <a:bodyPr/>
          <a:lstStyle>
            <a:lvl1pPr>
              <a:lnSpc>
                <a:spcPct val="100000"/>
              </a:lnSpc>
              <a:spcBef>
                <a:spcPts val="0"/>
              </a:spcBef>
              <a:spcAft>
                <a:spcPts val="1200"/>
              </a:spcAft>
              <a:defRPr/>
            </a:lvl1pPr>
            <a:lvl2pPr>
              <a:lnSpc>
                <a:spcPct val="100000"/>
              </a:lnSpc>
              <a:spcBef>
                <a:spcPts val="0"/>
              </a:spcBef>
              <a:spcAft>
                <a:spcPts val="1200"/>
              </a:spcAft>
              <a:defRPr/>
            </a:lvl2pPr>
            <a:lvl3pPr>
              <a:lnSpc>
                <a:spcPct val="100000"/>
              </a:lnSpc>
              <a:spcBef>
                <a:spcPts val="0"/>
              </a:spcBef>
              <a:spcAft>
                <a:spcPts val="1200"/>
              </a:spcAft>
              <a:defRPr/>
            </a:lvl3pPr>
            <a:lvl4pPr>
              <a:lnSpc>
                <a:spcPct val="100000"/>
              </a:lnSpc>
              <a:spcBef>
                <a:spcPts val="0"/>
              </a:spcBef>
              <a:spcAft>
                <a:spcPts val="1200"/>
              </a:spcAft>
              <a:defRPr/>
            </a:lvl4pPr>
            <a:lvl5pPr>
              <a:lnSpc>
                <a:spcPct val="100000"/>
              </a:lnSpc>
              <a:spcBef>
                <a:spcPts val="0"/>
              </a:spcBef>
              <a:spcAft>
                <a:spcPts val="12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11">
            <a:extLst>
              <a:ext uri="{FF2B5EF4-FFF2-40B4-BE49-F238E27FC236}">
                <a16:creationId xmlns:a16="http://schemas.microsoft.com/office/drawing/2014/main" id="{3BFC8433-5E90-4C5C-BA3C-C97BF62A6D3A}"/>
              </a:ext>
            </a:extLst>
          </p:cNvPr>
          <p:cNvSpPr>
            <a:spLocks noGrp="1"/>
          </p:cNvSpPr>
          <p:nvPr>
            <p:ph type="sldNum" sz="quarter" idx="4"/>
          </p:nvPr>
        </p:nvSpPr>
        <p:spPr>
          <a:xfrm>
            <a:off x="11398021" y="6339811"/>
            <a:ext cx="323849" cy="180000"/>
          </a:xfrm>
          <a:prstGeom prst="rect">
            <a:avLst/>
          </a:prstGeom>
        </p:spPr>
        <p:txBody>
          <a:bodyPr vert="horz" lIns="0" tIns="45720" rIns="0" bIns="45720" rtlCol="0" anchor="ctr"/>
          <a:lstStyle>
            <a:lvl1pPr algn="r">
              <a:defRPr sz="1200">
                <a:solidFill>
                  <a:schemeClr val="tx1"/>
                </a:solidFill>
              </a:defRPr>
            </a:lvl1pPr>
          </a:lstStyle>
          <a:p>
            <a:r>
              <a:rPr lang="en-US" dirty="0"/>
              <a:t>|  </a:t>
            </a:r>
            <a:fld id="{A134C65A-A9BE-9F48-B07C-F2CA02A2F78A}" type="slidenum">
              <a:rPr lang="en-US" smtClean="0"/>
              <a:pPr/>
              <a:t>‹#›</a:t>
            </a:fld>
            <a:endParaRPr lang="en-US" dirty="0"/>
          </a:p>
        </p:txBody>
      </p:sp>
      <p:sp>
        <p:nvSpPr>
          <p:cNvPr id="6" name="Content Placeholder 5">
            <a:extLst>
              <a:ext uri="{FF2B5EF4-FFF2-40B4-BE49-F238E27FC236}">
                <a16:creationId xmlns:a16="http://schemas.microsoft.com/office/drawing/2014/main" id="{9D35A542-58E7-4301-87EF-1CAF2DAB94B7}"/>
              </a:ext>
            </a:extLst>
          </p:cNvPr>
          <p:cNvSpPr>
            <a:spLocks noGrp="1"/>
          </p:cNvSpPr>
          <p:nvPr>
            <p:ph sz="quarter" idx="10"/>
          </p:nvPr>
        </p:nvSpPr>
        <p:spPr>
          <a:xfrm>
            <a:off x="10737850" y="871538"/>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226978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and landscape imag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GB" dirty="0"/>
              <a:t>Click to edit Master title</a:t>
            </a:r>
            <a:br>
              <a:rPr lang="en-GB" dirty="0"/>
            </a:br>
            <a:r>
              <a:rPr lang="en-GB" dirty="0"/>
              <a:t>Allowance for heading to span over 2 lines</a:t>
            </a:r>
            <a:endParaRPr lang="en-US" dirty="0"/>
          </a:p>
        </p:txBody>
      </p:sp>
      <p:sp>
        <p:nvSpPr>
          <p:cNvPr id="3" name="Content Placeholder 2"/>
          <p:cNvSpPr>
            <a:spLocks noGrp="1"/>
          </p:cNvSpPr>
          <p:nvPr>
            <p:ph idx="1"/>
          </p:nvPr>
        </p:nvSpPr>
        <p:spPr>
          <a:xfrm>
            <a:off x="839788" y="1520826"/>
            <a:ext cx="5756397" cy="46380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8">
            <a:extLst>
              <a:ext uri="{FF2B5EF4-FFF2-40B4-BE49-F238E27FC236}">
                <a16:creationId xmlns:a16="http://schemas.microsoft.com/office/drawing/2014/main" id="{87ACEDF0-2317-7D49-BA0B-C229BA7FBF84}"/>
              </a:ext>
            </a:extLst>
          </p:cNvPr>
          <p:cNvSpPr>
            <a:spLocks noGrp="1"/>
          </p:cNvSpPr>
          <p:nvPr>
            <p:ph type="pic" sz="quarter" idx="10"/>
          </p:nvPr>
        </p:nvSpPr>
        <p:spPr>
          <a:xfrm>
            <a:off x="6770955" y="1520826"/>
            <a:ext cx="4762233" cy="3198813"/>
          </a:xfrm>
        </p:spPr>
        <p:txBody>
          <a:bodyPr anchor="ctr">
            <a:normAutofit/>
          </a:bodyPr>
          <a:lstStyle>
            <a:lvl1pPr marL="0" indent="0" algn="ctr">
              <a:buFontTx/>
              <a:buNone/>
              <a:defRPr sz="1400" b="1">
                <a:solidFill>
                  <a:schemeClr val="tx2"/>
                </a:solidFill>
              </a:defRPr>
            </a:lvl1pPr>
          </a:lstStyle>
          <a:p>
            <a:r>
              <a:rPr lang="en-US"/>
              <a:t>Click icon to add picture</a:t>
            </a:r>
            <a:endParaRPr lang="en-US" dirty="0"/>
          </a:p>
        </p:txBody>
      </p:sp>
    </p:spTree>
    <p:extLst>
      <p:ext uri="{BB962C8B-B14F-4D97-AF65-F5344CB8AC3E}">
        <p14:creationId xmlns:p14="http://schemas.microsoft.com/office/powerpoint/2010/main" val="24334005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and portrait imag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GB" dirty="0"/>
              <a:t>Click to edit Master title</a:t>
            </a:r>
            <a:br>
              <a:rPr lang="en-GB" dirty="0"/>
            </a:br>
            <a:r>
              <a:rPr lang="en-GB" dirty="0"/>
              <a:t>Allowance for heading to span over 2 lines</a:t>
            </a:r>
            <a:endParaRPr lang="en-US" dirty="0"/>
          </a:p>
        </p:txBody>
      </p:sp>
      <p:sp>
        <p:nvSpPr>
          <p:cNvPr id="3" name="Content Placeholder 2"/>
          <p:cNvSpPr>
            <a:spLocks noGrp="1"/>
          </p:cNvSpPr>
          <p:nvPr>
            <p:ph idx="1"/>
          </p:nvPr>
        </p:nvSpPr>
        <p:spPr>
          <a:xfrm>
            <a:off x="839789" y="1520826"/>
            <a:ext cx="7569566" cy="46380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8">
            <a:extLst>
              <a:ext uri="{FF2B5EF4-FFF2-40B4-BE49-F238E27FC236}">
                <a16:creationId xmlns:a16="http://schemas.microsoft.com/office/drawing/2014/main" id="{87ACEDF0-2317-7D49-BA0B-C229BA7FBF84}"/>
              </a:ext>
            </a:extLst>
          </p:cNvPr>
          <p:cNvSpPr>
            <a:spLocks noGrp="1"/>
          </p:cNvSpPr>
          <p:nvPr>
            <p:ph type="pic" sz="quarter" idx="10"/>
          </p:nvPr>
        </p:nvSpPr>
        <p:spPr>
          <a:xfrm>
            <a:off x="8554720" y="1530774"/>
            <a:ext cx="2978468" cy="4638012"/>
          </a:xfrm>
        </p:spPr>
        <p:txBody>
          <a:bodyPr anchor="ctr">
            <a:normAutofit/>
          </a:bodyPr>
          <a:lstStyle>
            <a:lvl1pPr marL="0" indent="0" algn="ctr">
              <a:buFontTx/>
              <a:buNone/>
              <a:defRPr sz="1400" b="1">
                <a:solidFill>
                  <a:schemeClr val="tx2"/>
                </a:solidFill>
              </a:defRPr>
            </a:lvl1pPr>
          </a:lstStyle>
          <a:p>
            <a:r>
              <a:rPr lang="en-US"/>
              <a:t>Click icon to add picture</a:t>
            </a:r>
            <a:endParaRPr lang="en-US" dirty="0"/>
          </a:p>
        </p:txBody>
      </p:sp>
    </p:spTree>
    <p:extLst>
      <p:ext uri="{BB962C8B-B14F-4D97-AF65-F5344CB8AC3E}">
        <p14:creationId xmlns:p14="http://schemas.microsoft.com/office/powerpoint/2010/main" val="408771363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520475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Divider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91061E6-BAC7-B345-A5F9-B7365FB51AF5}"/>
              </a:ext>
            </a:extLst>
          </p:cNvPr>
          <p:cNvPicPr>
            <a:picLocks/>
          </p:cNvPicPr>
          <p:nvPr userDrawn="1"/>
        </p:nvPicPr>
        <p:blipFill>
          <a:blip r:embed="rId2"/>
          <a:srcRect/>
          <a:stretch/>
        </p:blipFill>
        <p:spPr>
          <a:xfrm>
            <a:off x="1" y="2"/>
            <a:ext cx="12191998" cy="6857998"/>
          </a:xfrm>
          <a:prstGeom prst="rect">
            <a:avLst/>
          </a:prstGeom>
        </p:spPr>
      </p:pic>
      <p:sp>
        <p:nvSpPr>
          <p:cNvPr id="10" name="Title 1">
            <a:extLst>
              <a:ext uri="{FF2B5EF4-FFF2-40B4-BE49-F238E27FC236}">
                <a16:creationId xmlns:a16="http://schemas.microsoft.com/office/drawing/2014/main" id="{47BEE7B2-EA63-0944-953E-A25B95FDFFC7}"/>
              </a:ext>
            </a:extLst>
          </p:cNvPr>
          <p:cNvSpPr>
            <a:spLocks noGrp="1"/>
          </p:cNvSpPr>
          <p:nvPr>
            <p:ph type="ctrTitle"/>
          </p:nvPr>
        </p:nvSpPr>
        <p:spPr>
          <a:xfrm>
            <a:off x="839788" y="1839450"/>
            <a:ext cx="9810660" cy="1589550"/>
          </a:xfrm>
        </p:spPr>
        <p:txBody>
          <a:bodyPr anchor="b"/>
          <a:lstStyle>
            <a:lvl1pPr algn="l">
              <a:defRPr sz="3600">
                <a:solidFill>
                  <a:schemeClr val="bg1"/>
                </a:solidFill>
              </a:defRPr>
            </a:lvl1pPr>
          </a:lstStyle>
          <a:p>
            <a:r>
              <a:rPr lang="en-US"/>
              <a:t>Click to edit Master title style</a:t>
            </a:r>
            <a:endParaRPr lang="en-US" dirty="0"/>
          </a:p>
        </p:txBody>
      </p:sp>
      <p:sp>
        <p:nvSpPr>
          <p:cNvPr id="11" name="Subtitle 2">
            <a:extLst>
              <a:ext uri="{FF2B5EF4-FFF2-40B4-BE49-F238E27FC236}">
                <a16:creationId xmlns:a16="http://schemas.microsoft.com/office/drawing/2014/main" id="{A0154B60-1327-B443-A57C-1B92E352FDA1}"/>
              </a:ext>
            </a:extLst>
          </p:cNvPr>
          <p:cNvSpPr>
            <a:spLocks noGrp="1"/>
          </p:cNvSpPr>
          <p:nvPr>
            <p:ph type="subTitle" idx="1"/>
          </p:nvPr>
        </p:nvSpPr>
        <p:spPr>
          <a:xfrm>
            <a:off x="839788" y="3666100"/>
            <a:ext cx="9810661" cy="770012"/>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9" name="Picture 8">
            <a:extLst>
              <a:ext uri="{FF2B5EF4-FFF2-40B4-BE49-F238E27FC236}">
                <a16:creationId xmlns:a16="http://schemas.microsoft.com/office/drawing/2014/main" id="{104E01EB-BAA4-6848-B4DC-82EAB6A1337B}"/>
              </a:ext>
            </a:extLst>
          </p:cNvPr>
          <p:cNvPicPr>
            <a:picLocks noChangeAspect="1"/>
          </p:cNvPicPr>
          <p:nvPr userDrawn="1"/>
        </p:nvPicPr>
        <p:blipFill>
          <a:blip r:embed="rId3"/>
          <a:stretch>
            <a:fillRect/>
          </a:stretch>
        </p:blipFill>
        <p:spPr>
          <a:xfrm>
            <a:off x="10190301" y="551516"/>
            <a:ext cx="1525132" cy="539869"/>
          </a:xfrm>
          <a:prstGeom prst="rect">
            <a:avLst/>
          </a:prstGeom>
        </p:spPr>
      </p:pic>
    </p:spTree>
    <p:extLst>
      <p:ext uri="{BB962C8B-B14F-4D97-AF65-F5344CB8AC3E}">
        <p14:creationId xmlns:p14="http://schemas.microsoft.com/office/powerpoint/2010/main" val="2472139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4">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DFB2CED1-F602-3443-891F-03DEDF624910}"/>
              </a:ext>
            </a:extLst>
          </p:cNvPr>
          <p:cNvPicPr>
            <a:picLocks/>
          </p:cNvPicPr>
          <p:nvPr userDrawn="1"/>
        </p:nvPicPr>
        <p:blipFill>
          <a:blip r:embed="rId2"/>
          <a:srcRect/>
          <a:stretch/>
        </p:blipFill>
        <p:spPr>
          <a:xfrm>
            <a:off x="1" y="0"/>
            <a:ext cx="12191998" cy="6857998"/>
          </a:xfrm>
          <a:prstGeom prst="rect">
            <a:avLst/>
          </a:prstGeom>
        </p:spPr>
      </p:pic>
      <p:sp>
        <p:nvSpPr>
          <p:cNvPr id="3" name="Subtitle 2"/>
          <p:cNvSpPr>
            <a:spLocks noGrp="1"/>
          </p:cNvSpPr>
          <p:nvPr>
            <p:ph type="subTitle" idx="1"/>
          </p:nvPr>
        </p:nvSpPr>
        <p:spPr>
          <a:xfrm>
            <a:off x="839788" y="5097990"/>
            <a:ext cx="9810661" cy="350303"/>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9" name="Text Placeholder 38">
            <a:extLst>
              <a:ext uri="{FF2B5EF4-FFF2-40B4-BE49-F238E27FC236}">
                <a16:creationId xmlns:a16="http://schemas.microsoft.com/office/drawing/2014/main" id="{FFA491AA-FFCE-C043-8E57-3D1E24DB82A8}"/>
              </a:ext>
            </a:extLst>
          </p:cNvPr>
          <p:cNvSpPr>
            <a:spLocks noGrp="1"/>
          </p:cNvSpPr>
          <p:nvPr>
            <p:ph type="body" sz="quarter" idx="10" hasCustomPrompt="1"/>
          </p:nvPr>
        </p:nvSpPr>
        <p:spPr>
          <a:xfrm>
            <a:off x="2278237" y="6015328"/>
            <a:ext cx="8281900" cy="216000"/>
          </a:xfrm>
        </p:spPr>
        <p:txBody>
          <a:bodyPr>
            <a:normAutofit/>
          </a:bodyPr>
          <a:lstStyle>
            <a:lvl1pPr marL="0" indent="0">
              <a:buFontTx/>
              <a:buNone/>
              <a:defRPr sz="1800" b="0">
                <a:solidFill>
                  <a:schemeClr val="bg1"/>
                </a:solidFill>
              </a:defRPr>
            </a:lvl1pPr>
            <a:lvl2pPr marL="180975" indent="0">
              <a:buFontTx/>
              <a:buNone/>
              <a:defRPr>
                <a:solidFill>
                  <a:schemeClr val="bg1"/>
                </a:solidFill>
              </a:defRPr>
            </a:lvl2pPr>
            <a:lvl3pPr marL="357188" indent="0">
              <a:buFontTx/>
              <a:buNone/>
              <a:defRPr>
                <a:solidFill>
                  <a:schemeClr val="bg1"/>
                </a:solidFill>
              </a:defRPr>
            </a:lvl3pPr>
            <a:lvl4pPr marL="533400" indent="0">
              <a:buFontTx/>
              <a:buNone/>
              <a:defRPr>
                <a:solidFill>
                  <a:schemeClr val="bg1"/>
                </a:solidFill>
              </a:defRPr>
            </a:lvl4pPr>
            <a:lvl5pPr marL="669925" indent="0">
              <a:buFontTx/>
              <a:buNone/>
              <a:defRPr>
                <a:solidFill>
                  <a:schemeClr val="bg1"/>
                </a:solidFill>
              </a:defRPr>
            </a:lvl5pPr>
          </a:lstStyle>
          <a:p>
            <a:pPr lvl="0"/>
            <a:r>
              <a:rPr lang="en-US"/>
              <a:t>A presentation by</a:t>
            </a:r>
          </a:p>
        </p:txBody>
      </p:sp>
      <p:sp>
        <p:nvSpPr>
          <p:cNvPr id="40" name="Date Placeholder 39">
            <a:extLst>
              <a:ext uri="{FF2B5EF4-FFF2-40B4-BE49-F238E27FC236}">
                <a16:creationId xmlns:a16="http://schemas.microsoft.com/office/drawing/2014/main" id="{D27978EC-FEED-D547-806F-8C9507BB2B4F}"/>
              </a:ext>
            </a:extLst>
          </p:cNvPr>
          <p:cNvSpPr>
            <a:spLocks noGrp="1"/>
          </p:cNvSpPr>
          <p:nvPr>
            <p:ph type="dt" sz="half" idx="11"/>
          </p:nvPr>
        </p:nvSpPr>
        <p:spPr>
          <a:xfrm>
            <a:off x="839788" y="5990748"/>
            <a:ext cx="1339724" cy="216000"/>
          </a:xfrm>
        </p:spPr>
        <p:txBody>
          <a:bodyPr/>
          <a:lstStyle>
            <a:lvl1pPr algn="l">
              <a:defRPr sz="1600">
                <a:solidFill>
                  <a:schemeClr val="bg1"/>
                </a:solidFill>
              </a:defRPr>
            </a:lvl1pPr>
          </a:lstStyle>
          <a:p>
            <a:endParaRPr lang="en-US"/>
          </a:p>
        </p:txBody>
      </p:sp>
      <p:pic>
        <p:nvPicPr>
          <p:cNvPr id="10" name="Picture 9">
            <a:extLst>
              <a:ext uri="{FF2B5EF4-FFF2-40B4-BE49-F238E27FC236}">
                <a16:creationId xmlns:a16="http://schemas.microsoft.com/office/drawing/2014/main" id="{AD474A81-573F-054D-92FA-1528243B4B49}"/>
              </a:ext>
            </a:extLst>
          </p:cNvPr>
          <p:cNvPicPr>
            <a:picLocks noChangeAspect="1"/>
          </p:cNvPicPr>
          <p:nvPr userDrawn="1"/>
        </p:nvPicPr>
        <p:blipFill>
          <a:blip r:embed="rId3"/>
          <a:stretch>
            <a:fillRect/>
          </a:stretch>
        </p:blipFill>
        <p:spPr>
          <a:xfrm>
            <a:off x="839788" y="806208"/>
            <a:ext cx="2124921" cy="752184"/>
          </a:xfrm>
          <a:prstGeom prst="rect">
            <a:avLst/>
          </a:prstGeom>
        </p:spPr>
      </p:pic>
      <p:grpSp>
        <p:nvGrpSpPr>
          <p:cNvPr id="9" name="Group 8">
            <a:extLst>
              <a:ext uri="{FF2B5EF4-FFF2-40B4-BE49-F238E27FC236}">
                <a16:creationId xmlns:a16="http://schemas.microsoft.com/office/drawing/2014/main" id="{1CC944F3-FB52-4612-A22C-59560737CADE}"/>
              </a:ext>
            </a:extLst>
          </p:cNvPr>
          <p:cNvGrpSpPr/>
          <p:nvPr userDrawn="1"/>
        </p:nvGrpSpPr>
        <p:grpSpPr>
          <a:xfrm>
            <a:off x="695164" y="1575870"/>
            <a:ext cx="3649684" cy="1214642"/>
            <a:chOff x="577933" y="1575870"/>
            <a:chExt cx="3649684" cy="1214642"/>
          </a:xfrm>
        </p:grpSpPr>
        <p:pic>
          <p:nvPicPr>
            <p:cNvPr id="11" name="Picture 10">
              <a:extLst>
                <a:ext uri="{FF2B5EF4-FFF2-40B4-BE49-F238E27FC236}">
                  <a16:creationId xmlns:a16="http://schemas.microsoft.com/office/drawing/2014/main" id="{41762099-B93A-46BF-A530-4FE6666BDEA6}"/>
                </a:ext>
              </a:extLst>
            </p:cNvPr>
            <p:cNvPicPr>
              <a:picLocks noChangeAspect="1"/>
            </p:cNvPicPr>
            <p:nvPr/>
          </p:nvPicPr>
          <p:blipFill>
            <a:blip r:embed="rId4"/>
            <a:stretch>
              <a:fillRect/>
            </a:stretch>
          </p:blipFill>
          <p:spPr>
            <a:xfrm>
              <a:off x="577933" y="1575870"/>
              <a:ext cx="3649684" cy="1214642"/>
            </a:xfrm>
            <a:prstGeom prst="rect">
              <a:avLst/>
            </a:prstGeom>
          </p:spPr>
        </p:pic>
        <p:pic>
          <p:nvPicPr>
            <p:cNvPr id="12" name="Picture 11">
              <a:extLst>
                <a:ext uri="{FF2B5EF4-FFF2-40B4-BE49-F238E27FC236}">
                  <a16:creationId xmlns:a16="http://schemas.microsoft.com/office/drawing/2014/main" id="{58B82928-EC89-4BAA-B48F-29AB06D786A7}"/>
                </a:ext>
              </a:extLst>
            </p:cNvPr>
            <p:cNvPicPr>
              <a:picLocks noChangeAspect="1"/>
            </p:cNvPicPr>
            <p:nvPr/>
          </p:nvPicPr>
          <p:blipFill rotWithShape="1">
            <a:blip r:embed="rId4">
              <a:lum bright="70000" contrast="-70000"/>
            </a:blip>
            <a:srcRect l="60954"/>
            <a:stretch/>
          </p:blipFill>
          <p:spPr>
            <a:xfrm>
              <a:off x="2802577" y="1575870"/>
              <a:ext cx="1425040" cy="1214642"/>
            </a:xfrm>
            <a:prstGeom prst="rect">
              <a:avLst/>
            </a:prstGeom>
          </p:spPr>
        </p:pic>
      </p:grpSp>
      <p:sp>
        <p:nvSpPr>
          <p:cNvPr id="13" name="Title 1">
            <a:extLst>
              <a:ext uri="{FF2B5EF4-FFF2-40B4-BE49-F238E27FC236}">
                <a16:creationId xmlns:a16="http://schemas.microsoft.com/office/drawing/2014/main" id="{C2B4C12C-0E5F-4C9D-97A6-E55D5BFAB80C}"/>
              </a:ext>
            </a:extLst>
          </p:cNvPr>
          <p:cNvSpPr>
            <a:spLocks noGrp="1"/>
          </p:cNvSpPr>
          <p:nvPr>
            <p:ph type="ctrTitle"/>
          </p:nvPr>
        </p:nvSpPr>
        <p:spPr>
          <a:xfrm>
            <a:off x="839787" y="3134262"/>
            <a:ext cx="9810661" cy="1726628"/>
          </a:xfrm>
        </p:spPr>
        <p:txBody>
          <a:bodyPr anchor="b"/>
          <a:lstStyle>
            <a:lvl1pPr algn="l">
              <a:defRPr sz="3200">
                <a:solidFill>
                  <a:schemeClr val="bg1"/>
                </a:solidFill>
              </a:defRPr>
            </a:lvl1pPr>
          </a:lstStyle>
          <a:p>
            <a:r>
              <a:rPr lang="en-US"/>
              <a:t>Click to edit Master title style</a:t>
            </a:r>
          </a:p>
        </p:txBody>
      </p:sp>
    </p:spTree>
    <p:extLst>
      <p:ext uri="{BB962C8B-B14F-4D97-AF65-F5344CB8AC3E}">
        <p14:creationId xmlns:p14="http://schemas.microsoft.com/office/powerpoint/2010/main" val="192234216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987426"/>
            <a:ext cx="10517188" cy="438336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p:txBody>
      </p:sp>
    </p:spTree>
    <p:extLst>
      <p:ext uri="{BB962C8B-B14F-4D97-AF65-F5344CB8AC3E}">
        <p14:creationId xmlns:p14="http://schemas.microsoft.com/office/powerpoint/2010/main" val="186112528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cSld name="1_Full page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541496"/>
            <a:ext cx="8447087" cy="738664"/>
          </a:xfrm>
        </p:spPr>
        <p:txBody>
          <a:bodyPr>
            <a:spAutoFit/>
          </a:bodyPr>
          <a:lstStyle>
            <a:lvl1pPr>
              <a:defRPr/>
            </a:lvl1pPr>
          </a:lstStyle>
          <a:p>
            <a:r>
              <a:rPr lang="en-GB" dirty="0"/>
              <a:t>Click to edit Master title</a:t>
            </a:r>
            <a:br>
              <a:rPr lang="en-GB" dirty="0"/>
            </a:br>
            <a:r>
              <a:rPr lang="en-GB" dirty="0"/>
              <a:t>Allowance for heading to span over 2 lines</a:t>
            </a:r>
            <a:endParaRPr lang="en-US" dirty="0"/>
          </a:p>
        </p:txBody>
      </p:sp>
      <p:sp>
        <p:nvSpPr>
          <p:cNvPr id="3" name="Content Placeholder 2"/>
          <p:cNvSpPr>
            <a:spLocks noGrp="1"/>
          </p:cNvSpPr>
          <p:nvPr>
            <p:ph idx="1"/>
          </p:nvPr>
        </p:nvSpPr>
        <p:spPr/>
        <p:txBody>
          <a:bodyPr/>
          <a:lstStyle>
            <a:lvl1pPr>
              <a:lnSpc>
                <a:spcPct val="100000"/>
              </a:lnSpc>
              <a:spcBef>
                <a:spcPts val="0"/>
              </a:spcBef>
              <a:spcAft>
                <a:spcPts val="1200"/>
              </a:spcAft>
              <a:defRPr b="0"/>
            </a:lvl1pPr>
            <a:lvl2pPr>
              <a:lnSpc>
                <a:spcPct val="100000"/>
              </a:lnSpc>
              <a:spcBef>
                <a:spcPts val="0"/>
              </a:spcBef>
              <a:spcAft>
                <a:spcPts val="1200"/>
              </a:spcAft>
              <a:defRPr/>
            </a:lvl2pPr>
            <a:lvl3pPr>
              <a:lnSpc>
                <a:spcPct val="100000"/>
              </a:lnSpc>
              <a:spcBef>
                <a:spcPts val="0"/>
              </a:spcBef>
              <a:spcAft>
                <a:spcPts val="1200"/>
              </a:spcAft>
              <a:defRPr/>
            </a:lvl3pPr>
            <a:lvl4pPr>
              <a:lnSpc>
                <a:spcPct val="100000"/>
              </a:lnSpc>
              <a:spcBef>
                <a:spcPts val="0"/>
              </a:spcBef>
              <a:spcAft>
                <a:spcPts val="1200"/>
              </a:spcAft>
              <a:defRPr/>
            </a:lvl4pPr>
            <a:lvl5pPr>
              <a:lnSpc>
                <a:spcPct val="100000"/>
              </a:lnSpc>
              <a:spcBef>
                <a:spcPts val="0"/>
              </a:spcBef>
              <a:spcAft>
                <a:spcPts val="12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11">
            <a:extLst>
              <a:ext uri="{FF2B5EF4-FFF2-40B4-BE49-F238E27FC236}">
                <a16:creationId xmlns:a16="http://schemas.microsoft.com/office/drawing/2014/main" id="{4A0826E0-F260-4E6E-8788-0285BFD6AE9B}"/>
              </a:ext>
            </a:extLst>
          </p:cNvPr>
          <p:cNvSpPr>
            <a:spLocks noGrp="1"/>
          </p:cNvSpPr>
          <p:nvPr>
            <p:ph type="sldNum" sz="quarter" idx="4"/>
          </p:nvPr>
        </p:nvSpPr>
        <p:spPr>
          <a:xfrm>
            <a:off x="11533188" y="6339811"/>
            <a:ext cx="323849" cy="180000"/>
          </a:xfrm>
          <a:prstGeom prst="rect">
            <a:avLst/>
          </a:prstGeom>
        </p:spPr>
        <p:txBody>
          <a:bodyPr vert="horz" lIns="0" tIns="45720" rIns="0" bIns="45720" rtlCol="0" anchor="ctr"/>
          <a:lstStyle>
            <a:lvl1pPr algn="r">
              <a:defRPr sz="1200">
                <a:solidFill>
                  <a:schemeClr val="tx1"/>
                </a:solidFill>
              </a:defRPr>
            </a:lvl1pPr>
          </a:lstStyle>
          <a:p>
            <a:r>
              <a:rPr lang="en-US" dirty="0"/>
              <a:t>|  </a:t>
            </a:r>
            <a:fld id="{A134C65A-A9BE-9F48-B07C-F2CA02A2F78A}" type="slidenum">
              <a:rPr lang="en-US" smtClean="0"/>
              <a:pPr/>
              <a:t>‹#›</a:t>
            </a:fld>
            <a:endParaRPr lang="en-US" dirty="0"/>
          </a:p>
        </p:txBody>
      </p:sp>
    </p:spTree>
    <p:extLst>
      <p:ext uri="{BB962C8B-B14F-4D97-AF65-F5344CB8AC3E}">
        <p14:creationId xmlns:p14="http://schemas.microsoft.com/office/powerpoint/2010/main" val="26468189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0AE035B-8BCD-4424-BFD3-0629BF2DDB08}" type="datetimeFigureOut">
              <a:rPr lang="en-GB" smtClean="0"/>
              <a:pPr/>
              <a:t>02/09/2020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92DED44-507B-4E74-A63F-4BEA1A34A4D5}" type="slidenum">
              <a:rPr lang="en-GB" smtClean="0"/>
              <a:pPr/>
              <a:t>‹#›</a:t>
            </a:fld>
            <a:endParaRPr lang="en-GB" dirty="0"/>
          </a:p>
        </p:txBody>
      </p:sp>
    </p:spTree>
    <p:extLst>
      <p:ext uri="{BB962C8B-B14F-4D97-AF65-F5344CB8AC3E}">
        <p14:creationId xmlns:p14="http://schemas.microsoft.com/office/powerpoint/2010/main" val="280137083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0AE035B-8BCD-4424-BFD3-0629BF2DDB08}" type="datetimeFigureOut">
              <a:rPr lang="en-GB" smtClean="0"/>
              <a:pPr/>
              <a:t>02/09/2020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92DED44-507B-4E74-A63F-4BEA1A34A4D5}" type="slidenum">
              <a:rPr lang="en-GB" smtClean="0"/>
              <a:pPr/>
              <a:t>‹#›</a:t>
            </a:fld>
            <a:endParaRPr lang="en-GB" dirty="0"/>
          </a:p>
        </p:txBody>
      </p:sp>
    </p:spTree>
    <p:extLst>
      <p:ext uri="{BB962C8B-B14F-4D97-AF65-F5344CB8AC3E}">
        <p14:creationId xmlns:p14="http://schemas.microsoft.com/office/powerpoint/2010/main" val="102485646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0AE035B-8BCD-4424-BFD3-0629BF2DDB08}" type="datetimeFigureOut">
              <a:rPr lang="en-GB" smtClean="0"/>
              <a:pPr/>
              <a:t>02/09/2020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92DED44-507B-4E74-A63F-4BEA1A34A4D5}" type="slidenum">
              <a:rPr lang="en-GB" smtClean="0"/>
              <a:pPr/>
              <a:t>‹#›</a:t>
            </a:fld>
            <a:endParaRPr lang="en-GB" dirty="0"/>
          </a:p>
        </p:txBody>
      </p:sp>
    </p:spTree>
    <p:extLst>
      <p:ext uri="{BB962C8B-B14F-4D97-AF65-F5344CB8AC3E}">
        <p14:creationId xmlns:p14="http://schemas.microsoft.com/office/powerpoint/2010/main" val="35694526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0AE035B-8BCD-4424-BFD3-0629BF2DDB08}" type="datetimeFigureOut">
              <a:rPr lang="en-GB" smtClean="0"/>
              <a:pPr/>
              <a:t>02/09/2020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792DED44-507B-4E74-A63F-4BEA1A34A4D5}" type="slidenum">
              <a:rPr lang="en-GB" smtClean="0"/>
              <a:pPr/>
              <a:t>‹#›</a:t>
            </a:fld>
            <a:endParaRPr lang="en-GB" dirty="0"/>
          </a:p>
        </p:txBody>
      </p:sp>
    </p:spTree>
    <p:extLst>
      <p:ext uri="{BB962C8B-B14F-4D97-AF65-F5344CB8AC3E}">
        <p14:creationId xmlns:p14="http://schemas.microsoft.com/office/powerpoint/2010/main" val="315687321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0AE035B-8BCD-4424-BFD3-0629BF2DDB08}" type="datetimeFigureOut">
              <a:rPr lang="en-GB" smtClean="0"/>
              <a:pPr/>
              <a:t>02/09/2020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792DED44-507B-4E74-A63F-4BEA1A34A4D5}" type="slidenum">
              <a:rPr lang="en-GB" smtClean="0"/>
              <a:pPr/>
              <a:t>‹#›</a:t>
            </a:fld>
            <a:endParaRPr lang="en-GB" dirty="0"/>
          </a:p>
        </p:txBody>
      </p:sp>
    </p:spTree>
    <p:extLst>
      <p:ext uri="{BB962C8B-B14F-4D97-AF65-F5344CB8AC3E}">
        <p14:creationId xmlns:p14="http://schemas.microsoft.com/office/powerpoint/2010/main" val="39597184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0AE035B-8BCD-4424-BFD3-0629BF2DDB08}" type="datetimeFigureOut">
              <a:rPr lang="en-GB" smtClean="0"/>
              <a:pPr/>
              <a:t>02/09/2020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792DED44-507B-4E74-A63F-4BEA1A34A4D5}" type="slidenum">
              <a:rPr lang="en-GB" smtClean="0"/>
              <a:pPr/>
              <a:t>‹#›</a:t>
            </a:fld>
            <a:endParaRPr lang="en-GB" dirty="0"/>
          </a:p>
        </p:txBody>
      </p:sp>
    </p:spTree>
    <p:extLst>
      <p:ext uri="{BB962C8B-B14F-4D97-AF65-F5344CB8AC3E}">
        <p14:creationId xmlns:p14="http://schemas.microsoft.com/office/powerpoint/2010/main" val="395748331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AE035B-8BCD-4424-BFD3-0629BF2DDB08}" type="datetimeFigureOut">
              <a:rPr lang="en-GB" smtClean="0"/>
              <a:pPr/>
              <a:t>02/09/2020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792DED44-507B-4E74-A63F-4BEA1A34A4D5}" type="slidenum">
              <a:rPr lang="en-GB" smtClean="0"/>
              <a:pPr/>
              <a:t>‹#›</a:t>
            </a:fld>
            <a:endParaRPr lang="en-GB" dirty="0"/>
          </a:p>
        </p:txBody>
      </p:sp>
    </p:spTree>
    <p:extLst>
      <p:ext uri="{BB962C8B-B14F-4D97-AF65-F5344CB8AC3E}">
        <p14:creationId xmlns:p14="http://schemas.microsoft.com/office/powerpoint/2010/main" val="94977220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0AE035B-8BCD-4424-BFD3-0629BF2DDB08}" type="datetimeFigureOut">
              <a:rPr lang="en-GB" smtClean="0"/>
              <a:pPr/>
              <a:t>02/09/2020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792DED44-507B-4E74-A63F-4BEA1A34A4D5}" type="slidenum">
              <a:rPr lang="en-GB" smtClean="0"/>
              <a:pPr/>
              <a:t>‹#›</a:t>
            </a:fld>
            <a:endParaRPr lang="en-GB" dirty="0"/>
          </a:p>
        </p:txBody>
      </p:sp>
    </p:spTree>
    <p:extLst>
      <p:ext uri="{BB962C8B-B14F-4D97-AF65-F5344CB8AC3E}">
        <p14:creationId xmlns:p14="http://schemas.microsoft.com/office/powerpoint/2010/main" val="2523241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5">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DFB2CED1-F602-3443-891F-03DEDF624910}"/>
              </a:ext>
            </a:extLst>
          </p:cNvPr>
          <p:cNvPicPr>
            <a:picLocks/>
          </p:cNvPicPr>
          <p:nvPr userDrawn="1"/>
        </p:nvPicPr>
        <p:blipFill>
          <a:blip r:embed="rId2"/>
          <a:srcRect/>
          <a:stretch/>
        </p:blipFill>
        <p:spPr>
          <a:xfrm>
            <a:off x="23672" y="13315"/>
            <a:ext cx="12144656" cy="6831369"/>
          </a:xfrm>
          <a:prstGeom prst="rect">
            <a:avLst/>
          </a:prstGeom>
        </p:spPr>
      </p:pic>
      <p:sp>
        <p:nvSpPr>
          <p:cNvPr id="2" name="Title 1"/>
          <p:cNvSpPr>
            <a:spLocks noGrp="1"/>
          </p:cNvSpPr>
          <p:nvPr>
            <p:ph type="ctrTitle"/>
          </p:nvPr>
        </p:nvSpPr>
        <p:spPr>
          <a:xfrm>
            <a:off x="839788" y="2473290"/>
            <a:ext cx="7689357" cy="2387600"/>
          </a:xfrm>
        </p:spPr>
        <p:txBody>
          <a:bodyPr anchor="b"/>
          <a:lstStyle>
            <a:lvl1pPr algn="l">
              <a:defRPr sz="3200">
                <a:solidFill>
                  <a:schemeClr val="tx1"/>
                </a:solidFill>
              </a:defRPr>
            </a:lvl1pPr>
          </a:lstStyle>
          <a:p>
            <a:r>
              <a:rPr lang="en-US"/>
              <a:t>Click to edit Master title style</a:t>
            </a:r>
          </a:p>
        </p:txBody>
      </p:sp>
      <p:sp>
        <p:nvSpPr>
          <p:cNvPr id="3" name="Subtitle 2"/>
          <p:cNvSpPr>
            <a:spLocks noGrp="1"/>
          </p:cNvSpPr>
          <p:nvPr>
            <p:ph type="subTitle" idx="1"/>
          </p:nvPr>
        </p:nvSpPr>
        <p:spPr>
          <a:xfrm>
            <a:off x="839789" y="5097990"/>
            <a:ext cx="7381928" cy="350303"/>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9" name="Text Placeholder 38">
            <a:extLst>
              <a:ext uri="{FF2B5EF4-FFF2-40B4-BE49-F238E27FC236}">
                <a16:creationId xmlns:a16="http://schemas.microsoft.com/office/drawing/2014/main" id="{FFA491AA-FFCE-C043-8E57-3D1E24DB82A8}"/>
              </a:ext>
            </a:extLst>
          </p:cNvPr>
          <p:cNvSpPr>
            <a:spLocks noGrp="1"/>
          </p:cNvSpPr>
          <p:nvPr>
            <p:ph type="body" sz="quarter" idx="10" hasCustomPrompt="1"/>
          </p:nvPr>
        </p:nvSpPr>
        <p:spPr>
          <a:xfrm>
            <a:off x="2278237" y="6015328"/>
            <a:ext cx="6250904" cy="216000"/>
          </a:xfrm>
        </p:spPr>
        <p:txBody>
          <a:bodyPr>
            <a:normAutofit/>
          </a:bodyPr>
          <a:lstStyle>
            <a:lvl1pPr marL="0" indent="0">
              <a:buFontTx/>
              <a:buNone/>
              <a:defRPr sz="1800" b="0">
                <a:solidFill>
                  <a:schemeClr val="bg1"/>
                </a:solidFill>
              </a:defRPr>
            </a:lvl1pPr>
            <a:lvl2pPr marL="180975" indent="0">
              <a:buFontTx/>
              <a:buNone/>
              <a:defRPr>
                <a:solidFill>
                  <a:schemeClr val="bg1"/>
                </a:solidFill>
              </a:defRPr>
            </a:lvl2pPr>
            <a:lvl3pPr marL="357188" indent="0">
              <a:buFontTx/>
              <a:buNone/>
              <a:defRPr>
                <a:solidFill>
                  <a:schemeClr val="bg1"/>
                </a:solidFill>
              </a:defRPr>
            </a:lvl3pPr>
            <a:lvl4pPr marL="533400" indent="0">
              <a:buFontTx/>
              <a:buNone/>
              <a:defRPr>
                <a:solidFill>
                  <a:schemeClr val="bg1"/>
                </a:solidFill>
              </a:defRPr>
            </a:lvl4pPr>
            <a:lvl5pPr marL="669925" indent="0">
              <a:buFontTx/>
              <a:buNone/>
              <a:defRPr>
                <a:solidFill>
                  <a:schemeClr val="bg1"/>
                </a:solidFill>
              </a:defRPr>
            </a:lvl5pPr>
          </a:lstStyle>
          <a:p>
            <a:pPr lvl="0"/>
            <a:r>
              <a:rPr lang="en-US"/>
              <a:t>A presentation by</a:t>
            </a:r>
          </a:p>
        </p:txBody>
      </p:sp>
      <p:sp>
        <p:nvSpPr>
          <p:cNvPr id="40" name="Date Placeholder 39">
            <a:extLst>
              <a:ext uri="{FF2B5EF4-FFF2-40B4-BE49-F238E27FC236}">
                <a16:creationId xmlns:a16="http://schemas.microsoft.com/office/drawing/2014/main" id="{D27978EC-FEED-D547-806F-8C9507BB2B4F}"/>
              </a:ext>
            </a:extLst>
          </p:cNvPr>
          <p:cNvSpPr>
            <a:spLocks noGrp="1"/>
          </p:cNvSpPr>
          <p:nvPr>
            <p:ph type="dt" sz="half" idx="11"/>
          </p:nvPr>
        </p:nvSpPr>
        <p:spPr>
          <a:xfrm>
            <a:off x="839788" y="5990748"/>
            <a:ext cx="1339724" cy="216000"/>
          </a:xfrm>
        </p:spPr>
        <p:txBody>
          <a:bodyPr/>
          <a:lstStyle>
            <a:lvl1pPr algn="l">
              <a:defRPr sz="1600">
                <a:solidFill>
                  <a:schemeClr val="bg1"/>
                </a:solidFill>
              </a:defRPr>
            </a:lvl1pPr>
          </a:lstStyle>
          <a:p>
            <a:endParaRPr lang="en-US"/>
          </a:p>
        </p:txBody>
      </p:sp>
      <p:cxnSp>
        <p:nvCxnSpPr>
          <p:cNvPr id="44" name="Straight Connector 43">
            <a:extLst>
              <a:ext uri="{FF2B5EF4-FFF2-40B4-BE49-F238E27FC236}">
                <a16:creationId xmlns:a16="http://schemas.microsoft.com/office/drawing/2014/main" id="{3DA0C8FC-F8BC-E14C-8491-8D49BB273A52}"/>
              </a:ext>
            </a:extLst>
          </p:cNvPr>
          <p:cNvCxnSpPr>
            <a:cxnSpLocks/>
          </p:cNvCxnSpPr>
          <p:nvPr userDrawn="1"/>
        </p:nvCxnSpPr>
        <p:spPr>
          <a:xfrm>
            <a:off x="2119187" y="5976000"/>
            <a:ext cx="0" cy="2317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AD474A81-573F-054D-92FA-1528243B4B49}"/>
              </a:ext>
            </a:extLst>
          </p:cNvPr>
          <p:cNvPicPr>
            <a:picLocks noChangeAspect="1"/>
          </p:cNvPicPr>
          <p:nvPr userDrawn="1"/>
        </p:nvPicPr>
        <p:blipFill>
          <a:blip r:embed="rId3"/>
          <a:stretch>
            <a:fillRect/>
          </a:stretch>
        </p:blipFill>
        <p:spPr>
          <a:xfrm>
            <a:off x="839788" y="806208"/>
            <a:ext cx="2124921" cy="752184"/>
          </a:xfrm>
          <a:prstGeom prst="rect">
            <a:avLst/>
          </a:prstGeom>
        </p:spPr>
      </p:pic>
    </p:spTree>
    <p:extLst>
      <p:ext uri="{BB962C8B-B14F-4D97-AF65-F5344CB8AC3E}">
        <p14:creationId xmlns:p14="http://schemas.microsoft.com/office/powerpoint/2010/main" val="324318266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0AE035B-8BCD-4424-BFD3-0629BF2DDB08}" type="datetimeFigureOut">
              <a:rPr lang="en-GB" smtClean="0"/>
              <a:pPr/>
              <a:t>02/09/2020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792DED44-507B-4E74-A63F-4BEA1A34A4D5}" type="slidenum">
              <a:rPr lang="en-GB" smtClean="0"/>
              <a:pPr/>
              <a:t>‹#›</a:t>
            </a:fld>
            <a:endParaRPr lang="en-GB" dirty="0"/>
          </a:p>
        </p:txBody>
      </p:sp>
    </p:spTree>
    <p:extLst>
      <p:ext uri="{BB962C8B-B14F-4D97-AF65-F5344CB8AC3E}">
        <p14:creationId xmlns:p14="http://schemas.microsoft.com/office/powerpoint/2010/main" val="82549064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0AE035B-8BCD-4424-BFD3-0629BF2DDB08}" type="datetimeFigureOut">
              <a:rPr lang="en-GB" smtClean="0"/>
              <a:pPr/>
              <a:t>02/09/2020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92DED44-507B-4E74-A63F-4BEA1A34A4D5}" type="slidenum">
              <a:rPr lang="en-GB" smtClean="0"/>
              <a:pPr/>
              <a:t>‹#›</a:t>
            </a:fld>
            <a:endParaRPr lang="en-GB" dirty="0"/>
          </a:p>
        </p:txBody>
      </p:sp>
    </p:spTree>
    <p:extLst>
      <p:ext uri="{BB962C8B-B14F-4D97-AF65-F5344CB8AC3E}">
        <p14:creationId xmlns:p14="http://schemas.microsoft.com/office/powerpoint/2010/main" val="335468121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0AE035B-8BCD-4424-BFD3-0629BF2DDB08}" type="datetimeFigureOut">
              <a:rPr lang="en-GB" smtClean="0"/>
              <a:pPr/>
              <a:t>02/09/2020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92DED44-507B-4E74-A63F-4BEA1A34A4D5}" type="slidenum">
              <a:rPr lang="en-GB" smtClean="0"/>
              <a:pPr/>
              <a:t>‹#›</a:t>
            </a:fld>
            <a:endParaRPr lang="en-GB" dirty="0"/>
          </a:p>
        </p:txBody>
      </p:sp>
    </p:spTree>
    <p:extLst>
      <p:ext uri="{BB962C8B-B14F-4D97-AF65-F5344CB8AC3E}">
        <p14:creationId xmlns:p14="http://schemas.microsoft.com/office/powerpoint/2010/main" val="13116682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Blank 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376606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cSld name="1-Up">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pPr eaLnBrk="1" latinLnBrk="1" hangingPunct="1"/>
            <a:r>
              <a:rPr lang="en-US"/>
              <a:t>Click to edit Master title style</a:t>
            </a:r>
            <a:endParaRPr/>
          </a:p>
        </p:txBody>
      </p:sp>
      <p:sp>
        <p:nvSpPr>
          <p:cNvPr id="8" name="Rectangle 8"/>
          <p:cNvSpPr>
            <a:spLocks noGrp="1"/>
          </p:cNvSpPr>
          <p:nvPr>
            <p:ph type="body" sz="quarter" idx="13" hasCustomPrompt="1"/>
          </p:nvPr>
        </p:nvSpPr>
        <p:spPr>
          <a:xfrm>
            <a:off x="406400" y="381000"/>
            <a:ext cx="10769600" cy="671736"/>
          </a:xfrm>
          <a:solidFill>
            <a:schemeClr val="accent6">
              <a:shade val="75000"/>
            </a:schemeClr>
          </a:solidFill>
        </p:spPr>
        <p:txBody>
          <a:bodyPr>
            <a:noAutofit/>
          </a:bodyPr>
          <a:lstStyle>
            <a:lvl1pPr eaLnBrk="1" latinLnBrk="0" hangingPunct="1">
              <a:defRPr kumimoji="0" sz="3200" b="1">
                <a:solidFill>
                  <a:schemeClr val="bg1"/>
                </a:solidFill>
              </a:defRPr>
            </a:lvl1pPr>
            <a:extLst/>
          </a:lstStyle>
          <a:p>
            <a:pPr lvl="0"/>
            <a:r>
              <a:rPr kumimoji="0" lang="en-US" dirty="0"/>
              <a:t>Click to add heading</a:t>
            </a:r>
          </a:p>
        </p:txBody>
      </p:sp>
      <p:sp>
        <p:nvSpPr>
          <p:cNvPr id="11" name="Rectangle 11"/>
          <p:cNvSpPr>
            <a:spLocks noGrp="1"/>
          </p:cNvSpPr>
          <p:nvPr>
            <p:ph sz="quarter" idx="15"/>
          </p:nvPr>
        </p:nvSpPr>
        <p:spPr>
          <a:xfrm>
            <a:off x="406400" y="1124744"/>
            <a:ext cx="10769600" cy="5112568"/>
          </a:xfrm>
        </p:spPr>
        <p:txBody>
          <a:bodyPr>
            <a:normAutofit/>
          </a:bodyPr>
          <a:lstStyle>
            <a:lvl1pPr>
              <a:defRPr sz="2800"/>
            </a:lvl1pPr>
            <a:lvl2pPr>
              <a:defRPr sz="2400"/>
            </a:lvl2pPr>
            <a:lvl3pPr>
              <a:defRPr sz="1800"/>
            </a:lvl3pPr>
            <a:lvl4pPr>
              <a:defRPr sz="1600"/>
            </a:lvl4pPr>
            <a:lvl5pPr>
              <a:defRPr sz="1600"/>
            </a:lvl5pPr>
            <a:extLst/>
          </a:lstStyle>
          <a:p>
            <a:pPr lvl="0" eaLnBrk="1" latinLnBrk="1" hangingPunct="1"/>
            <a:r>
              <a:rPr lang="en-US" dirty="0"/>
              <a:t>Click to edit Master text styles</a:t>
            </a:r>
          </a:p>
          <a:p>
            <a:pPr lvl="1" eaLnBrk="1" latinLnBrk="1" hangingPunct="1"/>
            <a:r>
              <a:rPr lang="en-US" dirty="0"/>
              <a:t>Second level</a:t>
            </a:r>
          </a:p>
          <a:p>
            <a:pPr lvl="2" eaLnBrk="1" latinLnBrk="1" hangingPunct="1"/>
            <a:r>
              <a:rPr lang="en-US" dirty="0"/>
              <a:t>Third level</a:t>
            </a:r>
          </a:p>
          <a:p>
            <a:pPr lvl="3" eaLnBrk="1" latinLnBrk="1" hangingPunct="1"/>
            <a:r>
              <a:rPr lang="en-US" dirty="0"/>
              <a:t>Fourth level</a:t>
            </a:r>
          </a:p>
          <a:p>
            <a:pPr lvl="4" eaLnBrk="1" latinLnBrk="1" hangingPunct="1"/>
            <a:r>
              <a:rPr lang="en-US" dirty="0"/>
              <a:t>Fifth level</a:t>
            </a:r>
            <a:endParaRPr dirty="0"/>
          </a:p>
        </p:txBody>
      </p:sp>
      <p:sp>
        <p:nvSpPr>
          <p:cNvPr id="9" name="Rectangle 9"/>
          <p:cNvSpPr>
            <a:spLocks noGrp="1"/>
          </p:cNvSpPr>
          <p:nvPr>
            <p:ph type="dt" sz="half" idx="16"/>
          </p:nvPr>
        </p:nvSpPr>
        <p:spPr/>
        <p:txBody>
          <a:bodyPr/>
          <a:lstStyle/>
          <a:p>
            <a:pPr algn="r"/>
            <a:fld id="{7C2AB0FA-9D76-40BD-8206-77D798F20D04}" type="datetime1">
              <a:rPr kumimoji="0" lang="en-US" smtClean="0"/>
              <a:pPr algn="r"/>
              <a:t>9/2/2020</a:t>
            </a:fld>
            <a:endParaRPr kumimoji="0" lang="en-US"/>
          </a:p>
        </p:txBody>
      </p:sp>
      <p:sp>
        <p:nvSpPr>
          <p:cNvPr id="10" name="Rectangle 10"/>
          <p:cNvSpPr>
            <a:spLocks noGrp="1"/>
          </p:cNvSpPr>
          <p:nvPr>
            <p:ph type="sldNum" sz="quarter" idx="17"/>
          </p:nvPr>
        </p:nvSpPr>
        <p:spPr>
          <a:xfrm>
            <a:off x="239349" y="6453336"/>
            <a:ext cx="1320800" cy="304800"/>
          </a:xfrm>
        </p:spPr>
        <p:txBody>
          <a:bodyPr/>
          <a:lstStyle>
            <a:lvl1pPr>
              <a:defRPr sz="1200" b="1"/>
            </a:lvl1pPr>
            <a:extLst/>
          </a:lstStyle>
          <a:p>
            <a:fld id="{256D3EEF-DE4E-429D-8EC4-DDC531AFF587}" type="slidenum">
              <a:rPr lang="en-US" smtClean="0"/>
              <a:pPr/>
              <a:t>‹#›</a:t>
            </a:fld>
            <a:endParaRPr lang="en-US" dirty="0"/>
          </a:p>
        </p:txBody>
      </p:sp>
      <p:sp>
        <p:nvSpPr>
          <p:cNvPr id="12" name="Rectangle 12"/>
          <p:cNvSpPr>
            <a:spLocks noGrp="1"/>
          </p:cNvSpPr>
          <p:nvPr>
            <p:ph type="ftr" sz="quarter" idx="18"/>
          </p:nvPr>
        </p:nvSpPr>
        <p:spPr/>
        <p:txBody>
          <a:bodyPr/>
          <a:lstStyle/>
          <a:p>
            <a:endParaRPr kumimoji="0" lang="en-US"/>
          </a:p>
        </p:txBody>
      </p:sp>
    </p:spTree>
    <p:extLst>
      <p:ext uri="{BB962C8B-B14F-4D97-AF65-F5344CB8AC3E}">
        <p14:creationId xmlns:p14="http://schemas.microsoft.com/office/powerpoint/2010/main" val="178373990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1_1-Up">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pPr eaLnBrk="1" latinLnBrk="1" hangingPunct="1"/>
            <a:r>
              <a:rPr lang="en-US"/>
              <a:t>Click to edit Master title style</a:t>
            </a:r>
            <a:endParaRPr/>
          </a:p>
        </p:txBody>
      </p:sp>
      <p:sp>
        <p:nvSpPr>
          <p:cNvPr id="11" name="Rectangle 11"/>
          <p:cNvSpPr>
            <a:spLocks noGrp="1"/>
          </p:cNvSpPr>
          <p:nvPr>
            <p:ph sz="quarter" idx="15"/>
          </p:nvPr>
        </p:nvSpPr>
        <p:spPr>
          <a:xfrm>
            <a:off x="406400" y="1124744"/>
            <a:ext cx="10769600" cy="5112568"/>
          </a:xfrm>
        </p:spPr>
        <p:txBody>
          <a:bodyPr>
            <a:normAutofit/>
          </a:bodyPr>
          <a:lstStyle>
            <a:lvl1pPr>
              <a:defRPr sz="2800"/>
            </a:lvl1pPr>
            <a:lvl2pPr>
              <a:defRPr sz="2400"/>
            </a:lvl2pPr>
            <a:lvl3pPr>
              <a:defRPr sz="1800"/>
            </a:lvl3pPr>
            <a:lvl4pPr>
              <a:defRPr sz="1600"/>
            </a:lvl4pPr>
            <a:lvl5pPr>
              <a:defRPr sz="1600"/>
            </a:lvl5pPr>
            <a:extLst/>
          </a:lstStyle>
          <a:p>
            <a:pPr lvl="0" eaLnBrk="1" latinLnBrk="1" hangingPunct="1"/>
            <a:r>
              <a:rPr lang="en-US" dirty="0"/>
              <a:t>Click to edit Master text styles</a:t>
            </a:r>
          </a:p>
          <a:p>
            <a:pPr lvl="1" eaLnBrk="1" latinLnBrk="1" hangingPunct="1"/>
            <a:r>
              <a:rPr lang="en-US" dirty="0"/>
              <a:t>Second level</a:t>
            </a:r>
          </a:p>
          <a:p>
            <a:pPr lvl="2" eaLnBrk="1" latinLnBrk="1" hangingPunct="1"/>
            <a:r>
              <a:rPr lang="en-US" dirty="0"/>
              <a:t>Third level</a:t>
            </a:r>
          </a:p>
          <a:p>
            <a:pPr lvl="3" eaLnBrk="1" latinLnBrk="1" hangingPunct="1"/>
            <a:r>
              <a:rPr lang="en-US" dirty="0"/>
              <a:t>Fourth level</a:t>
            </a:r>
          </a:p>
          <a:p>
            <a:pPr lvl="4" eaLnBrk="1" latinLnBrk="1" hangingPunct="1"/>
            <a:r>
              <a:rPr lang="en-US" dirty="0"/>
              <a:t>Fifth level</a:t>
            </a:r>
            <a:endParaRPr dirty="0"/>
          </a:p>
        </p:txBody>
      </p:sp>
      <p:sp>
        <p:nvSpPr>
          <p:cNvPr id="9" name="Rectangle 9"/>
          <p:cNvSpPr>
            <a:spLocks noGrp="1"/>
          </p:cNvSpPr>
          <p:nvPr>
            <p:ph type="dt" sz="half" idx="16"/>
          </p:nvPr>
        </p:nvSpPr>
        <p:spPr/>
        <p:txBody>
          <a:bodyPr/>
          <a:lstStyle/>
          <a:p>
            <a:pPr algn="r"/>
            <a:fld id="{7C2AB0FA-9D76-40BD-8206-77D798F20D04}" type="datetime1">
              <a:rPr kumimoji="0" lang="en-US" smtClean="0"/>
              <a:pPr algn="r"/>
              <a:t>9/2/2020</a:t>
            </a:fld>
            <a:endParaRPr kumimoji="0" lang="en-US"/>
          </a:p>
        </p:txBody>
      </p:sp>
      <p:sp>
        <p:nvSpPr>
          <p:cNvPr id="10" name="Rectangle 10"/>
          <p:cNvSpPr>
            <a:spLocks noGrp="1"/>
          </p:cNvSpPr>
          <p:nvPr>
            <p:ph type="sldNum" sz="quarter" idx="17"/>
          </p:nvPr>
        </p:nvSpPr>
        <p:spPr>
          <a:xfrm>
            <a:off x="239349" y="6453336"/>
            <a:ext cx="1320800" cy="304800"/>
          </a:xfrm>
        </p:spPr>
        <p:txBody>
          <a:bodyPr/>
          <a:lstStyle>
            <a:lvl1pPr>
              <a:defRPr sz="1200" b="1"/>
            </a:lvl1pPr>
            <a:extLst/>
          </a:lstStyle>
          <a:p>
            <a:fld id="{256D3EEF-DE4E-429D-8EC4-DDC531AFF587}" type="slidenum">
              <a:rPr lang="en-US" smtClean="0"/>
              <a:pPr/>
              <a:t>‹#›</a:t>
            </a:fld>
            <a:endParaRPr lang="en-US" dirty="0"/>
          </a:p>
        </p:txBody>
      </p:sp>
      <p:sp>
        <p:nvSpPr>
          <p:cNvPr id="12" name="Rectangle 12"/>
          <p:cNvSpPr>
            <a:spLocks noGrp="1"/>
          </p:cNvSpPr>
          <p:nvPr>
            <p:ph type="ftr" sz="quarter" idx="18"/>
          </p:nvPr>
        </p:nvSpPr>
        <p:spPr/>
        <p:txBody>
          <a:bodyPr/>
          <a:lstStyle/>
          <a:p>
            <a:endParaRPr kumimoji="0" lang="en-US"/>
          </a:p>
        </p:txBody>
      </p:sp>
    </p:spTree>
    <p:extLst>
      <p:ext uri="{BB962C8B-B14F-4D97-AF65-F5344CB8AC3E}">
        <p14:creationId xmlns:p14="http://schemas.microsoft.com/office/powerpoint/2010/main" val="2189605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6">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DFB2CED1-F602-3443-891F-03DEDF624910}"/>
              </a:ext>
            </a:extLst>
          </p:cNvPr>
          <p:cNvPicPr>
            <a:picLocks/>
          </p:cNvPicPr>
          <p:nvPr userDrawn="1"/>
        </p:nvPicPr>
        <p:blipFill>
          <a:blip r:embed="rId2"/>
          <a:srcRect/>
          <a:stretch/>
        </p:blipFill>
        <p:spPr>
          <a:xfrm>
            <a:off x="2" y="0"/>
            <a:ext cx="12191996" cy="6857998"/>
          </a:xfrm>
          <a:prstGeom prst="rect">
            <a:avLst/>
          </a:prstGeom>
        </p:spPr>
      </p:pic>
      <p:sp>
        <p:nvSpPr>
          <p:cNvPr id="2" name="Title 1"/>
          <p:cNvSpPr>
            <a:spLocks noGrp="1"/>
          </p:cNvSpPr>
          <p:nvPr>
            <p:ph type="ctrTitle"/>
          </p:nvPr>
        </p:nvSpPr>
        <p:spPr>
          <a:xfrm>
            <a:off x="839788" y="2473290"/>
            <a:ext cx="6049743" cy="2387600"/>
          </a:xfrm>
        </p:spPr>
        <p:txBody>
          <a:bodyPr anchor="b"/>
          <a:lstStyle>
            <a:lvl1pPr algn="l">
              <a:defRPr sz="3200">
                <a:solidFill>
                  <a:schemeClr val="tx1"/>
                </a:solidFill>
              </a:defRPr>
            </a:lvl1pPr>
          </a:lstStyle>
          <a:p>
            <a:r>
              <a:rPr lang="en-US"/>
              <a:t>Click to edit Master title style</a:t>
            </a:r>
          </a:p>
        </p:txBody>
      </p:sp>
      <p:sp>
        <p:nvSpPr>
          <p:cNvPr id="3" name="Subtitle 2"/>
          <p:cNvSpPr>
            <a:spLocks noGrp="1"/>
          </p:cNvSpPr>
          <p:nvPr>
            <p:ph type="subTitle" idx="1"/>
          </p:nvPr>
        </p:nvSpPr>
        <p:spPr>
          <a:xfrm>
            <a:off x="839788" y="5097990"/>
            <a:ext cx="6443879" cy="350303"/>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9" name="Text Placeholder 38">
            <a:extLst>
              <a:ext uri="{FF2B5EF4-FFF2-40B4-BE49-F238E27FC236}">
                <a16:creationId xmlns:a16="http://schemas.microsoft.com/office/drawing/2014/main" id="{FFA491AA-FFCE-C043-8E57-3D1E24DB82A8}"/>
              </a:ext>
            </a:extLst>
          </p:cNvPr>
          <p:cNvSpPr>
            <a:spLocks noGrp="1"/>
          </p:cNvSpPr>
          <p:nvPr>
            <p:ph type="body" sz="quarter" idx="10" hasCustomPrompt="1"/>
          </p:nvPr>
        </p:nvSpPr>
        <p:spPr>
          <a:xfrm>
            <a:off x="2278237" y="6015328"/>
            <a:ext cx="6101135" cy="216000"/>
          </a:xfrm>
        </p:spPr>
        <p:txBody>
          <a:bodyPr>
            <a:normAutofit/>
          </a:bodyPr>
          <a:lstStyle>
            <a:lvl1pPr marL="0" indent="0">
              <a:buFontTx/>
              <a:buNone/>
              <a:defRPr sz="1800" b="0">
                <a:solidFill>
                  <a:schemeClr val="bg1"/>
                </a:solidFill>
              </a:defRPr>
            </a:lvl1pPr>
            <a:lvl2pPr marL="180975" indent="0">
              <a:buFontTx/>
              <a:buNone/>
              <a:defRPr>
                <a:solidFill>
                  <a:schemeClr val="bg1"/>
                </a:solidFill>
              </a:defRPr>
            </a:lvl2pPr>
            <a:lvl3pPr marL="357188" indent="0">
              <a:buFontTx/>
              <a:buNone/>
              <a:defRPr>
                <a:solidFill>
                  <a:schemeClr val="bg1"/>
                </a:solidFill>
              </a:defRPr>
            </a:lvl3pPr>
            <a:lvl4pPr marL="533400" indent="0">
              <a:buFontTx/>
              <a:buNone/>
              <a:defRPr>
                <a:solidFill>
                  <a:schemeClr val="bg1"/>
                </a:solidFill>
              </a:defRPr>
            </a:lvl4pPr>
            <a:lvl5pPr marL="669925" indent="0">
              <a:buFontTx/>
              <a:buNone/>
              <a:defRPr>
                <a:solidFill>
                  <a:schemeClr val="bg1"/>
                </a:solidFill>
              </a:defRPr>
            </a:lvl5pPr>
          </a:lstStyle>
          <a:p>
            <a:pPr lvl="0"/>
            <a:r>
              <a:rPr lang="en-US"/>
              <a:t>A presentation by</a:t>
            </a:r>
          </a:p>
        </p:txBody>
      </p:sp>
      <p:sp>
        <p:nvSpPr>
          <p:cNvPr id="40" name="Date Placeholder 39">
            <a:extLst>
              <a:ext uri="{FF2B5EF4-FFF2-40B4-BE49-F238E27FC236}">
                <a16:creationId xmlns:a16="http://schemas.microsoft.com/office/drawing/2014/main" id="{D27978EC-FEED-D547-806F-8C9507BB2B4F}"/>
              </a:ext>
            </a:extLst>
          </p:cNvPr>
          <p:cNvSpPr>
            <a:spLocks noGrp="1"/>
          </p:cNvSpPr>
          <p:nvPr>
            <p:ph type="dt" sz="half" idx="11"/>
          </p:nvPr>
        </p:nvSpPr>
        <p:spPr>
          <a:xfrm>
            <a:off x="839788" y="5990748"/>
            <a:ext cx="1339724" cy="216000"/>
          </a:xfrm>
        </p:spPr>
        <p:txBody>
          <a:bodyPr/>
          <a:lstStyle>
            <a:lvl1pPr algn="l">
              <a:defRPr sz="1600">
                <a:solidFill>
                  <a:schemeClr val="bg1"/>
                </a:solidFill>
              </a:defRPr>
            </a:lvl1pPr>
          </a:lstStyle>
          <a:p>
            <a:endParaRPr lang="en-US"/>
          </a:p>
        </p:txBody>
      </p:sp>
      <p:pic>
        <p:nvPicPr>
          <p:cNvPr id="10" name="Picture 9">
            <a:extLst>
              <a:ext uri="{FF2B5EF4-FFF2-40B4-BE49-F238E27FC236}">
                <a16:creationId xmlns:a16="http://schemas.microsoft.com/office/drawing/2014/main" id="{AD474A81-573F-054D-92FA-1528243B4B49}"/>
              </a:ext>
            </a:extLst>
          </p:cNvPr>
          <p:cNvPicPr>
            <a:picLocks noChangeAspect="1"/>
          </p:cNvPicPr>
          <p:nvPr userDrawn="1"/>
        </p:nvPicPr>
        <p:blipFill>
          <a:blip r:embed="rId3"/>
          <a:stretch>
            <a:fillRect/>
          </a:stretch>
        </p:blipFill>
        <p:spPr>
          <a:xfrm>
            <a:off x="839788" y="806208"/>
            <a:ext cx="2124921" cy="752184"/>
          </a:xfrm>
          <a:prstGeom prst="rect">
            <a:avLst/>
          </a:prstGeom>
        </p:spPr>
      </p:pic>
      <p:grpSp>
        <p:nvGrpSpPr>
          <p:cNvPr id="9" name="Group 8">
            <a:extLst>
              <a:ext uri="{FF2B5EF4-FFF2-40B4-BE49-F238E27FC236}">
                <a16:creationId xmlns:a16="http://schemas.microsoft.com/office/drawing/2014/main" id="{FF73F348-8907-4BCA-BF5D-F07908D77580}"/>
              </a:ext>
            </a:extLst>
          </p:cNvPr>
          <p:cNvGrpSpPr/>
          <p:nvPr userDrawn="1"/>
        </p:nvGrpSpPr>
        <p:grpSpPr>
          <a:xfrm>
            <a:off x="695164" y="1575870"/>
            <a:ext cx="3649684" cy="1214642"/>
            <a:chOff x="577933" y="1575870"/>
            <a:chExt cx="3649684" cy="1214642"/>
          </a:xfrm>
        </p:grpSpPr>
        <p:pic>
          <p:nvPicPr>
            <p:cNvPr id="11" name="Picture 10">
              <a:extLst>
                <a:ext uri="{FF2B5EF4-FFF2-40B4-BE49-F238E27FC236}">
                  <a16:creationId xmlns:a16="http://schemas.microsoft.com/office/drawing/2014/main" id="{AAA2693B-4A71-4E1A-AF41-3E701DD0C91A}"/>
                </a:ext>
              </a:extLst>
            </p:cNvPr>
            <p:cNvPicPr>
              <a:picLocks noChangeAspect="1"/>
            </p:cNvPicPr>
            <p:nvPr/>
          </p:nvPicPr>
          <p:blipFill>
            <a:blip r:embed="rId4"/>
            <a:stretch>
              <a:fillRect/>
            </a:stretch>
          </p:blipFill>
          <p:spPr>
            <a:xfrm>
              <a:off x="577933" y="1575870"/>
              <a:ext cx="3649684" cy="1214642"/>
            </a:xfrm>
            <a:prstGeom prst="rect">
              <a:avLst/>
            </a:prstGeom>
          </p:spPr>
        </p:pic>
        <p:pic>
          <p:nvPicPr>
            <p:cNvPr id="12" name="Picture 11">
              <a:extLst>
                <a:ext uri="{FF2B5EF4-FFF2-40B4-BE49-F238E27FC236}">
                  <a16:creationId xmlns:a16="http://schemas.microsoft.com/office/drawing/2014/main" id="{1065BEA9-DC35-439B-A0E8-01E46B62FA90}"/>
                </a:ext>
              </a:extLst>
            </p:cNvPr>
            <p:cNvPicPr>
              <a:picLocks noChangeAspect="1"/>
            </p:cNvPicPr>
            <p:nvPr/>
          </p:nvPicPr>
          <p:blipFill rotWithShape="1">
            <a:blip r:embed="rId4">
              <a:lum bright="70000" contrast="-70000"/>
            </a:blip>
            <a:srcRect l="60954"/>
            <a:stretch/>
          </p:blipFill>
          <p:spPr>
            <a:xfrm>
              <a:off x="2802577" y="1575870"/>
              <a:ext cx="1425040" cy="1214642"/>
            </a:xfrm>
            <a:prstGeom prst="rect">
              <a:avLst/>
            </a:prstGeom>
          </p:spPr>
        </p:pic>
      </p:grpSp>
    </p:spTree>
    <p:extLst>
      <p:ext uri="{BB962C8B-B14F-4D97-AF65-F5344CB8AC3E}">
        <p14:creationId xmlns:p14="http://schemas.microsoft.com/office/powerpoint/2010/main" val="3527541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Slide 7 - Insert own pictur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60CBDBE-653B-0E46-98D2-7967FA837156}"/>
              </a:ext>
            </a:extLst>
          </p:cNvPr>
          <p:cNvSpPr>
            <a:spLocks noGrp="1"/>
          </p:cNvSpPr>
          <p:nvPr>
            <p:ph type="pic" sz="quarter" idx="11" hasCustomPrompt="1"/>
          </p:nvPr>
        </p:nvSpPr>
        <p:spPr>
          <a:xfrm>
            <a:off x="0" y="0"/>
            <a:ext cx="12192000" cy="6858000"/>
          </a:xfrm>
        </p:spPr>
        <p:txBody>
          <a:bodyPr anchor="ctr">
            <a:normAutofit/>
          </a:bodyPr>
          <a:lstStyle>
            <a:lvl1pPr marL="0" indent="0" algn="ctr">
              <a:buNone/>
              <a:defRPr sz="1600">
                <a:solidFill>
                  <a:schemeClr val="accent2">
                    <a:lumMod val="40000"/>
                    <a:lumOff val="60000"/>
                  </a:schemeClr>
                </a:solidFill>
              </a:defRPr>
            </a:lvl1pPr>
          </a:lstStyle>
          <a:p>
            <a:r>
              <a:rPr lang="en-US"/>
              <a:t>Click to insert </a:t>
            </a:r>
            <a:br>
              <a:rPr lang="en-US"/>
            </a:br>
            <a:r>
              <a:rPr lang="en-US"/>
              <a:t>background picture</a:t>
            </a:r>
          </a:p>
        </p:txBody>
      </p:sp>
      <p:sp>
        <p:nvSpPr>
          <p:cNvPr id="14" name="Text Placeholder 13">
            <a:extLst>
              <a:ext uri="{FF2B5EF4-FFF2-40B4-BE49-F238E27FC236}">
                <a16:creationId xmlns:a16="http://schemas.microsoft.com/office/drawing/2014/main" id="{04ED97BF-6115-BD4B-993D-C8F2187EE7CD}"/>
              </a:ext>
            </a:extLst>
          </p:cNvPr>
          <p:cNvSpPr>
            <a:spLocks noGrp="1"/>
          </p:cNvSpPr>
          <p:nvPr>
            <p:ph type="body" sz="quarter" idx="14" hasCustomPrompt="1"/>
          </p:nvPr>
        </p:nvSpPr>
        <p:spPr>
          <a:xfrm>
            <a:off x="179388" y="195263"/>
            <a:ext cx="4910137" cy="6467475"/>
          </a:xfrm>
          <a:gradFill>
            <a:gsLst>
              <a:gs pos="0">
                <a:schemeClr val="tx1">
                  <a:alpha val="90000"/>
                </a:schemeClr>
              </a:gs>
              <a:gs pos="100000">
                <a:schemeClr val="accent1">
                  <a:alpha val="90000"/>
                </a:schemeClr>
              </a:gs>
            </a:gsLst>
            <a:lin ang="2700000" scaled="1"/>
          </a:gradFill>
        </p:spPr>
        <p:txBody>
          <a:bodyPr/>
          <a:lstStyle>
            <a:lvl1pPr marL="0" indent="0">
              <a:buFontTx/>
              <a:buNone/>
              <a:defRPr/>
            </a:lvl1pPr>
          </a:lstStyle>
          <a:p>
            <a:pPr lvl="0"/>
            <a:r>
              <a:rPr lang="en-US"/>
              <a:t> </a:t>
            </a:r>
          </a:p>
        </p:txBody>
      </p:sp>
      <p:sp>
        <p:nvSpPr>
          <p:cNvPr id="2" name="Title 1"/>
          <p:cNvSpPr>
            <a:spLocks noGrp="1"/>
          </p:cNvSpPr>
          <p:nvPr>
            <p:ph type="ctrTitle" hasCustomPrompt="1"/>
          </p:nvPr>
        </p:nvSpPr>
        <p:spPr>
          <a:xfrm>
            <a:off x="839788" y="2061148"/>
            <a:ext cx="3867123" cy="2047558"/>
          </a:xfrm>
        </p:spPr>
        <p:txBody>
          <a:bodyPr anchor="b"/>
          <a:lstStyle>
            <a:lvl1pPr algn="l">
              <a:defRPr sz="3200">
                <a:solidFill>
                  <a:schemeClr val="bg1"/>
                </a:solidFill>
              </a:defRPr>
            </a:lvl1pPr>
          </a:lstStyle>
          <a:p>
            <a:r>
              <a:rPr lang="en-GB"/>
              <a:t>Click to edit Master </a:t>
            </a:r>
            <a:br>
              <a:rPr lang="en-GB"/>
            </a:br>
            <a:r>
              <a:rPr lang="en-GB"/>
              <a:t>title style</a:t>
            </a:r>
            <a:endParaRPr lang="en-US"/>
          </a:p>
        </p:txBody>
      </p:sp>
      <p:sp>
        <p:nvSpPr>
          <p:cNvPr id="3" name="Subtitle 2"/>
          <p:cNvSpPr>
            <a:spLocks noGrp="1"/>
          </p:cNvSpPr>
          <p:nvPr>
            <p:ph type="subTitle" idx="1"/>
          </p:nvPr>
        </p:nvSpPr>
        <p:spPr>
          <a:xfrm>
            <a:off x="839788" y="4345806"/>
            <a:ext cx="3867121" cy="778154"/>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9" name="Text Placeholder 38">
            <a:extLst>
              <a:ext uri="{FF2B5EF4-FFF2-40B4-BE49-F238E27FC236}">
                <a16:creationId xmlns:a16="http://schemas.microsoft.com/office/drawing/2014/main" id="{FFA491AA-FFCE-C043-8E57-3D1E24DB82A8}"/>
              </a:ext>
            </a:extLst>
          </p:cNvPr>
          <p:cNvSpPr>
            <a:spLocks noGrp="1"/>
          </p:cNvSpPr>
          <p:nvPr>
            <p:ph type="body" sz="quarter" idx="10" hasCustomPrompt="1"/>
          </p:nvPr>
        </p:nvSpPr>
        <p:spPr>
          <a:xfrm>
            <a:off x="839788" y="5361060"/>
            <a:ext cx="3957064" cy="216000"/>
          </a:xfrm>
        </p:spPr>
        <p:txBody>
          <a:bodyPr>
            <a:normAutofit/>
          </a:bodyPr>
          <a:lstStyle>
            <a:lvl1pPr marL="0" indent="0">
              <a:buFontTx/>
              <a:buNone/>
              <a:defRPr sz="1800" b="0">
                <a:solidFill>
                  <a:schemeClr val="bg1"/>
                </a:solidFill>
              </a:defRPr>
            </a:lvl1pPr>
            <a:lvl2pPr marL="180975" indent="0">
              <a:buFontTx/>
              <a:buNone/>
              <a:defRPr>
                <a:solidFill>
                  <a:schemeClr val="bg1"/>
                </a:solidFill>
              </a:defRPr>
            </a:lvl2pPr>
            <a:lvl3pPr marL="357188" indent="0">
              <a:buFontTx/>
              <a:buNone/>
              <a:defRPr>
                <a:solidFill>
                  <a:schemeClr val="bg1"/>
                </a:solidFill>
              </a:defRPr>
            </a:lvl3pPr>
            <a:lvl4pPr marL="533400" indent="0">
              <a:buFontTx/>
              <a:buNone/>
              <a:defRPr>
                <a:solidFill>
                  <a:schemeClr val="bg1"/>
                </a:solidFill>
              </a:defRPr>
            </a:lvl4pPr>
            <a:lvl5pPr marL="669925" indent="0">
              <a:buFontTx/>
              <a:buNone/>
              <a:defRPr>
                <a:solidFill>
                  <a:schemeClr val="bg1"/>
                </a:solidFill>
              </a:defRPr>
            </a:lvl5pPr>
          </a:lstStyle>
          <a:p>
            <a:pPr lvl="0"/>
            <a:r>
              <a:rPr lang="en-US"/>
              <a:t>A presentation by</a:t>
            </a:r>
          </a:p>
        </p:txBody>
      </p:sp>
      <p:sp>
        <p:nvSpPr>
          <p:cNvPr id="12" name="Text Placeholder 11">
            <a:extLst>
              <a:ext uri="{FF2B5EF4-FFF2-40B4-BE49-F238E27FC236}">
                <a16:creationId xmlns:a16="http://schemas.microsoft.com/office/drawing/2014/main" id="{74D073DA-84B7-4A42-88D8-9D284311B149}"/>
              </a:ext>
            </a:extLst>
          </p:cNvPr>
          <p:cNvSpPr>
            <a:spLocks noGrp="1"/>
          </p:cNvSpPr>
          <p:nvPr>
            <p:ph type="body" sz="quarter" idx="13" hasCustomPrompt="1"/>
          </p:nvPr>
        </p:nvSpPr>
        <p:spPr>
          <a:xfrm>
            <a:off x="839787" y="806208"/>
            <a:ext cx="2124921" cy="752184"/>
          </a:xfrm>
          <a:blipFill>
            <a:blip r:embed="rId2"/>
            <a:stretch>
              <a:fillRect/>
            </a:stretch>
          </a:blipFill>
        </p:spPr>
        <p:txBody>
          <a:bodyPr/>
          <a:lstStyle>
            <a:lvl1pPr marL="0" indent="0">
              <a:buFontTx/>
              <a:buNone/>
              <a:defRPr/>
            </a:lvl1pPr>
          </a:lstStyle>
          <a:p>
            <a:pPr lvl="0"/>
            <a:r>
              <a:rPr lang="en-US"/>
              <a:t> </a:t>
            </a:r>
          </a:p>
        </p:txBody>
      </p:sp>
      <p:sp>
        <p:nvSpPr>
          <p:cNvPr id="19" name="Text Placeholder 18">
            <a:extLst>
              <a:ext uri="{FF2B5EF4-FFF2-40B4-BE49-F238E27FC236}">
                <a16:creationId xmlns:a16="http://schemas.microsoft.com/office/drawing/2014/main" id="{B904F43E-0FCE-6A46-8B17-A97CDC41E59A}"/>
              </a:ext>
            </a:extLst>
          </p:cNvPr>
          <p:cNvSpPr>
            <a:spLocks noGrp="1"/>
          </p:cNvSpPr>
          <p:nvPr>
            <p:ph type="body" sz="quarter" idx="15" hasCustomPrompt="1"/>
          </p:nvPr>
        </p:nvSpPr>
        <p:spPr>
          <a:xfrm>
            <a:off x="839788" y="5976319"/>
            <a:ext cx="1657350" cy="304800"/>
          </a:xfrm>
        </p:spPr>
        <p:txBody>
          <a:bodyPr/>
          <a:lstStyle>
            <a:lvl1pPr marL="0" indent="0" algn="l">
              <a:buFontTx/>
              <a:buNone/>
              <a:defRPr sz="1600" b="0">
                <a:solidFill>
                  <a:schemeClr val="bg1"/>
                </a:solidFill>
              </a:defRPr>
            </a:lvl1pPr>
          </a:lstStyle>
          <a:p>
            <a:pPr lvl="0"/>
            <a:fld id="{43A3821C-6C5A-8B4E-A92D-D8C1CB217217}" type="datetime1">
              <a:rPr lang="en-GB" smtClean="0"/>
              <a:t>09/10/2019</a:t>
            </a:fld>
            <a:endParaRPr lang="en-US"/>
          </a:p>
        </p:txBody>
      </p:sp>
    </p:spTree>
    <p:extLst>
      <p:ext uri="{BB962C8B-B14F-4D97-AF65-F5344CB8AC3E}">
        <p14:creationId xmlns:p14="http://schemas.microsoft.com/office/powerpoint/2010/main" val="3164732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95765"/>
            <a:ext cx="8447087" cy="677108"/>
          </a:xfrm>
        </p:spPr>
        <p:txBody>
          <a:bodyPr/>
          <a:lstStyle>
            <a:lvl1pPr>
              <a:defRPr sz="2200"/>
            </a:lvl1pPr>
          </a:lstStyle>
          <a:p>
            <a:r>
              <a:rPr lang="en-GB"/>
              <a:t>Click to edit Master title</a:t>
            </a:r>
            <a:br>
              <a:rPr lang="en-GB"/>
            </a:br>
            <a:r>
              <a:rPr lang="en-GB"/>
              <a:t>Allowance for heading to span over 2 lines</a:t>
            </a:r>
            <a:endParaRPr lang="en-US"/>
          </a:p>
        </p:txBody>
      </p:sp>
      <p:sp>
        <p:nvSpPr>
          <p:cNvPr id="3" name="Content Placeholder 2"/>
          <p:cNvSpPr>
            <a:spLocks noGrp="1"/>
          </p:cNvSpPr>
          <p:nvPr>
            <p:ph idx="1"/>
          </p:nvPr>
        </p:nvSpPr>
        <p:spPr>
          <a:xfrm>
            <a:off x="839788" y="1850479"/>
            <a:ext cx="10693400" cy="4362752"/>
          </a:xfrm>
        </p:spPr>
        <p:txBody>
          <a:bodyPr/>
          <a:lstStyle>
            <a:lvl1pPr>
              <a:lnSpc>
                <a:spcPct val="100000"/>
              </a:lnSpc>
              <a:spcBef>
                <a:spcPts val="0"/>
              </a:spcBef>
              <a:spcAft>
                <a:spcPts val="1200"/>
              </a:spcAft>
              <a:defRPr/>
            </a:lvl1pPr>
            <a:lvl2pPr>
              <a:lnSpc>
                <a:spcPct val="100000"/>
              </a:lnSpc>
              <a:spcBef>
                <a:spcPts val="0"/>
              </a:spcBef>
              <a:spcAft>
                <a:spcPts val="1200"/>
              </a:spcAft>
              <a:defRPr/>
            </a:lvl2pPr>
            <a:lvl3pPr>
              <a:lnSpc>
                <a:spcPct val="100000"/>
              </a:lnSpc>
              <a:spcBef>
                <a:spcPts val="0"/>
              </a:spcBef>
              <a:spcAft>
                <a:spcPts val="1200"/>
              </a:spcAft>
              <a:defRPr/>
            </a:lvl3pPr>
            <a:lvl4pPr>
              <a:lnSpc>
                <a:spcPct val="100000"/>
              </a:lnSpc>
              <a:spcBef>
                <a:spcPts val="0"/>
              </a:spcBef>
              <a:spcAft>
                <a:spcPts val="1200"/>
              </a:spcAft>
              <a:defRPr/>
            </a:lvl4pPr>
            <a:lvl5pPr>
              <a:lnSpc>
                <a:spcPct val="100000"/>
              </a:lnSpc>
              <a:spcBef>
                <a:spcPts val="0"/>
              </a:spcBef>
              <a:spcAft>
                <a:spcPts val="12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11">
            <a:extLst>
              <a:ext uri="{FF2B5EF4-FFF2-40B4-BE49-F238E27FC236}">
                <a16:creationId xmlns:a16="http://schemas.microsoft.com/office/drawing/2014/main" id="{4F5DAC87-5233-4A4F-8FB1-88A0F8238A23}"/>
              </a:ext>
            </a:extLst>
          </p:cNvPr>
          <p:cNvSpPr>
            <a:spLocks noGrp="1"/>
          </p:cNvSpPr>
          <p:nvPr>
            <p:ph type="sldNum" sz="quarter" idx="4"/>
          </p:nvPr>
        </p:nvSpPr>
        <p:spPr>
          <a:xfrm>
            <a:off x="11398021" y="6339811"/>
            <a:ext cx="323849" cy="180000"/>
          </a:xfrm>
          <a:prstGeom prst="rect">
            <a:avLst/>
          </a:prstGeom>
        </p:spPr>
        <p:txBody>
          <a:bodyPr vert="horz" lIns="0" tIns="45720" rIns="0" bIns="45720" rtlCol="0" anchor="ctr"/>
          <a:lstStyle>
            <a:lvl1pPr algn="r">
              <a:defRPr sz="1200">
                <a:solidFill>
                  <a:schemeClr val="tx1"/>
                </a:solidFill>
              </a:defRPr>
            </a:lvl1pPr>
          </a:lstStyle>
          <a:p>
            <a:r>
              <a:rPr lang="en-US"/>
              <a:t>|  </a:t>
            </a:r>
            <a:fld id="{A134C65A-A9BE-9F48-B07C-F2CA02A2F78A}" type="slidenum">
              <a:rPr lang="en-US" smtClean="0"/>
              <a:pPr/>
              <a:t>‹#›</a:t>
            </a:fld>
            <a:endParaRPr lang="en-US"/>
          </a:p>
        </p:txBody>
      </p:sp>
    </p:spTree>
    <p:extLst>
      <p:ext uri="{BB962C8B-B14F-4D97-AF65-F5344CB8AC3E}">
        <p14:creationId xmlns:p14="http://schemas.microsoft.com/office/powerpoint/2010/main" val="1472177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landscape imag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GB"/>
              <a:t>Click to edit Master title</a:t>
            </a:r>
            <a:br>
              <a:rPr lang="en-GB"/>
            </a:br>
            <a:r>
              <a:rPr lang="en-GB"/>
              <a:t>Allowance for heading to span over 2 lines</a:t>
            </a:r>
            <a:endParaRPr lang="en-US"/>
          </a:p>
        </p:txBody>
      </p:sp>
      <p:sp>
        <p:nvSpPr>
          <p:cNvPr id="3" name="Content Placeholder 2"/>
          <p:cNvSpPr>
            <a:spLocks noGrp="1"/>
          </p:cNvSpPr>
          <p:nvPr>
            <p:ph idx="1"/>
          </p:nvPr>
        </p:nvSpPr>
        <p:spPr>
          <a:xfrm>
            <a:off x="839788" y="1850479"/>
            <a:ext cx="5756397" cy="43627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Picture Placeholder 8">
            <a:extLst>
              <a:ext uri="{FF2B5EF4-FFF2-40B4-BE49-F238E27FC236}">
                <a16:creationId xmlns:a16="http://schemas.microsoft.com/office/drawing/2014/main" id="{87ACEDF0-2317-7D49-BA0B-C229BA7FBF84}"/>
              </a:ext>
            </a:extLst>
          </p:cNvPr>
          <p:cNvSpPr>
            <a:spLocks noGrp="1"/>
          </p:cNvSpPr>
          <p:nvPr>
            <p:ph type="pic" sz="quarter" idx="10"/>
          </p:nvPr>
        </p:nvSpPr>
        <p:spPr>
          <a:xfrm>
            <a:off x="6770955" y="1850479"/>
            <a:ext cx="4762233" cy="3198813"/>
          </a:xfrm>
        </p:spPr>
        <p:txBody>
          <a:bodyPr anchor="ctr">
            <a:normAutofit/>
          </a:bodyPr>
          <a:lstStyle>
            <a:lvl1pPr marL="0" indent="0" algn="ctr">
              <a:buFontTx/>
              <a:buNone/>
              <a:defRPr sz="1400" b="1">
                <a:solidFill>
                  <a:schemeClr val="tx2"/>
                </a:solidFill>
              </a:defRPr>
            </a:lvl1pPr>
          </a:lstStyle>
          <a:p>
            <a:r>
              <a:rPr lang="en-US"/>
              <a:t>Click icon to add picture</a:t>
            </a:r>
          </a:p>
        </p:txBody>
      </p:sp>
      <p:sp>
        <p:nvSpPr>
          <p:cNvPr id="5" name="Slide Number Placeholder 11">
            <a:extLst>
              <a:ext uri="{FF2B5EF4-FFF2-40B4-BE49-F238E27FC236}">
                <a16:creationId xmlns:a16="http://schemas.microsoft.com/office/drawing/2014/main" id="{2622B068-20ED-43F6-B150-8AB34179225C}"/>
              </a:ext>
            </a:extLst>
          </p:cNvPr>
          <p:cNvSpPr>
            <a:spLocks noGrp="1"/>
          </p:cNvSpPr>
          <p:nvPr>
            <p:ph type="sldNum" sz="quarter" idx="4"/>
          </p:nvPr>
        </p:nvSpPr>
        <p:spPr>
          <a:xfrm>
            <a:off x="11398021" y="6339811"/>
            <a:ext cx="323849" cy="180000"/>
          </a:xfrm>
          <a:prstGeom prst="rect">
            <a:avLst/>
          </a:prstGeom>
        </p:spPr>
        <p:txBody>
          <a:bodyPr vert="horz" lIns="0" tIns="45720" rIns="0" bIns="45720" rtlCol="0" anchor="ctr"/>
          <a:lstStyle>
            <a:lvl1pPr algn="r">
              <a:defRPr sz="1200">
                <a:solidFill>
                  <a:schemeClr val="tx1"/>
                </a:solidFill>
              </a:defRPr>
            </a:lvl1pPr>
          </a:lstStyle>
          <a:p>
            <a:r>
              <a:rPr lang="en-US"/>
              <a:t>|  </a:t>
            </a:r>
            <a:fld id="{A134C65A-A9BE-9F48-B07C-F2CA02A2F78A}" type="slidenum">
              <a:rPr lang="en-US" smtClean="0"/>
              <a:pPr/>
              <a:t>‹#›</a:t>
            </a:fld>
            <a:endParaRPr lang="en-US"/>
          </a:p>
        </p:txBody>
      </p:sp>
    </p:spTree>
    <p:extLst>
      <p:ext uri="{BB962C8B-B14F-4D97-AF65-F5344CB8AC3E}">
        <p14:creationId xmlns:p14="http://schemas.microsoft.com/office/powerpoint/2010/main" val="32526165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theme" Target="../theme/theme2.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image" Target="../media/image15.png"/><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image" Target="../media/image1.jpg"/><Relationship Id="rId5" Type="http://schemas.openxmlformats.org/officeDocument/2006/relationships/slideLayout" Target="../slideLayouts/slideLayout37.xml"/><Relationship Id="rId10" Type="http://schemas.openxmlformats.org/officeDocument/2006/relationships/theme" Target="../theme/theme3.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theme" Target="../theme/theme4.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9C5A5CB-F6E4-134D-A210-3CE683B9E616}"/>
              </a:ext>
            </a:extLst>
          </p:cNvPr>
          <p:cNvPicPr>
            <a:picLocks noChangeAspect="1"/>
          </p:cNvPicPr>
          <p:nvPr userDrawn="1"/>
        </p:nvPicPr>
        <p:blipFill>
          <a:blip r:embed="rId22"/>
          <a:srcRect/>
          <a:stretch/>
        </p:blipFill>
        <p:spPr>
          <a:xfrm>
            <a:off x="0" y="0"/>
            <a:ext cx="12192000" cy="6858000"/>
          </a:xfrm>
          <a:prstGeom prst="rect">
            <a:avLst/>
          </a:prstGeom>
        </p:spPr>
      </p:pic>
      <p:sp>
        <p:nvSpPr>
          <p:cNvPr id="2" name="Title Placeholder 1"/>
          <p:cNvSpPr>
            <a:spLocks noGrp="1"/>
          </p:cNvSpPr>
          <p:nvPr>
            <p:ph type="title"/>
          </p:nvPr>
        </p:nvSpPr>
        <p:spPr>
          <a:xfrm>
            <a:off x="839788" y="434209"/>
            <a:ext cx="8447087" cy="738664"/>
          </a:xfrm>
          <a:prstGeom prst="rect">
            <a:avLst/>
          </a:prstGeom>
        </p:spPr>
        <p:txBody>
          <a:bodyPr vert="horz" lIns="0" tIns="0" rIns="0" bIns="0" rtlCol="0" anchor="b">
            <a:spAutoFit/>
          </a:bodyPr>
          <a:lstStyle/>
          <a:p>
            <a:r>
              <a:rPr lang="en-GB"/>
              <a:t>Click to edit Master title</a:t>
            </a:r>
            <a:br>
              <a:rPr lang="en-GB"/>
            </a:br>
            <a:r>
              <a:rPr lang="en-GB"/>
              <a:t>Allowance for heading to span over 2 lines</a:t>
            </a:r>
            <a:endParaRPr lang="en-US"/>
          </a:p>
        </p:txBody>
      </p:sp>
      <p:sp>
        <p:nvSpPr>
          <p:cNvPr id="3" name="Text Placeholder 2"/>
          <p:cNvSpPr>
            <a:spLocks noGrp="1"/>
          </p:cNvSpPr>
          <p:nvPr>
            <p:ph type="body" idx="1"/>
          </p:nvPr>
        </p:nvSpPr>
        <p:spPr>
          <a:xfrm>
            <a:off x="839788" y="1850479"/>
            <a:ext cx="10693400" cy="4308359"/>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a:extLst>
              <a:ext uri="{FF2B5EF4-FFF2-40B4-BE49-F238E27FC236}">
                <a16:creationId xmlns:a16="http://schemas.microsoft.com/office/drawing/2014/main" id="{9E3656D3-FE2B-6A44-92B0-3F68D7B9A8DD}"/>
              </a:ext>
            </a:extLst>
          </p:cNvPr>
          <p:cNvSpPr>
            <a:spLocks noGrp="1"/>
          </p:cNvSpPr>
          <p:nvPr>
            <p:ph type="ftr" sz="quarter" idx="3"/>
          </p:nvPr>
        </p:nvSpPr>
        <p:spPr>
          <a:xfrm>
            <a:off x="6032845" y="6339812"/>
            <a:ext cx="4114800" cy="180000"/>
          </a:xfrm>
          <a:prstGeom prst="rect">
            <a:avLst/>
          </a:prstGeom>
        </p:spPr>
        <p:txBody>
          <a:bodyPr vert="horz" lIns="0" tIns="0" rIns="0" bIns="0" rtlCol="0" anchor="ctr"/>
          <a:lstStyle>
            <a:lvl1pPr algn="r">
              <a:defRPr sz="1200">
                <a:solidFill>
                  <a:schemeClr val="tx1"/>
                </a:solidFill>
              </a:defRPr>
            </a:lvl1pPr>
          </a:lstStyle>
          <a:p>
            <a:endParaRPr lang="en-US"/>
          </a:p>
        </p:txBody>
      </p:sp>
      <p:sp>
        <p:nvSpPr>
          <p:cNvPr id="11" name="Date Placeholder 10">
            <a:extLst>
              <a:ext uri="{FF2B5EF4-FFF2-40B4-BE49-F238E27FC236}">
                <a16:creationId xmlns:a16="http://schemas.microsoft.com/office/drawing/2014/main" id="{DAED4E42-D5D3-FC44-A366-76B79312A7F8}"/>
              </a:ext>
            </a:extLst>
          </p:cNvPr>
          <p:cNvSpPr>
            <a:spLocks noGrp="1"/>
          </p:cNvSpPr>
          <p:nvPr>
            <p:ph type="dt" sz="half" idx="2"/>
          </p:nvPr>
        </p:nvSpPr>
        <p:spPr>
          <a:xfrm>
            <a:off x="10232833" y="6339811"/>
            <a:ext cx="1080000" cy="180000"/>
          </a:xfrm>
          <a:prstGeom prst="rect">
            <a:avLst/>
          </a:prstGeom>
        </p:spPr>
        <p:txBody>
          <a:bodyPr vert="horz" lIns="0" tIns="45720" rIns="0" bIns="45720" rtlCol="0" anchor="ctr"/>
          <a:lstStyle>
            <a:lvl1pPr algn="r">
              <a:defRPr sz="1200">
                <a:solidFill>
                  <a:schemeClr val="tx1"/>
                </a:solidFill>
              </a:defRPr>
            </a:lvl1pPr>
          </a:lstStyle>
          <a:p>
            <a:endParaRPr lang="en-US"/>
          </a:p>
        </p:txBody>
      </p:sp>
      <p:sp>
        <p:nvSpPr>
          <p:cNvPr id="9" name="Slide Number Placeholder 11">
            <a:extLst>
              <a:ext uri="{FF2B5EF4-FFF2-40B4-BE49-F238E27FC236}">
                <a16:creationId xmlns:a16="http://schemas.microsoft.com/office/drawing/2014/main" id="{09E94377-E961-420F-A2E4-858C1D0C5715}"/>
              </a:ext>
            </a:extLst>
          </p:cNvPr>
          <p:cNvSpPr>
            <a:spLocks noGrp="1"/>
          </p:cNvSpPr>
          <p:nvPr>
            <p:ph type="sldNum" sz="quarter" idx="4"/>
          </p:nvPr>
        </p:nvSpPr>
        <p:spPr>
          <a:xfrm>
            <a:off x="11398021" y="6339811"/>
            <a:ext cx="323849" cy="180000"/>
          </a:xfrm>
          <a:prstGeom prst="rect">
            <a:avLst/>
          </a:prstGeom>
        </p:spPr>
        <p:txBody>
          <a:bodyPr vert="horz" lIns="0" tIns="45720" rIns="0" bIns="45720" rtlCol="0" anchor="ctr"/>
          <a:lstStyle>
            <a:lvl1pPr algn="r">
              <a:defRPr sz="1200">
                <a:solidFill>
                  <a:schemeClr val="tx1"/>
                </a:solidFill>
              </a:defRPr>
            </a:lvl1pPr>
          </a:lstStyle>
          <a:p>
            <a:r>
              <a:rPr lang="en-US"/>
              <a:t>|  </a:t>
            </a:r>
            <a:fld id="{A134C65A-A9BE-9F48-B07C-F2CA02A2F78A}" type="slidenum">
              <a:rPr lang="en-US" smtClean="0"/>
              <a:pPr/>
              <a:t>‹#›</a:t>
            </a:fld>
            <a:endParaRPr lang="en-US"/>
          </a:p>
        </p:txBody>
      </p:sp>
    </p:spTree>
    <p:extLst>
      <p:ext uri="{BB962C8B-B14F-4D97-AF65-F5344CB8AC3E}">
        <p14:creationId xmlns:p14="http://schemas.microsoft.com/office/powerpoint/2010/main" val="3926287211"/>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8" r:id="rId4"/>
    <p:sldLayoutId id="2147483670" r:id="rId5"/>
    <p:sldLayoutId id="2147483689" r:id="rId6"/>
    <p:sldLayoutId id="2147483693" r:id="rId7"/>
    <p:sldLayoutId id="2147483662" r:id="rId8"/>
    <p:sldLayoutId id="2147483678" r:id="rId9"/>
    <p:sldLayoutId id="2147483680" r:id="rId10"/>
    <p:sldLayoutId id="2147483667" r:id="rId11"/>
    <p:sldLayoutId id="2147483663" r:id="rId12"/>
    <p:sldLayoutId id="2147483690" r:id="rId13"/>
    <p:sldLayoutId id="2147483691" r:id="rId14"/>
    <p:sldLayoutId id="2147483692" r:id="rId15"/>
    <p:sldLayoutId id="2147483695" r:id="rId16"/>
    <p:sldLayoutId id="2147483696" r:id="rId17"/>
    <p:sldLayoutId id="2147483698" r:id="rId18"/>
    <p:sldLayoutId id="2147483700" r:id="rId19"/>
    <p:sldLayoutId id="2147483701" r:id="rId20"/>
  </p:sldLayoutIdLst>
  <p:hf hdr="0" ftr="0" dt="0"/>
  <p:txStyles>
    <p:titleStyle>
      <a:lvl1pPr algn="l" defTabSz="914400" rtl="0" eaLnBrk="1" latinLnBrk="0" hangingPunct="1">
        <a:lnSpc>
          <a:spcPct val="100000"/>
        </a:lnSpc>
        <a:spcBef>
          <a:spcPct val="0"/>
        </a:spcBef>
        <a:buNone/>
        <a:defRPr sz="2400" b="1" kern="1200">
          <a:solidFill>
            <a:schemeClr val="tx1"/>
          </a:solidFill>
          <a:latin typeface="+mj-lt"/>
          <a:ea typeface="+mj-ea"/>
          <a:cs typeface="+mj-cs"/>
        </a:defRPr>
      </a:lvl1pPr>
    </p:titleStyle>
    <p:bodyStyle>
      <a:lvl1pPr marL="180975" indent="-180975"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2000" b="1" kern="1200">
          <a:solidFill>
            <a:schemeClr val="tx2"/>
          </a:solidFill>
          <a:latin typeface="+mn-lt"/>
          <a:ea typeface="+mn-ea"/>
          <a:cs typeface="+mn-cs"/>
        </a:defRPr>
      </a:lvl1pPr>
      <a:lvl2pPr marL="357188" indent="-176213"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1800" kern="1200">
          <a:solidFill>
            <a:schemeClr val="tx2"/>
          </a:solidFill>
          <a:latin typeface="+mn-lt"/>
          <a:ea typeface="+mn-ea"/>
          <a:cs typeface="+mn-cs"/>
        </a:defRPr>
      </a:lvl2pPr>
      <a:lvl3pPr marL="493713" indent="-136525"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1600" kern="1200">
          <a:solidFill>
            <a:schemeClr val="tx2"/>
          </a:solidFill>
          <a:latin typeface="+mn-lt"/>
          <a:ea typeface="+mn-ea"/>
          <a:cs typeface="+mn-cs"/>
        </a:defRPr>
      </a:lvl3pPr>
      <a:lvl4pPr marL="669925" indent="-136525"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1400" kern="1200">
          <a:solidFill>
            <a:schemeClr val="tx2"/>
          </a:solidFill>
          <a:latin typeface="+mn-lt"/>
          <a:ea typeface="+mn-ea"/>
          <a:cs typeface="+mn-cs"/>
        </a:defRPr>
      </a:lvl4pPr>
      <a:lvl5pPr marL="800100" indent="-130175"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0">
          <p15:clr>
            <a:srgbClr val="F26B43"/>
          </p15:clr>
        </p15:guide>
        <p15:guide id="2" pos="211">
          <p15:clr>
            <a:srgbClr val="F26B43"/>
          </p15:clr>
        </p15:guide>
        <p15:guide id="3" pos="7378" userDrawn="1">
          <p15:clr>
            <a:srgbClr val="F26B43"/>
          </p15:clr>
        </p15:guide>
        <p15:guide id="4" orient="horz" pos="4110">
          <p15:clr>
            <a:srgbClr val="F26B43"/>
          </p15:clr>
        </p15:guide>
        <p15:guide id="5" pos="529" userDrawn="1">
          <p15:clr>
            <a:srgbClr val="F26B43"/>
          </p15:clr>
        </p15:guide>
        <p15:guide id="6" orient="horz" pos="686" userDrawn="1">
          <p15:clr>
            <a:srgbClr val="F26B43"/>
          </p15:clr>
        </p15:guide>
        <p15:guide id="7" orient="horz" pos="958" userDrawn="1">
          <p15:clr>
            <a:srgbClr val="F26B43"/>
          </p15:clr>
        </p15:guide>
        <p15:guide id="8" orient="horz" pos="346" userDrawn="1">
          <p15:clr>
            <a:srgbClr val="F26B43"/>
          </p15:clr>
        </p15:guide>
        <p15:guide id="10" orient="horz" pos="3884">
          <p15:clr>
            <a:srgbClr val="F26B43"/>
          </p15:clr>
        </p15:guide>
        <p15:guide id="11" orient="horz" pos="3997">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B0A798B-7F2C-4633-9018-77B5DD860BA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69E94D6-E9C8-4828-B419-65B937C5B9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95E03F4-8D8A-4B59-ACCE-FC341DC018F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DE74EA-7F4F-4090-B20F-48E5DD21F614}" type="datetimeFigureOut">
              <a:rPr lang="en-GB" smtClean="0"/>
              <a:t>02/09/2020</a:t>
            </a:fld>
            <a:endParaRPr lang="en-GB"/>
          </a:p>
        </p:txBody>
      </p:sp>
      <p:sp>
        <p:nvSpPr>
          <p:cNvPr id="5" name="Footer Placeholder 4">
            <a:extLst>
              <a:ext uri="{FF2B5EF4-FFF2-40B4-BE49-F238E27FC236}">
                <a16:creationId xmlns:a16="http://schemas.microsoft.com/office/drawing/2014/main" id="{6163DB29-6649-4A94-B1BE-30137D72089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64DF40A-C190-4497-871B-76EDDAF3BD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3DF2B7-D305-4CC9-A287-9D659F128552}" type="slidenum">
              <a:rPr lang="en-GB" smtClean="0"/>
              <a:t>‹#›</a:t>
            </a:fld>
            <a:endParaRPr lang="en-GB"/>
          </a:p>
        </p:txBody>
      </p:sp>
    </p:spTree>
    <p:extLst>
      <p:ext uri="{BB962C8B-B14F-4D97-AF65-F5344CB8AC3E}">
        <p14:creationId xmlns:p14="http://schemas.microsoft.com/office/powerpoint/2010/main" val="3594001176"/>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9C5A5CB-F6E4-134D-A210-3CE683B9E616}"/>
              </a:ext>
            </a:extLst>
          </p:cNvPr>
          <p:cNvPicPr>
            <a:picLocks noChangeAspect="1"/>
          </p:cNvPicPr>
          <p:nvPr userDrawn="1"/>
        </p:nvPicPr>
        <p:blipFill>
          <a:blip r:embed="rId11"/>
          <a:srcRect/>
          <a:stretch/>
        </p:blipFill>
        <p:spPr>
          <a:xfrm>
            <a:off x="0" y="0"/>
            <a:ext cx="12192000" cy="6858000"/>
          </a:xfrm>
          <a:prstGeom prst="rect">
            <a:avLst/>
          </a:prstGeom>
        </p:spPr>
      </p:pic>
      <p:sp>
        <p:nvSpPr>
          <p:cNvPr id="2" name="Title Placeholder 1"/>
          <p:cNvSpPr>
            <a:spLocks noGrp="1"/>
          </p:cNvSpPr>
          <p:nvPr>
            <p:ph type="title"/>
          </p:nvPr>
        </p:nvSpPr>
        <p:spPr>
          <a:xfrm>
            <a:off x="839788" y="560098"/>
            <a:ext cx="8447087" cy="612775"/>
          </a:xfrm>
          <a:prstGeom prst="rect">
            <a:avLst/>
          </a:prstGeom>
        </p:spPr>
        <p:txBody>
          <a:bodyPr vert="horz" lIns="0" tIns="0" rIns="0" bIns="0" rtlCol="0" anchor="b">
            <a:noAutofit/>
          </a:bodyPr>
          <a:lstStyle/>
          <a:p>
            <a:r>
              <a:rPr lang="en-GB" dirty="0"/>
              <a:t>Click to edit Master title</a:t>
            </a:r>
            <a:br>
              <a:rPr lang="en-GB" dirty="0"/>
            </a:br>
            <a:r>
              <a:rPr lang="en-GB" dirty="0"/>
              <a:t>Allowance for heading to span over 2 lines</a:t>
            </a:r>
            <a:endParaRPr lang="en-US" dirty="0"/>
          </a:p>
        </p:txBody>
      </p:sp>
      <p:sp>
        <p:nvSpPr>
          <p:cNvPr id="3" name="Text Placeholder 2"/>
          <p:cNvSpPr>
            <a:spLocks noGrp="1"/>
          </p:cNvSpPr>
          <p:nvPr>
            <p:ph type="body" idx="1"/>
          </p:nvPr>
        </p:nvSpPr>
        <p:spPr>
          <a:xfrm>
            <a:off x="839788" y="1520825"/>
            <a:ext cx="10693400" cy="4638013"/>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9E3656D3-FE2B-6A44-92B0-3F68D7B9A8DD}"/>
              </a:ext>
            </a:extLst>
          </p:cNvPr>
          <p:cNvSpPr>
            <a:spLocks noGrp="1"/>
          </p:cNvSpPr>
          <p:nvPr>
            <p:ph type="ftr" sz="quarter" idx="3"/>
          </p:nvPr>
        </p:nvSpPr>
        <p:spPr>
          <a:xfrm>
            <a:off x="6032845" y="6339812"/>
            <a:ext cx="4114800" cy="180000"/>
          </a:xfrm>
          <a:prstGeom prst="rect">
            <a:avLst/>
          </a:prstGeom>
        </p:spPr>
        <p:txBody>
          <a:bodyPr vert="horz" lIns="0" tIns="0" rIns="0" bIns="0" rtlCol="0" anchor="ctr"/>
          <a:lstStyle>
            <a:lvl1pPr algn="r">
              <a:defRPr sz="1200">
                <a:solidFill>
                  <a:schemeClr val="tx1"/>
                </a:solidFill>
              </a:defRPr>
            </a:lvl1pPr>
          </a:lstStyle>
          <a:p>
            <a:endParaRPr lang="en-US" dirty="0"/>
          </a:p>
        </p:txBody>
      </p:sp>
      <p:sp>
        <p:nvSpPr>
          <p:cNvPr id="11" name="Date Placeholder 10">
            <a:extLst>
              <a:ext uri="{FF2B5EF4-FFF2-40B4-BE49-F238E27FC236}">
                <a16:creationId xmlns:a16="http://schemas.microsoft.com/office/drawing/2014/main" id="{DAED4E42-D5D3-FC44-A366-76B79312A7F8}"/>
              </a:ext>
            </a:extLst>
          </p:cNvPr>
          <p:cNvSpPr>
            <a:spLocks noGrp="1"/>
          </p:cNvSpPr>
          <p:nvPr>
            <p:ph type="dt" sz="half" idx="2"/>
          </p:nvPr>
        </p:nvSpPr>
        <p:spPr>
          <a:xfrm>
            <a:off x="10232833" y="6339811"/>
            <a:ext cx="1080000" cy="180000"/>
          </a:xfrm>
          <a:prstGeom prst="rect">
            <a:avLst/>
          </a:prstGeom>
        </p:spPr>
        <p:txBody>
          <a:bodyPr vert="horz" lIns="0" tIns="45720" rIns="0" bIns="45720" rtlCol="0" anchor="ctr"/>
          <a:lstStyle>
            <a:lvl1pPr algn="r">
              <a:defRPr sz="1200">
                <a:solidFill>
                  <a:schemeClr val="tx1"/>
                </a:solidFill>
              </a:defRPr>
            </a:lvl1pPr>
          </a:lstStyle>
          <a:p>
            <a:endParaRPr lang="en-US" dirty="0"/>
          </a:p>
        </p:txBody>
      </p:sp>
      <p:sp>
        <p:nvSpPr>
          <p:cNvPr id="12" name="Slide Number Placeholder 11">
            <a:extLst>
              <a:ext uri="{FF2B5EF4-FFF2-40B4-BE49-F238E27FC236}">
                <a16:creationId xmlns:a16="http://schemas.microsoft.com/office/drawing/2014/main" id="{582DB7DE-CC3B-5147-AE8D-3109A187596C}"/>
              </a:ext>
            </a:extLst>
          </p:cNvPr>
          <p:cNvSpPr>
            <a:spLocks noGrp="1"/>
          </p:cNvSpPr>
          <p:nvPr>
            <p:ph type="sldNum" sz="quarter" idx="4"/>
          </p:nvPr>
        </p:nvSpPr>
        <p:spPr>
          <a:xfrm>
            <a:off x="11398021" y="6339811"/>
            <a:ext cx="323849" cy="180000"/>
          </a:xfrm>
          <a:prstGeom prst="rect">
            <a:avLst/>
          </a:prstGeom>
        </p:spPr>
        <p:txBody>
          <a:bodyPr vert="horz" lIns="0" tIns="45720" rIns="0" bIns="45720" rtlCol="0" anchor="ctr"/>
          <a:lstStyle>
            <a:lvl1pPr algn="r">
              <a:defRPr sz="1200">
                <a:solidFill>
                  <a:schemeClr val="tx1"/>
                </a:solidFill>
              </a:defRPr>
            </a:lvl1pPr>
          </a:lstStyle>
          <a:p>
            <a:r>
              <a:rPr lang="en-US" dirty="0"/>
              <a:t>|  </a:t>
            </a:r>
            <a:fld id="{A134C65A-A9BE-9F48-B07C-F2CA02A2F78A}" type="slidenum">
              <a:rPr lang="en-US" smtClean="0"/>
              <a:pPr/>
              <a:t>‹#›</a:t>
            </a:fld>
            <a:endParaRPr lang="en-US" dirty="0"/>
          </a:p>
        </p:txBody>
      </p:sp>
      <p:pic>
        <p:nvPicPr>
          <p:cNvPr id="5" name="Picture 4">
            <a:extLst>
              <a:ext uri="{FF2B5EF4-FFF2-40B4-BE49-F238E27FC236}">
                <a16:creationId xmlns:a16="http://schemas.microsoft.com/office/drawing/2014/main" id="{D8766059-2BEF-B448-8315-951B8DCF06A8}"/>
              </a:ext>
            </a:extLst>
          </p:cNvPr>
          <p:cNvPicPr>
            <a:picLocks noChangeAspect="1"/>
          </p:cNvPicPr>
          <p:nvPr userDrawn="1"/>
        </p:nvPicPr>
        <p:blipFill>
          <a:blip r:embed="rId12"/>
          <a:stretch>
            <a:fillRect/>
          </a:stretch>
        </p:blipFill>
        <p:spPr>
          <a:xfrm>
            <a:off x="10190300" y="549155"/>
            <a:ext cx="1525132" cy="539869"/>
          </a:xfrm>
          <a:prstGeom prst="rect">
            <a:avLst/>
          </a:prstGeom>
        </p:spPr>
      </p:pic>
    </p:spTree>
    <p:extLst>
      <p:ext uri="{BB962C8B-B14F-4D97-AF65-F5344CB8AC3E}">
        <p14:creationId xmlns:p14="http://schemas.microsoft.com/office/powerpoint/2010/main" val="969532959"/>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Lst>
  <p:hf hdr="0" ftr="0" dt="0"/>
  <p:txStyles>
    <p:titleStyle>
      <a:lvl1pPr algn="l" defTabSz="914400" rtl="0" eaLnBrk="1" latinLnBrk="0" hangingPunct="1">
        <a:lnSpc>
          <a:spcPct val="100000"/>
        </a:lnSpc>
        <a:spcBef>
          <a:spcPct val="0"/>
        </a:spcBef>
        <a:buNone/>
        <a:defRPr sz="2400" b="1" kern="1200">
          <a:solidFill>
            <a:schemeClr val="tx1"/>
          </a:solidFill>
          <a:latin typeface="+mj-lt"/>
          <a:ea typeface="+mj-ea"/>
          <a:cs typeface="+mj-cs"/>
        </a:defRPr>
      </a:lvl1pPr>
    </p:titleStyle>
    <p:bodyStyle>
      <a:lvl1pPr marL="180975" indent="-180975"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2000" b="1" kern="1200">
          <a:solidFill>
            <a:schemeClr val="tx2"/>
          </a:solidFill>
          <a:latin typeface="+mn-lt"/>
          <a:ea typeface="+mn-ea"/>
          <a:cs typeface="+mn-cs"/>
        </a:defRPr>
      </a:lvl1pPr>
      <a:lvl2pPr marL="357188" indent="-176213"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1800" kern="1200">
          <a:solidFill>
            <a:schemeClr val="tx2"/>
          </a:solidFill>
          <a:latin typeface="+mn-lt"/>
          <a:ea typeface="+mn-ea"/>
          <a:cs typeface="+mn-cs"/>
        </a:defRPr>
      </a:lvl2pPr>
      <a:lvl3pPr marL="493713" indent="-136525"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1600" kern="1200">
          <a:solidFill>
            <a:schemeClr val="tx2"/>
          </a:solidFill>
          <a:latin typeface="+mn-lt"/>
          <a:ea typeface="+mn-ea"/>
          <a:cs typeface="+mn-cs"/>
        </a:defRPr>
      </a:lvl3pPr>
      <a:lvl4pPr marL="669925" indent="-136525"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1400" kern="1200">
          <a:solidFill>
            <a:schemeClr val="tx2"/>
          </a:solidFill>
          <a:latin typeface="+mn-lt"/>
          <a:ea typeface="+mn-ea"/>
          <a:cs typeface="+mn-cs"/>
        </a:defRPr>
      </a:lvl4pPr>
      <a:lvl5pPr marL="800100" indent="-130175"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0">
          <p15:clr>
            <a:srgbClr val="F26B43"/>
          </p15:clr>
        </p15:guide>
        <p15:guide id="2" pos="211">
          <p15:clr>
            <a:srgbClr val="F26B43"/>
          </p15:clr>
        </p15:guide>
        <p15:guide id="3" pos="7378">
          <p15:clr>
            <a:srgbClr val="F26B43"/>
          </p15:clr>
        </p15:guide>
        <p15:guide id="4" orient="horz" pos="4110">
          <p15:clr>
            <a:srgbClr val="F26B43"/>
          </p15:clr>
        </p15:guide>
        <p15:guide id="5" pos="529">
          <p15:clr>
            <a:srgbClr val="F26B43"/>
          </p15:clr>
        </p15:guide>
        <p15:guide id="6" orient="horz" pos="686">
          <p15:clr>
            <a:srgbClr val="F26B43"/>
          </p15:clr>
        </p15:guide>
        <p15:guide id="7" orient="horz" pos="958">
          <p15:clr>
            <a:srgbClr val="F26B43"/>
          </p15:clr>
        </p15:guide>
        <p15:guide id="8" orient="horz" pos="346">
          <p15:clr>
            <a:srgbClr val="F26B43"/>
          </p15:clr>
        </p15:guide>
        <p15:guide id="10" orient="horz" pos="3884">
          <p15:clr>
            <a:srgbClr val="F26B43"/>
          </p15:clr>
        </p15:guide>
        <p15:guide id="11" orient="horz" pos="3997">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AE035B-8BCD-4424-BFD3-0629BF2DDB08}" type="datetimeFigureOut">
              <a:rPr lang="en-GB" smtClean="0"/>
              <a:pPr/>
              <a:t>02/09/2020</a:t>
            </a:fld>
            <a:endParaRPr lang="en-GB"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2DED44-507B-4E74-A63F-4BEA1A34A4D5}" type="slidenum">
              <a:rPr lang="en-GB" smtClean="0"/>
              <a:pPr/>
              <a:t>‹#›</a:t>
            </a:fld>
            <a:endParaRPr lang="en-GB" dirty="0"/>
          </a:p>
        </p:txBody>
      </p:sp>
    </p:spTree>
    <p:extLst>
      <p:ext uri="{BB962C8B-B14F-4D97-AF65-F5344CB8AC3E}">
        <p14:creationId xmlns:p14="http://schemas.microsoft.com/office/powerpoint/2010/main" val="1740779678"/>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4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3.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43.xml"/></Relationships>
</file>

<file path=ppt/slides/_rels/slide1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55.xml"/></Relationships>
</file>

<file path=ppt/slides/_rels/slide15.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5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46.png"/></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49.jpeg"/></Relationships>
</file>

<file path=ppt/slides/_rels/slide2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50.png"/></Relationships>
</file>

<file path=ppt/slides/_rels/slide2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0.xml"/><Relationship Id="rId1" Type="http://schemas.openxmlformats.org/officeDocument/2006/relationships/slideLayout" Target="../slideLayouts/slideLayout19.xml"/><Relationship Id="rId4" Type="http://schemas.openxmlformats.org/officeDocument/2006/relationships/hyperlink" Target="mailto:monica.jones@nhs.net"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4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31.png"/></Relationships>
</file>

<file path=ppt/slides/_rels/slide6.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jp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4.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kKIfy49oqOQ" TargetMode="External"/><Relationship Id="rId2" Type="http://schemas.openxmlformats.org/officeDocument/2006/relationships/image" Target="../media/image35.emf"/><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xml"/><Relationship Id="rId1" Type="http://schemas.openxmlformats.org/officeDocument/2006/relationships/slideLayout" Target="../slideLayouts/slideLayout18.xml"/><Relationship Id="rId5" Type="http://schemas.openxmlformats.org/officeDocument/2006/relationships/hyperlink" Target="https://www.youtube.com/watch?v=ZTYGx_LQA6M&amp;feature=youtu.be" TargetMode="External"/><Relationship Id="rId4"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2A7498-3FA0-45C3-AE45-1E710E1AF19E}"/>
              </a:ext>
            </a:extLst>
          </p:cNvPr>
          <p:cNvSpPr>
            <a:spLocks noGrp="1"/>
          </p:cNvSpPr>
          <p:nvPr>
            <p:ph type="ctrTitle"/>
          </p:nvPr>
        </p:nvSpPr>
        <p:spPr>
          <a:xfrm>
            <a:off x="631443" y="2704861"/>
            <a:ext cx="7307702" cy="3570208"/>
          </a:xfrm>
        </p:spPr>
        <p:txBody>
          <a:bodyPr wrap="square">
            <a:spAutoFit/>
          </a:bodyPr>
          <a:lstStyle/>
          <a:p>
            <a:r>
              <a:rPr lang="en-GB" sz="3600" dirty="0"/>
              <a:t>COVID and Cancer – The use of real time data and open standards</a:t>
            </a:r>
            <a:br>
              <a:rPr lang="en-GB" dirty="0"/>
            </a:br>
            <a:br>
              <a:rPr lang="en-GB" sz="2000" b="0" dirty="0"/>
            </a:br>
            <a:br>
              <a:rPr lang="en-GB" sz="2000" b="0" dirty="0"/>
            </a:br>
            <a:br>
              <a:rPr lang="en-GB" sz="2000" b="0" dirty="0"/>
            </a:br>
            <a:r>
              <a:rPr lang="en-GB" sz="2000" b="0" dirty="0"/>
              <a:t>Monica Jones</a:t>
            </a:r>
            <a:br>
              <a:rPr lang="en-GB" sz="2000" b="0" dirty="0"/>
            </a:br>
            <a:br>
              <a:rPr lang="en-GB" sz="2000" b="0" dirty="0"/>
            </a:br>
            <a:r>
              <a:rPr lang="en-GB" sz="2000" b="0" dirty="0"/>
              <a:t>Chief Data Officer – DATA-CAN</a:t>
            </a:r>
            <a:br>
              <a:rPr lang="en-GB" sz="2000" b="0" dirty="0"/>
            </a:br>
            <a:r>
              <a:rPr lang="en-GB" sz="2000" b="0" dirty="0"/>
              <a:t>Associate Director – HDRUK North</a:t>
            </a:r>
            <a:br>
              <a:rPr lang="en-GB" sz="2000" b="0" dirty="0"/>
            </a:br>
            <a:r>
              <a:rPr lang="en-GB" sz="2000" b="0" dirty="0"/>
              <a:t>Executive Lead - YHCR Population Health</a:t>
            </a:r>
            <a:endParaRPr lang="en-IN" sz="2000" b="0" dirty="0"/>
          </a:p>
        </p:txBody>
      </p:sp>
      <p:sp>
        <p:nvSpPr>
          <p:cNvPr id="3" name="Rectangle 2">
            <a:extLst>
              <a:ext uri="{FF2B5EF4-FFF2-40B4-BE49-F238E27FC236}">
                <a16:creationId xmlns:a16="http://schemas.microsoft.com/office/drawing/2014/main" id="{1ED9870C-5D0D-47F4-B1DA-F5CB9D4FC3BD}"/>
              </a:ext>
            </a:extLst>
          </p:cNvPr>
          <p:cNvSpPr/>
          <p:nvPr/>
        </p:nvSpPr>
        <p:spPr>
          <a:xfrm>
            <a:off x="5974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Tree>
    <p:extLst>
      <p:ext uri="{BB962C8B-B14F-4D97-AF65-F5344CB8AC3E}">
        <p14:creationId xmlns:p14="http://schemas.microsoft.com/office/powerpoint/2010/main" val="33410348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EF5624C-90F3-4C56-8B4B-7182D2744CBA}"/>
              </a:ext>
            </a:extLst>
          </p:cNvPr>
          <p:cNvPicPr>
            <a:picLocks noChangeAspect="1"/>
          </p:cNvPicPr>
          <p:nvPr/>
        </p:nvPicPr>
        <p:blipFill>
          <a:blip r:embed="rId2"/>
          <a:stretch>
            <a:fillRect/>
          </a:stretch>
        </p:blipFill>
        <p:spPr>
          <a:xfrm>
            <a:off x="96926" y="35560"/>
            <a:ext cx="12095074" cy="6786880"/>
          </a:xfrm>
          <a:prstGeom prst="rect">
            <a:avLst/>
          </a:prstGeom>
        </p:spPr>
      </p:pic>
    </p:spTree>
    <p:extLst>
      <p:ext uri="{BB962C8B-B14F-4D97-AF65-F5344CB8AC3E}">
        <p14:creationId xmlns:p14="http://schemas.microsoft.com/office/powerpoint/2010/main" val="29394339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2960" y="172720"/>
            <a:ext cx="10901680" cy="6512559"/>
          </a:xfrm>
          <a:prstGeom prst="rect">
            <a:avLst/>
          </a:prstGeom>
        </p:spPr>
      </p:pic>
    </p:spTree>
    <p:extLst>
      <p:ext uri="{BB962C8B-B14F-4D97-AF65-F5344CB8AC3E}">
        <p14:creationId xmlns:p14="http://schemas.microsoft.com/office/powerpoint/2010/main" val="41412918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7528" y="274638"/>
            <a:ext cx="8568952" cy="1143000"/>
          </a:xfrm>
        </p:spPr>
        <p:txBody>
          <a:bodyPr>
            <a:noAutofit/>
          </a:bodyPr>
          <a:lstStyle/>
          <a:p>
            <a:pPr algn="l"/>
            <a:r>
              <a:rPr lang="en-GB" sz="3600" dirty="0"/>
              <a:t>Use of SNOMED CT an NHS Integrated Trust </a:t>
            </a:r>
          </a:p>
        </p:txBody>
      </p:sp>
      <p:sp>
        <p:nvSpPr>
          <p:cNvPr id="3" name="Content Placeholder 2"/>
          <p:cNvSpPr>
            <a:spLocks noGrp="1"/>
          </p:cNvSpPr>
          <p:nvPr>
            <p:ph sz="quarter" idx="15"/>
          </p:nvPr>
        </p:nvSpPr>
        <p:spPr>
          <a:xfrm>
            <a:off x="1847528" y="1381803"/>
            <a:ext cx="8077200" cy="5112568"/>
          </a:xfrm>
        </p:spPr>
        <p:txBody>
          <a:bodyPr>
            <a:normAutofit fontScale="70000" lnSpcReduction="20000"/>
          </a:bodyPr>
          <a:lstStyle/>
          <a:p>
            <a:r>
              <a:rPr lang="en-GB" dirty="0"/>
              <a:t>The Rotherham NHS Foundation Trust (TRFT) has implemented the Meditech EPR system which utilises SNOMED CT in line with the directives of the Personalised Health and Care 2020 framework for action and the goals stated in the Local Digital Roadmap to support the health and care community in achieving the ambition of working “Paper Free at the Point of Care”.</a:t>
            </a:r>
          </a:p>
          <a:p>
            <a:r>
              <a:rPr lang="en-GB" dirty="0"/>
              <a:t>In addition to the strategic use of SNOMED CT, a key driving goal of the implementation was to improve the efficiency of recording patient episode information in ICD-10, for disease and OPCS-4x for procedures (classification terminologies) to support NHS reporting. </a:t>
            </a:r>
          </a:p>
          <a:p>
            <a:r>
              <a:rPr lang="en-GB" dirty="0"/>
              <a:t>The classification terminologies group together more detailed patient information which is then used for statistical and epidemiological analysis, reimbursement for care provided and planning of health and care services.</a:t>
            </a:r>
          </a:p>
          <a:p>
            <a:r>
              <a:rPr lang="en-GB" dirty="0"/>
              <a:t>SNOMED CT contains more detailed terms than the classification terminologies and is used by clinicians in an Electronic Patient Record System (EPR) to record, at the point of care, detailed information about a patient including but not limited to conditions, findings and procedures.</a:t>
            </a:r>
          </a:p>
        </p:txBody>
      </p:sp>
    </p:spTree>
    <p:extLst>
      <p:ext uri="{BB962C8B-B14F-4D97-AF65-F5344CB8AC3E}">
        <p14:creationId xmlns:p14="http://schemas.microsoft.com/office/powerpoint/2010/main" val="7610094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t>Clinical Ownership</a:t>
            </a:r>
          </a:p>
        </p:txBody>
      </p:sp>
      <p:pic>
        <p:nvPicPr>
          <p:cNvPr id="4" name="Content Placeholder 3"/>
          <p:cNvPicPr>
            <a:picLocks noGrp="1" noChangeAspect="1"/>
          </p:cNvPicPr>
          <p:nvPr>
            <p:ph idx="1"/>
          </p:nvPr>
        </p:nvPicPr>
        <p:blipFill>
          <a:blip r:embed="rId2"/>
          <a:stretch>
            <a:fillRect/>
          </a:stretch>
        </p:blipFill>
        <p:spPr>
          <a:xfrm>
            <a:off x="2028688" y="1628800"/>
            <a:ext cx="4571369" cy="3845024"/>
          </a:xfrm>
          <a:prstGeom prst="rect">
            <a:avLst/>
          </a:prstGeom>
        </p:spPr>
      </p:pic>
      <p:sp>
        <p:nvSpPr>
          <p:cNvPr id="5" name="TextBox 4"/>
          <p:cNvSpPr txBox="1"/>
          <p:nvPr/>
        </p:nvSpPr>
        <p:spPr>
          <a:xfrm>
            <a:off x="6744073" y="750546"/>
            <a:ext cx="3754759" cy="5601533"/>
          </a:xfrm>
          <a:prstGeom prst="rect">
            <a:avLst/>
          </a:prstGeom>
          <a:noFill/>
        </p:spPr>
        <p:txBody>
          <a:bodyPr wrap="square" rtlCol="0">
            <a:spAutoFit/>
          </a:bodyPr>
          <a:lstStyle/>
          <a:p>
            <a:pPr defTabSz="914400"/>
            <a:endParaRPr lang="en-GB" dirty="0">
              <a:solidFill>
                <a:prstClr val="black"/>
              </a:solidFill>
              <a:latin typeface="Calibri"/>
            </a:endParaRPr>
          </a:p>
          <a:p>
            <a:pPr defTabSz="914400"/>
            <a:r>
              <a:rPr lang="en-GB" sz="2000" b="1" dirty="0">
                <a:solidFill>
                  <a:prstClr val="black"/>
                </a:solidFill>
                <a:latin typeface="Calibri"/>
              </a:rPr>
              <a:t>Using SNOMED CT for procedure and diagnosis recording </a:t>
            </a:r>
            <a:endParaRPr lang="en-GB" sz="2000" dirty="0">
              <a:solidFill>
                <a:prstClr val="black"/>
              </a:solidFill>
              <a:latin typeface="Calibri"/>
            </a:endParaRPr>
          </a:p>
          <a:p>
            <a:pPr defTabSz="914400"/>
            <a:r>
              <a:rPr lang="en-GB" sz="2000" dirty="0">
                <a:solidFill>
                  <a:prstClr val="black"/>
                </a:solidFill>
                <a:latin typeface="Calibri"/>
              </a:rPr>
              <a:t>The aim throughout has been for clinical ownership of the content in the patient record, and for that content to be of quality (completeness, level of detail and accuracy). </a:t>
            </a:r>
          </a:p>
          <a:p>
            <a:pPr defTabSz="914400"/>
            <a:r>
              <a:rPr lang="en-GB" sz="2000" dirty="0">
                <a:solidFill>
                  <a:prstClr val="black"/>
                </a:solidFill>
                <a:latin typeface="Calibri"/>
              </a:rPr>
              <a:t>The rationale for requiring SNOMED CT, while accepting we would be an early adopter, was to implement the national objectives of collecting data once, at source, and facilitating other process from that data. </a:t>
            </a:r>
          </a:p>
          <a:p>
            <a:pPr defTabSz="914400"/>
            <a:r>
              <a:rPr lang="en-GB" sz="2000" dirty="0">
                <a:solidFill>
                  <a:prstClr val="black"/>
                </a:solidFill>
                <a:latin typeface="Calibri"/>
              </a:rPr>
              <a:t>The data recorded should be to support clinical needs. </a:t>
            </a:r>
          </a:p>
        </p:txBody>
      </p:sp>
    </p:spTree>
    <p:extLst>
      <p:ext uri="{BB962C8B-B14F-4D97-AF65-F5344CB8AC3E}">
        <p14:creationId xmlns:p14="http://schemas.microsoft.com/office/powerpoint/2010/main" val="36489404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8732" y="274638"/>
            <a:ext cx="9873668" cy="1143000"/>
          </a:xfrm>
        </p:spPr>
        <p:txBody>
          <a:bodyPr>
            <a:normAutofit/>
          </a:bodyPr>
          <a:lstStyle/>
          <a:p>
            <a:pPr lvl="0" algn="l" eaLnBrk="0" fontAlgn="base" hangingPunct="0">
              <a:spcAft>
                <a:spcPct val="0"/>
              </a:spcAft>
            </a:pPr>
            <a:r>
              <a:rPr lang="en-US" altLang="en-US" sz="3200" dirty="0">
                <a:latin typeface="+mn-lt"/>
                <a:ea typeface="+mn-ea"/>
                <a:cs typeface="+mn-cs"/>
              </a:rPr>
              <a:t>Improved Data Entry and Clinical Recording</a:t>
            </a:r>
            <a:endParaRPr lang="en-GB" altLang="en-US" sz="3200" dirty="0">
              <a:latin typeface="+mn-lt"/>
              <a:ea typeface="+mn-ea"/>
              <a:cs typeface="+mn-cs"/>
            </a:endParaRPr>
          </a:p>
        </p:txBody>
      </p:sp>
      <p:sp>
        <p:nvSpPr>
          <p:cNvPr id="6" name="Rectangle 5"/>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914400"/>
            <a:endParaRPr lang="en-GB">
              <a:solidFill>
                <a:prstClr val="black"/>
              </a:solidFill>
              <a:latin typeface="Calibri"/>
            </a:endParaRPr>
          </a:p>
        </p:txBody>
      </p:sp>
      <p:sp>
        <p:nvSpPr>
          <p:cNvPr id="7" name="Rectangle 6"/>
          <p:cNvSpPr>
            <a:spLocks noChangeArrowheads="1"/>
          </p:cNvSpPr>
          <p:nvPr/>
        </p:nvSpPr>
        <p:spPr bwMode="auto">
          <a:xfrm>
            <a:off x="2120280" y="1171417"/>
            <a:ext cx="4204322"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defTabSz="914400" eaLnBrk="0" fontAlgn="base" hangingPunct="0">
              <a:spcBef>
                <a:spcPct val="0"/>
              </a:spcBef>
              <a:spcAft>
                <a:spcPct val="0"/>
              </a:spcAft>
            </a:pPr>
            <a:r>
              <a:rPr lang="en-GB" altLang="en-US" sz="1200" dirty="0">
                <a:solidFill>
                  <a:prstClr val="black"/>
                </a:solidFill>
                <a:latin typeface="Arial" panose="020B0604020202020204" pitchFamily="34" charset="0"/>
                <a:ea typeface="Calibri" panose="020F0502020204030204" pitchFamily="34" charset="0"/>
                <a:cs typeface="Arial" panose="020B0604020202020204" pitchFamily="34" charset="0"/>
              </a:rPr>
              <a:t>Usi</a:t>
            </a:r>
            <a:r>
              <a:rPr lang="en-GB" altLang="en-US" sz="1400" dirty="0">
                <a:solidFill>
                  <a:prstClr val="black"/>
                </a:solidFill>
                <a:latin typeface="Arial" panose="020B0604020202020204" pitchFamily="34" charset="0"/>
                <a:ea typeface="Calibri" panose="020F0502020204030204" pitchFamily="34" charset="0"/>
                <a:cs typeface="Arial" panose="020B0604020202020204" pitchFamily="34" charset="0"/>
              </a:rPr>
              <a:t>ng SNOMED CT data entry lists (subsets) has improved the speed of data entry, achieved standardisation of recording within the hospital; improved data quality and subsequent analysis. </a:t>
            </a:r>
          </a:p>
          <a:p>
            <a:pPr defTabSz="914400" eaLnBrk="0" fontAlgn="base" hangingPunct="0">
              <a:spcBef>
                <a:spcPct val="0"/>
              </a:spcBef>
              <a:spcAft>
                <a:spcPct val="0"/>
              </a:spcAft>
            </a:pPr>
            <a:endParaRPr lang="en-GB" altLang="en-US" sz="1400" dirty="0">
              <a:solidFill>
                <a:prstClr val="black"/>
              </a:solidFill>
              <a:latin typeface="Arial" panose="020B0604020202020204" pitchFamily="34" charset="0"/>
              <a:ea typeface="Calibri" panose="020F0502020204030204" pitchFamily="34" charset="0"/>
              <a:cs typeface="Arial" panose="020B0604020202020204" pitchFamily="34" charset="0"/>
            </a:endParaRPr>
          </a:p>
          <a:p>
            <a:pPr defTabSz="914400" eaLnBrk="0" fontAlgn="base" hangingPunct="0">
              <a:spcBef>
                <a:spcPct val="0"/>
              </a:spcBef>
              <a:spcAft>
                <a:spcPct val="0"/>
              </a:spcAft>
            </a:pPr>
            <a:r>
              <a:rPr lang="en-GB" altLang="en-US" sz="1400" dirty="0">
                <a:solidFill>
                  <a:prstClr val="black"/>
                </a:solidFill>
                <a:latin typeface="Arial" panose="020B0604020202020204" pitchFamily="34" charset="0"/>
                <a:ea typeface="Calibri" panose="020F0502020204030204" pitchFamily="34" charset="0"/>
                <a:cs typeface="Arial" panose="020B0604020202020204" pitchFamily="34" charset="0"/>
              </a:rPr>
              <a:t>Some clinical specialties have championed these benefits, obstetrics and gynaecology now have a number of front-end forms that saves time for data entry, as well as reports that enable them to undertake clinical research and audits. </a:t>
            </a:r>
          </a:p>
          <a:p>
            <a:pPr defTabSz="914400" eaLnBrk="0" fontAlgn="base" hangingPunct="0">
              <a:spcBef>
                <a:spcPct val="0"/>
              </a:spcBef>
              <a:spcAft>
                <a:spcPct val="0"/>
              </a:spcAft>
            </a:pPr>
            <a:endParaRPr lang="en-GB" altLang="en-US" sz="1400" dirty="0">
              <a:solidFill>
                <a:prstClr val="black"/>
              </a:solidFill>
              <a:latin typeface="Arial" panose="020B0604020202020204" pitchFamily="34" charset="0"/>
              <a:ea typeface="Calibri" panose="020F0502020204030204" pitchFamily="34" charset="0"/>
              <a:cs typeface="Arial" panose="020B0604020202020204" pitchFamily="34" charset="0"/>
            </a:endParaRPr>
          </a:p>
          <a:p>
            <a:pPr defTabSz="914400" eaLnBrk="0" fontAlgn="base" hangingPunct="0">
              <a:spcBef>
                <a:spcPct val="0"/>
              </a:spcBef>
              <a:spcAft>
                <a:spcPct val="0"/>
              </a:spcAft>
            </a:pPr>
            <a:r>
              <a:rPr lang="en-GB" altLang="en-US" sz="1400" dirty="0">
                <a:solidFill>
                  <a:prstClr val="black"/>
                </a:solidFill>
                <a:latin typeface="Arial" panose="020B0604020202020204" pitchFamily="34" charset="0"/>
                <a:ea typeface="Calibri" panose="020F0502020204030204" pitchFamily="34" charset="0"/>
                <a:cs typeface="Arial" panose="020B0604020202020204" pitchFamily="34" charset="0"/>
              </a:rPr>
              <a:t>Previously these were undertaken by clinicians trawling through notes to identify appropriate patients. These are used to better understand and design the service offered, as well as improve patient care.</a:t>
            </a:r>
            <a:r>
              <a:rPr lang="en-GB" altLang="en-US" sz="1400" dirty="0">
                <a:solidFill>
                  <a:prstClr val="black"/>
                </a:solidFill>
                <a:latin typeface="Calibri"/>
              </a:rPr>
              <a:t> </a:t>
            </a:r>
            <a:endParaRPr lang="en-GB" altLang="en-US" sz="1400" dirty="0">
              <a:solidFill>
                <a:prstClr val="black"/>
              </a:solidFill>
              <a:latin typeface="Arial" panose="020B0604020202020204" pitchFamily="34" charset="0"/>
            </a:endParaRPr>
          </a:p>
        </p:txBody>
      </p:sp>
      <p:pic>
        <p:nvPicPr>
          <p:cNvPr id="10" name="Picture 9"/>
          <p:cNvPicPr/>
          <p:nvPr/>
        </p:nvPicPr>
        <p:blipFill rotWithShape="1">
          <a:blip r:embed="rId2"/>
          <a:srcRect l="5658" t="2514" r="3322" b="18366"/>
          <a:stretch/>
        </p:blipFill>
        <p:spPr bwMode="auto">
          <a:xfrm>
            <a:off x="2279577" y="4725144"/>
            <a:ext cx="3288665" cy="1120140"/>
          </a:xfrm>
          <a:prstGeom prst="rect">
            <a:avLst/>
          </a:prstGeom>
          <a:ln>
            <a:noFill/>
          </a:ln>
          <a:extLst>
            <a:ext uri="{53640926-AAD7-44D8-BBD7-CCE9431645EC}">
              <a14:shadowObscured xmlns:a14="http://schemas.microsoft.com/office/drawing/2010/main"/>
            </a:ext>
          </a:extLst>
        </p:spPr>
      </p:pic>
      <p:pic>
        <p:nvPicPr>
          <p:cNvPr id="11" name="Picture 10"/>
          <p:cNvPicPr/>
          <p:nvPr/>
        </p:nvPicPr>
        <p:blipFill rotWithShape="1">
          <a:blip r:embed="rId3"/>
          <a:srcRect l="-1722" r="-1" b="957"/>
          <a:stretch/>
        </p:blipFill>
        <p:spPr bwMode="auto">
          <a:xfrm>
            <a:off x="6324602" y="1417638"/>
            <a:ext cx="3886198" cy="442764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316507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850106"/>
          </a:xfrm>
        </p:spPr>
        <p:txBody>
          <a:bodyPr>
            <a:noAutofit/>
          </a:bodyPr>
          <a:lstStyle/>
          <a:p>
            <a:pPr algn="l"/>
            <a:r>
              <a:rPr lang="en-US" altLang="en-US" sz="4000" dirty="0">
                <a:ea typeface="Calibri" panose="020F0502020204030204" pitchFamily="34" charset="0"/>
                <a:cs typeface="Arial" panose="020B0604020202020204" pitchFamily="34" charset="0"/>
              </a:rPr>
              <a:t>Benefits for the Patient</a:t>
            </a:r>
            <a:endParaRPr lang="en-GB" sz="4000" dirty="0"/>
          </a:p>
        </p:txBody>
      </p:sp>
      <p:sp>
        <p:nvSpPr>
          <p:cNvPr id="3" name="Content Placeholder 2"/>
          <p:cNvSpPr>
            <a:spLocks noGrp="1"/>
          </p:cNvSpPr>
          <p:nvPr>
            <p:ph sz="quarter" idx="15"/>
          </p:nvPr>
        </p:nvSpPr>
        <p:spPr>
          <a:xfrm>
            <a:off x="1981200" y="1124744"/>
            <a:ext cx="3746376" cy="5112568"/>
          </a:xfrm>
        </p:spPr>
        <p:txBody>
          <a:bodyPr/>
          <a:lstStyle/>
          <a:p>
            <a:pPr marL="0" indent="0" eaLnBrk="0" fontAlgn="base" hangingPunct="0">
              <a:spcBef>
                <a:spcPct val="0"/>
              </a:spcBef>
              <a:spcAft>
                <a:spcPct val="0"/>
              </a:spcAft>
              <a:buNone/>
            </a:pPr>
            <a:r>
              <a:rPr lang="en-GB" altLang="en-US" sz="2000" b="1" dirty="0">
                <a:ea typeface="Calibri" panose="020F0502020204030204" pitchFamily="34" charset="0"/>
                <a:cs typeface="Arial" panose="020B0604020202020204" pitchFamily="34" charset="0"/>
              </a:rPr>
              <a:t>Improved visualisation of activity</a:t>
            </a:r>
            <a:endParaRPr lang="en-GB" altLang="en-US" sz="2000" dirty="0"/>
          </a:p>
          <a:p>
            <a:pPr marL="0" indent="0" eaLnBrk="0" fontAlgn="base" hangingPunct="0">
              <a:spcBef>
                <a:spcPct val="0"/>
              </a:spcBef>
              <a:spcAft>
                <a:spcPct val="0"/>
              </a:spcAft>
              <a:buNone/>
            </a:pPr>
            <a:r>
              <a:rPr lang="en-US" altLang="en-US" sz="2000" dirty="0">
                <a:solidFill>
                  <a:srgbClr val="000000"/>
                </a:solidFill>
                <a:ea typeface="Calibri" panose="020F0502020204030204" pitchFamily="34" charset="0"/>
                <a:cs typeface="Arial" panose="020B0604020202020204" pitchFamily="34" charset="0"/>
              </a:rPr>
              <a:t>Improved visibility of the clinical outpatient activity leads to much better patient care. The Trust cut outpatient waiting lists by 65% in some areas, as well as recorded a drop in the number of missed appointments (DNAs) per month</a:t>
            </a:r>
          </a:p>
          <a:p>
            <a:pPr marL="0" indent="0" eaLnBrk="0" fontAlgn="base" hangingPunct="0">
              <a:spcBef>
                <a:spcPct val="0"/>
              </a:spcBef>
              <a:spcAft>
                <a:spcPct val="0"/>
              </a:spcAft>
              <a:buNone/>
            </a:pPr>
            <a:endParaRPr lang="en-US" altLang="en-US" sz="2000" dirty="0">
              <a:solidFill>
                <a:srgbClr val="000000"/>
              </a:solidFill>
              <a:ea typeface="Calibri" panose="020F0502020204030204" pitchFamily="34" charset="0"/>
              <a:cs typeface="Arial" panose="020B0604020202020204" pitchFamily="34" charset="0"/>
            </a:endParaRPr>
          </a:p>
          <a:p>
            <a:pPr marL="0" indent="0" eaLnBrk="0" fontAlgn="base" hangingPunct="0">
              <a:spcBef>
                <a:spcPct val="0"/>
              </a:spcBef>
              <a:spcAft>
                <a:spcPct val="0"/>
              </a:spcAft>
              <a:buNone/>
            </a:pPr>
            <a:r>
              <a:rPr lang="en-GB" altLang="en-US" sz="2000" b="1" dirty="0">
                <a:ea typeface="Calibri" panose="020F0502020204030204" pitchFamily="34" charset="0"/>
                <a:cs typeface="Arial" panose="020B0604020202020204" pitchFamily="34" charset="0"/>
              </a:rPr>
              <a:t>Discharge Summaries</a:t>
            </a:r>
            <a:endParaRPr lang="en-GB" altLang="en-US" sz="2000" dirty="0"/>
          </a:p>
          <a:p>
            <a:pPr marL="0" indent="0" eaLnBrk="0" fontAlgn="base" hangingPunct="0">
              <a:spcBef>
                <a:spcPct val="0"/>
              </a:spcBef>
              <a:spcAft>
                <a:spcPct val="0"/>
              </a:spcAft>
              <a:buNone/>
            </a:pPr>
            <a:r>
              <a:rPr lang="en-GB" altLang="en-US" sz="2000" dirty="0">
                <a:ea typeface="Calibri" panose="020F0502020204030204" pitchFamily="34" charset="0"/>
                <a:cs typeface="Arial" panose="020B0604020202020204" pitchFamily="34" charset="0"/>
              </a:rPr>
              <a:t>Discharge summary is massively improved with a better level of information. This is beneficial to both GP’s and patients. </a:t>
            </a:r>
            <a:endParaRPr lang="en-GB" altLang="en-US" sz="2000" dirty="0"/>
          </a:p>
          <a:p>
            <a:pPr marL="0" indent="0" eaLnBrk="0" fontAlgn="base" hangingPunct="0">
              <a:spcBef>
                <a:spcPct val="0"/>
              </a:spcBef>
              <a:spcAft>
                <a:spcPct val="0"/>
              </a:spcAft>
              <a:buNone/>
            </a:pPr>
            <a:endParaRPr lang="en-US" altLang="en-US"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0" indent="0" eaLnBrk="0" fontAlgn="base" hangingPunct="0">
              <a:spcBef>
                <a:spcPct val="0"/>
              </a:spcBef>
              <a:spcAft>
                <a:spcPct val="0"/>
              </a:spcAft>
              <a:buNone/>
            </a:pPr>
            <a:endParaRPr lang="en-GB" dirty="0"/>
          </a:p>
        </p:txBody>
      </p:sp>
      <p:sp>
        <p:nvSpPr>
          <p:cNvPr id="11" name="Rectangle 14"/>
          <p:cNvSpPr>
            <a:spLocks noChangeArrowheads="1"/>
          </p:cNvSpPr>
          <p:nvPr/>
        </p:nvSpPr>
        <p:spPr bwMode="auto">
          <a:xfrm>
            <a:off x="1828800" y="3005864"/>
            <a:ext cx="8100392"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defTabSz="914400" eaLnBrk="0" fontAlgn="base" hangingPunct="0">
              <a:spcBef>
                <a:spcPct val="0"/>
              </a:spcBef>
              <a:spcAft>
                <a:spcPct val="0"/>
              </a:spcAft>
            </a:pPr>
            <a:r>
              <a:rPr lang="en-US" altLang="en-US" sz="1200"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en-GB" altLang="en-US" sz="800" dirty="0">
              <a:solidFill>
                <a:prstClr val="black"/>
              </a:solidFill>
              <a:latin typeface="Calibri"/>
            </a:endParaRPr>
          </a:p>
          <a:p>
            <a:pPr defTabSz="914400" eaLnBrk="0" fontAlgn="base" hangingPunct="0">
              <a:spcBef>
                <a:spcPct val="0"/>
              </a:spcBef>
              <a:spcAft>
                <a:spcPct val="0"/>
              </a:spcAft>
            </a:pPr>
            <a:endParaRPr lang="en-GB" altLang="en-US" dirty="0">
              <a:solidFill>
                <a:prstClr val="black"/>
              </a:solidFill>
              <a:latin typeface="Arial" panose="020B0604020202020204" pitchFamily="34" charset="0"/>
            </a:endParaRPr>
          </a:p>
        </p:txBody>
      </p:sp>
      <p:pic>
        <p:nvPicPr>
          <p:cNvPr id="13" name="Picture 12"/>
          <p:cNvPicPr>
            <a:picLocks noChangeAspect="1"/>
          </p:cNvPicPr>
          <p:nvPr/>
        </p:nvPicPr>
        <p:blipFill>
          <a:blip r:embed="rId2"/>
          <a:stretch>
            <a:fillRect/>
          </a:stretch>
        </p:blipFill>
        <p:spPr>
          <a:xfrm>
            <a:off x="6111984" y="1124744"/>
            <a:ext cx="4201616" cy="5112568"/>
          </a:xfrm>
          <a:prstGeom prst="rect">
            <a:avLst/>
          </a:prstGeom>
        </p:spPr>
      </p:pic>
    </p:spTree>
    <p:extLst>
      <p:ext uri="{BB962C8B-B14F-4D97-AF65-F5344CB8AC3E}">
        <p14:creationId xmlns:p14="http://schemas.microsoft.com/office/powerpoint/2010/main" val="30113962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dirty="0"/>
              <a:t>Challenges and Lessons Learned</a:t>
            </a:r>
          </a:p>
        </p:txBody>
      </p:sp>
      <p:sp>
        <p:nvSpPr>
          <p:cNvPr id="3" name="Content Placeholder 2"/>
          <p:cNvSpPr>
            <a:spLocks noGrp="1"/>
          </p:cNvSpPr>
          <p:nvPr>
            <p:ph sz="quarter" idx="15"/>
          </p:nvPr>
        </p:nvSpPr>
        <p:spPr>
          <a:xfrm>
            <a:off x="1224410" y="1495832"/>
            <a:ext cx="7960229" cy="4518888"/>
          </a:xfrm>
        </p:spPr>
        <p:txBody>
          <a:bodyPr>
            <a:normAutofit fontScale="70000" lnSpcReduction="20000"/>
          </a:bodyPr>
          <a:lstStyle/>
          <a:p>
            <a:r>
              <a:rPr lang="en-GB" dirty="0"/>
              <a:t>Having SNOMED CT specialism within the Trust was essential and has enabled appropriate training and support. A mixture of face to face training, follow-up checks and work shadowing in the early phases of go-live was undertaken. </a:t>
            </a:r>
          </a:p>
          <a:p>
            <a:r>
              <a:rPr lang="en-GB" dirty="0"/>
              <a:t>Clinicians requested a smaller choice of SNOMED CT clinical terms in data entry lookup lists. A clinical lead from each speciality was needed to help determine the correct content that should be used.</a:t>
            </a:r>
          </a:p>
          <a:p>
            <a:r>
              <a:rPr lang="en-GB" dirty="0"/>
              <a:t>The SNOMED CT preferred term is displayed as the default display description as the system allows only one description to be used for each concept, however, the searching can be performed on all the SNOMED CT descriptions.</a:t>
            </a:r>
          </a:p>
          <a:p>
            <a:r>
              <a:rPr lang="en-GB" dirty="0"/>
              <a:t>Upgrade the system with the current SNOMED CT release on an annual basis. The time to upgrade does need to be factored into plans which involves checking for changes in subsets and favourite folders, this is considered essential and no different to any other data set change.</a:t>
            </a:r>
          </a:p>
        </p:txBody>
      </p:sp>
    </p:spTree>
    <p:extLst>
      <p:ext uri="{BB962C8B-B14F-4D97-AF65-F5344CB8AC3E}">
        <p14:creationId xmlns:p14="http://schemas.microsoft.com/office/powerpoint/2010/main" val="15765541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00928-0D0E-4FA6-89F0-F3C6B36B18DF}"/>
              </a:ext>
            </a:extLst>
          </p:cNvPr>
          <p:cNvSpPr>
            <a:spLocks noGrp="1"/>
          </p:cNvSpPr>
          <p:nvPr>
            <p:ph type="title"/>
          </p:nvPr>
        </p:nvSpPr>
        <p:spPr>
          <a:xfrm>
            <a:off x="839788" y="480552"/>
            <a:ext cx="8447087" cy="923330"/>
          </a:xfrm>
        </p:spPr>
        <p:txBody>
          <a:bodyPr/>
          <a:lstStyle/>
          <a:p>
            <a:r>
              <a:rPr lang="en-GB" sz="3600" dirty="0"/>
              <a:t>DATA-CAN</a:t>
            </a:r>
            <a:br>
              <a:rPr lang="en-GB" sz="3600" dirty="0"/>
            </a:br>
            <a:r>
              <a:rPr lang="en-GB" b="0" dirty="0"/>
              <a:t>What is the link between Covid-19 and Cancer</a:t>
            </a:r>
          </a:p>
        </p:txBody>
      </p:sp>
      <p:sp>
        <p:nvSpPr>
          <p:cNvPr id="14" name="AutoShape 6" descr="A New Path to Your Success Via Human Data Science - IQVI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 name="Picture 2">
            <a:extLst>
              <a:ext uri="{FF2B5EF4-FFF2-40B4-BE49-F238E27FC236}">
                <a16:creationId xmlns:a16="http://schemas.microsoft.com/office/drawing/2014/main" id="{F1EBA5D6-59FD-4AEA-BF2D-B0ECA456D5EB}"/>
              </a:ext>
            </a:extLst>
          </p:cNvPr>
          <p:cNvPicPr>
            <a:picLocks noChangeAspect="1"/>
          </p:cNvPicPr>
          <p:nvPr/>
        </p:nvPicPr>
        <p:blipFill>
          <a:blip r:embed="rId3"/>
          <a:stretch>
            <a:fillRect/>
          </a:stretch>
        </p:blipFill>
        <p:spPr>
          <a:xfrm>
            <a:off x="7436358" y="2582563"/>
            <a:ext cx="4277226" cy="992991"/>
          </a:xfrm>
          <a:prstGeom prst="rect">
            <a:avLst/>
          </a:prstGeom>
        </p:spPr>
      </p:pic>
      <p:sp>
        <p:nvSpPr>
          <p:cNvPr id="18" name="Content Placeholder 2">
            <a:extLst>
              <a:ext uri="{FF2B5EF4-FFF2-40B4-BE49-F238E27FC236}">
                <a16:creationId xmlns:a16="http://schemas.microsoft.com/office/drawing/2014/main" id="{E05BE101-FD77-4DE8-AF8A-699DA147A6B6}"/>
              </a:ext>
            </a:extLst>
          </p:cNvPr>
          <p:cNvSpPr>
            <a:spLocks noGrp="1"/>
          </p:cNvSpPr>
          <p:nvPr>
            <p:ph idx="1"/>
          </p:nvPr>
        </p:nvSpPr>
        <p:spPr>
          <a:xfrm>
            <a:off x="839788" y="1850479"/>
            <a:ext cx="5756397" cy="4362752"/>
          </a:xfrm>
        </p:spPr>
        <p:txBody>
          <a:bodyPr>
            <a:normAutofit lnSpcReduction="10000"/>
          </a:bodyPr>
          <a:lstStyle/>
          <a:p>
            <a:r>
              <a:rPr lang="en-GB" dirty="0">
                <a:solidFill>
                  <a:schemeClr val="tx2">
                    <a:lumMod val="75000"/>
                    <a:lumOff val="25000"/>
                  </a:schemeClr>
                </a:solidFill>
              </a:rPr>
              <a:t>Impact of cancer on COVID-19 infection</a:t>
            </a:r>
          </a:p>
          <a:p>
            <a:pPr lvl="1"/>
            <a:r>
              <a:rPr lang="en-GB" dirty="0"/>
              <a:t>Individual’s risk of infection, admission, ICU and death</a:t>
            </a:r>
          </a:p>
          <a:p>
            <a:pPr lvl="1"/>
            <a:r>
              <a:rPr lang="en-GB" dirty="0"/>
              <a:t>Impact of cancer site, co-morbidity</a:t>
            </a:r>
          </a:p>
          <a:p>
            <a:endParaRPr lang="en-GB" dirty="0"/>
          </a:p>
          <a:p>
            <a:r>
              <a:rPr lang="en-GB" dirty="0">
                <a:solidFill>
                  <a:schemeClr val="tx2">
                    <a:lumMod val="75000"/>
                    <a:lumOff val="25000"/>
                  </a:schemeClr>
                </a:solidFill>
              </a:rPr>
              <a:t>Impact of COVID-19 infection on cancer</a:t>
            </a:r>
          </a:p>
          <a:p>
            <a:pPr lvl="1"/>
            <a:r>
              <a:rPr lang="en-GB" dirty="0"/>
              <a:t>Impact of COVID-19 on cancer treatment and outcome</a:t>
            </a:r>
          </a:p>
          <a:p>
            <a:pPr lvl="1"/>
            <a:endParaRPr lang="en-GB" dirty="0"/>
          </a:p>
          <a:p>
            <a:r>
              <a:rPr lang="en-GB" dirty="0">
                <a:solidFill>
                  <a:schemeClr val="tx2">
                    <a:lumMod val="75000"/>
                    <a:lumOff val="25000"/>
                  </a:schemeClr>
                </a:solidFill>
              </a:rPr>
              <a:t>Impact of COVID-19 pandemic on cancer services</a:t>
            </a:r>
          </a:p>
          <a:p>
            <a:pPr lvl="1"/>
            <a:r>
              <a:rPr lang="en-GB" dirty="0"/>
              <a:t>Impact of social isolation on public</a:t>
            </a:r>
          </a:p>
          <a:p>
            <a:pPr lvl="1"/>
            <a:r>
              <a:rPr lang="en-GB" dirty="0"/>
              <a:t>Impact of changes to hospital services</a:t>
            </a:r>
          </a:p>
          <a:p>
            <a:pPr lvl="1"/>
            <a:endParaRPr lang="en-GB" dirty="0"/>
          </a:p>
          <a:p>
            <a:pPr lvl="1"/>
            <a:endParaRPr lang="en-GB" dirty="0"/>
          </a:p>
          <a:p>
            <a:pPr lvl="1"/>
            <a:endParaRPr lang="en-GB" dirty="0">
              <a:solidFill>
                <a:srgbClr val="C00000"/>
              </a:solidFill>
            </a:endParaRPr>
          </a:p>
          <a:p>
            <a:pPr lvl="1"/>
            <a:endParaRPr lang="en-GB" dirty="0"/>
          </a:p>
        </p:txBody>
      </p:sp>
      <p:sp>
        <p:nvSpPr>
          <p:cNvPr id="4" name="Rectangle 3">
            <a:extLst>
              <a:ext uri="{FF2B5EF4-FFF2-40B4-BE49-F238E27FC236}">
                <a16:creationId xmlns:a16="http://schemas.microsoft.com/office/drawing/2014/main" id="{B3762D26-EA3D-4EA9-8142-B9F436D1C58A}"/>
              </a:ext>
            </a:extLst>
          </p:cNvPr>
          <p:cNvSpPr/>
          <p:nvPr/>
        </p:nvSpPr>
        <p:spPr>
          <a:xfrm>
            <a:off x="7795214" y="3704068"/>
            <a:ext cx="3657601" cy="584775"/>
          </a:xfrm>
          <a:prstGeom prst="rect">
            <a:avLst/>
          </a:prstGeom>
        </p:spPr>
        <p:txBody>
          <a:bodyPr wrap="square">
            <a:spAutoFit/>
          </a:bodyPr>
          <a:lstStyle/>
          <a:p>
            <a:r>
              <a:rPr lang="en-US" sz="1600" dirty="0">
                <a:solidFill>
                  <a:srgbClr val="000000"/>
                </a:solidFill>
                <a:latin typeface="Calibri" panose="020F0502020204030204" pitchFamily="34" charset="0"/>
                <a:ea typeface="Calibri" panose="020F0502020204030204" pitchFamily="34" charset="0"/>
              </a:rPr>
              <a:t>“patients are starting to fear a COVID-19 diagnosis more than a cancer diagnosis”</a:t>
            </a:r>
            <a:endParaRPr lang="en-GB" sz="1600" dirty="0"/>
          </a:p>
        </p:txBody>
      </p:sp>
    </p:spTree>
    <p:extLst>
      <p:ext uri="{BB962C8B-B14F-4D97-AF65-F5344CB8AC3E}">
        <p14:creationId xmlns:p14="http://schemas.microsoft.com/office/powerpoint/2010/main" val="40210245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00928-0D0E-4FA6-89F0-F3C6B36B18DF}"/>
              </a:ext>
            </a:extLst>
          </p:cNvPr>
          <p:cNvSpPr>
            <a:spLocks noGrp="1"/>
          </p:cNvSpPr>
          <p:nvPr>
            <p:ph type="title"/>
          </p:nvPr>
        </p:nvSpPr>
        <p:spPr>
          <a:xfrm>
            <a:off x="839788" y="449568"/>
            <a:ext cx="8447087" cy="923330"/>
          </a:xfrm>
        </p:spPr>
        <p:txBody>
          <a:bodyPr/>
          <a:lstStyle/>
          <a:p>
            <a:r>
              <a:rPr lang="en-GB" sz="3600" dirty="0"/>
              <a:t>DATA-CAN: </a:t>
            </a:r>
            <a:r>
              <a:rPr lang="en-GB" sz="3600" b="0" dirty="0"/>
              <a:t>Real-time data</a:t>
            </a:r>
            <a:br>
              <a:rPr lang="en-GB" sz="3600" b="0" dirty="0"/>
            </a:br>
            <a:r>
              <a:rPr lang="en-GB" b="0" dirty="0"/>
              <a:t>Reaction to COVID-19</a:t>
            </a:r>
          </a:p>
        </p:txBody>
      </p:sp>
      <p:sp>
        <p:nvSpPr>
          <p:cNvPr id="16" name="Content Placeholder 2"/>
          <p:cNvSpPr>
            <a:spLocks noGrp="1"/>
          </p:cNvSpPr>
          <p:nvPr>
            <p:ph idx="1"/>
          </p:nvPr>
        </p:nvSpPr>
        <p:spPr>
          <a:xfrm>
            <a:off x="839788" y="1850479"/>
            <a:ext cx="5756397" cy="4362752"/>
          </a:xfrm>
        </p:spPr>
        <p:txBody>
          <a:bodyPr>
            <a:normAutofit lnSpcReduction="10000"/>
          </a:bodyPr>
          <a:lstStyle/>
          <a:p>
            <a:r>
              <a:rPr lang="en-GB" dirty="0"/>
              <a:t>DATA-CAN plus HDR UK Centre in London</a:t>
            </a:r>
          </a:p>
          <a:p>
            <a:pPr lvl="1"/>
            <a:r>
              <a:rPr lang="en-GB" dirty="0"/>
              <a:t>Impact of co-morbidity + COVID-19 on cancer deaths</a:t>
            </a:r>
          </a:p>
          <a:p>
            <a:pPr lvl="1"/>
            <a:r>
              <a:rPr lang="en-GB" b="1" dirty="0"/>
              <a:t>Direct effect</a:t>
            </a:r>
          </a:p>
          <a:p>
            <a:pPr lvl="1"/>
            <a:endParaRPr lang="en-GB" dirty="0"/>
          </a:p>
          <a:p>
            <a:pPr lvl="1"/>
            <a:r>
              <a:rPr lang="en-GB" dirty="0"/>
              <a:t>CALIBER dataset – 3.86M patients, 1997 to 2017</a:t>
            </a:r>
          </a:p>
          <a:p>
            <a:pPr lvl="2"/>
            <a:r>
              <a:rPr lang="en-GB" dirty="0"/>
              <a:t>Primary care records (CPRD) linked to ONS</a:t>
            </a:r>
          </a:p>
          <a:p>
            <a:pPr lvl="2"/>
            <a:r>
              <a:rPr lang="en-GB" dirty="0"/>
              <a:t>Examined incidence and prevalence of 24 common cancers</a:t>
            </a:r>
          </a:p>
          <a:p>
            <a:pPr lvl="2"/>
            <a:r>
              <a:rPr lang="en-GB" dirty="0"/>
              <a:t>15 comorbid conditions defined by PHE as high-risk</a:t>
            </a:r>
          </a:p>
          <a:p>
            <a:pPr lvl="2"/>
            <a:r>
              <a:rPr lang="en-GB" dirty="0"/>
              <a:t>1 year mortality for each site and number of co-morbidities</a:t>
            </a:r>
          </a:p>
          <a:p>
            <a:pPr lvl="2"/>
            <a:endParaRPr lang="en-GB" dirty="0"/>
          </a:p>
          <a:p>
            <a:pPr lvl="2"/>
            <a:r>
              <a:rPr lang="en-GB" dirty="0"/>
              <a:t>10% of patients, relative-risk of 2 - 3,137 excess deaths</a:t>
            </a:r>
          </a:p>
          <a:p>
            <a:endParaRPr lang="en-GB" dirty="0"/>
          </a:p>
          <a:p>
            <a:pPr lvl="1"/>
            <a:endParaRPr lang="en-GB" dirty="0"/>
          </a:p>
          <a:p>
            <a:pPr lvl="1"/>
            <a:endParaRPr lang="en-GB" dirty="0"/>
          </a:p>
        </p:txBody>
      </p:sp>
      <p:pic>
        <p:nvPicPr>
          <p:cNvPr id="18" name="Picture 17">
            <a:extLst>
              <a:ext uri="{FF2B5EF4-FFF2-40B4-BE49-F238E27FC236}">
                <a16:creationId xmlns:a16="http://schemas.microsoft.com/office/drawing/2014/main" id="{3E7416F1-591A-40C8-9A45-FBE4A2E1E828}"/>
              </a:ext>
            </a:extLst>
          </p:cNvPr>
          <p:cNvPicPr>
            <a:picLocks noChangeAspect="1"/>
          </p:cNvPicPr>
          <p:nvPr/>
        </p:nvPicPr>
        <p:blipFill>
          <a:blip r:embed="rId3"/>
          <a:stretch>
            <a:fillRect/>
          </a:stretch>
        </p:blipFill>
        <p:spPr>
          <a:xfrm>
            <a:off x="7098988" y="416126"/>
            <a:ext cx="4474385" cy="2868706"/>
          </a:xfrm>
          <a:prstGeom prst="rect">
            <a:avLst/>
          </a:prstGeom>
        </p:spPr>
      </p:pic>
      <p:pic>
        <p:nvPicPr>
          <p:cNvPr id="19" name="Picture 18">
            <a:extLst>
              <a:ext uri="{FF2B5EF4-FFF2-40B4-BE49-F238E27FC236}">
                <a16:creationId xmlns:a16="http://schemas.microsoft.com/office/drawing/2014/main" id="{00E567CE-FD30-4F79-863A-5C073F85C596}"/>
              </a:ext>
            </a:extLst>
          </p:cNvPr>
          <p:cNvPicPr>
            <a:picLocks noChangeAspect="1"/>
          </p:cNvPicPr>
          <p:nvPr/>
        </p:nvPicPr>
        <p:blipFill>
          <a:blip r:embed="rId4"/>
          <a:stretch>
            <a:fillRect/>
          </a:stretch>
        </p:blipFill>
        <p:spPr>
          <a:xfrm>
            <a:off x="7613680" y="3361766"/>
            <a:ext cx="3789114" cy="3203550"/>
          </a:xfrm>
          <a:prstGeom prst="rect">
            <a:avLst/>
          </a:prstGeom>
        </p:spPr>
      </p:pic>
    </p:spTree>
    <p:extLst>
      <p:ext uri="{BB962C8B-B14F-4D97-AF65-F5344CB8AC3E}">
        <p14:creationId xmlns:p14="http://schemas.microsoft.com/office/powerpoint/2010/main" val="526979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00928-0D0E-4FA6-89F0-F3C6B36B18DF}"/>
              </a:ext>
            </a:extLst>
          </p:cNvPr>
          <p:cNvSpPr>
            <a:spLocks noGrp="1"/>
          </p:cNvSpPr>
          <p:nvPr>
            <p:ph type="title"/>
          </p:nvPr>
        </p:nvSpPr>
        <p:spPr>
          <a:xfrm>
            <a:off x="839788" y="449568"/>
            <a:ext cx="8447087" cy="923330"/>
          </a:xfrm>
        </p:spPr>
        <p:txBody>
          <a:bodyPr/>
          <a:lstStyle/>
          <a:p>
            <a:r>
              <a:rPr lang="en-GB" sz="3600" dirty="0"/>
              <a:t>DATA-CAN: </a:t>
            </a:r>
            <a:r>
              <a:rPr lang="en-GB" sz="3600" b="0" dirty="0"/>
              <a:t>Real-time data</a:t>
            </a:r>
            <a:br>
              <a:rPr lang="en-GB" sz="3600" b="0" dirty="0"/>
            </a:br>
            <a:r>
              <a:rPr lang="en-GB" b="0" dirty="0"/>
              <a:t>Reaction to COVID-19 – consistent message</a:t>
            </a:r>
          </a:p>
        </p:txBody>
      </p:sp>
      <p:sp>
        <p:nvSpPr>
          <p:cNvPr id="5" name="Picture Placeholder 4"/>
          <p:cNvSpPr>
            <a:spLocks noGrp="1"/>
          </p:cNvSpPr>
          <p:nvPr>
            <p:ph type="pic" sz="quarter" idx="10"/>
          </p:nvPr>
        </p:nvSpPr>
        <p:spPr/>
      </p:sp>
      <p:sp>
        <p:nvSpPr>
          <p:cNvPr id="16" name="Content Placeholder 2"/>
          <p:cNvSpPr>
            <a:spLocks noGrp="1"/>
          </p:cNvSpPr>
          <p:nvPr>
            <p:ph idx="1"/>
          </p:nvPr>
        </p:nvSpPr>
        <p:spPr>
          <a:xfrm>
            <a:off x="839788" y="1850479"/>
            <a:ext cx="5756397" cy="4362752"/>
          </a:xfrm>
        </p:spPr>
        <p:txBody>
          <a:bodyPr>
            <a:normAutofit fontScale="85000" lnSpcReduction="20000"/>
          </a:bodyPr>
          <a:lstStyle/>
          <a:p>
            <a:r>
              <a:rPr lang="en-GB" dirty="0"/>
              <a:t>DATA-CAN plus HDR UK Centre in London</a:t>
            </a:r>
          </a:p>
          <a:p>
            <a:pPr lvl="1"/>
            <a:r>
              <a:rPr lang="en-GB" dirty="0"/>
              <a:t>Impact of COVID-19 on cancer services</a:t>
            </a:r>
          </a:p>
          <a:p>
            <a:pPr lvl="1"/>
            <a:r>
              <a:rPr lang="en-GB" b="1" dirty="0"/>
              <a:t>Indirect effect</a:t>
            </a:r>
          </a:p>
          <a:p>
            <a:endParaRPr lang="en-GB" dirty="0"/>
          </a:p>
          <a:p>
            <a:r>
              <a:rPr lang="en-GB" dirty="0"/>
              <a:t>Rapid access to data across UK</a:t>
            </a:r>
          </a:p>
          <a:p>
            <a:pPr lvl="1"/>
            <a:r>
              <a:rPr lang="en-GB" dirty="0"/>
              <a:t>Urgent referrals &amp; chemotherapy activity</a:t>
            </a:r>
          </a:p>
          <a:p>
            <a:pPr lvl="1"/>
            <a:r>
              <a:rPr lang="en-GB" dirty="0"/>
              <a:t>Leeds, London, Northern Ireland</a:t>
            </a:r>
          </a:p>
          <a:p>
            <a:pPr lvl="1"/>
            <a:r>
              <a:rPr lang="en-GB" dirty="0"/>
              <a:t>76% reduction in urgent referrals (range 70%-89%)</a:t>
            </a:r>
          </a:p>
          <a:p>
            <a:pPr lvl="1"/>
            <a:r>
              <a:rPr lang="en-GB" dirty="0"/>
              <a:t>60% reduction in chemotherapy attendances</a:t>
            </a:r>
          </a:p>
          <a:p>
            <a:pPr lvl="1"/>
            <a:endParaRPr lang="en-GB" dirty="0"/>
          </a:p>
          <a:p>
            <a:r>
              <a:rPr lang="en-GB" dirty="0"/>
              <a:t>Direct and indirect effect combined</a:t>
            </a:r>
          </a:p>
          <a:p>
            <a:pPr lvl="1"/>
            <a:r>
              <a:rPr lang="en-GB" dirty="0"/>
              <a:t>Estimate 6,270 - 17,915 excess deaths in 12M in people with cancer</a:t>
            </a:r>
          </a:p>
          <a:p>
            <a:pPr lvl="1"/>
            <a:endParaRPr lang="en-GB" dirty="0"/>
          </a:p>
          <a:p>
            <a:pPr lvl="1"/>
            <a:endParaRPr lang="en-GB" dirty="0"/>
          </a:p>
        </p:txBody>
      </p:sp>
      <p:pic>
        <p:nvPicPr>
          <p:cNvPr id="4" name="Picture 3">
            <a:extLst>
              <a:ext uri="{FF2B5EF4-FFF2-40B4-BE49-F238E27FC236}">
                <a16:creationId xmlns:a16="http://schemas.microsoft.com/office/drawing/2014/main" id="{E70A826F-CC2F-42C0-8E9B-02B7BC8FCE3A}"/>
              </a:ext>
            </a:extLst>
          </p:cNvPr>
          <p:cNvPicPr>
            <a:picLocks noChangeAspect="1"/>
          </p:cNvPicPr>
          <p:nvPr/>
        </p:nvPicPr>
        <p:blipFill>
          <a:blip r:embed="rId3"/>
          <a:stretch>
            <a:fillRect/>
          </a:stretch>
        </p:blipFill>
        <p:spPr>
          <a:xfrm>
            <a:off x="6495403" y="703729"/>
            <a:ext cx="5153102" cy="5870856"/>
          </a:xfrm>
          <a:prstGeom prst="rect">
            <a:avLst/>
          </a:prstGeom>
        </p:spPr>
      </p:pic>
    </p:spTree>
    <p:extLst>
      <p:ext uri="{BB962C8B-B14F-4D97-AF65-F5344CB8AC3E}">
        <p14:creationId xmlns:p14="http://schemas.microsoft.com/office/powerpoint/2010/main" val="2760553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0FAD761-582C-410D-A5FA-93FD41C216AA}"/>
              </a:ext>
            </a:extLst>
          </p:cNvPr>
          <p:cNvSpPr txBox="1"/>
          <p:nvPr/>
        </p:nvSpPr>
        <p:spPr>
          <a:xfrm>
            <a:off x="960701" y="2060294"/>
            <a:ext cx="9734308" cy="3539430"/>
          </a:xfrm>
          <a:prstGeom prst="rect">
            <a:avLst/>
          </a:prstGeom>
          <a:noFill/>
        </p:spPr>
        <p:txBody>
          <a:bodyPr wrap="square" rtlCol="0">
            <a:spAutoFit/>
          </a:bodyPr>
          <a:lstStyle/>
          <a:p>
            <a:pPr marL="342900" indent="-342900">
              <a:buAutoNum type="arabicPeriod"/>
            </a:pPr>
            <a:r>
              <a:rPr lang="en-GB" sz="2800" dirty="0">
                <a:effectLst/>
                <a:ea typeface="Calibri" panose="020F0502020204030204" pitchFamily="34" charset="0"/>
              </a:rPr>
              <a:t>Background to HDRUK Hubs and DATA-CAN </a:t>
            </a:r>
          </a:p>
          <a:p>
            <a:pPr marL="342900" indent="-342900">
              <a:buAutoNum type="arabicPeriod"/>
            </a:pPr>
            <a:r>
              <a:rPr lang="en-GB" sz="2800" dirty="0">
                <a:effectLst/>
                <a:ea typeface="Calibri" panose="020F0502020204030204" pitchFamily="34" charset="0"/>
              </a:rPr>
              <a:t>The need for linked, longitudinal records, shared care records e.g. Yorkshire and Humber Care Record (YHCR) </a:t>
            </a:r>
          </a:p>
          <a:p>
            <a:pPr marL="342900" indent="-342900">
              <a:buAutoNum type="arabicPeriod"/>
            </a:pPr>
            <a:r>
              <a:rPr lang="en-GB" sz="2800" dirty="0">
                <a:effectLst/>
                <a:ea typeface="Calibri" panose="020F0502020204030204" pitchFamily="34" charset="0"/>
              </a:rPr>
              <a:t>COVID and impact on NHS cancer services and outcomes </a:t>
            </a:r>
          </a:p>
          <a:p>
            <a:pPr marL="342900" indent="-342900">
              <a:buAutoNum type="arabicPeriod"/>
            </a:pPr>
            <a:r>
              <a:rPr lang="en-GB" sz="2800" dirty="0">
                <a:effectLst/>
                <a:ea typeface="Calibri" panose="020F0502020204030204" pitchFamily="34" charset="0"/>
              </a:rPr>
              <a:t>Use of real time data, clinical terminologies i.e. SNOMED CT and open standards </a:t>
            </a:r>
          </a:p>
          <a:p>
            <a:pPr marL="342900" indent="-342900">
              <a:buAutoNum type="arabicPeriod"/>
            </a:pPr>
            <a:r>
              <a:rPr lang="en-GB" sz="2800" dirty="0">
                <a:effectLst/>
                <a:ea typeface="Calibri" panose="020F0502020204030204" pitchFamily="34" charset="0"/>
              </a:rPr>
              <a:t>Plans for the future</a:t>
            </a:r>
          </a:p>
          <a:p>
            <a:pPr marL="342900" indent="-342900">
              <a:buAutoNum type="arabicPeriod"/>
            </a:pPr>
            <a:r>
              <a:rPr lang="en-GB" sz="2800" dirty="0">
                <a:effectLst/>
                <a:ea typeface="Calibri" panose="020F0502020204030204" pitchFamily="34" charset="0"/>
              </a:rPr>
              <a:t>Questions and answers</a:t>
            </a:r>
            <a:endParaRPr lang="en-GB" sz="2800" dirty="0"/>
          </a:p>
        </p:txBody>
      </p:sp>
      <p:sp>
        <p:nvSpPr>
          <p:cNvPr id="4" name="Title 1">
            <a:extLst>
              <a:ext uri="{FF2B5EF4-FFF2-40B4-BE49-F238E27FC236}">
                <a16:creationId xmlns:a16="http://schemas.microsoft.com/office/drawing/2014/main" id="{13B6FC77-C71C-4330-A7B8-C2BE7D2785FC}"/>
              </a:ext>
            </a:extLst>
          </p:cNvPr>
          <p:cNvSpPr txBox="1">
            <a:spLocks/>
          </p:cNvSpPr>
          <p:nvPr/>
        </p:nvSpPr>
        <p:spPr>
          <a:xfrm>
            <a:off x="960700" y="861510"/>
            <a:ext cx="7548562" cy="615553"/>
          </a:xfrm>
          <a:prstGeom prst="rect">
            <a:avLst/>
          </a:prstGeom>
        </p:spPr>
        <p:txBody>
          <a:bodyPr vert="horz" lIns="0" tIns="0" rIns="0" bIns="0" rtlCol="0" anchor="b">
            <a:spAutoFit/>
          </a:bodyPr>
          <a:lstStyle>
            <a:lvl1pPr algn="l" defTabSz="914400" rtl="0" eaLnBrk="1" latinLnBrk="0" hangingPunct="1">
              <a:lnSpc>
                <a:spcPct val="100000"/>
              </a:lnSpc>
              <a:spcBef>
                <a:spcPct val="0"/>
              </a:spcBef>
              <a:buNone/>
              <a:defRPr sz="2400" b="1"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4000" i="0" u="none" strike="noStrike" kern="1200" cap="none" spc="0" normalizeH="0" baseline="0" noProof="0" dirty="0">
                <a:ln>
                  <a:noFill/>
                </a:ln>
                <a:solidFill>
                  <a:srgbClr val="3CB28C"/>
                </a:solidFill>
                <a:effectLst/>
                <a:uLnTx/>
                <a:uFillTx/>
                <a:latin typeface="Calibri" panose="020F0502020204030204"/>
                <a:ea typeface="+mj-ea"/>
                <a:cs typeface="+mj-cs"/>
              </a:rPr>
              <a:t>Agenda</a:t>
            </a:r>
          </a:p>
        </p:txBody>
      </p:sp>
    </p:spTree>
    <p:extLst>
      <p:ext uri="{BB962C8B-B14F-4D97-AF65-F5344CB8AC3E}">
        <p14:creationId xmlns:p14="http://schemas.microsoft.com/office/powerpoint/2010/main" val="24099126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00928-0D0E-4FA6-89F0-F3C6B36B18DF}"/>
              </a:ext>
            </a:extLst>
          </p:cNvPr>
          <p:cNvSpPr>
            <a:spLocks noGrp="1"/>
          </p:cNvSpPr>
          <p:nvPr>
            <p:ph type="title"/>
          </p:nvPr>
        </p:nvSpPr>
        <p:spPr>
          <a:xfrm>
            <a:off x="839788" y="80236"/>
            <a:ext cx="8837612" cy="1292662"/>
          </a:xfrm>
        </p:spPr>
        <p:txBody>
          <a:bodyPr/>
          <a:lstStyle/>
          <a:p>
            <a:r>
              <a:rPr lang="en-GB" sz="3600" dirty="0"/>
              <a:t>DATA-CAN: </a:t>
            </a:r>
            <a:r>
              <a:rPr lang="en-GB" sz="3600" b="0" dirty="0"/>
              <a:t>Real-time data</a:t>
            </a:r>
            <a:br>
              <a:rPr lang="en-GB" sz="3600" b="0" dirty="0"/>
            </a:br>
            <a:r>
              <a:rPr lang="en-GB" b="0" dirty="0"/>
              <a:t>Reaction to COVID-19 – national consistency and regional differences</a:t>
            </a:r>
          </a:p>
        </p:txBody>
      </p:sp>
      <p:grpSp>
        <p:nvGrpSpPr>
          <p:cNvPr id="11" name="Group 10"/>
          <p:cNvGrpSpPr/>
          <p:nvPr/>
        </p:nvGrpSpPr>
        <p:grpSpPr>
          <a:xfrm>
            <a:off x="5946407" y="1736720"/>
            <a:ext cx="4317811" cy="4320000"/>
            <a:chOff x="85725" y="730370"/>
            <a:chExt cx="6365080" cy="6711710"/>
          </a:xfrm>
        </p:grpSpPr>
        <p:pic>
          <p:nvPicPr>
            <p:cNvPr id="9" name="Picture 8"/>
            <p:cNvPicPr>
              <a:picLocks noChangeAspect="1"/>
            </p:cNvPicPr>
            <p:nvPr/>
          </p:nvPicPr>
          <p:blipFill rotWithShape="1">
            <a:blip r:embed="rId3"/>
            <a:srcRect l="1" r="50389"/>
            <a:stretch/>
          </p:blipFill>
          <p:spPr>
            <a:xfrm>
              <a:off x="85725" y="730370"/>
              <a:ext cx="6048375" cy="6711710"/>
            </a:xfrm>
            <a:prstGeom prst="rect">
              <a:avLst/>
            </a:prstGeom>
          </p:spPr>
        </p:pic>
        <p:pic>
          <p:nvPicPr>
            <p:cNvPr id="12" name="Picture 11"/>
            <p:cNvPicPr>
              <a:picLocks noChangeAspect="1"/>
            </p:cNvPicPr>
            <p:nvPr/>
          </p:nvPicPr>
          <p:blipFill rotWithShape="1">
            <a:blip r:embed="rId3"/>
            <a:srcRect l="96017" r="702"/>
            <a:stretch/>
          </p:blipFill>
          <p:spPr>
            <a:xfrm>
              <a:off x="6050756" y="730370"/>
              <a:ext cx="400049" cy="6711710"/>
            </a:xfrm>
            <a:prstGeom prst="rect">
              <a:avLst/>
            </a:prstGeom>
          </p:spPr>
        </p:pic>
      </p:grpSp>
      <p:pic>
        <p:nvPicPr>
          <p:cNvPr id="1026" name="Picture 2" descr="Week Ahead: Boris Johnson to reveal lockdown easing 'menu' as VE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1707" y="1885359"/>
            <a:ext cx="3295889" cy="417136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403835" y="6089715"/>
            <a:ext cx="1855636" cy="461665"/>
          </a:xfrm>
          <a:prstGeom prst="rect">
            <a:avLst/>
          </a:prstGeom>
          <a:noFill/>
        </p:spPr>
        <p:txBody>
          <a:bodyPr wrap="none" rtlCol="0">
            <a:spAutoFit/>
          </a:bodyPr>
          <a:lstStyle/>
          <a:p>
            <a:r>
              <a:rPr lang="en-GB" sz="2400" dirty="0">
                <a:solidFill>
                  <a:schemeClr val="tx2">
                    <a:lumMod val="75000"/>
                    <a:lumOff val="25000"/>
                  </a:schemeClr>
                </a:solidFill>
              </a:rPr>
              <a:t>One message</a:t>
            </a:r>
          </a:p>
        </p:txBody>
      </p:sp>
      <p:sp>
        <p:nvSpPr>
          <p:cNvPr id="8" name="TextBox 7"/>
          <p:cNvSpPr txBox="1"/>
          <p:nvPr/>
        </p:nvSpPr>
        <p:spPr>
          <a:xfrm>
            <a:off x="7423945" y="6051210"/>
            <a:ext cx="1910267" cy="461665"/>
          </a:xfrm>
          <a:prstGeom prst="rect">
            <a:avLst/>
          </a:prstGeom>
          <a:noFill/>
        </p:spPr>
        <p:txBody>
          <a:bodyPr wrap="none" rtlCol="0">
            <a:spAutoFit/>
          </a:bodyPr>
          <a:lstStyle/>
          <a:p>
            <a:r>
              <a:rPr lang="en-GB" sz="2400" dirty="0">
                <a:solidFill>
                  <a:schemeClr val="tx2">
                    <a:lumMod val="75000"/>
                    <a:lumOff val="25000"/>
                  </a:schemeClr>
                </a:solidFill>
              </a:rPr>
              <a:t>One response</a:t>
            </a:r>
          </a:p>
        </p:txBody>
      </p:sp>
    </p:spTree>
    <p:extLst>
      <p:ext uri="{BB962C8B-B14F-4D97-AF65-F5344CB8AC3E}">
        <p14:creationId xmlns:p14="http://schemas.microsoft.com/office/powerpoint/2010/main" val="11858345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00928-0D0E-4FA6-89F0-F3C6B36B18DF}"/>
              </a:ext>
            </a:extLst>
          </p:cNvPr>
          <p:cNvSpPr>
            <a:spLocks noGrp="1"/>
          </p:cNvSpPr>
          <p:nvPr>
            <p:ph type="title"/>
          </p:nvPr>
        </p:nvSpPr>
        <p:spPr>
          <a:xfrm>
            <a:off x="839788" y="80236"/>
            <a:ext cx="9124344" cy="1292662"/>
          </a:xfrm>
        </p:spPr>
        <p:txBody>
          <a:bodyPr/>
          <a:lstStyle/>
          <a:p>
            <a:r>
              <a:rPr lang="en-GB" sz="3600" dirty="0"/>
              <a:t>DATA-CAN: </a:t>
            </a:r>
            <a:r>
              <a:rPr lang="en-GB" sz="3600" b="0" dirty="0"/>
              <a:t>Real-time data</a:t>
            </a:r>
            <a:br>
              <a:rPr lang="en-GB" sz="3600" b="0" dirty="0"/>
            </a:br>
            <a:r>
              <a:rPr lang="en-GB" b="0" dirty="0"/>
              <a:t>Reaction to COVID-19 – national consistency and regional differences</a:t>
            </a:r>
          </a:p>
        </p:txBody>
      </p:sp>
      <p:pic>
        <p:nvPicPr>
          <p:cNvPr id="9" name="Picture 8"/>
          <p:cNvPicPr>
            <a:picLocks noChangeAspect="1"/>
          </p:cNvPicPr>
          <p:nvPr/>
        </p:nvPicPr>
        <p:blipFill rotWithShape="1">
          <a:blip r:embed="rId3"/>
          <a:srcRect l="50390"/>
          <a:stretch/>
        </p:blipFill>
        <p:spPr>
          <a:xfrm>
            <a:off x="6741316" y="1693457"/>
            <a:ext cx="3893044" cy="4320000"/>
          </a:xfrm>
          <a:prstGeom prst="rect">
            <a:avLst/>
          </a:prstGeom>
        </p:spPr>
      </p:pic>
      <p:grpSp>
        <p:nvGrpSpPr>
          <p:cNvPr id="3" name="Group 2"/>
          <p:cNvGrpSpPr/>
          <p:nvPr/>
        </p:nvGrpSpPr>
        <p:grpSpPr>
          <a:xfrm>
            <a:off x="1101595" y="2413434"/>
            <a:ext cx="5001322" cy="2804629"/>
            <a:chOff x="6099961" y="2463176"/>
            <a:chExt cx="5001322" cy="2804629"/>
          </a:xfrm>
        </p:grpSpPr>
        <p:pic>
          <p:nvPicPr>
            <p:cNvPr id="10" name="Picture 9"/>
            <p:cNvPicPr>
              <a:picLocks noChangeAspect="1"/>
            </p:cNvPicPr>
            <p:nvPr/>
          </p:nvPicPr>
          <p:blipFill>
            <a:blip r:embed="rId4"/>
            <a:stretch>
              <a:fillRect/>
            </a:stretch>
          </p:blipFill>
          <p:spPr>
            <a:xfrm>
              <a:off x="6099961" y="2463176"/>
              <a:ext cx="5001322" cy="2435297"/>
            </a:xfrm>
            <a:prstGeom prst="rect">
              <a:avLst/>
            </a:prstGeom>
          </p:spPr>
        </p:pic>
        <p:sp>
          <p:nvSpPr>
            <p:cNvPr id="11" name="TextBox 10"/>
            <p:cNvSpPr txBox="1"/>
            <p:nvPr/>
          </p:nvSpPr>
          <p:spPr>
            <a:xfrm>
              <a:off x="7179399" y="4898473"/>
              <a:ext cx="2842445" cy="369332"/>
            </a:xfrm>
            <a:prstGeom prst="rect">
              <a:avLst/>
            </a:prstGeom>
            <a:noFill/>
          </p:spPr>
          <p:txBody>
            <a:bodyPr wrap="none" rtlCol="0">
              <a:spAutoFit/>
            </a:bodyPr>
            <a:lstStyle/>
            <a:p>
              <a:r>
                <a:rPr lang="en-GB" dirty="0">
                  <a:solidFill>
                    <a:schemeClr val="tx2">
                      <a:lumMod val="75000"/>
                      <a:lumOff val="25000"/>
                    </a:schemeClr>
                  </a:solidFill>
                </a:rPr>
                <a:t>COVID-19 admission to LTHT</a:t>
              </a:r>
            </a:p>
          </p:txBody>
        </p:sp>
      </p:grpSp>
      <p:sp>
        <p:nvSpPr>
          <p:cNvPr id="13" name="TextBox 12"/>
          <p:cNvSpPr txBox="1"/>
          <p:nvPr/>
        </p:nvSpPr>
        <p:spPr>
          <a:xfrm>
            <a:off x="2628014" y="6051210"/>
            <a:ext cx="1948482" cy="461665"/>
          </a:xfrm>
          <a:prstGeom prst="rect">
            <a:avLst/>
          </a:prstGeom>
          <a:noFill/>
        </p:spPr>
        <p:txBody>
          <a:bodyPr wrap="none" rtlCol="0">
            <a:spAutoFit/>
          </a:bodyPr>
          <a:lstStyle/>
          <a:p>
            <a:r>
              <a:rPr lang="en-GB" sz="2400" dirty="0">
                <a:solidFill>
                  <a:schemeClr val="tx2">
                    <a:lumMod val="75000"/>
                    <a:lumOff val="25000"/>
                  </a:schemeClr>
                </a:solidFill>
              </a:rPr>
              <a:t>Local problem</a:t>
            </a:r>
          </a:p>
        </p:txBody>
      </p:sp>
      <p:sp>
        <p:nvSpPr>
          <p:cNvPr id="15" name="TextBox 14"/>
          <p:cNvSpPr txBox="1"/>
          <p:nvPr/>
        </p:nvSpPr>
        <p:spPr>
          <a:xfrm>
            <a:off x="7673874" y="6054045"/>
            <a:ext cx="2027927" cy="461665"/>
          </a:xfrm>
          <a:prstGeom prst="rect">
            <a:avLst/>
          </a:prstGeom>
          <a:noFill/>
        </p:spPr>
        <p:txBody>
          <a:bodyPr wrap="none" rtlCol="0">
            <a:spAutoFit/>
          </a:bodyPr>
          <a:lstStyle/>
          <a:p>
            <a:r>
              <a:rPr lang="en-GB" sz="2400" dirty="0">
                <a:solidFill>
                  <a:schemeClr val="tx2">
                    <a:lumMod val="75000"/>
                    <a:lumOff val="25000"/>
                  </a:schemeClr>
                </a:solidFill>
              </a:rPr>
              <a:t>Local response</a:t>
            </a:r>
          </a:p>
        </p:txBody>
      </p:sp>
    </p:spTree>
    <p:extLst>
      <p:ext uri="{BB962C8B-B14F-4D97-AF65-F5344CB8AC3E}">
        <p14:creationId xmlns:p14="http://schemas.microsoft.com/office/powerpoint/2010/main" val="2221847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p:sp>
      <p:sp>
        <p:nvSpPr>
          <p:cNvPr id="16" name="Content Placeholder 2"/>
          <p:cNvSpPr>
            <a:spLocks noGrp="1"/>
          </p:cNvSpPr>
          <p:nvPr>
            <p:ph idx="1"/>
          </p:nvPr>
        </p:nvSpPr>
        <p:spPr>
          <a:xfrm>
            <a:off x="839788" y="1850479"/>
            <a:ext cx="5756397" cy="4362752"/>
          </a:xfrm>
        </p:spPr>
        <p:txBody>
          <a:bodyPr>
            <a:normAutofit fontScale="92500" lnSpcReduction="10000"/>
          </a:bodyPr>
          <a:lstStyle/>
          <a:p>
            <a:r>
              <a:rPr lang="en-GB" dirty="0"/>
              <a:t>Impact of COVID-19 on cancer services</a:t>
            </a:r>
          </a:p>
          <a:p>
            <a:pPr lvl="1"/>
            <a:r>
              <a:rPr lang="en-GB" dirty="0"/>
              <a:t>Urgent referrals</a:t>
            </a:r>
          </a:p>
          <a:p>
            <a:pPr lvl="1"/>
            <a:r>
              <a:rPr lang="en-GB" dirty="0"/>
              <a:t>Reduction in cancer waiting time performance</a:t>
            </a:r>
          </a:p>
          <a:p>
            <a:pPr lvl="1"/>
            <a:r>
              <a:rPr lang="en-GB" dirty="0"/>
              <a:t>Numbers of diagnoses</a:t>
            </a:r>
          </a:p>
          <a:p>
            <a:pPr lvl="1"/>
            <a:r>
              <a:rPr lang="en-GB" dirty="0"/>
              <a:t>Stage at presentation</a:t>
            </a:r>
          </a:p>
          <a:p>
            <a:pPr lvl="1"/>
            <a:r>
              <a:rPr lang="en-GB" dirty="0"/>
              <a:t>Routes to diagnosis</a:t>
            </a:r>
          </a:p>
          <a:p>
            <a:pPr lvl="1"/>
            <a:r>
              <a:rPr lang="en-GB" dirty="0"/>
              <a:t>Use of surgery, SACT and radiotherapy</a:t>
            </a:r>
          </a:p>
          <a:p>
            <a:pPr lvl="1"/>
            <a:r>
              <a:rPr lang="en-GB" dirty="0"/>
              <a:t>1-year outcomes</a:t>
            </a:r>
            <a:br>
              <a:rPr lang="en-GB" dirty="0"/>
            </a:br>
            <a:endParaRPr lang="en-GB" dirty="0"/>
          </a:p>
          <a:p>
            <a:pPr lvl="1"/>
            <a:r>
              <a:rPr lang="en-GB" dirty="0"/>
              <a:t>Use current datasets - common, simple, data model</a:t>
            </a:r>
          </a:p>
          <a:p>
            <a:pPr lvl="1"/>
            <a:r>
              <a:rPr lang="en-GB" dirty="0"/>
              <a:t>Recruit centres across UK</a:t>
            </a:r>
          </a:p>
          <a:p>
            <a:pPr lvl="1"/>
            <a:endParaRPr lang="en-GB" dirty="0"/>
          </a:p>
          <a:p>
            <a:pPr lvl="1"/>
            <a:endParaRPr lang="en-GB" dirty="0"/>
          </a:p>
          <a:p>
            <a:endParaRPr lang="en-GB" dirty="0"/>
          </a:p>
          <a:p>
            <a:pPr lvl="1"/>
            <a:endParaRPr lang="en-GB" dirty="0"/>
          </a:p>
        </p:txBody>
      </p:sp>
      <p:sp>
        <p:nvSpPr>
          <p:cNvPr id="7" name="Title 1">
            <a:extLst>
              <a:ext uri="{FF2B5EF4-FFF2-40B4-BE49-F238E27FC236}">
                <a16:creationId xmlns:a16="http://schemas.microsoft.com/office/drawing/2014/main" id="{1CD00928-0D0E-4FA6-89F0-F3C6B36B18DF}"/>
              </a:ext>
            </a:extLst>
          </p:cNvPr>
          <p:cNvSpPr>
            <a:spLocks noGrp="1"/>
          </p:cNvSpPr>
          <p:nvPr>
            <p:ph type="title"/>
          </p:nvPr>
        </p:nvSpPr>
        <p:spPr>
          <a:xfrm>
            <a:off x="839788" y="449568"/>
            <a:ext cx="8447087" cy="923330"/>
          </a:xfrm>
        </p:spPr>
        <p:txBody>
          <a:bodyPr/>
          <a:lstStyle/>
          <a:p>
            <a:r>
              <a:rPr lang="en-GB" sz="3600" dirty="0"/>
              <a:t>DATA-CAN: </a:t>
            </a:r>
            <a:r>
              <a:rPr lang="en-GB" sz="3600" b="0" dirty="0"/>
              <a:t>Real-time data</a:t>
            </a:r>
            <a:br>
              <a:rPr lang="en-GB" sz="3600" b="0" dirty="0"/>
            </a:br>
            <a:r>
              <a:rPr lang="en-GB" b="0" dirty="0"/>
              <a:t>Future plans re COVID-19 – in support of local solutions</a:t>
            </a:r>
          </a:p>
        </p:txBody>
      </p:sp>
      <p:pic>
        <p:nvPicPr>
          <p:cNvPr id="2" name="Picture 1"/>
          <p:cNvPicPr>
            <a:picLocks noChangeAspect="1"/>
          </p:cNvPicPr>
          <p:nvPr/>
        </p:nvPicPr>
        <p:blipFill>
          <a:blip r:embed="rId3"/>
          <a:stretch>
            <a:fillRect/>
          </a:stretch>
        </p:blipFill>
        <p:spPr>
          <a:xfrm>
            <a:off x="6496683" y="1660724"/>
            <a:ext cx="5310774" cy="4041598"/>
          </a:xfrm>
          <a:prstGeom prst="rect">
            <a:avLst/>
          </a:prstGeom>
          <a:effectLst>
            <a:outerShdw blurRad="38100" sx="101000" sy="101000" algn="ctr" rotWithShape="0">
              <a:schemeClr val="tx2">
                <a:lumMod val="75000"/>
                <a:lumOff val="25000"/>
                <a:alpha val="44000"/>
              </a:schemeClr>
            </a:outerShdw>
          </a:effectLst>
        </p:spPr>
      </p:pic>
      <p:sp>
        <p:nvSpPr>
          <p:cNvPr id="4" name="TextBox 3"/>
          <p:cNvSpPr txBox="1"/>
          <p:nvPr/>
        </p:nvSpPr>
        <p:spPr>
          <a:xfrm>
            <a:off x="7199356" y="5892077"/>
            <a:ext cx="3905428" cy="615553"/>
          </a:xfrm>
          <a:prstGeom prst="rect">
            <a:avLst/>
          </a:prstGeom>
          <a:noFill/>
        </p:spPr>
        <p:txBody>
          <a:bodyPr wrap="none" rtlCol="0">
            <a:spAutoFit/>
          </a:bodyPr>
          <a:lstStyle/>
          <a:p>
            <a:pPr algn="ctr"/>
            <a:r>
              <a:rPr lang="en-GB" dirty="0">
                <a:solidFill>
                  <a:schemeClr val="tx2">
                    <a:lumMod val="75000"/>
                    <a:lumOff val="25000"/>
                  </a:schemeClr>
                </a:solidFill>
              </a:rPr>
              <a:t>Leeds 2WW data</a:t>
            </a:r>
            <a:br>
              <a:rPr lang="en-GB" dirty="0">
                <a:solidFill>
                  <a:schemeClr val="tx2">
                    <a:lumMod val="75000"/>
                    <a:lumOff val="25000"/>
                  </a:schemeClr>
                </a:solidFill>
              </a:rPr>
            </a:br>
            <a:r>
              <a:rPr lang="en-GB" sz="1600" dirty="0">
                <a:solidFill>
                  <a:schemeClr val="tx2">
                    <a:lumMod val="75000"/>
                    <a:lumOff val="25000"/>
                  </a:schemeClr>
                </a:solidFill>
              </a:rPr>
              <a:t>(data obtained Jun 9</a:t>
            </a:r>
            <a:r>
              <a:rPr lang="en-GB" sz="1600" baseline="30000" dirty="0">
                <a:solidFill>
                  <a:schemeClr val="tx2">
                    <a:lumMod val="75000"/>
                    <a:lumOff val="25000"/>
                  </a:schemeClr>
                </a:solidFill>
              </a:rPr>
              <a:t>th</a:t>
            </a:r>
            <a:r>
              <a:rPr lang="en-GB" sz="1600" dirty="0">
                <a:solidFill>
                  <a:schemeClr val="tx2">
                    <a:lumMod val="75000"/>
                    <a:lumOff val="25000"/>
                  </a:schemeClr>
                </a:solidFill>
              </a:rPr>
              <a:t>, includes Jun 5</a:t>
            </a:r>
            <a:r>
              <a:rPr lang="en-GB" sz="1600" baseline="30000" dirty="0">
                <a:solidFill>
                  <a:schemeClr val="tx2">
                    <a:lumMod val="75000"/>
                    <a:lumOff val="25000"/>
                  </a:schemeClr>
                </a:solidFill>
              </a:rPr>
              <a:t>th</a:t>
            </a:r>
            <a:r>
              <a:rPr lang="en-GB" sz="1600" dirty="0">
                <a:solidFill>
                  <a:schemeClr val="tx2">
                    <a:lumMod val="75000"/>
                    <a:lumOff val="25000"/>
                  </a:schemeClr>
                </a:solidFill>
              </a:rPr>
              <a:t> 2020)</a:t>
            </a:r>
          </a:p>
        </p:txBody>
      </p:sp>
      <p:sp>
        <p:nvSpPr>
          <p:cNvPr id="6" name="TextBox 5"/>
          <p:cNvSpPr txBox="1"/>
          <p:nvPr/>
        </p:nvSpPr>
        <p:spPr>
          <a:xfrm>
            <a:off x="7066764" y="4566083"/>
            <a:ext cx="3012812" cy="369332"/>
          </a:xfrm>
          <a:prstGeom prst="rect">
            <a:avLst/>
          </a:prstGeom>
          <a:noFill/>
        </p:spPr>
        <p:txBody>
          <a:bodyPr wrap="none" rtlCol="0">
            <a:spAutoFit/>
          </a:bodyPr>
          <a:lstStyle/>
          <a:p>
            <a:r>
              <a:rPr lang="en-GB" dirty="0">
                <a:solidFill>
                  <a:srgbClr val="CC5C5C"/>
                </a:solidFill>
              </a:rPr>
              <a:t>3,200 missing referrals - Leeds</a:t>
            </a:r>
          </a:p>
        </p:txBody>
      </p:sp>
    </p:spTree>
    <p:extLst>
      <p:ext uri="{BB962C8B-B14F-4D97-AF65-F5344CB8AC3E}">
        <p14:creationId xmlns:p14="http://schemas.microsoft.com/office/powerpoint/2010/main" val="40874567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p:cNvSpPr/>
          <p:nvPr/>
        </p:nvSpPr>
        <p:spPr>
          <a:xfrm>
            <a:off x="4381488" y="571481"/>
            <a:ext cx="3352800" cy="4117975"/>
          </a:xfrm>
          <a:custGeom>
            <a:avLst/>
            <a:gdLst>
              <a:gd name="connsiteX0" fmla="*/ 812188 w 2331484"/>
              <a:gd name="connsiteY0" fmla="*/ 2313633 h 2842934"/>
              <a:gd name="connsiteX1" fmla="*/ 424132 w 2331484"/>
              <a:gd name="connsiteY1" fmla="*/ 2087855 h 2842934"/>
              <a:gd name="connsiteX2" fmla="*/ 148966 w 2331484"/>
              <a:gd name="connsiteY2" fmla="*/ 1749188 h 2842934"/>
              <a:gd name="connsiteX3" fmla="*/ 799 w 2331484"/>
              <a:gd name="connsiteY3" fmla="*/ 1170633 h 2842934"/>
              <a:gd name="connsiteX4" fmla="*/ 106632 w 2331484"/>
              <a:gd name="connsiteY4" fmla="*/ 697911 h 2842934"/>
              <a:gd name="connsiteX5" fmla="*/ 438243 w 2331484"/>
              <a:gd name="connsiteY5" fmla="*/ 260466 h 2842934"/>
              <a:gd name="connsiteX6" fmla="*/ 960354 w 2331484"/>
              <a:gd name="connsiteY6" fmla="*/ 13522 h 2842934"/>
              <a:gd name="connsiteX7" fmla="*/ 1524799 w 2331484"/>
              <a:gd name="connsiteY7" fmla="*/ 55855 h 2842934"/>
              <a:gd name="connsiteX8" fmla="*/ 1919910 w 2331484"/>
              <a:gd name="connsiteY8" fmla="*/ 253411 h 2842934"/>
              <a:gd name="connsiteX9" fmla="*/ 2180966 w 2331484"/>
              <a:gd name="connsiteY9" fmla="*/ 549744 h 2842934"/>
              <a:gd name="connsiteX10" fmla="*/ 2322077 w 2331484"/>
              <a:gd name="connsiteY10" fmla="*/ 923688 h 2842934"/>
              <a:gd name="connsiteX11" fmla="*/ 2293854 w 2331484"/>
              <a:gd name="connsiteY11" fmla="*/ 1424633 h 2842934"/>
              <a:gd name="connsiteX12" fmla="*/ 2096299 w 2331484"/>
              <a:gd name="connsiteY12" fmla="*/ 1862077 h 2842934"/>
              <a:gd name="connsiteX13" fmla="*/ 1807021 w 2331484"/>
              <a:gd name="connsiteY13" fmla="*/ 2179577 h 2842934"/>
              <a:gd name="connsiteX14" fmla="*/ 1454243 w 2331484"/>
              <a:gd name="connsiteY14" fmla="*/ 2327744 h 2842934"/>
              <a:gd name="connsiteX15" fmla="*/ 1418966 w 2331484"/>
              <a:gd name="connsiteY15" fmla="*/ 2334799 h 2842934"/>
              <a:gd name="connsiteX16" fmla="*/ 1440132 w 2331484"/>
              <a:gd name="connsiteY16" fmla="*/ 2539411 h 2842934"/>
              <a:gd name="connsiteX17" fmla="*/ 1567132 w 2331484"/>
              <a:gd name="connsiteY17" fmla="*/ 2539411 h 2842934"/>
              <a:gd name="connsiteX18" fmla="*/ 1524799 w 2331484"/>
              <a:gd name="connsiteY18" fmla="*/ 2631133 h 2842934"/>
              <a:gd name="connsiteX19" fmla="*/ 1440132 w 2331484"/>
              <a:gd name="connsiteY19" fmla="*/ 2631133 h 2842934"/>
              <a:gd name="connsiteX20" fmla="*/ 1447188 w 2331484"/>
              <a:gd name="connsiteY20" fmla="*/ 2736966 h 2842934"/>
              <a:gd name="connsiteX21" fmla="*/ 1369577 w 2331484"/>
              <a:gd name="connsiteY21" fmla="*/ 2793411 h 2842934"/>
              <a:gd name="connsiteX22" fmla="*/ 1136743 w 2331484"/>
              <a:gd name="connsiteY22" fmla="*/ 2842799 h 2842934"/>
              <a:gd name="connsiteX23" fmla="*/ 875688 w 2331484"/>
              <a:gd name="connsiteY23" fmla="*/ 2800466 h 2842934"/>
              <a:gd name="connsiteX24" fmla="*/ 791021 w 2331484"/>
              <a:gd name="connsiteY24" fmla="*/ 2617022 h 2842934"/>
              <a:gd name="connsiteX25" fmla="*/ 755743 w 2331484"/>
              <a:gd name="connsiteY25" fmla="*/ 2624077 h 2842934"/>
              <a:gd name="connsiteX26" fmla="*/ 734577 w 2331484"/>
              <a:gd name="connsiteY26" fmla="*/ 2532355 h 2842934"/>
              <a:gd name="connsiteX27" fmla="*/ 805132 w 2331484"/>
              <a:gd name="connsiteY27" fmla="*/ 2532355 h 2842934"/>
              <a:gd name="connsiteX28" fmla="*/ 812188 w 2331484"/>
              <a:gd name="connsiteY28" fmla="*/ 2313633 h 2842934"/>
              <a:gd name="connsiteX0" fmla="*/ 812188 w 2331484"/>
              <a:gd name="connsiteY0" fmla="*/ 2313633 h 2842934"/>
              <a:gd name="connsiteX1" fmla="*/ 424132 w 2331484"/>
              <a:gd name="connsiteY1" fmla="*/ 2087855 h 2842934"/>
              <a:gd name="connsiteX2" fmla="*/ 148966 w 2331484"/>
              <a:gd name="connsiteY2" fmla="*/ 1749188 h 2842934"/>
              <a:gd name="connsiteX3" fmla="*/ 799 w 2331484"/>
              <a:gd name="connsiteY3" fmla="*/ 1170633 h 2842934"/>
              <a:gd name="connsiteX4" fmla="*/ 106632 w 2331484"/>
              <a:gd name="connsiteY4" fmla="*/ 697911 h 2842934"/>
              <a:gd name="connsiteX5" fmla="*/ 438243 w 2331484"/>
              <a:gd name="connsiteY5" fmla="*/ 260466 h 2842934"/>
              <a:gd name="connsiteX6" fmla="*/ 960354 w 2331484"/>
              <a:gd name="connsiteY6" fmla="*/ 13522 h 2842934"/>
              <a:gd name="connsiteX7" fmla="*/ 1524799 w 2331484"/>
              <a:gd name="connsiteY7" fmla="*/ 55855 h 2842934"/>
              <a:gd name="connsiteX8" fmla="*/ 1919910 w 2331484"/>
              <a:gd name="connsiteY8" fmla="*/ 253411 h 2842934"/>
              <a:gd name="connsiteX9" fmla="*/ 2180966 w 2331484"/>
              <a:gd name="connsiteY9" fmla="*/ 549744 h 2842934"/>
              <a:gd name="connsiteX10" fmla="*/ 2322077 w 2331484"/>
              <a:gd name="connsiteY10" fmla="*/ 923688 h 2842934"/>
              <a:gd name="connsiteX11" fmla="*/ 2293854 w 2331484"/>
              <a:gd name="connsiteY11" fmla="*/ 1424633 h 2842934"/>
              <a:gd name="connsiteX12" fmla="*/ 2096299 w 2331484"/>
              <a:gd name="connsiteY12" fmla="*/ 1862077 h 2842934"/>
              <a:gd name="connsiteX13" fmla="*/ 1807021 w 2331484"/>
              <a:gd name="connsiteY13" fmla="*/ 2179577 h 2842934"/>
              <a:gd name="connsiteX14" fmla="*/ 1454243 w 2331484"/>
              <a:gd name="connsiteY14" fmla="*/ 2327744 h 2842934"/>
              <a:gd name="connsiteX15" fmla="*/ 1418966 w 2331484"/>
              <a:gd name="connsiteY15" fmla="*/ 2334799 h 2842934"/>
              <a:gd name="connsiteX16" fmla="*/ 1440132 w 2331484"/>
              <a:gd name="connsiteY16" fmla="*/ 2539411 h 2842934"/>
              <a:gd name="connsiteX17" fmla="*/ 1567132 w 2331484"/>
              <a:gd name="connsiteY17" fmla="*/ 2539411 h 2842934"/>
              <a:gd name="connsiteX18" fmla="*/ 1524799 w 2331484"/>
              <a:gd name="connsiteY18" fmla="*/ 2631133 h 2842934"/>
              <a:gd name="connsiteX19" fmla="*/ 1440132 w 2331484"/>
              <a:gd name="connsiteY19" fmla="*/ 2631133 h 2842934"/>
              <a:gd name="connsiteX20" fmla="*/ 1447188 w 2331484"/>
              <a:gd name="connsiteY20" fmla="*/ 2736966 h 2842934"/>
              <a:gd name="connsiteX21" fmla="*/ 1369577 w 2331484"/>
              <a:gd name="connsiteY21" fmla="*/ 2793411 h 2842934"/>
              <a:gd name="connsiteX22" fmla="*/ 1136743 w 2331484"/>
              <a:gd name="connsiteY22" fmla="*/ 2842799 h 2842934"/>
              <a:gd name="connsiteX23" fmla="*/ 875688 w 2331484"/>
              <a:gd name="connsiteY23" fmla="*/ 2800466 h 2842934"/>
              <a:gd name="connsiteX24" fmla="*/ 791021 w 2331484"/>
              <a:gd name="connsiteY24" fmla="*/ 2617022 h 2842934"/>
              <a:gd name="connsiteX25" fmla="*/ 755743 w 2331484"/>
              <a:gd name="connsiteY25" fmla="*/ 2624077 h 2842934"/>
              <a:gd name="connsiteX26" fmla="*/ 734577 w 2331484"/>
              <a:gd name="connsiteY26" fmla="*/ 2532355 h 2842934"/>
              <a:gd name="connsiteX27" fmla="*/ 805132 w 2331484"/>
              <a:gd name="connsiteY27" fmla="*/ 2532355 h 2842934"/>
              <a:gd name="connsiteX28" fmla="*/ 812188 w 2331484"/>
              <a:gd name="connsiteY28" fmla="*/ 2313633 h 2842934"/>
              <a:gd name="connsiteX0" fmla="*/ 812188 w 2331484"/>
              <a:gd name="connsiteY0" fmla="*/ 2313633 h 2842934"/>
              <a:gd name="connsiteX1" fmla="*/ 424132 w 2331484"/>
              <a:gd name="connsiteY1" fmla="*/ 2087855 h 2842934"/>
              <a:gd name="connsiteX2" fmla="*/ 148966 w 2331484"/>
              <a:gd name="connsiteY2" fmla="*/ 1749188 h 2842934"/>
              <a:gd name="connsiteX3" fmla="*/ 799 w 2331484"/>
              <a:gd name="connsiteY3" fmla="*/ 1170633 h 2842934"/>
              <a:gd name="connsiteX4" fmla="*/ 106632 w 2331484"/>
              <a:gd name="connsiteY4" fmla="*/ 697911 h 2842934"/>
              <a:gd name="connsiteX5" fmla="*/ 438243 w 2331484"/>
              <a:gd name="connsiteY5" fmla="*/ 260466 h 2842934"/>
              <a:gd name="connsiteX6" fmla="*/ 960354 w 2331484"/>
              <a:gd name="connsiteY6" fmla="*/ 13522 h 2842934"/>
              <a:gd name="connsiteX7" fmla="*/ 1524799 w 2331484"/>
              <a:gd name="connsiteY7" fmla="*/ 55855 h 2842934"/>
              <a:gd name="connsiteX8" fmla="*/ 1919910 w 2331484"/>
              <a:gd name="connsiteY8" fmla="*/ 253411 h 2842934"/>
              <a:gd name="connsiteX9" fmla="*/ 2180966 w 2331484"/>
              <a:gd name="connsiteY9" fmla="*/ 549744 h 2842934"/>
              <a:gd name="connsiteX10" fmla="*/ 2322077 w 2331484"/>
              <a:gd name="connsiteY10" fmla="*/ 923688 h 2842934"/>
              <a:gd name="connsiteX11" fmla="*/ 2293854 w 2331484"/>
              <a:gd name="connsiteY11" fmla="*/ 1424633 h 2842934"/>
              <a:gd name="connsiteX12" fmla="*/ 2096299 w 2331484"/>
              <a:gd name="connsiteY12" fmla="*/ 1862077 h 2842934"/>
              <a:gd name="connsiteX13" fmla="*/ 1807021 w 2331484"/>
              <a:gd name="connsiteY13" fmla="*/ 2179577 h 2842934"/>
              <a:gd name="connsiteX14" fmla="*/ 1454243 w 2331484"/>
              <a:gd name="connsiteY14" fmla="*/ 2327744 h 2842934"/>
              <a:gd name="connsiteX15" fmla="*/ 1418966 w 2331484"/>
              <a:gd name="connsiteY15" fmla="*/ 2334799 h 2842934"/>
              <a:gd name="connsiteX16" fmla="*/ 1440132 w 2331484"/>
              <a:gd name="connsiteY16" fmla="*/ 2539411 h 2842934"/>
              <a:gd name="connsiteX17" fmla="*/ 1567132 w 2331484"/>
              <a:gd name="connsiteY17" fmla="*/ 2539411 h 2842934"/>
              <a:gd name="connsiteX18" fmla="*/ 1524799 w 2331484"/>
              <a:gd name="connsiteY18" fmla="*/ 2631133 h 2842934"/>
              <a:gd name="connsiteX19" fmla="*/ 1440132 w 2331484"/>
              <a:gd name="connsiteY19" fmla="*/ 2631133 h 2842934"/>
              <a:gd name="connsiteX20" fmla="*/ 1447188 w 2331484"/>
              <a:gd name="connsiteY20" fmla="*/ 2736966 h 2842934"/>
              <a:gd name="connsiteX21" fmla="*/ 1369577 w 2331484"/>
              <a:gd name="connsiteY21" fmla="*/ 2793411 h 2842934"/>
              <a:gd name="connsiteX22" fmla="*/ 1136743 w 2331484"/>
              <a:gd name="connsiteY22" fmla="*/ 2842799 h 2842934"/>
              <a:gd name="connsiteX23" fmla="*/ 875688 w 2331484"/>
              <a:gd name="connsiteY23" fmla="*/ 2800466 h 2842934"/>
              <a:gd name="connsiteX24" fmla="*/ 791021 w 2331484"/>
              <a:gd name="connsiteY24" fmla="*/ 2617022 h 2842934"/>
              <a:gd name="connsiteX25" fmla="*/ 755743 w 2331484"/>
              <a:gd name="connsiteY25" fmla="*/ 2624077 h 2842934"/>
              <a:gd name="connsiteX26" fmla="*/ 734577 w 2331484"/>
              <a:gd name="connsiteY26" fmla="*/ 2532355 h 2842934"/>
              <a:gd name="connsiteX27" fmla="*/ 805132 w 2331484"/>
              <a:gd name="connsiteY27" fmla="*/ 2532355 h 2842934"/>
              <a:gd name="connsiteX28" fmla="*/ 812188 w 2331484"/>
              <a:gd name="connsiteY28" fmla="*/ 2313633 h 2842934"/>
              <a:gd name="connsiteX0" fmla="*/ 812188 w 2331484"/>
              <a:gd name="connsiteY0" fmla="*/ 2313633 h 2842934"/>
              <a:gd name="connsiteX1" fmla="*/ 432515 w 2331484"/>
              <a:gd name="connsiteY1" fmla="*/ 2012412 h 2842934"/>
              <a:gd name="connsiteX2" fmla="*/ 148966 w 2331484"/>
              <a:gd name="connsiteY2" fmla="*/ 1749188 h 2842934"/>
              <a:gd name="connsiteX3" fmla="*/ 799 w 2331484"/>
              <a:gd name="connsiteY3" fmla="*/ 1170633 h 2842934"/>
              <a:gd name="connsiteX4" fmla="*/ 106632 w 2331484"/>
              <a:gd name="connsiteY4" fmla="*/ 697911 h 2842934"/>
              <a:gd name="connsiteX5" fmla="*/ 438243 w 2331484"/>
              <a:gd name="connsiteY5" fmla="*/ 260466 h 2842934"/>
              <a:gd name="connsiteX6" fmla="*/ 960354 w 2331484"/>
              <a:gd name="connsiteY6" fmla="*/ 13522 h 2842934"/>
              <a:gd name="connsiteX7" fmla="*/ 1524799 w 2331484"/>
              <a:gd name="connsiteY7" fmla="*/ 55855 h 2842934"/>
              <a:gd name="connsiteX8" fmla="*/ 1919910 w 2331484"/>
              <a:gd name="connsiteY8" fmla="*/ 253411 h 2842934"/>
              <a:gd name="connsiteX9" fmla="*/ 2180966 w 2331484"/>
              <a:gd name="connsiteY9" fmla="*/ 549744 h 2842934"/>
              <a:gd name="connsiteX10" fmla="*/ 2322077 w 2331484"/>
              <a:gd name="connsiteY10" fmla="*/ 923688 h 2842934"/>
              <a:gd name="connsiteX11" fmla="*/ 2293854 w 2331484"/>
              <a:gd name="connsiteY11" fmla="*/ 1424633 h 2842934"/>
              <a:gd name="connsiteX12" fmla="*/ 2096299 w 2331484"/>
              <a:gd name="connsiteY12" fmla="*/ 1862077 h 2842934"/>
              <a:gd name="connsiteX13" fmla="*/ 1807021 w 2331484"/>
              <a:gd name="connsiteY13" fmla="*/ 2179577 h 2842934"/>
              <a:gd name="connsiteX14" fmla="*/ 1454243 w 2331484"/>
              <a:gd name="connsiteY14" fmla="*/ 2327744 h 2842934"/>
              <a:gd name="connsiteX15" fmla="*/ 1418966 w 2331484"/>
              <a:gd name="connsiteY15" fmla="*/ 2334799 h 2842934"/>
              <a:gd name="connsiteX16" fmla="*/ 1440132 w 2331484"/>
              <a:gd name="connsiteY16" fmla="*/ 2539411 h 2842934"/>
              <a:gd name="connsiteX17" fmla="*/ 1567132 w 2331484"/>
              <a:gd name="connsiteY17" fmla="*/ 2539411 h 2842934"/>
              <a:gd name="connsiteX18" fmla="*/ 1524799 w 2331484"/>
              <a:gd name="connsiteY18" fmla="*/ 2631133 h 2842934"/>
              <a:gd name="connsiteX19" fmla="*/ 1440132 w 2331484"/>
              <a:gd name="connsiteY19" fmla="*/ 2631133 h 2842934"/>
              <a:gd name="connsiteX20" fmla="*/ 1447188 w 2331484"/>
              <a:gd name="connsiteY20" fmla="*/ 2736966 h 2842934"/>
              <a:gd name="connsiteX21" fmla="*/ 1369577 w 2331484"/>
              <a:gd name="connsiteY21" fmla="*/ 2793411 h 2842934"/>
              <a:gd name="connsiteX22" fmla="*/ 1136743 w 2331484"/>
              <a:gd name="connsiteY22" fmla="*/ 2842799 h 2842934"/>
              <a:gd name="connsiteX23" fmla="*/ 875688 w 2331484"/>
              <a:gd name="connsiteY23" fmla="*/ 2800466 h 2842934"/>
              <a:gd name="connsiteX24" fmla="*/ 791021 w 2331484"/>
              <a:gd name="connsiteY24" fmla="*/ 2617022 h 2842934"/>
              <a:gd name="connsiteX25" fmla="*/ 755743 w 2331484"/>
              <a:gd name="connsiteY25" fmla="*/ 2624077 h 2842934"/>
              <a:gd name="connsiteX26" fmla="*/ 734577 w 2331484"/>
              <a:gd name="connsiteY26" fmla="*/ 2532355 h 2842934"/>
              <a:gd name="connsiteX27" fmla="*/ 805132 w 2331484"/>
              <a:gd name="connsiteY27" fmla="*/ 2532355 h 2842934"/>
              <a:gd name="connsiteX28" fmla="*/ 812188 w 2331484"/>
              <a:gd name="connsiteY28" fmla="*/ 2313633 h 2842934"/>
              <a:gd name="connsiteX0" fmla="*/ 812188 w 2331484"/>
              <a:gd name="connsiteY0" fmla="*/ 2313633 h 2842934"/>
              <a:gd name="connsiteX1" fmla="*/ 432515 w 2331484"/>
              <a:gd name="connsiteY1" fmla="*/ 2092046 h 2842934"/>
              <a:gd name="connsiteX2" fmla="*/ 148966 w 2331484"/>
              <a:gd name="connsiteY2" fmla="*/ 1749188 h 2842934"/>
              <a:gd name="connsiteX3" fmla="*/ 799 w 2331484"/>
              <a:gd name="connsiteY3" fmla="*/ 1170633 h 2842934"/>
              <a:gd name="connsiteX4" fmla="*/ 106632 w 2331484"/>
              <a:gd name="connsiteY4" fmla="*/ 697911 h 2842934"/>
              <a:gd name="connsiteX5" fmla="*/ 438243 w 2331484"/>
              <a:gd name="connsiteY5" fmla="*/ 260466 h 2842934"/>
              <a:gd name="connsiteX6" fmla="*/ 960354 w 2331484"/>
              <a:gd name="connsiteY6" fmla="*/ 13522 h 2842934"/>
              <a:gd name="connsiteX7" fmla="*/ 1524799 w 2331484"/>
              <a:gd name="connsiteY7" fmla="*/ 55855 h 2842934"/>
              <a:gd name="connsiteX8" fmla="*/ 1919910 w 2331484"/>
              <a:gd name="connsiteY8" fmla="*/ 253411 h 2842934"/>
              <a:gd name="connsiteX9" fmla="*/ 2180966 w 2331484"/>
              <a:gd name="connsiteY9" fmla="*/ 549744 h 2842934"/>
              <a:gd name="connsiteX10" fmla="*/ 2322077 w 2331484"/>
              <a:gd name="connsiteY10" fmla="*/ 923688 h 2842934"/>
              <a:gd name="connsiteX11" fmla="*/ 2293854 w 2331484"/>
              <a:gd name="connsiteY11" fmla="*/ 1424633 h 2842934"/>
              <a:gd name="connsiteX12" fmla="*/ 2096299 w 2331484"/>
              <a:gd name="connsiteY12" fmla="*/ 1862077 h 2842934"/>
              <a:gd name="connsiteX13" fmla="*/ 1807021 w 2331484"/>
              <a:gd name="connsiteY13" fmla="*/ 2179577 h 2842934"/>
              <a:gd name="connsiteX14" fmla="*/ 1454243 w 2331484"/>
              <a:gd name="connsiteY14" fmla="*/ 2327744 h 2842934"/>
              <a:gd name="connsiteX15" fmla="*/ 1418966 w 2331484"/>
              <a:gd name="connsiteY15" fmla="*/ 2334799 h 2842934"/>
              <a:gd name="connsiteX16" fmla="*/ 1440132 w 2331484"/>
              <a:gd name="connsiteY16" fmla="*/ 2539411 h 2842934"/>
              <a:gd name="connsiteX17" fmla="*/ 1567132 w 2331484"/>
              <a:gd name="connsiteY17" fmla="*/ 2539411 h 2842934"/>
              <a:gd name="connsiteX18" fmla="*/ 1524799 w 2331484"/>
              <a:gd name="connsiteY18" fmla="*/ 2631133 h 2842934"/>
              <a:gd name="connsiteX19" fmla="*/ 1440132 w 2331484"/>
              <a:gd name="connsiteY19" fmla="*/ 2631133 h 2842934"/>
              <a:gd name="connsiteX20" fmla="*/ 1447188 w 2331484"/>
              <a:gd name="connsiteY20" fmla="*/ 2736966 h 2842934"/>
              <a:gd name="connsiteX21" fmla="*/ 1369577 w 2331484"/>
              <a:gd name="connsiteY21" fmla="*/ 2793411 h 2842934"/>
              <a:gd name="connsiteX22" fmla="*/ 1136743 w 2331484"/>
              <a:gd name="connsiteY22" fmla="*/ 2842799 h 2842934"/>
              <a:gd name="connsiteX23" fmla="*/ 875688 w 2331484"/>
              <a:gd name="connsiteY23" fmla="*/ 2800466 h 2842934"/>
              <a:gd name="connsiteX24" fmla="*/ 791021 w 2331484"/>
              <a:gd name="connsiteY24" fmla="*/ 2617022 h 2842934"/>
              <a:gd name="connsiteX25" fmla="*/ 755743 w 2331484"/>
              <a:gd name="connsiteY25" fmla="*/ 2624077 h 2842934"/>
              <a:gd name="connsiteX26" fmla="*/ 734577 w 2331484"/>
              <a:gd name="connsiteY26" fmla="*/ 2532355 h 2842934"/>
              <a:gd name="connsiteX27" fmla="*/ 805132 w 2331484"/>
              <a:gd name="connsiteY27" fmla="*/ 2532355 h 2842934"/>
              <a:gd name="connsiteX28" fmla="*/ 812188 w 2331484"/>
              <a:gd name="connsiteY28" fmla="*/ 2313633 h 2842934"/>
              <a:gd name="connsiteX0" fmla="*/ 817136 w 2336432"/>
              <a:gd name="connsiteY0" fmla="*/ 2313633 h 2842934"/>
              <a:gd name="connsiteX1" fmla="*/ 437463 w 2336432"/>
              <a:gd name="connsiteY1" fmla="*/ 2092046 h 2842934"/>
              <a:gd name="connsiteX2" fmla="*/ 258698 w 2336432"/>
              <a:gd name="connsiteY2" fmla="*/ 1573154 h 2842934"/>
              <a:gd name="connsiteX3" fmla="*/ 5747 w 2336432"/>
              <a:gd name="connsiteY3" fmla="*/ 1170633 h 2842934"/>
              <a:gd name="connsiteX4" fmla="*/ 111580 w 2336432"/>
              <a:gd name="connsiteY4" fmla="*/ 697911 h 2842934"/>
              <a:gd name="connsiteX5" fmla="*/ 443191 w 2336432"/>
              <a:gd name="connsiteY5" fmla="*/ 260466 h 2842934"/>
              <a:gd name="connsiteX6" fmla="*/ 965302 w 2336432"/>
              <a:gd name="connsiteY6" fmla="*/ 13522 h 2842934"/>
              <a:gd name="connsiteX7" fmla="*/ 1529747 w 2336432"/>
              <a:gd name="connsiteY7" fmla="*/ 55855 h 2842934"/>
              <a:gd name="connsiteX8" fmla="*/ 1924858 w 2336432"/>
              <a:gd name="connsiteY8" fmla="*/ 253411 h 2842934"/>
              <a:gd name="connsiteX9" fmla="*/ 2185914 w 2336432"/>
              <a:gd name="connsiteY9" fmla="*/ 549744 h 2842934"/>
              <a:gd name="connsiteX10" fmla="*/ 2327025 w 2336432"/>
              <a:gd name="connsiteY10" fmla="*/ 923688 h 2842934"/>
              <a:gd name="connsiteX11" fmla="*/ 2298802 w 2336432"/>
              <a:gd name="connsiteY11" fmla="*/ 1424633 h 2842934"/>
              <a:gd name="connsiteX12" fmla="*/ 2101247 w 2336432"/>
              <a:gd name="connsiteY12" fmla="*/ 1862077 h 2842934"/>
              <a:gd name="connsiteX13" fmla="*/ 1811969 w 2336432"/>
              <a:gd name="connsiteY13" fmla="*/ 2179577 h 2842934"/>
              <a:gd name="connsiteX14" fmla="*/ 1459191 w 2336432"/>
              <a:gd name="connsiteY14" fmla="*/ 2327744 h 2842934"/>
              <a:gd name="connsiteX15" fmla="*/ 1423914 w 2336432"/>
              <a:gd name="connsiteY15" fmla="*/ 2334799 h 2842934"/>
              <a:gd name="connsiteX16" fmla="*/ 1445080 w 2336432"/>
              <a:gd name="connsiteY16" fmla="*/ 2539411 h 2842934"/>
              <a:gd name="connsiteX17" fmla="*/ 1572080 w 2336432"/>
              <a:gd name="connsiteY17" fmla="*/ 2539411 h 2842934"/>
              <a:gd name="connsiteX18" fmla="*/ 1529747 w 2336432"/>
              <a:gd name="connsiteY18" fmla="*/ 2631133 h 2842934"/>
              <a:gd name="connsiteX19" fmla="*/ 1445080 w 2336432"/>
              <a:gd name="connsiteY19" fmla="*/ 2631133 h 2842934"/>
              <a:gd name="connsiteX20" fmla="*/ 1452136 w 2336432"/>
              <a:gd name="connsiteY20" fmla="*/ 2736966 h 2842934"/>
              <a:gd name="connsiteX21" fmla="*/ 1374525 w 2336432"/>
              <a:gd name="connsiteY21" fmla="*/ 2793411 h 2842934"/>
              <a:gd name="connsiteX22" fmla="*/ 1141691 w 2336432"/>
              <a:gd name="connsiteY22" fmla="*/ 2842799 h 2842934"/>
              <a:gd name="connsiteX23" fmla="*/ 880636 w 2336432"/>
              <a:gd name="connsiteY23" fmla="*/ 2800466 h 2842934"/>
              <a:gd name="connsiteX24" fmla="*/ 795969 w 2336432"/>
              <a:gd name="connsiteY24" fmla="*/ 2617022 h 2842934"/>
              <a:gd name="connsiteX25" fmla="*/ 760691 w 2336432"/>
              <a:gd name="connsiteY25" fmla="*/ 2624077 h 2842934"/>
              <a:gd name="connsiteX26" fmla="*/ 739525 w 2336432"/>
              <a:gd name="connsiteY26" fmla="*/ 2532355 h 2842934"/>
              <a:gd name="connsiteX27" fmla="*/ 810080 w 2336432"/>
              <a:gd name="connsiteY27" fmla="*/ 2532355 h 2842934"/>
              <a:gd name="connsiteX28" fmla="*/ 817136 w 2336432"/>
              <a:gd name="connsiteY28" fmla="*/ 2313633 h 2842934"/>
              <a:gd name="connsiteX0" fmla="*/ 812058 w 2331354"/>
              <a:gd name="connsiteY0" fmla="*/ 2313633 h 2842934"/>
              <a:gd name="connsiteX1" fmla="*/ 432385 w 2331354"/>
              <a:gd name="connsiteY1" fmla="*/ 2092046 h 2842934"/>
              <a:gd name="connsiteX2" fmla="*/ 144644 w 2331354"/>
              <a:gd name="connsiteY2" fmla="*/ 1724040 h 2842934"/>
              <a:gd name="connsiteX3" fmla="*/ 669 w 2331354"/>
              <a:gd name="connsiteY3" fmla="*/ 1170633 h 2842934"/>
              <a:gd name="connsiteX4" fmla="*/ 106502 w 2331354"/>
              <a:gd name="connsiteY4" fmla="*/ 697911 h 2842934"/>
              <a:gd name="connsiteX5" fmla="*/ 438113 w 2331354"/>
              <a:gd name="connsiteY5" fmla="*/ 260466 h 2842934"/>
              <a:gd name="connsiteX6" fmla="*/ 960224 w 2331354"/>
              <a:gd name="connsiteY6" fmla="*/ 13522 h 2842934"/>
              <a:gd name="connsiteX7" fmla="*/ 1524669 w 2331354"/>
              <a:gd name="connsiteY7" fmla="*/ 55855 h 2842934"/>
              <a:gd name="connsiteX8" fmla="*/ 1919780 w 2331354"/>
              <a:gd name="connsiteY8" fmla="*/ 253411 h 2842934"/>
              <a:gd name="connsiteX9" fmla="*/ 2180836 w 2331354"/>
              <a:gd name="connsiteY9" fmla="*/ 549744 h 2842934"/>
              <a:gd name="connsiteX10" fmla="*/ 2321947 w 2331354"/>
              <a:gd name="connsiteY10" fmla="*/ 923688 h 2842934"/>
              <a:gd name="connsiteX11" fmla="*/ 2293724 w 2331354"/>
              <a:gd name="connsiteY11" fmla="*/ 1424633 h 2842934"/>
              <a:gd name="connsiteX12" fmla="*/ 2096169 w 2331354"/>
              <a:gd name="connsiteY12" fmla="*/ 1862077 h 2842934"/>
              <a:gd name="connsiteX13" fmla="*/ 1806891 w 2331354"/>
              <a:gd name="connsiteY13" fmla="*/ 2179577 h 2842934"/>
              <a:gd name="connsiteX14" fmla="*/ 1454113 w 2331354"/>
              <a:gd name="connsiteY14" fmla="*/ 2327744 h 2842934"/>
              <a:gd name="connsiteX15" fmla="*/ 1418836 w 2331354"/>
              <a:gd name="connsiteY15" fmla="*/ 2334799 h 2842934"/>
              <a:gd name="connsiteX16" fmla="*/ 1440002 w 2331354"/>
              <a:gd name="connsiteY16" fmla="*/ 2539411 h 2842934"/>
              <a:gd name="connsiteX17" fmla="*/ 1567002 w 2331354"/>
              <a:gd name="connsiteY17" fmla="*/ 2539411 h 2842934"/>
              <a:gd name="connsiteX18" fmla="*/ 1524669 w 2331354"/>
              <a:gd name="connsiteY18" fmla="*/ 2631133 h 2842934"/>
              <a:gd name="connsiteX19" fmla="*/ 1440002 w 2331354"/>
              <a:gd name="connsiteY19" fmla="*/ 2631133 h 2842934"/>
              <a:gd name="connsiteX20" fmla="*/ 1447058 w 2331354"/>
              <a:gd name="connsiteY20" fmla="*/ 2736966 h 2842934"/>
              <a:gd name="connsiteX21" fmla="*/ 1369447 w 2331354"/>
              <a:gd name="connsiteY21" fmla="*/ 2793411 h 2842934"/>
              <a:gd name="connsiteX22" fmla="*/ 1136613 w 2331354"/>
              <a:gd name="connsiteY22" fmla="*/ 2842799 h 2842934"/>
              <a:gd name="connsiteX23" fmla="*/ 875558 w 2331354"/>
              <a:gd name="connsiteY23" fmla="*/ 2800466 h 2842934"/>
              <a:gd name="connsiteX24" fmla="*/ 790891 w 2331354"/>
              <a:gd name="connsiteY24" fmla="*/ 2617022 h 2842934"/>
              <a:gd name="connsiteX25" fmla="*/ 755613 w 2331354"/>
              <a:gd name="connsiteY25" fmla="*/ 2624077 h 2842934"/>
              <a:gd name="connsiteX26" fmla="*/ 734447 w 2331354"/>
              <a:gd name="connsiteY26" fmla="*/ 2532355 h 2842934"/>
              <a:gd name="connsiteX27" fmla="*/ 805002 w 2331354"/>
              <a:gd name="connsiteY27" fmla="*/ 2532355 h 2842934"/>
              <a:gd name="connsiteX28" fmla="*/ 812058 w 2331354"/>
              <a:gd name="connsiteY28" fmla="*/ 2313633 h 2842934"/>
              <a:gd name="connsiteX0" fmla="*/ 725447 w 2244743"/>
              <a:gd name="connsiteY0" fmla="*/ 2313633 h 2842934"/>
              <a:gd name="connsiteX1" fmla="*/ 345774 w 2244743"/>
              <a:gd name="connsiteY1" fmla="*/ 2092046 h 2842934"/>
              <a:gd name="connsiteX2" fmla="*/ 58033 w 2244743"/>
              <a:gd name="connsiteY2" fmla="*/ 1724040 h 2842934"/>
              <a:gd name="connsiteX3" fmla="*/ 39799 w 2244743"/>
              <a:gd name="connsiteY3" fmla="*/ 1116146 h 2842934"/>
              <a:gd name="connsiteX4" fmla="*/ 19891 w 2244743"/>
              <a:gd name="connsiteY4" fmla="*/ 697911 h 2842934"/>
              <a:gd name="connsiteX5" fmla="*/ 351502 w 2244743"/>
              <a:gd name="connsiteY5" fmla="*/ 260466 h 2842934"/>
              <a:gd name="connsiteX6" fmla="*/ 873613 w 2244743"/>
              <a:gd name="connsiteY6" fmla="*/ 13522 h 2842934"/>
              <a:gd name="connsiteX7" fmla="*/ 1438058 w 2244743"/>
              <a:gd name="connsiteY7" fmla="*/ 55855 h 2842934"/>
              <a:gd name="connsiteX8" fmla="*/ 1833169 w 2244743"/>
              <a:gd name="connsiteY8" fmla="*/ 253411 h 2842934"/>
              <a:gd name="connsiteX9" fmla="*/ 2094225 w 2244743"/>
              <a:gd name="connsiteY9" fmla="*/ 549744 h 2842934"/>
              <a:gd name="connsiteX10" fmla="*/ 2235336 w 2244743"/>
              <a:gd name="connsiteY10" fmla="*/ 923688 h 2842934"/>
              <a:gd name="connsiteX11" fmla="*/ 2207113 w 2244743"/>
              <a:gd name="connsiteY11" fmla="*/ 1424633 h 2842934"/>
              <a:gd name="connsiteX12" fmla="*/ 2009558 w 2244743"/>
              <a:gd name="connsiteY12" fmla="*/ 1862077 h 2842934"/>
              <a:gd name="connsiteX13" fmla="*/ 1720280 w 2244743"/>
              <a:gd name="connsiteY13" fmla="*/ 2179577 h 2842934"/>
              <a:gd name="connsiteX14" fmla="*/ 1367502 w 2244743"/>
              <a:gd name="connsiteY14" fmla="*/ 2327744 h 2842934"/>
              <a:gd name="connsiteX15" fmla="*/ 1332225 w 2244743"/>
              <a:gd name="connsiteY15" fmla="*/ 2334799 h 2842934"/>
              <a:gd name="connsiteX16" fmla="*/ 1353391 w 2244743"/>
              <a:gd name="connsiteY16" fmla="*/ 2539411 h 2842934"/>
              <a:gd name="connsiteX17" fmla="*/ 1480391 w 2244743"/>
              <a:gd name="connsiteY17" fmla="*/ 2539411 h 2842934"/>
              <a:gd name="connsiteX18" fmla="*/ 1438058 w 2244743"/>
              <a:gd name="connsiteY18" fmla="*/ 2631133 h 2842934"/>
              <a:gd name="connsiteX19" fmla="*/ 1353391 w 2244743"/>
              <a:gd name="connsiteY19" fmla="*/ 2631133 h 2842934"/>
              <a:gd name="connsiteX20" fmla="*/ 1360447 w 2244743"/>
              <a:gd name="connsiteY20" fmla="*/ 2736966 h 2842934"/>
              <a:gd name="connsiteX21" fmla="*/ 1282836 w 2244743"/>
              <a:gd name="connsiteY21" fmla="*/ 2793411 h 2842934"/>
              <a:gd name="connsiteX22" fmla="*/ 1050002 w 2244743"/>
              <a:gd name="connsiteY22" fmla="*/ 2842799 h 2842934"/>
              <a:gd name="connsiteX23" fmla="*/ 788947 w 2244743"/>
              <a:gd name="connsiteY23" fmla="*/ 2800466 h 2842934"/>
              <a:gd name="connsiteX24" fmla="*/ 704280 w 2244743"/>
              <a:gd name="connsiteY24" fmla="*/ 2617022 h 2842934"/>
              <a:gd name="connsiteX25" fmla="*/ 669002 w 2244743"/>
              <a:gd name="connsiteY25" fmla="*/ 2624077 h 2842934"/>
              <a:gd name="connsiteX26" fmla="*/ 647836 w 2244743"/>
              <a:gd name="connsiteY26" fmla="*/ 2532355 h 2842934"/>
              <a:gd name="connsiteX27" fmla="*/ 718391 w 2244743"/>
              <a:gd name="connsiteY27" fmla="*/ 2532355 h 2842934"/>
              <a:gd name="connsiteX28" fmla="*/ 725447 w 2244743"/>
              <a:gd name="connsiteY28" fmla="*/ 2313633 h 2842934"/>
              <a:gd name="connsiteX0" fmla="*/ 795567 w 2314863"/>
              <a:gd name="connsiteY0" fmla="*/ 2313633 h 2842934"/>
              <a:gd name="connsiteX1" fmla="*/ 415894 w 2314863"/>
              <a:gd name="connsiteY1" fmla="*/ 2092046 h 2842934"/>
              <a:gd name="connsiteX2" fmla="*/ 128153 w 2314863"/>
              <a:gd name="connsiteY2" fmla="*/ 1724040 h 2842934"/>
              <a:gd name="connsiteX3" fmla="*/ 944 w 2314863"/>
              <a:gd name="connsiteY3" fmla="*/ 1204163 h 2842934"/>
              <a:gd name="connsiteX4" fmla="*/ 90011 w 2314863"/>
              <a:gd name="connsiteY4" fmla="*/ 697911 h 2842934"/>
              <a:gd name="connsiteX5" fmla="*/ 421622 w 2314863"/>
              <a:gd name="connsiteY5" fmla="*/ 260466 h 2842934"/>
              <a:gd name="connsiteX6" fmla="*/ 943733 w 2314863"/>
              <a:gd name="connsiteY6" fmla="*/ 13522 h 2842934"/>
              <a:gd name="connsiteX7" fmla="*/ 1508178 w 2314863"/>
              <a:gd name="connsiteY7" fmla="*/ 55855 h 2842934"/>
              <a:gd name="connsiteX8" fmla="*/ 1903289 w 2314863"/>
              <a:gd name="connsiteY8" fmla="*/ 253411 h 2842934"/>
              <a:gd name="connsiteX9" fmla="*/ 2164345 w 2314863"/>
              <a:gd name="connsiteY9" fmla="*/ 549744 h 2842934"/>
              <a:gd name="connsiteX10" fmla="*/ 2305456 w 2314863"/>
              <a:gd name="connsiteY10" fmla="*/ 923688 h 2842934"/>
              <a:gd name="connsiteX11" fmla="*/ 2277233 w 2314863"/>
              <a:gd name="connsiteY11" fmla="*/ 1424633 h 2842934"/>
              <a:gd name="connsiteX12" fmla="*/ 2079678 w 2314863"/>
              <a:gd name="connsiteY12" fmla="*/ 1862077 h 2842934"/>
              <a:gd name="connsiteX13" fmla="*/ 1790400 w 2314863"/>
              <a:gd name="connsiteY13" fmla="*/ 2179577 h 2842934"/>
              <a:gd name="connsiteX14" fmla="*/ 1437622 w 2314863"/>
              <a:gd name="connsiteY14" fmla="*/ 2327744 h 2842934"/>
              <a:gd name="connsiteX15" fmla="*/ 1402345 w 2314863"/>
              <a:gd name="connsiteY15" fmla="*/ 2334799 h 2842934"/>
              <a:gd name="connsiteX16" fmla="*/ 1423511 w 2314863"/>
              <a:gd name="connsiteY16" fmla="*/ 2539411 h 2842934"/>
              <a:gd name="connsiteX17" fmla="*/ 1550511 w 2314863"/>
              <a:gd name="connsiteY17" fmla="*/ 2539411 h 2842934"/>
              <a:gd name="connsiteX18" fmla="*/ 1508178 w 2314863"/>
              <a:gd name="connsiteY18" fmla="*/ 2631133 h 2842934"/>
              <a:gd name="connsiteX19" fmla="*/ 1423511 w 2314863"/>
              <a:gd name="connsiteY19" fmla="*/ 2631133 h 2842934"/>
              <a:gd name="connsiteX20" fmla="*/ 1430567 w 2314863"/>
              <a:gd name="connsiteY20" fmla="*/ 2736966 h 2842934"/>
              <a:gd name="connsiteX21" fmla="*/ 1352956 w 2314863"/>
              <a:gd name="connsiteY21" fmla="*/ 2793411 h 2842934"/>
              <a:gd name="connsiteX22" fmla="*/ 1120122 w 2314863"/>
              <a:gd name="connsiteY22" fmla="*/ 2842799 h 2842934"/>
              <a:gd name="connsiteX23" fmla="*/ 859067 w 2314863"/>
              <a:gd name="connsiteY23" fmla="*/ 2800466 h 2842934"/>
              <a:gd name="connsiteX24" fmla="*/ 774400 w 2314863"/>
              <a:gd name="connsiteY24" fmla="*/ 2617022 h 2842934"/>
              <a:gd name="connsiteX25" fmla="*/ 739122 w 2314863"/>
              <a:gd name="connsiteY25" fmla="*/ 2624077 h 2842934"/>
              <a:gd name="connsiteX26" fmla="*/ 717956 w 2314863"/>
              <a:gd name="connsiteY26" fmla="*/ 2532355 h 2842934"/>
              <a:gd name="connsiteX27" fmla="*/ 788511 w 2314863"/>
              <a:gd name="connsiteY27" fmla="*/ 2532355 h 2842934"/>
              <a:gd name="connsiteX28" fmla="*/ 795567 w 2314863"/>
              <a:gd name="connsiteY28" fmla="*/ 2313633 h 2842934"/>
              <a:gd name="connsiteX0" fmla="*/ 794818 w 2314114"/>
              <a:gd name="connsiteY0" fmla="*/ 2313633 h 2842934"/>
              <a:gd name="connsiteX1" fmla="*/ 415145 w 2314114"/>
              <a:gd name="connsiteY1" fmla="*/ 2092046 h 2842934"/>
              <a:gd name="connsiteX2" fmla="*/ 127404 w 2314114"/>
              <a:gd name="connsiteY2" fmla="*/ 1724040 h 2842934"/>
              <a:gd name="connsiteX3" fmla="*/ 195 w 2314114"/>
              <a:gd name="connsiteY3" fmla="*/ 1204163 h 2842934"/>
              <a:gd name="connsiteX4" fmla="*/ 152133 w 2314114"/>
              <a:gd name="connsiteY4" fmla="*/ 685338 h 2842934"/>
              <a:gd name="connsiteX5" fmla="*/ 420873 w 2314114"/>
              <a:gd name="connsiteY5" fmla="*/ 260466 h 2842934"/>
              <a:gd name="connsiteX6" fmla="*/ 942984 w 2314114"/>
              <a:gd name="connsiteY6" fmla="*/ 13522 h 2842934"/>
              <a:gd name="connsiteX7" fmla="*/ 1507429 w 2314114"/>
              <a:gd name="connsiteY7" fmla="*/ 55855 h 2842934"/>
              <a:gd name="connsiteX8" fmla="*/ 1902540 w 2314114"/>
              <a:gd name="connsiteY8" fmla="*/ 253411 h 2842934"/>
              <a:gd name="connsiteX9" fmla="*/ 2163596 w 2314114"/>
              <a:gd name="connsiteY9" fmla="*/ 549744 h 2842934"/>
              <a:gd name="connsiteX10" fmla="*/ 2304707 w 2314114"/>
              <a:gd name="connsiteY10" fmla="*/ 923688 h 2842934"/>
              <a:gd name="connsiteX11" fmla="*/ 2276484 w 2314114"/>
              <a:gd name="connsiteY11" fmla="*/ 1424633 h 2842934"/>
              <a:gd name="connsiteX12" fmla="*/ 2078929 w 2314114"/>
              <a:gd name="connsiteY12" fmla="*/ 1862077 h 2842934"/>
              <a:gd name="connsiteX13" fmla="*/ 1789651 w 2314114"/>
              <a:gd name="connsiteY13" fmla="*/ 2179577 h 2842934"/>
              <a:gd name="connsiteX14" fmla="*/ 1436873 w 2314114"/>
              <a:gd name="connsiteY14" fmla="*/ 2327744 h 2842934"/>
              <a:gd name="connsiteX15" fmla="*/ 1401596 w 2314114"/>
              <a:gd name="connsiteY15" fmla="*/ 2334799 h 2842934"/>
              <a:gd name="connsiteX16" fmla="*/ 1422762 w 2314114"/>
              <a:gd name="connsiteY16" fmla="*/ 2539411 h 2842934"/>
              <a:gd name="connsiteX17" fmla="*/ 1549762 w 2314114"/>
              <a:gd name="connsiteY17" fmla="*/ 2539411 h 2842934"/>
              <a:gd name="connsiteX18" fmla="*/ 1507429 w 2314114"/>
              <a:gd name="connsiteY18" fmla="*/ 2631133 h 2842934"/>
              <a:gd name="connsiteX19" fmla="*/ 1422762 w 2314114"/>
              <a:gd name="connsiteY19" fmla="*/ 2631133 h 2842934"/>
              <a:gd name="connsiteX20" fmla="*/ 1429818 w 2314114"/>
              <a:gd name="connsiteY20" fmla="*/ 2736966 h 2842934"/>
              <a:gd name="connsiteX21" fmla="*/ 1352207 w 2314114"/>
              <a:gd name="connsiteY21" fmla="*/ 2793411 h 2842934"/>
              <a:gd name="connsiteX22" fmla="*/ 1119373 w 2314114"/>
              <a:gd name="connsiteY22" fmla="*/ 2842799 h 2842934"/>
              <a:gd name="connsiteX23" fmla="*/ 858318 w 2314114"/>
              <a:gd name="connsiteY23" fmla="*/ 2800466 h 2842934"/>
              <a:gd name="connsiteX24" fmla="*/ 773651 w 2314114"/>
              <a:gd name="connsiteY24" fmla="*/ 2617022 h 2842934"/>
              <a:gd name="connsiteX25" fmla="*/ 738373 w 2314114"/>
              <a:gd name="connsiteY25" fmla="*/ 2624077 h 2842934"/>
              <a:gd name="connsiteX26" fmla="*/ 717207 w 2314114"/>
              <a:gd name="connsiteY26" fmla="*/ 2532355 h 2842934"/>
              <a:gd name="connsiteX27" fmla="*/ 787762 w 2314114"/>
              <a:gd name="connsiteY27" fmla="*/ 2532355 h 2842934"/>
              <a:gd name="connsiteX28" fmla="*/ 794818 w 2314114"/>
              <a:gd name="connsiteY28" fmla="*/ 2313633 h 2842934"/>
              <a:gd name="connsiteX0" fmla="*/ 794846 w 2314142"/>
              <a:gd name="connsiteY0" fmla="*/ 2313633 h 2842934"/>
              <a:gd name="connsiteX1" fmla="*/ 415173 w 2314142"/>
              <a:gd name="connsiteY1" fmla="*/ 2092046 h 2842934"/>
              <a:gd name="connsiteX2" fmla="*/ 127432 w 2314142"/>
              <a:gd name="connsiteY2" fmla="*/ 1724040 h 2842934"/>
              <a:gd name="connsiteX3" fmla="*/ 223 w 2314142"/>
              <a:gd name="connsiteY3" fmla="*/ 1204163 h 2842934"/>
              <a:gd name="connsiteX4" fmla="*/ 106056 w 2314142"/>
              <a:gd name="connsiteY4" fmla="*/ 676955 h 2842934"/>
              <a:gd name="connsiteX5" fmla="*/ 420901 w 2314142"/>
              <a:gd name="connsiteY5" fmla="*/ 260466 h 2842934"/>
              <a:gd name="connsiteX6" fmla="*/ 943012 w 2314142"/>
              <a:gd name="connsiteY6" fmla="*/ 13522 h 2842934"/>
              <a:gd name="connsiteX7" fmla="*/ 1507457 w 2314142"/>
              <a:gd name="connsiteY7" fmla="*/ 55855 h 2842934"/>
              <a:gd name="connsiteX8" fmla="*/ 1902568 w 2314142"/>
              <a:gd name="connsiteY8" fmla="*/ 253411 h 2842934"/>
              <a:gd name="connsiteX9" fmla="*/ 2163624 w 2314142"/>
              <a:gd name="connsiteY9" fmla="*/ 549744 h 2842934"/>
              <a:gd name="connsiteX10" fmla="*/ 2304735 w 2314142"/>
              <a:gd name="connsiteY10" fmla="*/ 923688 h 2842934"/>
              <a:gd name="connsiteX11" fmla="*/ 2276512 w 2314142"/>
              <a:gd name="connsiteY11" fmla="*/ 1424633 h 2842934"/>
              <a:gd name="connsiteX12" fmla="*/ 2078957 w 2314142"/>
              <a:gd name="connsiteY12" fmla="*/ 1862077 h 2842934"/>
              <a:gd name="connsiteX13" fmla="*/ 1789679 w 2314142"/>
              <a:gd name="connsiteY13" fmla="*/ 2179577 h 2842934"/>
              <a:gd name="connsiteX14" fmla="*/ 1436901 w 2314142"/>
              <a:gd name="connsiteY14" fmla="*/ 2327744 h 2842934"/>
              <a:gd name="connsiteX15" fmla="*/ 1401624 w 2314142"/>
              <a:gd name="connsiteY15" fmla="*/ 2334799 h 2842934"/>
              <a:gd name="connsiteX16" fmla="*/ 1422790 w 2314142"/>
              <a:gd name="connsiteY16" fmla="*/ 2539411 h 2842934"/>
              <a:gd name="connsiteX17" fmla="*/ 1549790 w 2314142"/>
              <a:gd name="connsiteY17" fmla="*/ 2539411 h 2842934"/>
              <a:gd name="connsiteX18" fmla="*/ 1507457 w 2314142"/>
              <a:gd name="connsiteY18" fmla="*/ 2631133 h 2842934"/>
              <a:gd name="connsiteX19" fmla="*/ 1422790 w 2314142"/>
              <a:gd name="connsiteY19" fmla="*/ 2631133 h 2842934"/>
              <a:gd name="connsiteX20" fmla="*/ 1429846 w 2314142"/>
              <a:gd name="connsiteY20" fmla="*/ 2736966 h 2842934"/>
              <a:gd name="connsiteX21" fmla="*/ 1352235 w 2314142"/>
              <a:gd name="connsiteY21" fmla="*/ 2793411 h 2842934"/>
              <a:gd name="connsiteX22" fmla="*/ 1119401 w 2314142"/>
              <a:gd name="connsiteY22" fmla="*/ 2842799 h 2842934"/>
              <a:gd name="connsiteX23" fmla="*/ 858346 w 2314142"/>
              <a:gd name="connsiteY23" fmla="*/ 2800466 h 2842934"/>
              <a:gd name="connsiteX24" fmla="*/ 773679 w 2314142"/>
              <a:gd name="connsiteY24" fmla="*/ 2617022 h 2842934"/>
              <a:gd name="connsiteX25" fmla="*/ 738401 w 2314142"/>
              <a:gd name="connsiteY25" fmla="*/ 2624077 h 2842934"/>
              <a:gd name="connsiteX26" fmla="*/ 717235 w 2314142"/>
              <a:gd name="connsiteY26" fmla="*/ 2532355 h 2842934"/>
              <a:gd name="connsiteX27" fmla="*/ 787790 w 2314142"/>
              <a:gd name="connsiteY27" fmla="*/ 2532355 h 2842934"/>
              <a:gd name="connsiteX28" fmla="*/ 794846 w 2314142"/>
              <a:gd name="connsiteY28" fmla="*/ 2313633 h 2842934"/>
              <a:gd name="connsiteX0" fmla="*/ 794846 w 2314142"/>
              <a:gd name="connsiteY0" fmla="*/ 2313633 h 2842934"/>
              <a:gd name="connsiteX1" fmla="*/ 415173 w 2314142"/>
              <a:gd name="connsiteY1" fmla="*/ 2092046 h 2842934"/>
              <a:gd name="connsiteX2" fmla="*/ 127432 w 2314142"/>
              <a:gd name="connsiteY2" fmla="*/ 1724040 h 2842934"/>
              <a:gd name="connsiteX3" fmla="*/ 223 w 2314142"/>
              <a:gd name="connsiteY3" fmla="*/ 1204163 h 2842934"/>
              <a:gd name="connsiteX4" fmla="*/ 106056 w 2314142"/>
              <a:gd name="connsiteY4" fmla="*/ 676955 h 2842934"/>
              <a:gd name="connsiteX5" fmla="*/ 420901 w 2314142"/>
              <a:gd name="connsiteY5" fmla="*/ 260466 h 2842934"/>
              <a:gd name="connsiteX6" fmla="*/ 943012 w 2314142"/>
              <a:gd name="connsiteY6" fmla="*/ 13522 h 2842934"/>
              <a:gd name="connsiteX7" fmla="*/ 1507457 w 2314142"/>
              <a:gd name="connsiteY7" fmla="*/ 55855 h 2842934"/>
              <a:gd name="connsiteX8" fmla="*/ 1902568 w 2314142"/>
              <a:gd name="connsiteY8" fmla="*/ 253411 h 2842934"/>
              <a:gd name="connsiteX9" fmla="*/ 2163624 w 2314142"/>
              <a:gd name="connsiteY9" fmla="*/ 549744 h 2842934"/>
              <a:gd name="connsiteX10" fmla="*/ 2304735 w 2314142"/>
              <a:gd name="connsiteY10" fmla="*/ 923688 h 2842934"/>
              <a:gd name="connsiteX11" fmla="*/ 2276512 w 2314142"/>
              <a:gd name="connsiteY11" fmla="*/ 1424633 h 2842934"/>
              <a:gd name="connsiteX12" fmla="*/ 2078957 w 2314142"/>
              <a:gd name="connsiteY12" fmla="*/ 1862077 h 2842934"/>
              <a:gd name="connsiteX13" fmla="*/ 1789679 w 2314142"/>
              <a:gd name="connsiteY13" fmla="*/ 2179577 h 2842934"/>
              <a:gd name="connsiteX14" fmla="*/ 1436901 w 2314142"/>
              <a:gd name="connsiteY14" fmla="*/ 2327744 h 2842934"/>
              <a:gd name="connsiteX15" fmla="*/ 1422581 w 2314142"/>
              <a:gd name="connsiteY15" fmla="*/ 2427007 h 2842934"/>
              <a:gd name="connsiteX16" fmla="*/ 1422790 w 2314142"/>
              <a:gd name="connsiteY16" fmla="*/ 2539411 h 2842934"/>
              <a:gd name="connsiteX17" fmla="*/ 1549790 w 2314142"/>
              <a:gd name="connsiteY17" fmla="*/ 2539411 h 2842934"/>
              <a:gd name="connsiteX18" fmla="*/ 1507457 w 2314142"/>
              <a:gd name="connsiteY18" fmla="*/ 2631133 h 2842934"/>
              <a:gd name="connsiteX19" fmla="*/ 1422790 w 2314142"/>
              <a:gd name="connsiteY19" fmla="*/ 2631133 h 2842934"/>
              <a:gd name="connsiteX20" fmla="*/ 1429846 w 2314142"/>
              <a:gd name="connsiteY20" fmla="*/ 2736966 h 2842934"/>
              <a:gd name="connsiteX21" fmla="*/ 1352235 w 2314142"/>
              <a:gd name="connsiteY21" fmla="*/ 2793411 h 2842934"/>
              <a:gd name="connsiteX22" fmla="*/ 1119401 w 2314142"/>
              <a:gd name="connsiteY22" fmla="*/ 2842799 h 2842934"/>
              <a:gd name="connsiteX23" fmla="*/ 858346 w 2314142"/>
              <a:gd name="connsiteY23" fmla="*/ 2800466 h 2842934"/>
              <a:gd name="connsiteX24" fmla="*/ 773679 w 2314142"/>
              <a:gd name="connsiteY24" fmla="*/ 2617022 h 2842934"/>
              <a:gd name="connsiteX25" fmla="*/ 738401 w 2314142"/>
              <a:gd name="connsiteY25" fmla="*/ 2624077 h 2842934"/>
              <a:gd name="connsiteX26" fmla="*/ 717235 w 2314142"/>
              <a:gd name="connsiteY26" fmla="*/ 2532355 h 2842934"/>
              <a:gd name="connsiteX27" fmla="*/ 787790 w 2314142"/>
              <a:gd name="connsiteY27" fmla="*/ 2532355 h 2842934"/>
              <a:gd name="connsiteX28" fmla="*/ 794846 w 2314142"/>
              <a:gd name="connsiteY28" fmla="*/ 2313633 h 2842934"/>
              <a:gd name="connsiteX0" fmla="*/ 794846 w 2314142"/>
              <a:gd name="connsiteY0" fmla="*/ 2313633 h 2842934"/>
              <a:gd name="connsiteX1" fmla="*/ 415173 w 2314142"/>
              <a:gd name="connsiteY1" fmla="*/ 2092046 h 2842934"/>
              <a:gd name="connsiteX2" fmla="*/ 127432 w 2314142"/>
              <a:gd name="connsiteY2" fmla="*/ 1724040 h 2842934"/>
              <a:gd name="connsiteX3" fmla="*/ 223 w 2314142"/>
              <a:gd name="connsiteY3" fmla="*/ 1204163 h 2842934"/>
              <a:gd name="connsiteX4" fmla="*/ 106056 w 2314142"/>
              <a:gd name="connsiteY4" fmla="*/ 676955 h 2842934"/>
              <a:gd name="connsiteX5" fmla="*/ 420901 w 2314142"/>
              <a:gd name="connsiteY5" fmla="*/ 260466 h 2842934"/>
              <a:gd name="connsiteX6" fmla="*/ 943012 w 2314142"/>
              <a:gd name="connsiteY6" fmla="*/ 13522 h 2842934"/>
              <a:gd name="connsiteX7" fmla="*/ 1507457 w 2314142"/>
              <a:gd name="connsiteY7" fmla="*/ 55855 h 2842934"/>
              <a:gd name="connsiteX8" fmla="*/ 1902568 w 2314142"/>
              <a:gd name="connsiteY8" fmla="*/ 253411 h 2842934"/>
              <a:gd name="connsiteX9" fmla="*/ 2163624 w 2314142"/>
              <a:gd name="connsiteY9" fmla="*/ 549744 h 2842934"/>
              <a:gd name="connsiteX10" fmla="*/ 2304735 w 2314142"/>
              <a:gd name="connsiteY10" fmla="*/ 923688 h 2842934"/>
              <a:gd name="connsiteX11" fmla="*/ 2276512 w 2314142"/>
              <a:gd name="connsiteY11" fmla="*/ 1424633 h 2842934"/>
              <a:gd name="connsiteX12" fmla="*/ 2078957 w 2314142"/>
              <a:gd name="connsiteY12" fmla="*/ 1862077 h 2842934"/>
              <a:gd name="connsiteX13" fmla="*/ 1789679 w 2314142"/>
              <a:gd name="connsiteY13" fmla="*/ 2179577 h 2842934"/>
              <a:gd name="connsiteX14" fmla="*/ 1436901 w 2314142"/>
              <a:gd name="connsiteY14" fmla="*/ 2327744 h 2842934"/>
              <a:gd name="connsiteX15" fmla="*/ 1422790 w 2314142"/>
              <a:gd name="connsiteY15" fmla="*/ 2539411 h 2842934"/>
              <a:gd name="connsiteX16" fmla="*/ 1549790 w 2314142"/>
              <a:gd name="connsiteY16" fmla="*/ 2539411 h 2842934"/>
              <a:gd name="connsiteX17" fmla="*/ 1507457 w 2314142"/>
              <a:gd name="connsiteY17" fmla="*/ 2631133 h 2842934"/>
              <a:gd name="connsiteX18" fmla="*/ 1422790 w 2314142"/>
              <a:gd name="connsiteY18" fmla="*/ 2631133 h 2842934"/>
              <a:gd name="connsiteX19" fmla="*/ 1429846 w 2314142"/>
              <a:gd name="connsiteY19" fmla="*/ 2736966 h 2842934"/>
              <a:gd name="connsiteX20" fmla="*/ 1352235 w 2314142"/>
              <a:gd name="connsiteY20" fmla="*/ 2793411 h 2842934"/>
              <a:gd name="connsiteX21" fmla="*/ 1119401 w 2314142"/>
              <a:gd name="connsiteY21" fmla="*/ 2842799 h 2842934"/>
              <a:gd name="connsiteX22" fmla="*/ 858346 w 2314142"/>
              <a:gd name="connsiteY22" fmla="*/ 2800466 h 2842934"/>
              <a:gd name="connsiteX23" fmla="*/ 773679 w 2314142"/>
              <a:gd name="connsiteY23" fmla="*/ 2617022 h 2842934"/>
              <a:gd name="connsiteX24" fmla="*/ 738401 w 2314142"/>
              <a:gd name="connsiteY24" fmla="*/ 2624077 h 2842934"/>
              <a:gd name="connsiteX25" fmla="*/ 717235 w 2314142"/>
              <a:gd name="connsiteY25" fmla="*/ 2532355 h 2842934"/>
              <a:gd name="connsiteX26" fmla="*/ 787790 w 2314142"/>
              <a:gd name="connsiteY26" fmla="*/ 2532355 h 2842934"/>
              <a:gd name="connsiteX27" fmla="*/ 794846 w 2314142"/>
              <a:gd name="connsiteY27" fmla="*/ 2313633 h 2842934"/>
              <a:gd name="connsiteX0" fmla="*/ 794846 w 2314142"/>
              <a:gd name="connsiteY0" fmla="*/ 2313633 h 2842934"/>
              <a:gd name="connsiteX1" fmla="*/ 415173 w 2314142"/>
              <a:gd name="connsiteY1" fmla="*/ 2092046 h 2842934"/>
              <a:gd name="connsiteX2" fmla="*/ 127432 w 2314142"/>
              <a:gd name="connsiteY2" fmla="*/ 1724040 h 2842934"/>
              <a:gd name="connsiteX3" fmla="*/ 223 w 2314142"/>
              <a:gd name="connsiteY3" fmla="*/ 1204163 h 2842934"/>
              <a:gd name="connsiteX4" fmla="*/ 106056 w 2314142"/>
              <a:gd name="connsiteY4" fmla="*/ 676955 h 2842934"/>
              <a:gd name="connsiteX5" fmla="*/ 420901 w 2314142"/>
              <a:gd name="connsiteY5" fmla="*/ 260466 h 2842934"/>
              <a:gd name="connsiteX6" fmla="*/ 943012 w 2314142"/>
              <a:gd name="connsiteY6" fmla="*/ 13522 h 2842934"/>
              <a:gd name="connsiteX7" fmla="*/ 1507457 w 2314142"/>
              <a:gd name="connsiteY7" fmla="*/ 55855 h 2842934"/>
              <a:gd name="connsiteX8" fmla="*/ 1902568 w 2314142"/>
              <a:gd name="connsiteY8" fmla="*/ 253411 h 2842934"/>
              <a:gd name="connsiteX9" fmla="*/ 2163624 w 2314142"/>
              <a:gd name="connsiteY9" fmla="*/ 549744 h 2842934"/>
              <a:gd name="connsiteX10" fmla="*/ 2304735 w 2314142"/>
              <a:gd name="connsiteY10" fmla="*/ 923688 h 2842934"/>
              <a:gd name="connsiteX11" fmla="*/ 2276512 w 2314142"/>
              <a:gd name="connsiteY11" fmla="*/ 1424633 h 2842934"/>
              <a:gd name="connsiteX12" fmla="*/ 2078957 w 2314142"/>
              <a:gd name="connsiteY12" fmla="*/ 1862077 h 2842934"/>
              <a:gd name="connsiteX13" fmla="*/ 1789679 w 2314142"/>
              <a:gd name="connsiteY13" fmla="*/ 2179577 h 2842934"/>
              <a:gd name="connsiteX14" fmla="*/ 1436901 w 2314142"/>
              <a:gd name="connsiteY14" fmla="*/ 2327744 h 2842934"/>
              <a:gd name="connsiteX15" fmla="*/ 1422790 w 2314142"/>
              <a:gd name="connsiteY15" fmla="*/ 2539411 h 2842934"/>
              <a:gd name="connsiteX16" fmla="*/ 1549790 w 2314142"/>
              <a:gd name="connsiteY16" fmla="*/ 2539411 h 2842934"/>
              <a:gd name="connsiteX17" fmla="*/ 1507457 w 2314142"/>
              <a:gd name="connsiteY17" fmla="*/ 2631133 h 2842934"/>
              <a:gd name="connsiteX18" fmla="*/ 1422790 w 2314142"/>
              <a:gd name="connsiteY18" fmla="*/ 2631133 h 2842934"/>
              <a:gd name="connsiteX19" fmla="*/ 1429846 w 2314142"/>
              <a:gd name="connsiteY19" fmla="*/ 2736966 h 2842934"/>
              <a:gd name="connsiteX20" fmla="*/ 1352235 w 2314142"/>
              <a:gd name="connsiteY20" fmla="*/ 2793411 h 2842934"/>
              <a:gd name="connsiteX21" fmla="*/ 1119401 w 2314142"/>
              <a:gd name="connsiteY21" fmla="*/ 2842799 h 2842934"/>
              <a:gd name="connsiteX22" fmla="*/ 858346 w 2314142"/>
              <a:gd name="connsiteY22" fmla="*/ 2800466 h 2842934"/>
              <a:gd name="connsiteX23" fmla="*/ 773679 w 2314142"/>
              <a:gd name="connsiteY23" fmla="*/ 2617022 h 2842934"/>
              <a:gd name="connsiteX24" fmla="*/ 738401 w 2314142"/>
              <a:gd name="connsiteY24" fmla="*/ 2624077 h 2842934"/>
              <a:gd name="connsiteX25" fmla="*/ 717235 w 2314142"/>
              <a:gd name="connsiteY25" fmla="*/ 2532355 h 2842934"/>
              <a:gd name="connsiteX26" fmla="*/ 787790 w 2314142"/>
              <a:gd name="connsiteY26" fmla="*/ 2532355 h 2842934"/>
              <a:gd name="connsiteX27" fmla="*/ 794846 w 2314142"/>
              <a:gd name="connsiteY27" fmla="*/ 2313633 h 2842934"/>
              <a:gd name="connsiteX0" fmla="*/ 794846 w 2314142"/>
              <a:gd name="connsiteY0" fmla="*/ 2313633 h 2842934"/>
              <a:gd name="connsiteX1" fmla="*/ 415173 w 2314142"/>
              <a:gd name="connsiteY1" fmla="*/ 2092046 h 2842934"/>
              <a:gd name="connsiteX2" fmla="*/ 127432 w 2314142"/>
              <a:gd name="connsiteY2" fmla="*/ 1724040 h 2842934"/>
              <a:gd name="connsiteX3" fmla="*/ 223 w 2314142"/>
              <a:gd name="connsiteY3" fmla="*/ 1204163 h 2842934"/>
              <a:gd name="connsiteX4" fmla="*/ 106056 w 2314142"/>
              <a:gd name="connsiteY4" fmla="*/ 676955 h 2842934"/>
              <a:gd name="connsiteX5" fmla="*/ 420901 w 2314142"/>
              <a:gd name="connsiteY5" fmla="*/ 260466 h 2842934"/>
              <a:gd name="connsiteX6" fmla="*/ 943012 w 2314142"/>
              <a:gd name="connsiteY6" fmla="*/ 13522 h 2842934"/>
              <a:gd name="connsiteX7" fmla="*/ 1507457 w 2314142"/>
              <a:gd name="connsiteY7" fmla="*/ 55855 h 2842934"/>
              <a:gd name="connsiteX8" fmla="*/ 1902568 w 2314142"/>
              <a:gd name="connsiteY8" fmla="*/ 253411 h 2842934"/>
              <a:gd name="connsiteX9" fmla="*/ 2163624 w 2314142"/>
              <a:gd name="connsiteY9" fmla="*/ 549744 h 2842934"/>
              <a:gd name="connsiteX10" fmla="*/ 2304735 w 2314142"/>
              <a:gd name="connsiteY10" fmla="*/ 923688 h 2842934"/>
              <a:gd name="connsiteX11" fmla="*/ 2276512 w 2314142"/>
              <a:gd name="connsiteY11" fmla="*/ 1424633 h 2842934"/>
              <a:gd name="connsiteX12" fmla="*/ 2078957 w 2314142"/>
              <a:gd name="connsiteY12" fmla="*/ 1862077 h 2842934"/>
              <a:gd name="connsiteX13" fmla="*/ 1789679 w 2314142"/>
              <a:gd name="connsiteY13" fmla="*/ 2179577 h 2842934"/>
              <a:gd name="connsiteX14" fmla="*/ 1436901 w 2314142"/>
              <a:gd name="connsiteY14" fmla="*/ 2327744 h 2842934"/>
              <a:gd name="connsiteX15" fmla="*/ 1422790 w 2314142"/>
              <a:gd name="connsiteY15" fmla="*/ 2539411 h 2842934"/>
              <a:gd name="connsiteX16" fmla="*/ 1549790 w 2314142"/>
              <a:gd name="connsiteY16" fmla="*/ 2539411 h 2842934"/>
              <a:gd name="connsiteX17" fmla="*/ 1507457 w 2314142"/>
              <a:gd name="connsiteY17" fmla="*/ 2631133 h 2842934"/>
              <a:gd name="connsiteX18" fmla="*/ 1422790 w 2314142"/>
              <a:gd name="connsiteY18" fmla="*/ 2631133 h 2842934"/>
              <a:gd name="connsiteX19" fmla="*/ 1429846 w 2314142"/>
              <a:gd name="connsiteY19" fmla="*/ 2736966 h 2842934"/>
              <a:gd name="connsiteX20" fmla="*/ 1352235 w 2314142"/>
              <a:gd name="connsiteY20" fmla="*/ 2793411 h 2842934"/>
              <a:gd name="connsiteX21" fmla="*/ 1119401 w 2314142"/>
              <a:gd name="connsiteY21" fmla="*/ 2842799 h 2842934"/>
              <a:gd name="connsiteX22" fmla="*/ 858346 w 2314142"/>
              <a:gd name="connsiteY22" fmla="*/ 2800466 h 2842934"/>
              <a:gd name="connsiteX23" fmla="*/ 773679 w 2314142"/>
              <a:gd name="connsiteY23" fmla="*/ 2617022 h 2842934"/>
              <a:gd name="connsiteX24" fmla="*/ 738401 w 2314142"/>
              <a:gd name="connsiteY24" fmla="*/ 2624077 h 2842934"/>
              <a:gd name="connsiteX25" fmla="*/ 717235 w 2314142"/>
              <a:gd name="connsiteY25" fmla="*/ 2532355 h 2842934"/>
              <a:gd name="connsiteX26" fmla="*/ 787790 w 2314142"/>
              <a:gd name="connsiteY26" fmla="*/ 2532355 h 2842934"/>
              <a:gd name="connsiteX27" fmla="*/ 794846 w 2314142"/>
              <a:gd name="connsiteY27" fmla="*/ 2313633 h 2842934"/>
              <a:gd name="connsiteX0" fmla="*/ 794846 w 2314142"/>
              <a:gd name="connsiteY0" fmla="*/ 2313633 h 2842934"/>
              <a:gd name="connsiteX1" fmla="*/ 415173 w 2314142"/>
              <a:gd name="connsiteY1" fmla="*/ 2092046 h 2842934"/>
              <a:gd name="connsiteX2" fmla="*/ 127432 w 2314142"/>
              <a:gd name="connsiteY2" fmla="*/ 1724040 h 2842934"/>
              <a:gd name="connsiteX3" fmla="*/ 223 w 2314142"/>
              <a:gd name="connsiteY3" fmla="*/ 1204163 h 2842934"/>
              <a:gd name="connsiteX4" fmla="*/ 106056 w 2314142"/>
              <a:gd name="connsiteY4" fmla="*/ 676955 h 2842934"/>
              <a:gd name="connsiteX5" fmla="*/ 420901 w 2314142"/>
              <a:gd name="connsiteY5" fmla="*/ 260466 h 2842934"/>
              <a:gd name="connsiteX6" fmla="*/ 943012 w 2314142"/>
              <a:gd name="connsiteY6" fmla="*/ 13522 h 2842934"/>
              <a:gd name="connsiteX7" fmla="*/ 1507457 w 2314142"/>
              <a:gd name="connsiteY7" fmla="*/ 55855 h 2842934"/>
              <a:gd name="connsiteX8" fmla="*/ 1902568 w 2314142"/>
              <a:gd name="connsiteY8" fmla="*/ 253411 h 2842934"/>
              <a:gd name="connsiteX9" fmla="*/ 2163624 w 2314142"/>
              <a:gd name="connsiteY9" fmla="*/ 549744 h 2842934"/>
              <a:gd name="connsiteX10" fmla="*/ 2304735 w 2314142"/>
              <a:gd name="connsiteY10" fmla="*/ 923688 h 2842934"/>
              <a:gd name="connsiteX11" fmla="*/ 2276512 w 2314142"/>
              <a:gd name="connsiteY11" fmla="*/ 1424633 h 2842934"/>
              <a:gd name="connsiteX12" fmla="*/ 2078957 w 2314142"/>
              <a:gd name="connsiteY12" fmla="*/ 1862077 h 2842934"/>
              <a:gd name="connsiteX13" fmla="*/ 1789679 w 2314142"/>
              <a:gd name="connsiteY13" fmla="*/ 2179577 h 2842934"/>
              <a:gd name="connsiteX14" fmla="*/ 1436901 w 2314142"/>
              <a:gd name="connsiteY14" fmla="*/ 2327744 h 2842934"/>
              <a:gd name="connsiteX15" fmla="*/ 1422790 w 2314142"/>
              <a:gd name="connsiteY15" fmla="*/ 2539411 h 2842934"/>
              <a:gd name="connsiteX16" fmla="*/ 1549790 w 2314142"/>
              <a:gd name="connsiteY16" fmla="*/ 2539411 h 2842934"/>
              <a:gd name="connsiteX17" fmla="*/ 1507457 w 2314142"/>
              <a:gd name="connsiteY17" fmla="*/ 2631133 h 2842934"/>
              <a:gd name="connsiteX18" fmla="*/ 1422790 w 2314142"/>
              <a:gd name="connsiteY18" fmla="*/ 2631133 h 2842934"/>
              <a:gd name="connsiteX19" fmla="*/ 1429846 w 2314142"/>
              <a:gd name="connsiteY19" fmla="*/ 2736966 h 2842934"/>
              <a:gd name="connsiteX20" fmla="*/ 1352235 w 2314142"/>
              <a:gd name="connsiteY20" fmla="*/ 2793411 h 2842934"/>
              <a:gd name="connsiteX21" fmla="*/ 1119401 w 2314142"/>
              <a:gd name="connsiteY21" fmla="*/ 2842799 h 2842934"/>
              <a:gd name="connsiteX22" fmla="*/ 858346 w 2314142"/>
              <a:gd name="connsiteY22" fmla="*/ 2800466 h 2842934"/>
              <a:gd name="connsiteX23" fmla="*/ 773679 w 2314142"/>
              <a:gd name="connsiteY23" fmla="*/ 2617022 h 2842934"/>
              <a:gd name="connsiteX24" fmla="*/ 738401 w 2314142"/>
              <a:gd name="connsiteY24" fmla="*/ 2624077 h 2842934"/>
              <a:gd name="connsiteX25" fmla="*/ 717235 w 2314142"/>
              <a:gd name="connsiteY25" fmla="*/ 2532355 h 2842934"/>
              <a:gd name="connsiteX26" fmla="*/ 787790 w 2314142"/>
              <a:gd name="connsiteY26" fmla="*/ 2532355 h 2842934"/>
              <a:gd name="connsiteX27" fmla="*/ 794846 w 2314142"/>
              <a:gd name="connsiteY27" fmla="*/ 2313633 h 2842934"/>
              <a:gd name="connsiteX0" fmla="*/ 794846 w 2314142"/>
              <a:gd name="connsiteY0" fmla="*/ 2313633 h 2842934"/>
              <a:gd name="connsiteX1" fmla="*/ 415173 w 2314142"/>
              <a:gd name="connsiteY1" fmla="*/ 2092046 h 2842934"/>
              <a:gd name="connsiteX2" fmla="*/ 127432 w 2314142"/>
              <a:gd name="connsiteY2" fmla="*/ 1724040 h 2842934"/>
              <a:gd name="connsiteX3" fmla="*/ 223 w 2314142"/>
              <a:gd name="connsiteY3" fmla="*/ 1204163 h 2842934"/>
              <a:gd name="connsiteX4" fmla="*/ 106056 w 2314142"/>
              <a:gd name="connsiteY4" fmla="*/ 676955 h 2842934"/>
              <a:gd name="connsiteX5" fmla="*/ 420901 w 2314142"/>
              <a:gd name="connsiteY5" fmla="*/ 260466 h 2842934"/>
              <a:gd name="connsiteX6" fmla="*/ 943012 w 2314142"/>
              <a:gd name="connsiteY6" fmla="*/ 13522 h 2842934"/>
              <a:gd name="connsiteX7" fmla="*/ 1507457 w 2314142"/>
              <a:gd name="connsiteY7" fmla="*/ 55855 h 2842934"/>
              <a:gd name="connsiteX8" fmla="*/ 1902568 w 2314142"/>
              <a:gd name="connsiteY8" fmla="*/ 253411 h 2842934"/>
              <a:gd name="connsiteX9" fmla="*/ 2163624 w 2314142"/>
              <a:gd name="connsiteY9" fmla="*/ 549744 h 2842934"/>
              <a:gd name="connsiteX10" fmla="*/ 2304735 w 2314142"/>
              <a:gd name="connsiteY10" fmla="*/ 923688 h 2842934"/>
              <a:gd name="connsiteX11" fmla="*/ 2276512 w 2314142"/>
              <a:gd name="connsiteY11" fmla="*/ 1424633 h 2842934"/>
              <a:gd name="connsiteX12" fmla="*/ 2078957 w 2314142"/>
              <a:gd name="connsiteY12" fmla="*/ 1862077 h 2842934"/>
              <a:gd name="connsiteX13" fmla="*/ 1789679 w 2314142"/>
              <a:gd name="connsiteY13" fmla="*/ 2179577 h 2842934"/>
              <a:gd name="connsiteX14" fmla="*/ 1436901 w 2314142"/>
              <a:gd name="connsiteY14" fmla="*/ 2327744 h 2842934"/>
              <a:gd name="connsiteX15" fmla="*/ 1422790 w 2314142"/>
              <a:gd name="connsiteY15" fmla="*/ 2539411 h 2842934"/>
              <a:gd name="connsiteX16" fmla="*/ 1549790 w 2314142"/>
              <a:gd name="connsiteY16" fmla="*/ 2539411 h 2842934"/>
              <a:gd name="connsiteX17" fmla="*/ 1507457 w 2314142"/>
              <a:gd name="connsiteY17" fmla="*/ 2631133 h 2842934"/>
              <a:gd name="connsiteX18" fmla="*/ 1422790 w 2314142"/>
              <a:gd name="connsiteY18" fmla="*/ 2631133 h 2842934"/>
              <a:gd name="connsiteX19" fmla="*/ 1429846 w 2314142"/>
              <a:gd name="connsiteY19" fmla="*/ 2736966 h 2842934"/>
              <a:gd name="connsiteX20" fmla="*/ 1352235 w 2314142"/>
              <a:gd name="connsiteY20" fmla="*/ 2793411 h 2842934"/>
              <a:gd name="connsiteX21" fmla="*/ 1119401 w 2314142"/>
              <a:gd name="connsiteY21" fmla="*/ 2842799 h 2842934"/>
              <a:gd name="connsiteX22" fmla="*/ 858346 w 2314142"/>
              <a:gd name="connsiteY22" fmla="*/ 2800466 h 2842934"/>
              <a:gd name="connsiteX23" fmla="*/ 773679 w 2314142"/>
              <a:gd name="connsiteY23" fmla="*/ 2617022 h 2842934"/>
              <a:gd name="connsiteX24" fmla="*/ 738401 w 2314142"/>
              <a:gd name="connsiteY24" fmla="*/ 2624077 h 2842934"/>
              <a:gd name="connsiteX25" fmla="*/ 717235 w 2314142"/>
              <a:gd name="connsiteY25" fmla="*/ 2532355 h 2842934"/>
              <a:gd name="connsiteX26" fmla="*/ 787790 w 2314142"/>
              <a:gd name="connsiteY26" fmla="*/ 2532355 h 2842934"/>
              <a:gd name="connsiteX27" fmla="*/ 794846 w 2314142"/>
              <a:gd name="connsiteY27" fmla="*/ 2313633 h 2842934"/>
              <a:gd name="connsiteX0" fmla="*/ 794846 w 2314142"/>
              <a:gd name="connsiteY0" fmla="*/ 2313633 h 2842934"/>
              <a:gd name="connsiteX1" fmla="*/ 415173 w 2314142"/>
              <a:gd name="connsiteY1" fmla="*/ 2092046 h 2842934"/>
              <a:gd name="connsiteX2" fmla="*/ 127432 w 2314142"/>
              <a:gd name="connsiteY2" fmla="*/ 1724040 h 2842934"/>
              <a:gd name="connsiteX3" fmla="*/ 223 w 2314142"/>
              <a:gd name="connsiteY3" fmla="*/ 1204163 h 2842934"/>
              <a:gd name="connsiteX4" fmla="*/ 106056 w 2314142"/>
              <a:gd name="connsiteY4" fmla="*/ 676955 h 2842934"/>
              <a:gd name="connsiteX5" fmla="*/ 420901 w 2314142"/>
              <a:gd name="connsiteY5" fmla="*/ 260466 h 2842934"/>
              <a:gd name="connsiteX6" fmla="*/ 943012 w 2314142"/>
              <a:gd name="connsiteY6" fmla="*/ 13522 h 2842934"/>
              <a:gd name="connsiteX7" fmla="*/ 1507457 w 2314142"/>
              <a:gd name="connsiteY7" fmla="*/ 55855 h 2842934"/>
              <a:gd name="connsiteX8" fmla="*/ 1902568 w 2314142"/>
              <a:gd name="connsiteY8" fmla="*/ 253411 h 2842934"/>
              <a:gd name="connsiteX9" fmla="*/ 2163624 w 2314142"/>
              <a:gd name="connsiteY9" fmla="*/ 549744 h 2842934"/>
              <a:gd name="connsiteX10" fmla="*/ 2304735 w 2314142"/>
              <a:gd name="connsiteY10" fmla="*/ 923688 h 2842934"/>
              <a:gd name="connsiteX11" fmla="*/ 2276512 w 2314142"/>
              <a:gd name="connsiteY11" fmla="*/ 1424633 h 2842934"/>
              <a:gd name="connsiteX12" fmla="*/ 2078957 w 2314142"/>
              <a:gd name="connsiteY12" fmla="*/ 1862077 h 2842934"/>
              <a:gd name="connsiteX13" fmla="*/ 1789679 w 2314142"/>
              <a:gd name="connsiteY13" fmla="*/ 2179577 h 2842934"/>
              <a:gd name="connsiteX14" fmla="*/ 1436901 w 2314142"/>
              <a:gd name="connsiteY14" fmla="*/ 2327744 h 2842934"/>
              <a:gd name="connsiteX15" fmla="*/ 1422790 w 2314142"/>
              <a:gd name="connsiteY15" fmla="*/ 2539411 h 2842934"/>
              <a:gd name="connsiteX16" fmla="*/ 1549790 w 2314142"/>
              <a:gd name="connsiteY16" fmla="*/ 2539411 h 2842934"/>
              <a:gd name="connsiteX17" fmla="*/ 1507457 w 2314142"/>
              <a:gd name="connsiteY17" fmla="*/ 2601794 h 2842934"/>
              <a:gd name="connsiteX18" fmla="*/ 1422790 w 2314142"/>
              <a:gd name="connsiteY18" fmla="*/ 2631133 h 2842934"/>
              <a:gd name="connsiteX19" fmla="*/ 1429846 w 2314142"/>
              <a:gd name="connsiteY19" fmla="*/ 2736966 h 2842934"/>
              <a:gd name="connsiteX20" fmla="*/ 1352235 w 2314142"/>
              <a:gd name="connsiteY20" fmla="*/ 2793411 h 2842934"/>
              <a:gd name="connsiteX21" fmla="*/ 1119401 w 2314142"/>
              <a:gd name="connsiteY21" fmla="*/ 2842799 h 2842934"/>
              <a:gd name="connsiteX22" fmla="*/ 858346 w 2314142"/>
              <a:gd name="connsiteY22" fmla="*/ 2800466 h 2842934"/>
              <a:gd name="connsiteX23" fmla="*/ 773679 w 2314142"/>
              <a:gd name="connsiteY23" fmla="*/ 2617022 h 2842934"/>
              <a:gd name="connsiteX24" fmla="*/ 738401 w 2314142"/>
              <a:gd name="connsiteY24" fmla="*/ 2624077 h 2842934"/>
              <a:gd name="connsiteX25" fmla="*/ 717235 w 2314142"/>
              <a:gd name="connsiteY25" fmla="*/ 2532355 h 2842934"/>
              <a:gd name="connsiteX26" fmla="*/ 787790 w 2314142"/>
              <a:gd name="connsiteY26" fmla="*/ 2532355 h 2842934"/>
              <a:gd name="connsiteX27" fmla="*/ 794846 w 2314142"/>
              <a:gd name="connsiteY27" fmla="*/ 2313633 h 2842934"/>
              <a:gd name="connsiteX0" fmla="*/ 794846 w 2314142"/>
              <a:gd name="connsiteY0" fmla="*/ 2313633 h 2842934"/>
              <a:gd name="connsiteX1" fmla="*/ 415173 w 2314142"/>
              <a:gd name="connsiteY1" fmla="*/ 2092046 h 2842934"/>
              <a:gd name="connsiteX2" fmla="*/ 127432 w 2314142"/>
              <a:gd name="connsiteY2" fmla="*/ 1724040 h 2842934"/>
              <a:gd name="connsiteX3" fmla="*/ 223 w 2314142"/>
              <a:gd name="connsiteY3" fmla="*/ 1204163 h 2842934"/>
              <a:gd name="connsiteX4" fmla="*/ 106056 w 2314142"/>
              <a:gd name="connsiteY4" fmla="*/ 676955 h 2842934"/>
              <a:gd name="connsiteX5" fmla="*/ 420901 w 2314142"/>
              <a:gd name="connsiteY5" fmla="*/ 260466 h 2842934"/>
              <a:gd name="connsiteX6" fmla="*/ 943012 w 2314142"/>
              <a:gd name="connsiteY6" fmla="*/ 13522 h 2842934"/>
              <a:gd name="connsiteX7" fmla="*/ 1507457 w 2314142"/>
              <a:gd name="connsiteY7" fmla="*/ 55855 h 2842934"/>
              <a:gd name="connsiteX8" fmla="*/ 1902568 w 2314142"/>
              <a:gd name="connsiteY8" fmla="*/ 253411 h 2842934"/>
              <a:gd name="connsiteX9" fmla="*/ 2163624 w 2314142"/>
              <a:gd name="connsiteY9" fmla="*/ 549744 h 2842934"/>
              <a:gd name="connsiteX10" fmla="*/ 2304735 w 2314142"/>
              <a:gd name="connsiteY10" fmla="*/ 923688 h 2842934"/>
              <a:gd name="connsiteX11" fmla="*/ 2276512 w 2314142"/>
              <a:gd name="connsiteY11" fmla="*/ 1424633 h 2842934"/>
              <a:gd name="connsiteX12" fmla="*/ 2078957 w 2314142"/>
              <a:gd name="connsiteY12" fmla="*/ 1862077 h 2842934"/>
              <a:gd name="connsiteX13" fmla="*/ 1789679 w 2314142"/>
              <a:gd name="connsiteY13" fmla="*/ 2179577 h 2842934"/>
              <a:gd name="connsiteX14" fmla="*/ 1436901 w 2314142"/>
              <a:gd name="connsiteY14" fmla="*/ 2327744 h 2842934"/>
              <a:gd name="connsiteX15" fmla="*/ 1422790 w 2314142"/>
              <a:gd name="connsiteY15" fmla="*/ 2539411 h 2842934"/>
              <a:gd name="connsiteX16" fmla="*/ 1549790 w 2314142"/>
              <a:gd name="connsiteY16" fmla="*/ 2539411 h 2842934"/>
              <a:gd name="connsiteX17" fmla="*/ 1503265 w 2314142"/>
              <a:gd name="connsiteY17" fmla="*/ 2622750 h 2842934"/>
              <a:gd name="connsiteX18" fmla="*/ 1422790 w 2314142"/>
              <a:gd name="connsiteY18" fmla="*/ 2631133 h 2842934"/>
              <a:gd name="connsiteX19" fmla="*/ 1429846 w 2314142"/>
              <a:gd name="connsiteY19" fmla="*/ 2736966 h 2842934"/>
              <a:gd name="connsiteX20" fmla="*/ 1352235 w 2314142"/>
              <a:gd name="connsiteY20" fmla="*/ 2793411 h 2842934"/>
              <a:gd name="connsiteX21" fmla="*/ 1119401 w 2314142"/>
              <a:gd name="connsiteY21" fmla="*/ 2842799 h 2842934"/>
              <a:gd name="connsiteX22" fmla="*/ 858346 w 2314142"/>
              <a:gd name="connsiteY22" fmla="*/ 2800466 h 2842934"/>
              <a:gd name="connsiteX23" fmla="*/ 773679 w 2314142"/>
              <a:gd name="connsiteY23" fmla="*/ 2617022 h 2842934"/>
              <a:gd name="connsiteX24" fmla="*/ 738401 w 2314142"/>
              <a:gd name="connsiteY24" fmla="*/ 2624077 h 2842934"/>
              <a:gd name="connsiteX25" fmla="*/ 717235 w 2314142"/>
              <a:gd name="connsiteY25" fmla="*/ 2532355 h 2842934"/>
              <a:gd name="connsiteX26" fmla="*/ 787790 w 2314142"/>
              <a:gd name="connsiteY26" fmla="*/ 2532355 h 2842934"/>
              <a:gd name="connsiteX27" fmla="*/ 794846 w 2314142"/>
              <a:gd name="connsiteY27" fmla="*/ 2313633 h 2842934"/>
              <a:gd name="connsiteX0" fmla="*/ 794846 w 2314142"/>
              <a:gd name="connsiteY0" fmla="*/ 2313633 h 2842934"/>
              <a:gd name="connsiteX1" fmla="*/ 415173 w 2314142"/>
              <a:gd name="connsiteY1" fmla="*/ 2092046 h 2842934"/>
              <a:gd name="connsiteX2" fmla="*/ 127432 w 2314142"/>
              <a:gd name="connsiteY2" fmla="*/ 1724040 h 2842934"/>
              <a:gd name="connsiteX3" fmla="*/ 223 w 2314142"/>
              <a:gd name="connsiteY3" fmla="*/ 1204163 h 2842934"/>
              <a:gd name="connsiteX4" fmla="*/ 106056 w 2314142"/>
              <a:gd name="connsiteY4" fmla="*/ 676955 h 2842934"/>
              <a:gd name="connsiteX5" fmla="*/ 420901 w 2314142"/>
              <a:gd name="connsiteY5" fmla="*/ 260466 h 2842934"/>
              <a:gd name="connsiteX6" fmla="*/ 943012 w 2314142"/>
              <a:gd name="connsiteY6" fmla="*/ 13522 h 2842934"/>
              <a:gd name="connsiteX7" fmla="*/ 1507457 w 2314142"/>
              <a:gd name="connsiteY7" fmla="*/ 55855 h 2842934"/>
              <a:gd name="connsiteX8" fmla="*/ 1902568 w 2314142"/>
              <a:gd name="connsiteY8" fmla="*/ 253411 h 2842934"/>
              <a:gd name="connsiteX9" fmla="*/ 2163624 w 2314142"/>
              <a:gd name="connsiteY9" fmla="*/ 549744 h 2842934"/>
              <a:gd name="connsiteX10" fmla="*/ 2304735 w 2314142"/>
              <a:gd name="connsiteY10" fmla="*/ 923688 h 2842934"/>
              <a:gd name="connsiteX11" fmla="*/ 2276512 w 2314142"/>
              <a:gd name="connsiteY11" fmla="*/ 1424633 h 2842934"/>
              <a:gd name="connsiteX12" fmla="*/ 2078957 w 2314142"/>
              <a:gd name="connsiteY12" fmla="*/ 1862077 h 2842934"/>
              <a:gd name="connsiteX13" fmla="*/ 1789679 w 2314142"/>
              <a:gd name="connsiteY13" fmla="*/ 2179577 h 2842934"/>
              <a:gd name="connsiteX14" fmla="*/ 1436901 w 2314142"/>
              <a:gd name="connsiteY14" fmla="*/ 2327744 h 2842934"/>
              <a:gd name="connsiteX15" fmla="*/ 1422790 w 2314142"/>
              <a:gd name="connsiteY15" fmla="*/ 2539411 h 2842934"/>
              <a:gd name="connsiteX16" fmla="*/ 1495302 w 2314142"/>
              <a:gd name="connsiteY16" fmla="*/ 2531029 h 2842934"/>
              <a:gd name="connsiteX17" fmla="*/ 1503265 w 2314142"/>
              <a:gd name="connsiteY17" fmla="*/ 2622750 h 2842934"/>
              <a:gd name="connsiteX18" fmla="*/ 1422790 w 2314142"/>
              <a:gd name="connsiteY18" fmla="*/ 2631133 h 2842934"/>
              <a:gd name="connsiteX19" fmla="*/ 1429846 w 2314142"/>
              <a:gd name="connsiteY19" fmla="*/ 2736966 h 2842934"/>
              <a:gd name="connsiteX20" fmla="*/ 1352235 w 2314142"/>
              <a:gd name="connsiteY20" fmla="*/ 2793411 h 2842934"/>
              <a:gd name="connsiteX21" fmla="*/ 1119401 w 2314142"/>
              <a:gd name="connsiteY21" fmla="*/ 2842799 h 2842934"/>
              <a:gd name="connsiteX22" fmla="*/ 858346 w 2314142"/>
              <a:gd name="connsiteY22" fmla="*/ 2800466 h 2842934"/>
              <a:gd name="connsiteX23" fmla="*/ 773679 w 2314142"/>
              <a:gd name="connsiteY23" fmla="*/ 2617022 h 2842934"/>
              <a:gd name="connsiteX24" fmla="*/ 738401 w 2314142"/>
              <a:gd name="connsiteY24" fmla="*/ 2624077 h 2842934"/>
              <a:gd name="connsiteX25" fmla="*/ 717235 w 2314142"/>
              <a:gd name="connsiteY25" fmla="*/ 2532355 h 2842934"/>
              <a:gd name="connsiteX26" fmla="*/ 787790 w 2314142"/>
              <a:gd name="connsiteY26" fmla="*/ 2532355 h 2842934"/>
              <a:gd name="connsiteX27" fmla="*/ 794846 w 2314142"/>
              <a:gd name="connsiteY27" fmla="*/ 2313633 h 2842934"/>
              <a:gd name="connsiteX0" fmla="*/ 794846 w 2314142"/>
              <a:gd name="connsiteY0" fmla="*/ 2313633 h 2842934"/>
              <a:gd name="connsiteX1" fmla="*/ 415173 w 2314142"/>
              <a:gd name="connsiteY1" fmla="*/ 2092046 h 2842934"/>
              <a:gd name="connsiteX2" fmla="*/ 127432 w 2314142"/>
              <a:gd name="connsiteY2" fmla="*/ 1724040 h 2842934"/>
              <a:gd name="connsiteX3" fmla="*/ 223 w 2314142"/>
              <a:gd name="connsiteY3" fmla="*/ 1204163 h 2842934"/>
              <a:gd name="connsiteX4" fmla="*/ 106056 w 2314142"/>
              <a:gd name="connsiteY4" fmla="*/ 676955 h 2842934"/>
              <a:gd name="connsiteX5" fmla="*/ 420901 w 2314142"/>
              <a:gd name="connsiteY5" fmla="*/ 260466 h 2842934"/>
              <a:gd name="connsiteX6" fmla="*/ 943012 w 2314142"/>
              <a:gd name="connsiteY6" fmla="*/ 13522 h 2842934"/>
              <a:gd name="connsiteX7" fmla="*/ 1507457 w 2314142"/>
              <a:gd name="connsiteY7" fmla="*/ 55855 h 2842934"/>
              <a:gd name="connsiteX8" fmla="*/ 1902568 w 2314142"/>
              <a:gd name="connsiteY8" fmla="*/ 253411 h 2842934"/>
              <a:gd name="connsiteX9" fmla="*/ 2163624 w 2314142"/>
              <a:gd name="connsiteY9" fmla="*/ 549744 h 2842934"/>
              <a:gd name="connsiteX10" fmla="*/ 2304735 w 2314142"/>
              <a:gd name="connsiteY10" fmla="*/ 923688 h 2842934"/>
              <a:gd name="connsiteX11" fmla="*/ 2276512 w 2314142"/>
              <a:gd name="connsiteY11" fmla="*/ 1424633 h 2842934"/>
              <a:gd name="connsiteX12" fmla="*/ 2078957 w 2314142"/>
              <a:gd name="connsiteY12" fmla="*/ 1862077 h 2842934"/>
              <a:gd name="connsiteX13" fmla="*/ 1789679 w 2314142"/>
              <a:gd name="connsiteY13" fmla="*/ 2179577 h 2842934"/>
              <a:gd name="connsiteX14" fmla="*/ 1436901 w 2314142"/>
              <a:gd name="connsiteY14" fmla="*/ 2327744 h 2842934"/>
              <a:gd name="connsiteX15" fmla="*/ 1422790 w 2314142"/>
              <a:gd name="connsiteY15" fmla="*/ 2539411 h 2842934"/>
              <a:gd name="connsiteX16" fmla="*/ 1541407 w 2314142"/>
              <a:gd name="connsiteY16" fmla="*/ 2547794 h 2842934"/>
              <a:gd name="connsiteX17" fmla="*/ 1503265 w 2314142"/>
              <a:gd name="connsiteY17" fmla="*/ 2622750 h 2842934"/>
              <a:gd name="connsiteX18" fmla="*/ 1422790 w 2314142"/>
              <a:gd name="connsiteY18" fmla="*/ 2631133 h 2842934"/>
              <a:gd name="connsiteX19" fmla="*/ 1429846 w 2314142"/>
              <a:gd name="connsiteY19" fmla="*/ 2736966 h 2842934"/>
              <a:gd name="connsiteX20" fmla="*/ 1352235 w 2314142"/>
              <a:gd name="connsiteY20" fmla="*/ 2793411 h 2842934"/>
              <a:gd name="connsiteX21" fmla="*/ 1119401 w 2314142"/>
              <a:gd name="connsiteY21" fmla="*/ 2842799 h 2842934"/>
              <a:gd name="connsiteX22" fmla="*/ 858346 w 2314142"/>
              <a:gd name="connsiteY22" fmla="*/ 2800466 h 2842934"/>
              <a:gd name="connsiteX23" fmla="*/ 773679 w 2314142"/>
              <a:gd name="connsiteY23" fmla="*/ 2617022 h 2842934"/>
              <a:gd name="connsiteX24" fmla="*/ 738401 w 2314142"/>
              <a:gd name="connsiteY24" fmla="*/ 2624077 h 2842934"/>
              <a:gd name="connsiteX25" fmla="*/ 717235 w 2314142"/>
              <a:gd name="connsiteY25" fmla="*/ 2532355 h 2842934"/>
              <a:gd name="connsiteX26" fmla="*/ 787790 w 2314142"/>
              <a:gd name="connsiteY26" fmla="*/ 2532355 h 2842934"/>
              <a:gd name="connsiteX27" fmla="*/ 794846 w 2314142"/>
              <a:gd name="connsiteY27" fmla="*/ 2313633 h 2842934"/>
              <a:gd name="connsiteX0" fmla="*/ 794846 w 2314142"/>
              <a:gd name="connsiteY0" fmla="*/ 2313633 h 2842934"/>
              <a:gd name="connsiteX1" fmla="*/ 415173 w 2314142"/>
              <a:gd name="connsiteY1" fmla="*/ 2092046 h 2842934"/>
              <a:gd name="connsiteX2" fmla="*/ 127432 w 2314142"/>
              <a:gd name="connsiteY2" fmla="*/ 1724040 h 2842934"/>
              <a:gd name="connsiteX3" fmla="*/ 223 w 2314142"/>
              <a:gd name="connsiteY3" fmla="*/ 1204163 h 2842934"/>
              <a:gd name="connsiteX4" fmla="*/ 106056 w 2314142"/>
              <a:gd name="connsiteY4" fmla="*/ 676955 h 2842934"/>
              <a:gd name="connsiteX5" fmla="*/ 420901 w 2314142"/>
              <a:gd name="connsiteY5" fmla="*/ 260466 h 2842934"/>
              <a:gd name="connsiteX6" fmla="*/ 943012 w 2314142"/>
              <a:gd name="connsiteY6" fmla="*/ 13522 h 2842934"/>
              <a:gd name="connsiteX7" fmla="*/ 1507457 w 2314142"/>
              <a:gd name="connsiteY7" fmla="*/ 55855 h 2842934"/>
              <a:gd name="connsiteX8" fmla="*/ 1902568 w 2314142"/>
              <a:gd name="connsiteY8" fmla="*/ 253411 h 2842934"/>
              <a:gd name="connsiteX9" fmla="*/ 2163624 w 2314142"/>
              <a:gd name="connsiteY9" fmla="*/ 549744 h 2842934"/>
              <a:gd name="connsiteX10" fmla="*/ 2304735 w 2314142"/>
              <a:gd name="connsiteY10" fmla="*/ 923688 h 2842934"/>
              <a:gd name="connsiteX11" fmla="*/ 2276512 w 2314142"/>
              <a:gd name="connsiteY11" fmla="*/ 1424633 h 2842934"/>
              <a:gd name="connsiteX12" fmla="*/ 2078957 w 2314142"/>
              <a:gd name="connsiteY12" fmla="*/ 1862077 h 2842934"/>
              <a:gd name="connsiteX13" fmla="*/ 1789679 w 2314142"/>
              <a:gd name="connsiteY13" fmla="*/ 2179577 h 2842934"/>
              <a:gd name="connsiteX14" fmla="*/ 1436901 w 2314142"/>
              <a:gd name="connsiteY14" fmla="*/ 2327744 h 2842934"/>
              <a:gd name="connsiteX15" fmla="*/ 1422790 w 2314142"/>
              <a:gd name="connsiteY15" fmla="*/ 2539411 h 2842934"/>
              <a:gd name="connsiteX16" fmla="*/ 1541407 w 2314142"/>
              <a:gd name="connsiteY16" fmla="*/ 2547794 h 2842934"/>
              <a:gd name="connsiteX17" fmla="*/ 1503265 w 2314142"/>
              <a:gd name="connsiteY17" fmla="*/ 2622750 h 2842934"/>
              <a:gd name="connsiteX18" fmla="*/ 1422790 w 2314142"/>
              <a:gd name="connsiteY18" fmla="*/ 2631133 h 2842934"/>
              <a:gd name="connsiteX19" fmla="*/ 1429846 w 2314142"/>
              <a:gd name="connsiteY19" fmla="*/ 2736966 h 2842934"/>
              <a:gd name="connsiteX20" fmla="*/ 1352235 w 2314142"/>
              <a:gd name="connsiteY20" fmla="*/ 2793411 h 2842934"/>
              <a:gd name="connsiteX21" fmla="*/ 1119401 w 2314142"/>
              <a:gd name="connsiteY21" fmla="*/ 2842799 h 2842934"/>
              <a:gd name="connsiteX22" fmla="*/ 858346 w 2314142"/>
              <a:gd name="connsiteY22" fmla="*/ 2800466 h 2842934"/>
              <a:gd name="connsiteX23" fmla="*/ 773679 w 2314142"/>
              <a:gd name="connsiteY23" fmla="*/ 2617022 h 2842934"/>
              <a:gd name="connsiteX24" fmla="*/ 738401 w 2314142"/>
              <a:gd name="connsiteY24" fmla="*/ 2624077 h 2842934"/>
              <a:gd name="connsiteX25" fmla="*/ 717235 w 2314142"/>
              <a:gd name="connsiteY25" fmla="*/ 2532355 h 2842934"/>
              <a:gd name="connsiteX26" fmla="*/ 787790 w 2314142"/>
              <a:gd name="connsiteY26" fmla="*/ 2532355 h 2842934"/>
              <a:gd name="connsiteX27" fmla="*/ 794846 w 2314142"/>
              <a:gd name="connsiteY27" fmla="*/ 2313633 h 2842934"/>
              <a:gd name="connsiteX0" fmla="*/ 794846 w 2314142"/>
              <a:gd name="connsiteY0" fmla="*/ 2313633 h 2842934"/>
              <a:gd name="connsiteX1" fmla="*/ 415173 w 2314142"/>
              <a:gd name="connsiteY1" fmla="*/ 2092046 h 2842934"/>
              <a:gd name="connsiteX2" fmla="*/ 127432 w 2314142"/>
              <a:gd name="connsiteY2" fmla="*/ 1724040 h 2842934"/>
              <a:gd name="connsiteX3" fmla="*/ 223 w 2314142"/>
              <a:gd name="connsiteY3" fmla="*/ 1204163 h 2842934"/>
              <a:gd name="connsiteX4" fmla="*/ 106056 w 2314142"/>
              <a:gd name="connsiteY4" fmla="*/ 676955 h 2842934"/>
              <a:gd name="connsiteX5" fmla="*/ 420901 w 2314142"/>
              <a:gd name="connsiteY5" fmla="*/ 260466 h 2842934"/>
              <a:gd name="connsiteX6" fmla="*/ 943012 w 2314142"/>
              <a:gd name="connsiteY6" fmla="*/ 13522 h 2842934"/>
              <a:gd name="connsiteX7" fmla="*/ 1507457 w 2314142"/>
              <a:gd name="connsiteY7" fmla="*/ 55855 h 2842934"/>
              <a:gd name="connsiteX8" fmla="*/ 1902568 w 2314142"/>
              <a:gd name="connsiteY8" fmla="*/ 253411 h 2842934"/>
              <a:gd name="connsiteX9" fmla="*/ 2163624 w 2314142"/>
              <a:gd name="connsiteY9" fmla="*/ 549744 h 2842934"/>
              <a:gd name="connsiteX10" fmla="*/ 2304735 w 2314142"/>
              <a:gd name="connsiteY10" fmla="*/ 923688 h 2842934"/>
              <a:gd name="connsiteX11" fmla="*/ 2276512 w 2314142"/>
              <a:gd name="connsiteY11" fmla="*/ 1424633 h 2842934"/>
              <a:gd name="connsiteX12" fmla="*/ 2078957 w 2314142"/>
              <a:gd name="connsiteY12" fmla="*/ 1862077 h 2842934"/>
              <a:gd name="connsiteX13" fmla="*/ 1789679 w 2314142"/>
              <a:gd name="connsiteY13" fmla="*/ 2179577 h 2842934"/>
              <a:gd name="connsiteX14" fmla="*/ 1436901 w 2314142"/>
              <a:gd name="connsiteY14" fmla="*/ 2327744 h 2842934"/>
              <a:gd name="connsiteX15" fmla="*/ 1422790 w 2314142"/>
              <a:gd name="connsiteY15" fmla="*/ 2539411 h 2842934"/>
              <a:gd name="connsiteX16" fmla="*/ 1541407 w 2314142"/>
              <a:gd name="connsiteY16" fmla="*/ 2547794 h 2842934"/>
              <a:gd name="connsiteX17" fmla="*/ 1503265 w 2314142"/>
              <a:gd name="connsiteY17" fmla="*/ 2622750 h 2842934"/>
              <a:gd name="connsiteX18" fmla="*/ 1422790 w 2314142"/>
              <a:gd name="connsiteY18" fmla="*/ 2631133 h 2842934"/>
              <a:gd name="connsiteX19" fmla="*/ 1429846 w 2314142"/>
              <a:gd name="connsiteY19" fmla="*/ 2736966 h 2842934"/>
              <a:gd name="connsiteX20" fmla="*/ 1352235 w 2314142"/>
              <a:gd name="connsiteY20" fmla="*/ 2793411 h 2842934"/>
              <a:gd name="connsiteX21" fmla="*/ 1119401 w 2314142"/>
              <a:gd name="connsiteY21" fmla="*/ 2842799 h 2842934"/>
              <a:gd name="connsiteX22" fmla="*/ 858346 w 2314142"/>
              <a:gd name="connsiteY22" fmla="*/ 2800466 h 2842934"/>
              <a:gd name="connsiteX23" fmla="*/ 773679 w 2314142"/>
              <a:gd name="connsiteY23" fmla="*/ 2617022 h 2842934"/>
              <a:gd name="connsiteX24" fmla="*/ 738401 w 2314142"/>
              <a:gd name="connsiteY24" fmla="*/ 2624077 h 2842934"/>
              <a:gd name="connsiteX25" fmla="*/ 717235 w 2314142"/>
              <a:gd name="connsiteY25" fmla="*/ 2532355 h 2842934"/>
              <a:gd name="connsiteX26" fmla="*/ 787790 w 2314142"/>
              <a:gd name="connsiteY26" fmla="*/ 2532355 h 2842934"/>
              <a:gd name="connsiteX27" fmla="*/ 794846 w 2314142"/>
              <a:gd name="connsiteY27" fmla="*/ 2313633 h 2842934"/>
              <a:gd name="connsiteX0" fmla="*/ 794846 w 2314142"/>
              <a:gd name="connsiteY0" fmla="*/ 2313633 h 2842934"/>
              <a:gd name="connsiteX1" fmla="*/ 415173 w 2314142"/>
              <a:gd name="connsiteY1" fmla="*/ 2092046 h 2842934"/>
              <a:gd name="connsiteX2" fmla="*/ 127432 w 2314142"/>
              <a:gd name="connsiteY2" fmla="*/ 1724040 h 2842934"/>
              <a:gd name="connsiteX3" fmla="*/ 223 w 2314142"/>
              <a:gd name="connsiteY3" fmla="*/ 1204163 h 2842934"/>
              <a:gd name="connsiteX4" fmla="*/ 106056 w 2314142"/>
              <a:gd name="connsiteY4" fmla="*/ 676955 h 2842934"/>
              <a:gd name="connsiteX5" fmla="*/ 420901 w 2314142"/>
              <a:gd name="connsiteY5" fmla="*/ 260466 h 2842934"/>
              <a:gd name="connsiteX6" fmla="*/ 943012 w 2314142"/>
              <a:gd name="connsiteY6" fmla="*/ 13522 h 2842934"/>
              <a:gd name="connsiteX7" fmla="*/ 1507457 w 2314142"/>
              <a:gd name="connsiteY7" fmla="*/ 55855 h 2842934"/>
              <a:gd name="connsiteX8" fmla="*/ 1902568 w 2314142"/>
              <a:gd name="connsiteY8" fmla="*/ 253411 h 2842934"/>
              <a:gd name="connsiteX9" fmla="*/ 2163624 w 2314142"/>
              <a:gd name="connsiteY9" fmla="*/ 549744 h 2842934"/>
              <a:gd name="connsiteX10" fmla="*/ 2304735 w 2314142"/>
              <a:gd name="connsiteY10" fmla="*/ 923688 h 2842934"/>
              <a:gd name="connsiteX11" fmla="*/ 2276512 w 2314142"/>
              <a:gd name="connsiteY11" fmla="*/ 1424633 h 2842934"/>
              <a:gd name="connsiteX12" fmla="*/ 2078957 w 2314142"/>
              <a:gd name="connsiteY12" fmla="*/ 1862077 h 2842934"/>
              <a:gd name="connsiteX13" fmla="*/ 1789679 w 2314142"/>
              <a:gd name="connsiteY13" fmla="*/ 2179577 h 2842934"/>
              <a:gd name="connsiteX14" fmla="*/ 1436901 w 2314142"/>
              <a:gd name="connsiteY14" fmla="*/ 2327744 h 2842934"/>
              <a:gd name="connsiteX15" fmla="*/ 1422790 w 2314142"/>
              <a:gd name="connsiteY15" fmla="*/ 2539411 h 2842934"/>
              <a:gd name="connsiteX16" fmla="*/ 1541407 w 2314142"/>
              <a:gd name="connsiteY16" fmla="*/ 2547794 h 2842934"/>
              <a:gd name="connsiteX17" fmla="*/ 1503265 w 2314142"/>
              <a:gd name="connsiteY17" fmla="*/ 2622750 h 2842934"/>
              <a:gd name="connsiteX18" fmla="*/ 1431172 w 2314142"/>
              <a:gd name="connsiteY18" fmla="*/ 2631133 h 2842934"/>
              <a:gd name="connsiteX19" fmla="*/ 1429846 w 2314142"/>
              <a:gd name="connsiteY19" fmla="*/ 2736966 h 2842934"/>
              <a:gd name="connsiteX20" fmla="*/ 1352235 w 2314142"/>
              <a:gd name="connsiteY20" fmla="*/ 2793411 h 2842934"/>
              <a:gd name="connsiteX21" fmla="*/ 1119401 w 2314142"/>
              <a:gd name="connsiteY21" fmla="*/ 2842799 h 2842934"/>
              <a:gd name="connsiteX22" fmla="*/ 858346 w 2314142"/>
              <a:gd name="connsiteY22" fmla="*/ 2800466 h 2842934"/>
              <a:gd name="connsiteX23" fmla="*/ 773679 w 2314142"/>
              <a:gd name="connsiteY23" fmla="*/ 2617022 h 2842934"/>
              <a:gd name="connsiteX24" fmla="*/ 738401 w 2314142"/>
              <a:gd name="connsiteY24" fmla="*/ 2624077 h 2842934"/>
              <a:gd name="connsiteX25" fmla="*/ 717235 w 2314142"/>
              <a:gd name="connsiteY25" fmla="*/ 2532355 h 2842934"/>
              <a:gd name="connsiteX26" fmla="*/ 787790 w 2314142"/>
              <a:gd name="connsiteY26" fmla="*/ 2532355 h 2842934"/>
              <a:gd name="connsiteX27" fmla="*/ 794846 w 2314142"/>
              <a:gd name="connsiteY27" fmla="*/ 2313633 h 2842934"/>
              <a:gd name="connsiteX0" fmla="*/ 794846 w 2314142"/>
              <a:gd name="connsiteY0" fmla="*/ 2313633 h 2842934"/>
              <a:gd name="connsiteX1" fmla="*/ 415173 w 2314142"/>
              <a:gd name="connsiteY1" fmla="*/ 2092046 h 2842934"/>
              <a:gd name="connsiteX2" fmla="*/ 127432 w 2314142"/>
              <a:gd name="connsiteY2" fmla="*/ 1724040 h 2842934"/>
              <a:gd name="connsiteX3" fmla="*/ 223 w 2314142"/>
              <a:gd name="connsiteY3" fmla="*/ 1204163 h 2842934"/>
              <a:gd name="connsiteX4" fmla="*/ 106056 w 2314142"/>
              <a:gd name="connsiteY4" fmla="*/ 676955 h 2842934"/>
              <a:gd name="connsiteX5" fmla="*/ 420901 w 2314142"/>
              <a:gd name="connsiteY5" fmla="*/ 260466 h 2842934"/>
              <a:gd name="connsiteX6" fmla="*/ 943012 w 2314142"/>
              <a:gd name="connsiteY6" fmla="*/ 13522 h 2842934"/>
              <a:gd name="connsiteX7" fmla="*/ 1507457 w 2314142"/>
              <a:gd name="connsiteY7" fmla="*/ 55855 h 2842934"/>
              <a:gd name="connsiteX8" fmla="*/ 1902568 w 2314142"/>
              <a:gd name="connsiteY8" fmla="*/ 253411 h 2842934"/>
              <a:gd name="connsiteX9" fmla="*/ 2163624 w 2314142"/>
              <a:gd name="connsiteY9" fmla="*/ 549744 h 2842934"/>
              <a:gd name="connsiteX10" fmla="*/ 2304735 w 2314142"/>
              <a:gd name="connsiteY10" fmla="*/ 923688 h 2842934"/>
              <a:gd name="connsiteX11" fmla="*/ 2276512 w 2314142"/>
              <a:gd name="connsiteY11" fmla="*/ 1424633 h 2842934"/>
              <a:gd name="connsiteX12" fmla="*/ 2078957 w 2314142"/>
              <a:gd name="connsiteY12" fmla="*/ 1862077 h 2842934"/>
              <a:gd name="connsiteX13" fmla="*/ 1789679 w 2314142"/>
              <a:gd name="connsiteY13" fmla="*/ 2179577 h 2842934"/>
              <a:gd name="connsiteX14" fmla="*/ 1436901 w 2314142"/>
              <a:gd name="connsiteY14" fmla="*/ 2327744 h 2842934"/>
              <a:gd name="connsiteX15" fmla="*/ 1422790 w 2314142"/>
              <a:gd name="connsiteY15" fmla="*/ 2539411 h 2842934"/>
              <a:gd name="connsiteX16" fmla="*/ 1541407 w 2314142"/>
              <a:gd name="connsiteY16" fmla="*/ 2547794 h 2842934"/>
              <a:gd name="connsiteX17" fmla="*/ 1503265 w 2314142"/>
              <a:gd name="connsiteY17" fmla="*/ 2622750 h 2842934"/>
              <a:gd name="connsiteX18" fmla="*/ 1431172 w 2314142"/>
              <a:gd name="connsiteY18" fmla="*/ 2631133 h 2842934"/>
              <a:gd name="connsiteX19" fmla="*/ 1429846 w 2314142"/>
              <a:gd name="connsiteY19" fmla="*/ 2736966 h 2842934"/>
              <a:gd name="connsiteX20" fmla="*/ 1352235 w 2314142"/>
              <a:gd name="connsiteY20" fmla="*/ 2793411 h 2842934"/>
              <a:gd name="connsiteX21" fmla="*/ 1119401 w 2314142"/>
              <a:gd name="connsiteY21" fmla="*/ 2842799 h 2842934"/>
              <a:gd name="connsiteX22" fmla="*/ 858346 w 2314142"/>
              <a:gd name="connsiteY22" fmla="*/ 2800466 h 2842934"/>
              <a:gd name="connsiteX23" fmla="*/ 773679 w 2314142"/>
              <a:gd name="connsiteY23" fmla="*/ 2617022 h 2842934"/>
              <a:gd name="connsiteX24" fmla="*/ 738401 w 2314142"/>
              <a:gd name="connsiteY24" fmla="*/ 2624077 h 2842934"/>
              <a:gd name="connsiteX25" fmla="*/ 717235 w 2314142"/>
              <a:gd name="connsiteY25" fmla="*/ 2532355 h 2842934"/>
              <a:gd name="connsiteX26" fmla="*/ 787790 w 2314142"/>
              <a:gd name="connsiteY26" fmla="*/ 2532355 h 2842934"/>
              <a:gd name="connsiteX27" fmla="*/ 794846 w 2314142"/>
              <a:gd name="connsiteY27" fmla="*/ 2313633 h 2842934"/>
              <a:gd name="connsiteX0" fmla="*/ 794846 w 2314142"/>
              <a:gd name="connsiteY0" fmla="*/ 2313633 h 2842934"/>
              <a:gd name="connsiteX1" fmla="*/ 415173 w 2314142"/>
              <a:gd name="connsiteY1" fmla="*/ 2092046 h 2842934"/>
              <a:gd name="connsiteX2" fmla="*/ 127432 w 2314142"/>
              <a:gd name="connsiteY2" fmla="*/ 1724040 h 2842934"/>
              <a:gd name="connsiteX3" fmla="*/ 223 w 2314142"/>
              <a:gd name="connsiteY3" fmla="*/ 1204163 h 2842934"/>
              <a:gd name="connsiteX4" fmla="*/ 106056 w 2314142"/>
              <a:gd name="connsiteY4" fmla="*/ 676955 h 2842934"/>
              <a:gd name="connsiteX5" fmla="*/ 420901 w 2314142"/>
              <a:gd name="connsiteY5" fmla="*/ 260466 h 2842934"/>
              <a:gd name="connsiteX6" fmla="*/ 943012 w 2314142"/>
              <a:gd name="connsiteY6" fmla="*/ 13522 h 2842934"/>
              <a:gd name="connsiteX7" fmla="*/ 1507457 w 2314142"/>
              <a:gd name="connsiteY7" fmla="*/ 55855 h 2842934"/>
              <a:gd name="connsiteX8" fmla="*/ 1902568 w 2314142"/>
              <a:gd name="connsiteY8" fmla="*/ 253411 h 2842934"/>
              <a:gd name="connsiteX9" fmla="*/ 2163624 w 2314142"/>
              <a:gd name="connsiteY9" fmla="*/ 549744 h 2842934"/>
              <a:gd name="connsiteX10" fmla="*/ 2304735 w 2314142"/>
              <a:gd name="connsiteY10" fmla="*/ 923688 h 2842934"/>
              <a:gd name="connsiteX11" fmla="*/ 2276512 w 2314142"/>
              <a:gd name="connsiteY11" fmla="*/ 1424633 h 2842934"/>
              <a:gd name="connsiteX12" fmla="*/ 2078957 w 2314142"/>
              <a:gd name="connsiteY12" fmla="*/ 1862077 h 2842934"/>
              <a:gd name="connsiteX13" fmla="*/ 1789679 w 2314142"/>
              <a:gd name="connsiteY13" fmla="*/ 2179577 h 2842934"/>
              <a:gd name="connsiteX14" fmla="*/ 1436901 w 2314142"/>
              <a:gd name="connsiteY14" fmla="*/ 2327744 h 2842934"/>
              <a:gd name="connsiteX15" fmla="*/ 1422790 w 2314142"/>
              <a:gd name="connsiteY15" fmla="*/ 2539411 h 2842934"/>
              <a:gd name="connsiteX16" fmla="*/ 1541407 w 2314142"/>
              <a:gd name="connsiteY16" fmla="*/ 2547794 h 2842934"/>
              <a:gd name="connsiteX17" fmla="*/ 1503265 w 2314142"/>
              <a:gd name="connsiteY17" fmla="*/ 2622750 h 2842934"/>
              <a:gd name="connsiteX18" fmla="*/ 1431172 w 2314142"/>
              <a:gd name="connsiteY18" fmla="*/ 2631133 h 2842934"/>
              <a:gd name="connsiteX19" fmla="*/ 1429846 w 2314142"/>
              <a:gd name="connsiteY19" fmla="*/ 2736966 h 2842934"/>
              <a:gd name="connsiteX20" fmla="*/ 1352235 w 2314142"/>
              <a:gd name="connsiteY20" fmla="*/ 2793411 h 2842934"/>
              <a:gd name="connsiteX21" fmla="*/ 1119401 w 2314142"/>
              <a:gd name="connsiteY21" fmla="*/ 2842799 h 2842934"/>
              <a:gd name="connsiteX22" fmla="*/ 858346 w 2314142"/>
              <a:gd name="connsiteY22" fmla="*/ 2800466 h 2842934"/>
              <a:gd name="connsiteX23" fmla="*/ 773679 w 2314142"/>
              <a:gd name="connsiteY23" fmla="*/ 2617022 h 2842934"/>
              <a:gd name="connsiteX24" fmla="*/ 738401 w 2314142"/>
              <a:gd name="connsiteY24" fmla="*/ 2624077 h 2842934"/>
              <a:gd name="connsiteX25" fmla="*/ 717235 w 2314142"/>
              <a:gd name="connsiteY25" fmla="*/ 2532355 h 2842934"/>
              <a:gd name="connsiteX26" fmla="*/ 787790 w 2314142"/>
              <a:gd name="connsiteY26" fmla="*/ 2532355 h 2842934"/>
              <a:gd name="connsiteX27" fmla="*/ 794846 w 2314142"/>
              <a:gd name="connsiteY27" fmla="*/ 2313633 h 2842934"/>
              <a:gd name="connsiteX0" fmla="*/ 794846 w 2314142"/>
              <a:gd name="connsiteY0" fmla="*/ 2313633 h 2842800"/>
              <a:gd name="connsiteX1" fmla="*/ 415173 w 2314142"/>
              <a:gd name="connsiteY1" fmla="*/ 2092046 h 2842800"/>
              <a:gd name="connsiteX2" fmla="*/ 127432 w 2314142"/>
              <a:gd name="connsiteY2" fmla="*/ 1724040 h 2842800"/>
              <a:gd name="connsiteX3" fmla="*/ 223 w 2314142"/>
              <a:gd name="connsiteY3" fmla="*/ 1204163 h 2842800"/>
              <a:gd name="connsiteX4" fmla="*/ 106056 w 2314142"/>
              <a:gd name="connsiteY4" fmla="*/ 676955 h 2842800"/>
              <a:gd name="connsiteX5" fmla="*/ 420901 w 2314142"/>
              <a:gd name="connsiteY5" fmla="*/ 260466 h 2842800"/>
              <a:gd name="connsiteX6" fmla="*/ 943012 w 2314142"/>
              <a:gd name="connsiteY6" fmla="*/ 13522 h 2842800"/>
              <a:gd name="connsiteX7" fmla="*/ 1507457 w 2314142"/>
              <a:gd name="connsiteY7" fmla="*/ 55855 h 2842800"/>
              <a:gd name="connsiteX8" fmla="*/ 1902568 w 2314142"/>
              <a:gd name="connsiteY8" fmla="*/ 253411 h 2842800"/>
              <a:gd name="connsiteX9" fmla="*/ 2163624 w 2314142"/>
              <a:gd name="connsiteY9" fmla="*/ 549744 h 2842800"/>
              <a:gd name="connsiteX10" fmla="*/ 2304735 w 2314142"/>
              <a:gd name="connsiteY10" fmla="*/ 923688 h 2842800"/>
              <a:gd name="connsiteX11" fmla="*/ 2276512 w 2314142"/>
              <a:gd name="connsiteY11" fmla="*/ 1424633 h 2842800"/>
              <a:gd name="connsiteX12" fmla="*/ 2078957 w 2314142"/>
              <a:gd name="connsiteY12" fmla="*/ 1862077 h 2842800"/>
              <a:gd name="connsiteX13" fmla="*/ 1789679 w 2314142"/>
              <a:gd name="connsiteY13" fmla="*/ 2179577 h 2842800"/>
              <a:gd name="connsiteX14" fmla="*/ 1436901 w 2314142"/>
              <a:gd name="connsiteY14" fmla="*/ 2327744 h 2842800"/>
              <a:gd name="connsiteX15" fmla="*/ 1422790 w 2314142"/>
              <a:gd name="connsiteY15" fmla="*/ 2539411 h 2842800"/>
              <a:gd name="connsiteX16" fmla="*/ 1541407 w 2314142"/>
              <a:gd name="connsiteY16" fmla="*/ 2547794 h 2842800"/>
              <a:gd name="connsiteX17" fmla="*/ 1503265 w 2314142"/>
              <a:gd name="connsiteY17" fmla="*/ 2622750 h 2842800"/>
              <a:gd name="connsiteX18" fmla="*/ 1431172 w 2314142"/>
              <a:gd name="connsiteY18" fmla="*/ 2631133 h 2842800"/>
              <a:gd name="connsiteX19" fmla="*/ 1429846 w 2314142"/>
              <a:gd name="connsiteY19" fmla="*/ 2736966 h 2842800"/>
              <a:gd name="connsiteX20" fmla="*/ 1364809 w 2314142"/>
              <a:gd name="connsiteY20" fmla="*/ 2801794 h 2842800"/>
              <a:gd name="connsiteX21" fmla="*/ 1119401 w 2314142"/>
              <a:gd name="connsiteY21" fmla="*/ 2842799 h 2842800"/>
              <a:gd name="connsiteX22" fmla="*/ 858346 w 2314142"/>
              <a:gd name="connsiteY22" fmla="*/ 2800466 h 2842800"/>
              <a:gd name="connsiteX23" fmla="*/ 773679 w 2314142"/>
              <a:gd name="connsiteY23" fmla="*/ 2617022 h 2842800"/>
              <a:gd name="connsiteX24" fmla="*/ 738401 w 2314142"/>
              <a:gd name="connsiteY24" fmla="*/ 2624077 h 2842800"/>
              <a:gd name="connsiteX25" fmla="*/ 717235 w 2314142"/>
              <a:gd name="connsiteY25" fmla="*/ 2532355 h 2842800"/>
              <a:gd name="connsiteX26" fmla="*/ 787790 w 2314142"/>
              <a:gd name="connsiteY26" fmla="*/ 2532355 h 2842800"/>
              <a:gd name="connsiteX27" fmla="*/ 794846 w 2314142"/>
              <a:gd name="connsiteY27" fmla="*/ 2313633 h 2842800"/>
              <a:gd name="connsiteX0" fmla="*/ 794846 w 2314142"/>
              <a:gd name="connsiteY0" fmla="*/ 2313633 h 2842800"/>
              <a:gd name="connsiteX1" fmla="*/ 415173 w 2314142"/>
              <a:gd name="connsiteY1" fmla="*/ 2092046 h 2842800"/>
              <a:gd name="connsiteX2" fmla="*/ 127432 w 2314142"/>
              <a:gd name="connsiteY2" fmla="*/ 1724040 h 2842800"/>
              <a:gd name="connsiteX3" fmla="*/ 223 w 2314142"/>
              <a:gd name="connsiteY3" fmla="*/ 1204163 h 2842800"/>
              <a:gd name="connsiteX4" fmla="*/ 106056 w 2314142"/>
              <a:gd name="connsiteY4" fmla="*/ 676955 h 2842800"/>
              <a:gd name="connsiteX5" fmla="*/ 420901 w 2314142"/>
              <a:gd name="connsiteY5" fmla="*/ 260466 h 2842800"/>
              <a:gd name="connsiteX6" fmla="*/ 943012 w 2314142"/>
              <a:gd name="connsiteY6" fmla="*/ 13522 h 2842800"/>
              <a:gd name="connsiteX7" fmla="*/ 1507457 w 2314142"/>
              <a:gd name="connsiteY7" fmla="*/ 55855 h 2842800"/>
              <a:gd name="connsiteX8" fmla="*/ 1902568 w 2314142"/>
              <a:gd name="connsiteY8" fmla="*/ 253411 h 2842800"/>
              <a:gd name="connsiteX9" fmla="*/ 2163624 w 2314142"/>
              <a:gd name="connsiteY9" fmla="*/ 549744 h 2842800"/>
              <a:gd name="connsiteX10" fmla="*/ 2304735 w 2314142"/>
              <a:gd name="connsiteY10" fmla="*/ 923688 h 2842800"/>
              <a:gd name="connsiteX11" fmla="*/ 2276512 w 2314142"/>
              <a:gd name="connsiteY11" fmla="*/ 1424633 h 2842800"/>
              <a:gd name="connsiteX12" fmla="*/ 2078957 w 2314142"/>
              <a:gd name="connsiteY12" fmla="*/ 1862077 h 2842800"/>
              <a:gd name="connsiteX13" fmla="*/ 1789679 w 2314142"/>
              <a:gd name="connsiteY13" fmla="*/ 2179577 h 2842800"/>
              <a:gd name="connsiteX14" fmla="*/ 1436901 w 2314142"/>
              <a:gd name="connsiteY14" fmla="*/ 2327744 h 2842800"/>
              <a:gd name="connsiteX15" fmla="*/ 1422790 w 2314142"/>
              <a:gd name="connsiteY15" fmla="*/ 2539411 h 2842800"/>
              <a:gd name="connsiteX16" fmla="*/ 1541407 w 2314142"/>
              <a:gd name="connsiteY16" fmla="*/ 2547794 h 2842800"/>
              <a:gd name="connsiteX17" fmla="*/ 1503265 w 2314142"/>
              <a:gd name="connsiteY17" fmla="*/ 2622750 h 2842800"/>
              <a:gd name="connsiteX18" fmla="*/ 1431172 w 2314142"/>
              <a:gd name="connsiteY18" fmla="*/ 2631133 h 2842800"/>
              <a:gd name="connsiteX19" fmla="*/ 1429846 w 2314142"/>
              <a:gd name="connsiteY19" fmla="*/ 2736966 h 2842800"/>
              <a:gd name="connsiteX20" fmla="*/ 1364809 w 2314142"/>
              <a:gd name="connsiteY20" fmla="*/ 2801794 h 2842800"/>
              <a:gd name="connsiteX21" fmla="*/ 1119401 w 2314142"/>
              <a:gd name="connsiteY21" fmla="*/ 2842799 h 2842800"/>
              <a:gd name="connsiteX22" fmla="*/ 858346 w 2314142"/>
              <a:gd name="connsiteY22" fmla="*/ 2800466 h 2842800"/>
              <a:gd name="connsiteX23" fmla="*/ 823976 w 2314142"/>
              <a:gd name="connsiteY23" fmla="*/ 2617022 h 2842800"/>
              <a:gd name="connsiteX24" fmla="*/ 738401 w 2314142"/>
              <a:gd name="connsiteY24" fmla="*/ 2624077 h 2842800"/>
              <a:gd name="connsiteX25" fmla="*/ 717235 w 2314142"/>
              <a:gd name="connsiteY25" fmla="*/ 2532355 h 2842800"/>
              <a:gd name="connsiteX26" fmla="*/ 787790 w 2314142"/>
              <a:gd name="connsiteY26" fmla="*/ 2532355 h 2842800"/>
              <a:gd name="connsiteX27" fmla="*/ 794846 w 2314142"/>
              <a:gd name="connsiteY27" fmla="*/ 2313633 h 2842800"/>
              <a:gd name="connsiteX0" fmla="*/ 794846 w 2314142"/>
              <a:gd name="connsiteY0" fmla="*/ 2313633 h 2842800"/>
              <a:gd name="connsiteX1" fmla="*/ 415173 w 2314142"/>
              <a:gd name="connsiteY1" fmla="*/ 2092046 h 2842800"/>
              <a:gd name="connsiteX2" fmla="*/ 127432 w 2314142"/>
              <a:gd name="connsiteY2" fmla="*/ 1724040 h 2842800"/>
              <a:gd name="connsiteX3" fmla="*/ 223 w 2314142"/>
              <a:gd name="connsiteY3" fmla="*/ 1204163 h 2842800"/>
              <a:gd name="connsiteX4" fmla="*/ 106056 w 2314142"/>
              <a:gd name="connsiteY4" fmla="*/ 676955 h 2842800"/>
              <a:gd name="connsiteX5" fmla="*/ 420901 w 2314142"/>
              <a:gd name="connsiteY5" fmla="*/ 260466 h 2842800"/>
              <a:gd name="connsiteX6" fmla="*/ 943012 w 2314142"/>
              <a:gd name="connsiteY6" fmla="*/ 13522 h 2842800"/>
              <a:gd name="connsiteX7" fmla="*/ 1507457 w 2314142"/>
              <a:gd name="connsiteY7" fmla="*/ 55855 h 2842800"/>
              <a:gd name="connsiteX8" fmla="*/ 1902568 w 2314142"/>
              <a:gd name="connsiteY8" fmla="*/ 253411 h 2842800"/>
              <a:gd name="connsiteX9" fmla="*/ 2163624 w 2314142"/>
              <a:gd name="connsiteY9" fmla="*/ 549744 h 2842800"/>
              <a:gd name="connsiteX10" fmla="*/ 2304735 w 2314142"/>
              <a:gd name="connsiteY10" fmla="*/ 923688 h 2842800"/>
              <a:gd name="connsiteX11" fmla="*/ 2276512 w 2314142"/>
              <a:gd name="connsiteY11" fmla="*/ 1424633 h 2842800"/>
              <a:gd name="connsiteX12" fmla="*/ 2078957 w 2314142"/>
              <a:gd name="connsiteY12" fmla="*/ 1862077 h 2842800"/>
              <a:gd name="connsiteX13" fmla="*/ 1789679 w 2314142"/>
              <a:gd name="connsiteY13" fmla="*/ 2179577 h 2842800"/>
              <a:gd name="connsiteX14" fmla="*/ 1436901 w 2314142"/>
              <a:gd name="connsiteY14" fmla="*/ 2327744 h 2842800"/>
              <a:gd name="connsiteX15" fmla="*/ 1422790 w 2314142"/>
              <a:gd name="connsiteY15" fmla="*/ 2539411 h 2842800"/>
              <a:gd name="connsiteX16" fmla="*/ 1541407 w 2314142"/>
              <a:gd name="connsiteY16" fmla="*/ 2547794 h 2842800"/>
              <a:gd name="connsiteX17" fmla="*/ 1503265 w 2314142"/>
              <a:gd name="connsiteY17" fmla="*/ 2622750 h 2842800"/>
              <a:gd name="connsiteX18" fmla="*/ 1431172 w 2314142"/>
              <a:gd name="connsiteY18" fmla="*/ 2631133 h 2842800"/>
              <a:gd name="connsiteX19" fmla="*/ 1429846 w 2314142"/>
              <a:gd name="connsiteY19" fmla="*/ 2736966 h 2842800"/>
              <a:gd name="connsiteX20" fmla="*/ 1364809 w 2314142"/>
              <a:gd name="connsiteY20" fmla="*/ 2801794 h 2842800"/>
              <a:gd name="connsiteX21" fmla="*/ 1119401 w 2314142"/>
              <a:gd name="connsiteY21" fmla="*/ 2842799 h 2842800"/>
              <a:gd name="connsiteX22" fmla="*/ 858346 w 2314142"/>
              <a:gd name="connsiteY22" fmla="*/ 2800466 h 2842800"/>
              <a:gd name="connsiteX23" fmla="*/ 786254 w 2314142"/>
              <a:gd name="connsiteY23" fmla="*/ 2646361 h 2842800"/>
              <a:gd name="connsiteX24" fmla="*/ 738401 w 2314142"/>
              <a:gd name="connsiteY24" fmla="*/ 2624077 h 2842800"/>
              <a:gd name="connsiteX25" fmla="*/ 717235 w 2314142"/>
              <a:gd name="connsiteY25" fmla="*/ 2532355 h 2842800"/>
              <a:gd name="connsiteX26" fmla="*/ 787790 w 2314142"/>
              <a:gd name="connsiteY26" fmla="*/ 2532355 h 2842800"/>
              <a:gd name="connsiteX27" fmla="*/ 794846 w 2314142"/>
              <a:gd name="connsiteY27" fmla="*/ 2313633 h 2842800"/>
              <a:gd name="connsiteX0" fmla="*/ 794846 w 2314142"/>
              <a:gd name="connsiteY0" fmla="*/ 2313633 h 2842800"/>
              <a:gd name="connsiteX1" fmla="*/ 415173 w 2314142"/>
              <a:gd name="connsiteY1" fmla="*/ 2092046 h 2842800"/>
              <a:gd name="connsiteX2" fmla="*/ 127432 w 2314142"/>
              <a:gd name="connsiteY2" fmla="*/ 1724040 h 2842800"/>
              <a:gd name="connsiteX3" fmla="*/ 223 w 2314142"/>
              <a:gd name="connsiteY3" fmla="*/ 1204163 h 2842800"/>
              <a:gd name="connsiteX4" fmla="*/ 106056 w 2314142"/>
              <a:gd name="connsiteY4" fmla="*/ 676955 h 2842800"/>
              <a:gd name="connsiteX5" fmla="*/ 420901 w 2314142"/>
              <a:gd name="connsiteY5" fmla="*/ 260466 h 2842800"/>
              <a:gd name="connsiteX6" fmla="*/ 943012 w 2314142"/>
              <a:gd name="connsiteY6" fmla="*/ 13522 h 2842800"/>
              <a:gd name="connsiteX7" fmla="*/ 1507457 w 2314142"/>
              <a:gd name="connsiteY7" fmla="*/ 55855 h 2842800"/>
              <a:gd name="connsiteX8" fmla="*/ 1902568 w 2314142"/>
              <a:gd name="connsiteY8" fmla="*/ 253411 h 2842800"/>
              <a:gd name="connsiteX9" fmla="*/ 2163624 w 2314142"/>
              <a:gd name="connsiteY9" fmla="*/ 549744 h 2842800"/>
              <a:gd name="connsiteX10" fmla="*/ 2304735 w 2314142"/>
              <a:gd name="connsiteY10" fmla="*/ 923688 h 2842800"/>
              <a:gd name="connsiteX11" fmla="*/ 2276512 w 2314142"/>
              <a:gd name="connsiteY11" fmla="*/ 1424633 h 2842800"/>
              <a:gd name="connsiteX12" fmla="*/ 2078957 w 2314142"/>
              <a:gd name="connsiteY12" fmla="*/ 1862077 h 2842800"/>
              <a:gd name="connsiteX13" fmla="*/ 1789679 w 2314142"/>
              <a:gd name="connsiteY13" fmla="*/ 2179577 h 2842800"/>
              <a:gd name="connsiteX14" fmla="*/ 1436901 w 2314142"/>
              <a:gd name="connsiteY14" fmla="*/ 2327744 h 2842800"/>
              <a:gd name="connsiteX15" fmla="*/ 1422790 w 2314142"/>
              <a:gd name="connsiteY15" fmla="*/ 2539411 h 2842800"/>
              <a:gd name="connsiteX16" fmla="*/ 1541407 w 2314142"/>
              <a:gd name="connsiteY16" fmla="*/ 2547794 h 2842800"/>
              <a:gd name="connsiteX17" fmla="*/ 1503265 w 2314142"/>
              <a:gd name="connsiteY17" fmla="*/ 2622750 h 2842800"/>
              <a:gd name="connsiteX18" fmla="*/ 1431172 w 2314142"/>
              <a:gd name="connsiteY18" fmla="*/ 2631133 h 2842800"/>
              <a:gd name="connsiteX19" fmla="*/ 1429846 w 2314142"/>
              <a:gd name="connsiteY19" fmla="*/ 2736966 h 2842800"/>
              <a:gd name="connsiteX20" fmla="*/ 1364809 w 2314142"/>
              <a:gd name="connsiteY20" fmla="*/ 2801794 h 2842800"/>
              <a:gd name="connsiteX21" fmla="*/ 1119401 w 2314142"/>
              <a:gd name="connsiteY21" fmla="*/ 2842799 h 2842800"/>
              <a:gd name="connsiteX22" fmla="*/ 858346 w 2314142"/>
              <a:gd name="connsiteY22" fmla="*/ 2800466 h 2842800"/>
              <a:gd name="connsiteX23" fmla="*/ 786254 w 2314142"/>
              <a:gd name="connsiteY23" fmla="*/ 2646361 h 2842800"/>
              <a:gd name="connsiteX24" fmla="*/ 730019 w 2314142"/>
              <a:gd name="connsiteY24" fmla="*/ 2636651 h 2842800"/>
              <a:gd name="connsiteX25" fmla="*/ 717235 w 2314142"/>
              <a:gd name="connsiteY25" fmla="*/ 2532355 h 2842800"/>
              <a:gd name="connsiteX26" fmla="*/ 787790 w 2314142"/>
              <a:gd name="connsiteY26" fmla="*/ 2532355 h 2842800"/>
              <a:gd name="connsiteX27" fmla="*/ 794846 w 2314142"/>
              <a:gd name="connsiteY27" fmla="*/ 2313633 h 2842800"/>
              <a:gd name="connsiteX0" fmla="*/ 794846 w 2314142"/>
              <a:gd name="connsiteY0" fmla="*/ 2313633 h 2842800"/>
              <a:gd name="connsiteX1" fmla="*/ 415173 w 2314142"/>
              <a:gd name="connsiteY1" fmla="*/ 2092046 h 2842800"/>
              <a:gd name="connsiteX2" fmla="*/ 127432 w 2314142"/>
              <a:gd name="connsiteY2" fmla="*/ 1724040 h 2842800"/>
              <a:gd name="connsiteX3" fmla="*/ 223 w 2314142"/>
              <a:gd name="connsiteY3" fmla="*/ 1204163 h 2842800"/>
              <a:gd name="connsiteX4" fmla="*/ 106056 w 2314142"/>
              <a:gd name="connsiteY4" fmla="*/ 676955 h 2842800"/>
              <a:gd name="connsiteX5" fmla="*/ 420901 w 2314142"/>
              <a:gd name="connsiteY5" fmla="*/ 260466 h 2842800"/>
              <a:gd name="connsiteX6" fmla="*/ 943012 w 2314142"/>
              <a:gd name="connsiteY6" fmla="*/ 13522 h 2842800"/>
              <a:gd name="connsiteX7" fmla="*/ 1507457 w 2314142"/>
              <a:gd name="connsiteY7" fmla="*/ 55855 h 2842800"/>
              <a:gd name="connsiteX8" fmla="*/ 1902568 w 2314142"/>
              <a:gd name="connsiteY8" fmla="*/ 253411 h 2842800"/>
              <a:gd name="connsiteX9" fmla="*/ 2163624 w 2314142"/>
              <a:gd name="connsiteY9" fmla="*/ 549744 h 2842800"/>
              <a:gd name="connsiteX10" fmla="*/ 2304735 w 2314142"/>
              <a:gd name="connsiteY10" fmla="*/ 923688 h 2842800"/>
              <a:gd name="connsiteX11" fmla="*/ 2276512 w 2314142"/>
              <a:gd name="connsiteY11" fmla="*/ 1424633 h 2842800"/>
              <a:gd name="connsiteX12" fmla="*/ 2078957 w 2314142"/>
              <a:gd name="connsiteY12" fmla="*/ 1862077 h 2842800"/>
              <a:gd name="connsiteX13" fmla="*/ 1789679 w 2314142"/>
              <a:gd name="connsiteY13" fmla="*/ 2179577 h 2842800"/>
              <a:gd name="connsiteX14" fmla="*/ 1436901 w 2314142"/>
              <a:gd name="connsiteY14" fmla="*/ 2327744 h 2842800"/>
              <a:gd name="connsiteX15" fmla="*/ 1422790 w 2314142"/>
              <a:gd name="connsiteY15" fmla="*/ 2539411 h 2842800"/>
              <a:gd name="connsiteX16" fmla="*/ 1541407 w 2314142"/>
              <a:gd name="connsiteY16" fmla="*/ 2547794 h 2842800"/>
              <a:gd name="connsiteX17" fmla="*/ 1503265 w 2314142"/>
              <a:gd name="connsiteY17" fmla="*/ 2622750 h 2842800"/>
              <a:gd name="connsiteX18" fmla="*/ 1431172 w 2314142"/>
              <a:gd name="connsiteY18" fmla="*/ 2631133 h 2842800"/>
              <a:gd name="connsiteX19" fmla="*/ 1429846 w 2314142"/>
              <a:gd name="connsiteY19" fmla="*/ 2736966 h 2842800"/>
              <a:gd name="connsiteX20" fmla="*/ 1364809 w 2314142"/>
              <a:gd name="connsiteY20" fmla="*/ 2801794 h 2842800"/>
              <a:gd name="connsiteX21" fmla="*/ 1119401 w 2314142"/>
              <a:gd name="connsiteY21" fmla="*/ 2842799 h 2842800"/>
              <a:gd name="connsiteX22" fmla="*/ 858346 w 2314142"/>
              <a:gd name="connsiteY22" fmla="*/ 2800466 h 2842800"/>
              <a:gd name="connsiteX23" fmla="*/ 786254 w 2314142"/>
              <a:gd name="connsiteY23" fmla="*/ 2646361 h 2842800"/>
              <a:gd name="connsiteX24" fmla="*/ 730019 w 2314142"/>
              <a:gd name="connsiteY24" fmla="*/ 2636651 h 2842800"/>
              <a:gd name="connsiteX25" fmla="*/ 717235 w 2314142"/>
              <a:gd name="connsiteY25" fmla="*/ 2532355 h 2842800"/>
              <a:gd name="connsiteX26" fmla="*/ 787790 w 2314142"/>
              <a:gd name="connsiteY26" fmla="*/ 2532355 h 2842800"/>
              <a:gd name="connsiteX27" fmla="*/ 794846 w 2314142"/>
              <a:gd name="connsiteY27" fmla="*/ 2313633 h 2842800"/>
              <a:gd name="connsiteX0" fmla="*/ 794846 w 2314142"/>
              <a:gd name="connsiteY0" fmla="*/ 2313633 h 2842800"/>
              <a:gd name="connsiteX1" fmla="*/ 415173 w 2314142"/>
              <a:gd name="connsiteY1" fmla="*/ 2092046 h 2842800"/>
              <a:gd name="connsiteX2" fmla="*/ 127432 w 2314142"/>
              <a:gd name="connsiteY2" fmla="*/ 1724040 h 2842800"/>
              <a:gd name="connsiteX3" fmla="*/ 223 w 2314142"/>
              <a:gd name="connsiteY3" fmla="*/ 1204163 h 2842800"/>
              <a:gd name="connsiteX4" fmla="*/ 106056 w 2314142"/>
              <a:gd name="connsiteY4" fmla="*/ 676955 h 2842800"/>
              <a:gd name="connsiteX5" fmla="*/ 420901 w 2314142"/>
              <a:gd name="connsiteY5" fmla="*/ 260466 h 2842800"/>
              <a:gd name="connsiteX6" fmla="*/ 943012 w 2314142"/>
              <a:gd name="connsiteY6" fmla="*/ 13522 h 2842800"/>
              <a:gd name="connsiteX7" fmla="*/ 1507457 w 2314142"/>
              <a:gd name="connsiteY7" fmla="*/ 55855 h 2842800"/>
              <a:gd name="connsiteX8" fmla="*/ 1902568 w 2314142"/>
              <a:gd name="connsiteY8" fmla="*/ 253411 h 2842800"/>
              <a:gd name="connsiteX9" fmla="*/ 2163624 w 2314142"/>
              <a:gd name="connsiteY9" fmla="*/ 549744 h 2842800"/>
              <a:gd name="connsiteX10" fmla="*/ 2304735 w 2314142"/>
              <a:gd name="connsiteY10" fmla="*/ 923688 h 2842800"/>
              <a:gd name="connsiteX11" fmla="*/ 2276512 w 2314142"/>
              <a:gd name="connsiteY11" fmla="*/ 1424633 h 2842800"/>
              <a:gd name="connsiteX12" fmla="*/ 2078957 w 2314142"/>
              <a:gd name="connsiteY12" fmla="*/ 1862077 h 2842800"/>
              <a:gd name="connsiteX13" fmla="*/ 1789679 w 2314142"/>
              <a:gd name="connsiteY13" fmla="*/ 2179577 h 2842800"/>
              <a:gd name="connsiteX14" fmla="*/ 1436901 w 2314142"/>
              <a:gd name="connsiteY14" fmla="*/ 2327744 h 2842800"/>
              <a:gd name="connsiteX15" fmla="*/ 1422790 w 2314142"/>
              <a:gd name="connsiteY15" fmla="*/ 2539411 h 2842800"/>
              <a:gd name="connsiteX16" fmla="*/ 1541407 w 2314142"/>
              <a:gd name="connsiteY16" fmla="*/ 2547794 h 2842800"/>
              <a:gd name="connsiteX17" fmla="*/ 1503265 w 2314142"/>
              <a:gd name="connsiteY17" fmla="*/ 2622750 h 2842800"/>
              <a:gd name="connsiteX18" fmla="*/ 1431172 w 2314142"/>
              <a:gd name="connsiteY18" fmla="*/ 2631133 h 2842800"/>
              <a:gd name="connsiteX19" fmla="*/ 1429846 w 2314142"/>
              <a:gd name="connsiteY19" fmla="*/ 2736966 h 2842800"/>
              <a:gd name="connsiteX20" fmla="*/ 1364809 w 2314142"/>
              <a:gd name="connsiteY20" fmla="*/ 2801794 h 2842800"/>
              <a:gd name="connsiteX21" fmla="*/ 1119401 w 2314142"/>
              <a:gd name="connsiteY21" fmla="*/ 2842799 h 2842800"/>
              <a:gd name="connsiteX22" fmla="*/ 858346 w 2314142"/>
              <a:gd name="connsiteY22" fmla="*/ 2800466 h 2842800"/>
              <a:gd name="connsiteX23" fmla="*/ 786254 w 2314142"/>
              <a:gd name="connsiteY23" fmla="*/ 2646361 h 2842800"/>
              <a:gd name="connsiteX24" fmla="*/ 730019 w 2314142"/>
              <a:gd name="connsiteY24" fmla="*/ 2636651 h 2842800"/>
              <a:gd name="connsiteX25" fmla="*/ 721427 w 2314142"/>
              <a:gd name="connsiteY25" fmla="*/ 2549120 h 2842800"/>
              <a:gd name="connsiteX26" fmla="*/ 787790 w 2314142"/>
              <a:gd name="connsiteY26" fmla="*/ 2532355 h 2842800"/>
              <a:gd name="connsiteX27" fmla="*/ 794846 w 2314142"/>
              <a:gd name="connsiteY27" fmla="*/ 2313633 h 2842800"/>
              <a:gd name="connsiteX0" fmla="*/ 794846 w 2314142"/>
              <a:gd name="connsiteY0" fmla="*/ 2313633 h 2842800"/>
              <a:gd name="connsiteX1" fmla="*/ 415173 w 2314142"/>
              <a:gd name="connsiteY1" fmla="*/ 2092046 h 2842800"/>
              <a:gd name="connsiteX2" fmla="*/ 127432 w 2314142"/>
              <a:gd name="connsiteY2" fmla="*/ 1724040 h 2842800"/>
              <a:gd name="connsiteX3" fmla="*/ 223 w 2314142"/>
              <a:gd name="connsiteY3" fmla="*/ 1204163 h 2842800"/>
              <a:gd name="connsiteX4" fmla="*/ 106056 w 2314142"/>
              <a:gd name="connsiteY4" fmla="*/ 676955 h 2842800"/>
              <a:gd name="connsiteX5" fmla="*/ 420901 w 2314142"/>
              <a:gd name="connsiteY5" fmla="*/ 260466 h 2842800"/>
              <a:gd name="connsiteX6" fmla="*/ 943012 w 2314142"/>
              <a:gd name="connsiteY6" fmla="*/ 13522 h 2842800"/>
              <a:gd name="connsiteX7" fmla="*/ 1507457 w 2314142"/>
              <a:gd name="connsiteY7" fmla="*/ 55855 h 2842800"/>
              <a:gd name="connsiteX8" fmla="*/ 1902568 w 2314142"/>
              <a:gd name="connsiteY8" fmla="*/ 253411 h 2842800"/>
              <a:gd name="connsiteX9" fmla="*/ 2163624 w 2314142"/>
              <a:gd name="connsiteY9" fmla="*/ 549744 h 2842800"/>
              <a:gd name="connsiteX10" fmla="*/ 2304735 w 2314142"/>
              <a:gd name="connsiteY10" fmla="*/ 923688 h 2842800"/>
              <a:gd name="connsiteX11" fmla="*/ 2276512 w 2314142"/>
              <a:gd name="connsiteY11" fmla="*/ 1424633 h 2842800"/>
              <a:gd name="connsiteX12" fmla="*/ 2078957 w 2314142"/>
              <a:gd name="connsiteY12" fmla="*/ 1862077 h 2842800"/>
              <a:gd name="connsiteX13" fmla="*/ 1789679 w 2314142"/>
              <a:gd name="connsiteY13" fmla="*/ 2179577 h 2842800"/>
              <a:gd name="connsiteX14" fmla="*/ 1436901 w 2314142"/>
              <a:gd name="connsiteY14" fmla="*/ 2327744 h 2842800"/>
              <a:gd name="connsiteX15" fmla="*/ 1422790 w 2314142"/>
              <a:gd name="connsiteY15" fmla="*/ 2539411 h 2842800"/>
              <a:gd name="connsiteX16" fmla="*/ 1541407 w 2314142"/>
              <a:gd name="connsiteY16" fmla="*/ 2547794 h 2842800"/>
              <a:gd name="connsiteX17" fmla="*/ 1503265 w 2314142"/>
              <a:gd name="connsiteY17" fmla="*/ 2622750 h 2842800"/>
              <a:gd name="connsiteX18" fmla="*/ 1431172 w 2314142"/>
              <a:gd name="connsiteY18" fmla="*/ 2631133 h 2842800"/>
              <a:gd name="connsiteX19" fmla="*/ 1429846 w 2314142"/>
              <a:gd name="connsiteY19" fmla="*/ 2736966 h 2842800"/>
              <a:gd name="connsiteX20" fmla="*/ 1364809 w 2314142"/>
              <a:gd name="connsiteY20" fmla="*/ 2801794 h 2842800"/>
              <a:gd name="connsiteX21" fmla="*/ 1119401 w 2314142"/>
              <a:gd name="connsiteY21" fmla="*/ 2842799 h 2842800"/>
              <a:gd name="connsiteX22" fmla="*/ 858346 w 2314142"/>
              <a:gd name="connsiteY22" fmla="*/ 2800466 h 2842800"/>
              <a:gd name="connsiteX23" fmla="*/ 786254 w 2314142"/>
              <a:gd name="connsiteY23" fmla="*/ 2646361 h 2842800"/>
              <a:gd name="connsiteX24" fmla="*/ 730019 w 2314142"/>
              <a:gd name="connsiteY24" fmla="*/ 2636651 h 2842800"/>
              <a:gd name="connsiteX25" fmla="*/ 721427 w 2314142"/>
              <a:gd name="connsiteY25" fmla="*/ 2549120 h 2842800"/>
              <a:gd name="connsiteX26" fmla="*/ 787790 w 2314142"/>
              <a:gd name="connsiteY26" fmla="*/ 2532355 h 2842800"/>
              <a:gd name="connsiteX27" fmla="*/ 794846 w 2314142"/>
              <a:gd name="connsiteY27" fmla="*/ 2313633 h 2842800"/>
              <a:gd name="connsiteX0" fmla="*/ 794846 w 2314142"/>
              <a:gd name="connsiteY0" fmla="*/ 2313633 h 2842800"/>
              <a:gd name="connsiteX1" fmla="*/ 415173 w 2314142"/>
              <a:gd name="connsiteY1" fmla="*/ 2092046 h 2842800"/>
              <a:gd name="connsiteX2" fmla="*/ 127432 w 2314142"/>
              <a:gd name="connsiteY2" fmla="*/ 1724040 h 2842800"/>
              <a:gd name="connsiteX3" fmla="*/ 223 w 2314142"/>
              <a:gd name="connsiteY3" fmla="*/ 1204163 h 2842800"/>
              <a:gd name="connsiteX4" fmla="*/ 106056 w 2314142"/>
              <a:gd name="connsiteY4" fmla="*/ 676955 h 2842800"/>
              <a:gd name="connsiteX5" fmla="*/ 420901 w 2314142"/>
              <a:gd name="connsiteY5" fmla="*/ 260466 h 2842800"/>
              <a:gd name="connsiteX6" fmla="*/ 943012 w 2314142"/>
              <a:gd name="connsiteY6" fmla="*/ 13522 h 2842800"/>
              <a:gd name="connsiteX7" fmla="*/ 1507457 w 2314142"/>
              <a:gd name="connsiteY7" fmla="*/ 55855 h 2842800"/>
              <a:gd name="connsiteX8" fmla="*/ 1902568 w 2314142"/>
              <a:gd name="connsiteY8" fmla="*/ 253411 h 2842800"/>
              <a:gd name="connsiteX9" fmla="*/ 2163624 w 2314142"/>
              <a:gd name="connsiteY9" fmla="*/ 549744 h 2842800"/>
              <a:gd name="connsiteX10" fmla="*/ 2304735 w 2314142"/>
              <a:gd name="connsiteY10" fmla="*/ 923688 h 2842800"/>
              <a:gd name="connsiteX11" fmla="*/ 2276512 w 2314142"/>
              <a:gd name="connsiteY11" fmla="*/ 1424633 h 2842800"/>
              <a:gd name="connsiteX12" fmla="*/ 2078957 w 2314142"/>
              <a:gd name="connsiteY12" fmla="*/ 1862077 h 2842800"/>
              <a:gd name="connsiteX13" fmla="*/ 1789679 w 2314142"/>
              <a:gd name="connsiteY13" fmla="*/ 2179577 h 2842800"/>
              <a:gd name="connsiteX14" fmla="*/ 1436901 w 2314142"/>
              <a:gd name="connsiteY14" fmla="*/ 2327744 h 2842800"/>
              <a:gd name="connsiteX15" fmla="*/ 1422790 w 2314142"/>
              <a:gd name="connsiteY15" fmla="*/ 2539411 h 2842800"/>
              <a:gd name="connsiteX16" fmla="*/ 1541407 w 2314142"/>
              <a:gd name="connsiteY16" fmla="*/ 2547794 h 2842800"/>
              <a:gd name="connsiteX17" fmla="*/ 1503265 w 2314142"/>
              <a:gd name="connsiteY17" fmla="*/ 2622750 h 2842800"/>
              <a:gd name="connsiteX18" fmla="*/ 1431172 w 2314142"/>
              <a:gd name="connsiteY18" fmla="*/ 2631133 h 2842800"/>
              <a:gd name="connsiteX19" fmla="*/ 1429846 w 2314142"/>
              <a:gd name="connsiteY19" fmla="*/ 2736966 h 2842800"/>
              <a:gd name="connsiteX20" fmla="*/ 1364809 w 2314142"/>
              <a:gd name="connsiteY20" fmla="*/ 2801794 h 2842800"/>
              <a:gd name="connsiteX21" fmla="*/ 1119401 w 2314142"/>
              <a:gd name="connsiteY21" fmla="*/ 2842799 h 2842800"/>
              <a:gd name="connsiteX22" fmla="*/ 858346 w 2314142"/>
              <a:gd name="connsiteY22" fmla="*/ 2800466 h 2842800"/>
              <a:gd name="connsiteX23" fmla="*/ 786254 w 2314142"/>
              <a:gd name="connsiteY23" fmla="*/ 2646361 h 2842800"/>
              <a:gd name="connsiteX24" fmla="*/ 730019 w 2314142"/>
              <a:gd name="connsiteY24" fmla="*/ 2636651 h 2842800"/>
              <a:gd name="connsiteX25" fmla="*/ 721427 w 2314142"/>
              <a:gd name="connsiteY25" fmla="*/ 2549120 h 2842800"/>
              <a:gd name="connsiteX26" fmla="*/ 787790 w 2314142"/>
              <a:gd name="connsiteY26" fmla="*/ 2532355 h 2842800"/>
              <a:gd name="connsiteX27" fmla="*/ 794846 w 2314142"/>
              <a:gd name="connsiteY27" fmla="*/ 2313633 h 2842800"/>
              <a:gd name="connsiteX0" fmla="*/ 794846 w 2314142"/>
              <a:gd name="connsiteY0" fmla="*/ 2313633 h 2842800"/>
              <a:gd name="connsiteX1" fmla="*/ 415173 w 2314142"/>
              <a:gd name="connsiteY1" fmla="*/ 2092046 h 2842800"/>
              <a:gd name="connsiteX2" fmla="*/ 127432 w 2314142"/>
              <a:gd name="connsiteY2" fmla="*/ 1724040 h 2842800"/>
              <a:gd name="connsiteX3" fmla="*/ 223 w 2314142"/>
              <a:gd name="connsiteY3" fmla="*/ 1204163 h 2842800"/>
              <a:gd name="connsiteX4" fmla="*/ 106056 w 2314142"/>
              <a:gd name="connsiteY4" fmla="*/ 676955 h 2842800"/>
              <a:gd name="connsiteX5" fmla="*/ 420901 w 2314142"/>
              <a:gd name="connsiteY5" fmla="*/ 260466 h 2842800"/>
              <a:gd name="connsiteX6" fmla="*/ 943012 w 2314142"/>
              <a:gd name="connsiteY6" fmla="*/ 13522 h 2842800"/>
              <a:gd name="connsiteX7" fmla="*/ 1507457 w 2314142"/>
              <a:gd name="connsiteY7" fmla="*/ 55855 h 2842800"/>
              <a:gd name="connsiteX8" fmla="*/ 1902568 w 2314142"/>
              <a:gd name="connsiteY8" fmla="*/ 253411 h 2842800"/>
              <a:gd name="connsiteX9" fmla="*/ 2163624 w 2314142"/>
              <a:gd name="connsiteY9" fmla="*/ 549744 h 2842800"/>
              <a:gd name="connsiteX10" fmla="*/ 2304735 w 2314142"/>
              <a:gd name="connsiteY10" fmla="*/ 923688 h 2842800"/>
              <a:gd name="connsiteX11" fmla="*/ 2276512 w 2314142"/>
              <a:gd name="connsiteY11" fmla="*/ 1424633 h 2842800"/>
              <a:gd name="connsiteX12" fmla="*/ 2078957 w 2314142"/>
              <a:gd name="connsiteY12" fmla="*/ 1862077 h 2842800"/>
              <a:gd name="connsiteX13" fmla="*/ 1789679 w 2314142"/>
              <a:gd name="connsiteY13" fmla="*/ 2179577 h 2842800"/>
              <a:gd name="connsiteX14" fmla="*/ 1436901 w 2314142"/>
              <a:gd name="connsiteY14" fmla="*/ 2327744 h 2842800"/>
              <a:gd name="connsiteX15" fmla="*/ 1422790 w 2314142"/>
              <a:gd name="connsiteY15" fmla="*/ 2539411 h 2842800"/>
              <a:gd name="connsiteX16" fmla="*/ 1541407 w 2314142"/>
              <a:gd name="connsiteY16" fmla="*/ 2547794 h 2842800"/>
              <a:gd name="connsiteX17" fmla="*/ 1503265 w 2314142"/>
              <a:gd name="connsiteY17" fmla="*/ 2622750 h 2842800"/>
              <a:gd name="connsiteX18" fmla="*/ 1431172 w 2314142"/>
              <a:gd name="connsiteY18" fmla="*/ 2631133 h 2842800"/>
              <a:gd name="connsiteX19" fmla="*/ 1429846 w 2314142"/>
              <a:gd name="connsiteY19" fmla="*/ 2736966 h 2842800"/>
              <a:gd name="connsiteX20" fmla="*/ 1364809 w 2314142"/>
              <a:gd name="connsiteY20" fmla="*/ 2801794 h 2842800"/>
              <a:gd name="connsiteX21" fmla="*/ 1119401 w 2314142"/>
              <a:gd name="connsiteY21" fmla="*/ 2842799 h 2842800"/>
              <a:gd name="connsiteX22" fmla="*/ 837389 w 2314142"/>
              <a:gd name="connsiteY22" fmla="*/ 2800466 h 2842800"/>
              <a:gd name="connsiteX23" fmla="*/ 786254 w 2314142"/>
              <a:gd name="connsiteY23" fmla="*/ 2646361 h 2842800"/>
              <a:gd name="connsiteX24" fmla="*/ 730019 w 2314142"/>
              <a:gd name="connsiteY24" fmla="*/ 2636651 h 2842800"/>
              <a:gd name="connsiteX25" fmla="*/ 721427 w 2314142"/>
              <a:gd name="connsiteY25" fmla="*/ 2549120 h 2842800"/>
              <a:gd name="connsiteX26" fmla="*/ 787790 w 2314142"/>
              <a:gd name="connsiteY26" fmla="*/ 2532355 h 2842800"/>
              <a:gd name="connsiteX27" fmla="*/ 794846 w 2314142"/>
              <a:gd name="connsiteY27" fmla="*/ 2313633 h 2842800"/>
              <a:gd name="connsiteX0" fmla="*/ 794846 w 2314142"/>
              <a:gd name="connsiteY0" fmla="*/ 2313633 h 2842800"/>
              <a:gd name="connsiteX1" fmla="*/ 415173 w 2314142"/>
              <a:gd name="connsiteY1" fmla="*/ 2092046 h 2842800"/>
              <a:gd name="connsiteX2" fmla="*/ 127432 w 2314142"/>
              <a:gd name="connsiteY2" fmla="*/ 1724040 h 2842800"/>
              <a:gd name="connsiteX3" fmla="*/ 223 w 2314142"/>
              <a:gd name="connsiteY3" fmla="*/ 1204163 h 2842800"/>
              <a:gd name="connsiteX4" fmla="*/ 106056 w 2314142"/>
              <a:gd name="connsiteY4" fmla="*/ 676955 h 2842800"/>
              <a:gd name="connsiteX5" fmla="*/ 420901 w 2314142"/>
              <a:gd name="connsiteY5" fmla="*/ 260466 h 2842800"/>
              <a:gd name="connsiteX6" fmla="*/ 943012 w 2314142"/>
              <a:gd name="connsiteY6" fmla="*/ 13522 h 2842800"/>
              <a:gd name="connsiteX7" fmla="*/ 1507457 w 2314142"/>
              <a:gd name="connsiteY7" fmla="*/ 55855 h 2842800"/>
              <a:gd name="connsiteX8" fmla="*/ 1902568 w 2314142"/>
              <a:gd name="connsiteY8" fmla="*/ 253411 h 2842800"/>
              <a:gd name="connsiteX9" fmla="*/ 2163624 w 2314142"/>
              <a:gd name="connsiteY9" fmla="*/ 549744 h 2842800"/>
              <a:gd name="connsiteX10" fmla="*/ 2304735 w 2314142"/>
              <a:gd name="connsiteY10" fmla="*/ 923688 h 2842800"/>
              <a:gd name="connsiteX11" fmla="*/ 2276512 w 2314142"/>
              <a:gd name="connsiteY11" fmla="*/ 1424633 h 2842800"/>
              <a:gd name="connsiteX12" fmla="*/ 2078957 w 2314142"/>
              <a:gd name="connsiteY12" fmla="*/ 1862077 h 2842800"/>
              <a:gd name="connsiteX13" fmla="*/ 1789679 w 2314142"/>
              <a:gd name="connsiteY13" fmla="*/ 2179577 h 2842800"/>
              <a:gd name="connsiteX14" fmla="*/ 1436901 w 2314142"/>
              <a:gd name="connsiteY14" fmla="*/ 2327744 h 2842800"/>
              <a:gd name="connsiteX15" fmla="*/ 1422790 w 2314142"/>
              <a:gd name="connsiteY15" fmla="*/ 2539411 h 2842800"/>
              <a:gd name="connsiteX16" fmla="*/ 1541407 w 2314142"/>
              <a:gd name="connsiteY16" fmla="*/ 2547794 h 2842800"/>
              <a:gd name="connsiteX17" fmla="*/ 1503265 w 2314142"/>
              <a:gd name="connsiteY17" fmla="*/ 2622750 h 2842800"/>
              <a:gd name="connsiteX18" fmla="*/ 1431172 w 2314142"/>
              <a:gd name="connsiteY18" fmla="*/ 2631133 h 2842800"/>
              <a:gd name="connsiteX19" fmla="*/ 1429846 w 2314142"/>
              <a:gd name="connsiteY19" fmla="*/ 2736966 h 2842800"/>
              <a:gd name="connsiteX20" fmla="*/ 1364809 w 2314142"/>
              <a:gd name="connsiteY20" fmla="*/ 2801794 h 2842800"/>
              <a:gd name="connsiteX21" fmla="*/ 1119401 w 2314142"/>
              <a:gd name="connsiteY21" fmla="*/ 2842799 h 2842800"/>
              <a:gd name="connsiteX22" fmla="*/ 837389 w 2314142"/>
              <a:gd name="connsiteY22" fmla="*/ 2800466 h 2842800"/>
              <a:gd name="connsiteX23" fmla="*/ 786254 w 2314142"/>
              <a:gd name="connsiteY23" fmla="*/ 2646361 h 2842800"/>
              <a:gd name="connsiteX24" fmla="*/ 709062 w 2314142"/>
              <a:gd name="connsiteY24" fmla="*/ 2636651 h 2842800"/>
              <a:gd name="connsiteX25" fmla="*/ 721427 w 2314142"/>
              <a:gd name="connsiteY25" fmla="*/ 2549120 h 2842800"/>
              <a:gd name="connsiteX26" fmla="*/ 787790 w 2314142"/>
              <a:gd name="connsiteY26" fmla="*/ 2532355 h 2842800"/>
              <a:gd name="connsiteX27" fmla="*/ 794846 w 2314142"/>
              <a:gd name="connsiteY27" fmla="*/ 2313633 h 2842800"/>
              <a:gd name="connsiteX0" fmla="*/ 794846 w 2314142"/>
              <a:gd name="connsiteY0" fmla="*/ 2313633 h 2842800"/>
              <a:gd name="connsiteX1" fmla="*/ 415173 w 2314142"/>
              <a:gd name="connsiteY1" fmla="*/ 2092046 h 2842800"/>
              <a:gd name="connsiteX2" fmla="*/ 127432 w 2314142"/>
              <a:gd name="connsiteY2" fmla="*/ 1724040 h 2842800"/>
              <a:gd name="connsiteX3" fmla="*/ 223 w 2314142"/>
              <a:gd name="connsiteY3" fmla="*/ 1204163 h 2842800"/>
              <a:gd name="connsiteX4" fmla="*/ 106056 w 2314142"/>
              <a:gd name="connsiteY4" fmla="*/ 676955 h 2842800"/>
              <a:gd name="connsiteX5" fmla="*/ 420901 w 2314142"/>
              <a:gd name="connsiteY5" fmla="*/ 260466 h 2842800"/>
              <a:gd name="connsiteX6" fmla="*/ 943012 w 2314142"/>
              <a:gd name="connsiteY6" fmla="*/ 13522 h 2842800"/>
              <a:gd name="connsiteX7" fmla="*/ 1507457 w 2314142"/>
              <a:gd name="connsiteY7" fmla="*/ 55855 h 2842800"/>
              <a:gd name="connsiteX8" fmla="*/ 1902568 w 2314142"/>
              <a:gd name="connsiteY8" fmla="*/ 253411 h 2842800"/>
              <a:gd name="connsiteX9" fmla="*/ 2163624 w 2314142"/>
              <a:gd name="connsiteY9" fmla="*/ 549744 h 2842800"/>
              <a:gd name="connsiteX10" fmla="*/ 2304735 w 2314142"/>
              <a:gd name="connsiteY10" fmla="*/ 923688 h 2842800"/>
              <a:gd name="connsiteX11" fmla="*/ 2276512 w 2314142"/>
              <a:gd name="connsiteY11" fmla="*/ 1424633 h 2842800"/>
              <a:gd name="connsiteX12" fmla="*/ 2078957 w 2314142"/>
              <a:gd name="connsiteY12" fmla="*/ 1862077 h 2842800"/>
              <a:gd name="connsiteX13" fmla="*/ 1789679 w 2314142"/>
              <a:gd name="connsiteY13" fmla="*/ 2179577 h 2842800"/>
              <a:gd name="connsiteX14" fmla="*/ 1436901 w 2314142"/>
              <a:gd name="connsiteY14" fmla="*/ 2327744 h 2842800"/>
              <a:gd name="connsiteX15" fmla="*/ 1422790 w 2314142"/>
              <a:gd name="connsiteY15" fmla="*/ 2539411 h 2842800"/>
              <a:gd name="connsiteX16" fmla="*/ 1541407 w 2314142"/>
              <a:gd name="connsiteY16" fmla="*/ 2547794 h 2842800"/>
              <a:gd name="connsiteX17" fmla="*/ 1503265 w 2314142"/>
              <a:gd name="connsiteY17" fmla="*/ 2622750 h 2842800"/>
              <a:gd name="connsiteX18" fmla="*/ 1431172 w 2314142"/>
              <a:gd name="connsiteY18" fmla="*/ 2631133 h 2842800"/>
              <a:gd name="connsiteX19" fmla="*/ 1429846 w 2314142"/>
              <a:gd name="connsiteY19" fmla="*/ 2736966 h 2842800"/>
              <a:gd name="connsiteX20" fmla="*/ 1364809 w 2314142"/>
              <a:gd name="connsiteY20" fmla="*/ 2801794 h 2842800"/>
              <a:gd name="connsiteX21" fmla="*/ 1119401 w 2314142"/>
              <a:gd name="connsiteY21" fmla="*/ 2842799 h 2842800"/>
              <a:gd name="connsiteX22" fmla="*/ 837389 w 2314142"/>
              <a:gd name="connsiteY22" fmla="*/ 2800466 h 2842800"/>
              <a:gd name="connsiteX23" fmla="*/ 786254 w 2314142"/>
              <a:gd name="connsiteY23" fmla="*/ 2646361 h 2842800"/>
              <a:gd name="connsiteX24" fmla="*/ 725827 w 2314142"/>
              <a:gd name="connsiteY24" fmla="*/ 2632460 h 2842800"/>
              <a:gd name="connsiteX25" fmla="*/ 721427 w 2314142"/>
              <a:gd name="connsiteY25" fmla="*/ 2549120 h 2842800"/>
              <a:gd name="connsiteX26" fmla="*/ 787790 w 2314142"/>
              <a:gd name="connsiteY26" fmla="*/ 2532355 h 2842800"/>
              <a:gd name="connsiteX27" fmla="*/ 794846 w 2314142"/>
              <a:gd name="connsiteY27" fmla="*/ 2313633 h 2842800"/>
              <a:gd name="connsiteX0" fmla="*/ 794846 w 2314142"/>
              <a:gd name="connsiteY0" fmla="*/ 2313633 h 2842800"/>
              <a:gd name="connsiteX1" fmla="*/ 415173 w 2314142"/>
              <a:gd name="connsiteY1" fmla="*/ 2092046 h 2842800"/>
              <a:gd name="connsiteX2" fmla="*/ 127432 w 2314142"/>
              <a:gd name="connsiteY2" fmla="*/ 1724040 h 2842800"/>
              <a:gd name="connsiteX3" fmla="*/ 223 w 2314142"/>
              <a:gd name="connsiteY3" fmla="*/ 1204163 h 2842800"/>
              <a:gd name="connsiteX4" fmla="*/ 106056 w 2314142"/>
              <a:gd name="connsiteY4" fmla="*/ 676955 h 2842800"/>
              <a:gd name="connsiteX5" fmla="*/ 420901 w 2314142"/>
              <a:gd name="connsiteY5" fmla="*/ 260466 h 2842800"/>
              <a:gd name="connsiteX6" fmla="*/ 943012 w 2314142"/>
              <a:gd name="connsiteY6" fmla="*/ 13522 h 2842800"/>
              <a:gd name="connsiteX7" fmla="*/ 1507457 w 2314142"/>
              <a:gd name="connsiteY7" fmla="*/ 55855 h 2842800"/>
              <a:gd name="connsiteX8" fmla="*/ 1902568 w 2314142"/>
              <a:gd name="connsiteY8" fmla="*/ 253411 h 2842800"/>
              <a:gd name="connsiteX9" fmla="*/ 2163624 w 2314142"/>
              <a:gd name="connsiteY9" fmla="*/ 549744 h 2842800"/>
              <a:gd name="connsiteX10" fmla="*/ 2304735 w 2314142"/>
              <a:gd name="connsiteY10" fmla="*/ 923688 h 2842800"/>
              <a:gd name="connsiteX11" fmla="*/ 2276512 w 2314142"/>
              <a:gd name="connsiteY11" fmla="*/ 1424633 h 2842800"/>
              <a:gd name="connsiteX12" fmla="*/ 2078957 w 2314142"/>
              <a:gd name="connsiteY12" fmla="*/ 1862077 h 2842800"/>
              <a:gd name="connsiteX13" fmla="*/ 1789679 w 2314142"/>
              <a:gd name="connsiteY13" fmla="*/ 2179577 h 2842800"/>
              <a:gd name="connsiteX14" fmla="*/ 1436901 w 2314142"/>
              <a:gd name="connsiteY14" fmla="*/ 2327744 h 2842800"/>
              <a:gd name="connsiteX15" fmla="*/ 1422790 w 2314142"/>
              <a:gd name="connsiteY15" fmla="*/ 2539411 h 2842800"/>
              <a:gd name="connsiteX16" fmla="*/ 1541407 w 2314142"/>
              <a:gd name="connsiteY16" fmla="*/ 2547794 h 2842800"/>
              <a:gd name="connsiteX17" fmla="*/ 1503265 w 2314142"/>
              <a:gd name="connsiteY17" fmla="*/ 2622750 h 2842800"/>
              <a:gd name="connsiteX18" fmla="*/ 1431172 w 2314142"/>
              <a:gd name="connsiteY18" fmla="*/ 2631133 h 2842800"/>
              <a:gd name="connsiteX19" fmla="*/ 1429846 w 2314142"/>
              <a:gd name="connsiteY19" fmla="*/ 2736966 h 2842800"/>
              <a:gd name="connsiteX20" fmla="*/ 1364809 w 2314142"/>
              <a:gd name="connsiteY20" fmla="*/ 2801794 h 2842800"/>
              <a:gd name="connsiteX21" fmla="*/ 1119401 w 2314142"/>
              <a:gd name="connsiteY21" fmla="*/ 2842799 h 2842800"/>
              <a:gd name="connsiteX22" fmla="*/ 837389 w 2314142"/>
              <a:gd name="connsiteY22" fmla="*/ 2800466 h 2842800"/>
              <a:gd name="connsiteX23" fmla="*/ 786254 w 2314142"/>
              <a:gd name="connsiteY23" fmla="*/ 2646361 h 2842800"/>
              <a:gd name="connsiteX24" fmla="*/ 725827 w 2314142"/>
              <a:gd name="connsiteY24" fmla="*/ 2632460 h 2842800"/>
              <a:gd name="connsiteX25" fmla="*/ 721427 w 2314142"/>
              <a:gd name="connsiteY25" fmla="*/ 2549120 h 2842800"/>
              <a:gd name="connsiteX26" fmla="*/ 787790 w 2314142"/>
              <a:gd name="connsiteY26" fmla="*/ 2532355 h 2842800"/>
              <a:gd name="connsiteX27" fmla="*/ 794846 w 2314142"/>
              <a:gd name="connsiteY27" fmla="*/ 2313633 h 2842800"/>
              <a:gd name="connsiteX0" fmla="*/ 794846 w 2314142"/>
              <a:gd name="connsiteY0" fmla="*/ 2313633 h 2842800"/>
              <a:gd name="connsiteX1" fmla="*/ 415173 w 2314142"/>
              <a:gd name="connsiteY1" fmla="*/ 2092046 h 2842800"/>
              <a:gd name="connsiteX2" fmla="*/ 127432 w 2314142"/>
              <a:gd name="connsiteY2" fmla="*/ 1724040 h 2842800"/>
              <a:gd name="connsiteX3" fmla="*/ 223 w 2314142"/>
              <a:gd name="connsiteY3" fmla="*/ 1204163 h 2842800"/>
              <a:gd name="connsiteX4" fmla="*/ 106056 w 2314142"/>
              <a:gd name="connsiteY4" fmla="*/ 676955 h 2842800"/>
              <a:gd name="connsiteX5" fmla="*/ 420901 w 2314142"/>
              <a:gd name="connsiteY5" fmla="*/ 260466 h 2842800"/>
              <a:gd name="connsiteX6" fmla="*/ 943012 w 2314142"/>
              <a:gd name="connsiteY6" fmla="*/ 13522 h 2842800"/>
              <a:gd name="connsiteX7" fmla="*/ 1507457 w 2314142"/>
              <a:gd name="connsiteY7" fmla="*/ 55855 h 2842800"/>
              <a:gd name="connsiteX8" fmla="*/ 1902568 w 2314142"/>
              <a:gd name="connsiteY8" fmla="*/ 253411 h 2842800"/>
              <a:gd name="connsiteX9" fmla="*/ 2163624 w 2314142"/>
              <a:gd name="connsiteY9" fmla="*/ 549744 h 2842800"/>
              <a:gd name="connsiteX10" fmla="*/ 2304735 w 2314142"/>
              <a:gd name="connsiteY10" fmla="*/ 923688 h 2842800"/>
              <a:gd name="connsiteX11" fmla="*/ 2276512 w 2314142"/>
              <a:gd name="connsiteY11" fmla="*/ 1424633 h 2842800"/>
              <a:gd name="connsiteX12" fmla="*/ 2078957 w 2314142"/>
              <a:gd name="connsiteY12" fmla="*/ 1862077 h 2842800"/>
              <a:gd name="connsiteX13" fmla="*/ 1789679 w 2314142"/>
              <a:gd name="connsiteY13" fmla="*/ 2179577 h 2842800"/>
              <a:gd name="connsiteX14" fmla="*/ 1436901 w 2314142"/>
              <a:gd name="connsiteY14" fmla="*/ 2327744 h 2842800"/>
              <a:gd name="connsiteX15" fmla="*/ 1422790 w 2314142"/>
              <a:gd name="connsiteY15" fmla="*/ 2539411 h 2842800"/>
              <a:gd name="connsiteX16" fmla="*/ 1541407 w 2314142"/>
              <a:gd name="connsiteY16" fmla="*/ 2547794 h 2842800"/>
              <a:gd name="connsiteX17" fmla="*/ 1503265 w 2314142"/>
              <a:gd name="connsiteY17" fmla="*/ 2622750 h 2842800"/>
              <a:gd name="connsiteX18" fmla="*/ 1431172 w 2314142"/>
              <a:gd name="connsiteY18" fmla="*/ 2631133 h 2842800"/>
              <a:gd name="connsiteX19" fmla="*/ 1429846 w 2314142"/>
              <a:gd name="connsiteY19" fmla="*/ 2736966 h 2842800"/>
              <a:gd name="connsiteX20" fmla="*/ 1364809 w 2314142"/>
              <a:gd name="connsiteY20" fmla="*/ 2801794 h 2842800"/>
              <a:gd name="connsiteX21" fmla="*/ 1119401 w 2314142"/>
              <a:gd name="connsiteY21" fmla="*/ 2842799 h 2842800"/>
              <a:gd name="connsiteX22" fmla="*/ 837389 w 2314142"/>
              <a:gd name="connsiteY22" fmla="*/ 2800466 h 2842800"/>
              <a:gd name="connsiteX23" fmla="*/ 786254 w 2314142"/>
              <a:gd name="connsiteY23" fmla="*/ 2646361 h 2842800"/>
              <a:gd name="connsiteX24" fmla="*/ 725827 w 2314142"/>
              <a:gd name="connsiteY24" fmla="*/ 2632460 h 2842800"/>
              <a:gd name="connsiteX25" fmla="*/ 721427 w 2314142"/>
              <a:gd name="connsiteY25" fmla="*/ 2549120 h 2842800"/>
              <a:gd name="connsiteX26" fmla="*/ 787790 w 2314142"/>
              <a:gd name="connsiteY26" fmla="*/ 2532355 h 2842800"/>
              <a:gd name="connsiteX27" fmla="*/ 794846 w 2314142"/>
              <a:gd name="connsiteY27" fmla="*/ 2313633 h 2842800"/>
              <a:gd name="connsiteX0" fmla="*/ 794846 w 2314142"/>
              <a:gd name="connsiteY0" fmla="*/ 2313633 h 2842800"/>
              <a:gd name="connsiteX1" fmla="*/ 415173 w 2314142"/>
              <a:gd name="connsiteY1" fmla="*/ 2092046 h 2842800"/>
              <a:gd name="connsiteX2" fmla="*/ 127432 w 2314142"/>
              <a:gd name="connsiteY2" fmla="*/ 1724040 h 2842800"/>
              <a:gd name="connsiteX3" fmla="*/ 223 w 2314142"/>
              <a:gd name="connsiteY3" fmla="*/ 1204163 h 2842800"/>
              <a:gd name="connsiteX4" fmla="*/ 106056 w 2314142"/>
              <a:gd name="connsiteY4" fmla="*/ 676955 h 2842800"/>
              <a:gd name="connsiteX5" fmla="*/ 420901 w 2314142"/>
              <a:gd name="connsiteY5" fmla="*/ 260466 h 2842800"/>
              <a:gd name="connsiteX6" fmla="*/ 943012 w 2314142"/>
              <a:gd name="connsiteY6" fmla="*/ 13522 h 2842800"/>
              <a:gd name="connsiteX7" fmla="*/ 1507457 w 2314142"/>
              <a:gd name="connsiteY7" fmla="*/ 55855 h 2842800"/>
              <a:gd name="connsiteX8" fmla="*/ 1902568 w 2314142"/>
              <a:gd name="connsiteY8" fmla="*/ 253411 h 2842800"/>
              <a:gd name="connsiteX9" fmla="*/ 2163624 w 2314142"/>
              <a:gd name="connsiteY9" fmla="*/ 549744 h 2842800"/>
              <a:gd name="connsiteX10" fmla="*/ 2304735 w 2314142"/>
              <a:gd name="connsiteY10" fmla="*/ 923688 h 2842800"/>
              <a:gd name="connsiteX11" fmla="*/ 2276512 w 2314142"/>
              <a:gd name="connsiteY11" fmla="*/ 1424633 h 2842800"/>
              <a:gd name="connsiteX12" fmla="*/ 2078957 w 2314142"/>
              <a:gd name="connsiteY12" fmla="*/ 1862077 h 2842800"/>
              <a:gd name="connsiteX13" fmla="*/ 1789679 w 2314142"/>
              <a:gd name="connsiteY13" fmla="*/ 2179577 h 2842800"/>
              <a:gd name="connsiteX14" fmla="*/ 1436901 w 2314142"/>
              <a:gd name="connsiteY14" fmla="*/ 2327744 h 2842800"/>
              <a:gd name="connsiteX15" fmla="*/ 1422790 w 2314142"/>
              <a:gd name="connsiteY15" fmla="*/ 2539411 h 2842800"/>
              <a:gd name="connsiteX16" fmla="*/ 1541407 w 2314142"/>
              <a:gd name="connsiteY16" fmla="*/ 2547794 h 2842800"/>
              <a:gd name="connsiteX17" fmla="*/ 1503265 w 2314142"/>
              <a:gd name="connsiteY17" fmla="*/ 2622750 h 2842800"/>
              <a:gd name="connsiteX18" fmla="*/ 1431172 w 2314142"/>
              <a:gd name="connsiteY18" fmla="*/ 2631133 h 2842800"/>
              <a:gd name="connsiteX19" fmla="*/ 1429846 w 2314142"/>
              <a:gd name="connsiteY19" fmla="*/ 2736966 h 2842800"/>
              <a:gd name="connsiteX20" fmla="*/ 1364809 w 2314142"/>
              <a:gd name="connsiteY20" fmla="*/ 2801794 h 2842800"/>
              <a:gd name="connsiteX21" fmla="*/ 1119401 w 2314142"/>
              <a:gd name="connsiteY21" fmla="*/ 2842799 h 2842800"/>
              <a:gd name="connsiteX22" fmla="*/ 837389 w 2314142"/>
              <a:gd name="connsiteY22" fmla="*/ 2800466 h 2842800"/>
              <a:gd name="connsiteX23" fmla="*/ 786254 w 2314142"/>
              <a:gd name="connsiteY23" fmla="*/ 2646361 h 2842800"/>
              <a:gd name="connsiteX24" fmla="*/ 725827 w 2314142"/>
              <a:gd name="connsiteY24" fmla="*/ 2632460 h 2842800"/>
              <a:gd name="connsiteX25" fmla="*/ 721427 w 2314142"/>
              <a:gd name="connsiteY25" fmla="*/ 2549120 h 2842800"/>
              <a:gd name="connsiteX26" fmla="*/ 787790 w 2314142"/>
              <a:gd name="connsiteY26" fmla="*/ 2532355 h 2842800"/>
              <a:gd name="connsiteX27" fmla="*/ 794846 w 2314142"/>
              <a:gd name="connsiteY27" fmla="*/ 2313633 h 2842800"/>
              <a:gd name="connsiteX0" fmla="*/ 794846 w 2314142"/>
              <a:gd name="connsiteY0" fmla="*/ 2313633 h 2842800"/>
              <a:gd name="connsiteX1" fmla="*/ 415173 w 2314142"/>
              <a:gd name="connsiteY1" fmla="*/ 2092046 h 2842800"/>
              <a:gd name="connsiteX2" fmla="*/ 127432 w 2314142"/>
              <a:gd name="connsiteY2" fmla="*/ 1724040 h 2842800"/>
              <a:gd name="connsiteX3" fmla="*/ 223 w 2314142"/>
              <a:gd name="connsiteY3" fmla="*/ 1204163 h 2842800"/>
              <a:gd name="connsiteX4" fmla="*/ 106056 w 2314142"/>
              <a:gd name="connsiteY4" fmla="*/ 676955 h 2842800"/>
              <a:gd name="connsiteX5" fmla="*/ 420901 w 2314142"/>
              <a:gd name="connsiteY5" fmla="*/ 260466 h 2842800"/>
              <a:gd name="connsiteX6" fmla="*/ 943012 w 2314142"/>
              <a:gd name="connsiteY6" fmla="*/ 13522 h 2842800"/>
              <a:gd name="connsiteX7" fmla="*/ 1507457 w 2314142"/>
              <a:gd name="connsiteY7" fmla="*/ 55855 h 2842800"/>
              <a:gd name="connsiteX8" fmla="*/ 1902568 w 2314142"/>
              <a:gd name="connsiteY8" fmla="*/ 253411 h 2842800"/>
              <a:gd name="connsiteX9" fmla="*/ 2163624 w 2314142"/>
              <a:gd name="connsiteY9" fmla="*/ 549744 h 2842800"/>
              <a:gd name="connsiteX10" fmla="*/ 2304735 w 2314142"/>
              <a:gd name="connsiteY10" fmla="*/ 923688 h 2842800"/>
              <a:gd name="connsiteX11" fmla="*/ 2276512 w 2314142"/>
              <a:gd name="connsiteY11" fmla="*/ 1424633 h 2842800"/>
              <a:gd name="connsiteX12" fmla="*/ 2078957 w 2314142"/>
              <a:gd name="connsiteY12" fmla="*/ 1862077 h 2842800"/>
              <a:gd name="connsiteX13" fmla="*/ 1789679 w 2314142"/>
              <a:gd name="connsiteY13" fmla="*/ 2179577 h 2842800"/>
              <a:gd name="connsiteX14" fmla="*/ 1436901 w 2314142"/>
              <a:gd name="connsiteY14" fmla="*/ 2327744 h 2842800"/>
              <a:gd name="connsiteX15" fmla="*/ 1422790 w 2314142"/>
              <a:gd name="connsiteY15" fmla="*/ 2539411 h 2842800"/>
              <a:gd name="connsiteX16" fmla="*/ 1541407 w 2314142"/>
              <a:gd name="connsiteY16" fmla="*/ 2547794 h 2842800"/>
              <a:gd name="connsiteX17" fmla="*/ 1503265 w 2314142"/>
              <a:gd name="connsiteY17" fmla="*/ 2622750 h 2842800"/>
              <a:gd name="connsiteX18" fmla="*/ 1431172 w 2314142"/>
              <a:gd name="connsiteY18" fmla="*/ 2631133 h 2842800"/>
              <a:gd name="connsiteX19" fmla="*/ 1429846 w 2314142"/>
              <a:gd name="connsiteY19" fmla="*/ 2736966 h 2842800"/>
              <a:gd name="connsiteX20" fmla="*/ 1364809 w 2314142"/>
              <a:gd name="connsiteY20" fmla="*/ 2801794 h 2842800"/>
              <a:gd name="connsiteX21" fmla="*/ 1119401 w 2314142"/>
              <a:gd name="connsiteY21" fmla="*/ 2842799 h 2842800"/>
              <a:gd name="connsiteX22" fmla="*/ 837389 w 2314142"/>
              <a:gd name="connsiteY22" fmla="*/ 2800466 h 2842800"/>
              <a:gd name="connsiteX23" fmla="*/ 786254 w 2314142"/>
              <a:gd name="connsiteY23" fmla="*/ 2646361 h 2842800"/>
              <a:gd name="connsiteX24" fmla="*/ 725827 w 2314142"/>
              <a:gd name="connsiteY24" fmla="*/ 2632460 h 2842800"/>
              <a:gd name="connsiteX25" fmla="*/ 721427 w 2314142"/>
              <a:gd name="connsiteY25" fmla="*/ 2549120 h 2842800"/>
              <a:gd name="connsiteX26" fmla="*/ 787790 w 2314142"/>
              <a:gd name="connsiteY26" fmla="*/ 2532355 h 2842800"/>
              <a:gd name="connsiteX27" fmla="*/ 794846 w 2314142"/>
              <a:gd name="connsiteY27" fmla="*/ 2313633 h 2842800"/>
              <a:gd name="connsiteX0" fmla="*/ 794846 w 2314142"/>
              <a:gd name="connsiteY0" fmla="*/ 2313633 h 2842800"/>
              <a:gd name="connsiteX1" fmla="*/ 415173 w 2314142"/>
              <a:gd name="connsiteY1" fmla="*/ 2092046 h 2842800"/>
              <a:gd name="connsiteX2" fmla="*/ 127432 w 2314142"/>
              <a:gd name="connsiteY2" fmla="*/ 1724040 h 2842800"/>
              <a:gd name="connsiteX3" fmla="*/ 223 w 2314142"/>
              <a:gd name="connsiteY3" fmla="*/ 1204163 h 2842800"/>
              <a:gd name="connsiteX4" fmla="*/ 106056 w 2314142"/>
              <a:gd name="connsiteY4" fmla="*/ 676955 h 2842800"/>
              <a:gd name="connsiteX5" fmla="*/ 420901 w 2314142"/>
              <a:gd name="connsiteY5" fmla="*/ 260466 h 2842800"/>
              <a:gd name="connsiteX6" fmla="*/ 943012 w 2314142"/>
              <a:gd name="connsiteY6" fmla="*/ 13522 h 2842800"/>
              <a:gd name="connsiteX7" fmla="*/ 1507457 w 2314142"/>
              <a:gd name="connsiteY7" fmla="*/ 55855 h 2842800"/>
              <a:gd name="connsiteX8" fmla="*/ 1902568 w 2314142"/>
              <a:gd name="connsiteY8" fmla="*/ 253411 h 2842800"/>
              <a:gd name="connsiteX9" fmla="*/ 2163624 w 2314142"/>
              <a:gd name="connsiteY9" fmla="*/ 549744 h 2842800"/>
              <a:gd name="connsiteX10" fmla="*/ 2304735 w 2314142"/>
              <a:gd name="connsiteY10" fmla="*/ 923688 h 2842800"/>
              <a:gd name="connsiteX11" fmla="*/ 2276512 w 2314142"/>
              <a:gd name="connsiteY11" fmla="*/ 1424633 h 2842800"/>
              <a:gd name="connsiteX12" fmla="*/ 2078957 w 2314142"/>
              <a:gd name="connsiteY12" fmla="*/ 1862077 h 2842800"/>
              <a:gd name="connsiteX13" fmla="*/ 1789679 w 2314142"/>
              <a:gd name="connsiteY13" fmla="*/ 2179577 h 2842800"/>
              <a:gd name="connsiteX14" fmla="*/ 1436901 w 2314142"/>
              <a:gd name="connsiteY14" fmla="*/ 2327744 h 2842800"/>
              <a:gd name="connsiteX15" fmla="*/ 1422790 w 2314142"/>
              <a:gd name="connsiteY15" fmla="*/ 2539411 h 2842800"/>
              <a:gd name="connsiteX16" fmla="*/ 1541407 w 2314142"/>
              <a:gd name="connsiteY16" fmla="*/ 2547794 h 2842800"/>
              <a:gd name="connsiteX17" fmla="*/ 1503265 w 2314142"/>
              <a:gd name="connsiteY17" fmla="*/ 2622750 h 2842800"/>
              <a:gd name="connsiteX18" fmla="*/ 1431172 w 2314142"/>
              <a:gd name="connsiteY18" fmla="*/ 2631133 h 2842800"/>
              <a:gd name="connsiteX19" fmla="*/ 1429846 w 2314142"/>
              <a:gd name="connsiteY19" fmla="*/ 2736966 h 2842800"/>
              <a:gd name="connsiteX20" fmla="*/ 1364809 w 2314142"/>
              <a:gd name="connsiteY20" fmla="*/ 2801794 h 2842800"/>
              <a:gd name="connsiteX21" fmla="*/ 1119401 w 2314142"/>
              <a:gd name="connsiteY21" fmla="*/ 2842799 h 2842800"/>
              <a:gd name="connsiteX22" fmla="*/ 837389 w 2314142"/>
              <a:gd name="connsiteY22" fmla="*/ 2800466 h 2842800"/>
              <a:gd name="connsiteX23" fmla="*/ 786254 w 2314142"/>
              <a:gd name="connsiteY23" fmla="*/ 2646361 h 2842800"/>
              <a:gd name="connsiteX24" fmla="*/ 725827 w 2314142"/>
              <a:gd name="connsiteY24" fmla="*/ 2632460 h 2842800"/>
              <a:gd name="connsiteX25" fmla="*/ 721427 w 2314142"/>
              <a:gd name="connsiteY25" fmla="*/ 2549120 h 2842800"/>
              <a:gd name="connsiteX26" fmla="*/ 787790 w 2314142"/>
              <a:gd name="connsiteY26" fmla="*/ 2532355 h 2842800"/>
              <a:gd name="connsiteX27" fmla="*/ 794846 w 2314142"/>
              <a:gd name="connsiteY27" fmla="*/ 2313633 h 284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314142" h="2842800">
                <a:moveTo>
                  <a:pt x="794846" y="2313633"/>
                </a:moveTo>
                <a:cubicBezTo>
                  <a:pt x="697815" y="2264698"/>
                  <a:pt x="526409" y="2190311"/>
                  <a:pt x="415173" y="2092046"/>
                </a:cubicBezTo>
                <a:cubicBezTo>
                  <a:pt x="303937" y="1993781"/>
                  <a:pt x="196590" y="1872020"/>
                  <a:pt x="127432" y="1724040"/>
                </a:cubicBezTo>
                <a:cubicBezTo>
                  <a:pt x="58274" y="1576060"/>
                  <a:pt x="3786" y="1378677"/>
                  <a:pt x="223" y="1204163"/>
                </a:cubicBezTo>
                <a:cubicBezTo>
                  <a:pt x="-3340" y="1029649"/>
                  <a:pt x="35943" y="834238"/>
                  <a:pt x="106056" y="676955"/>
                </a:cubicBezTo>
                <a:cubicBezTo>
                  <a:pt x="176169" y="519672"/>
                  <a:pt x="281408" y="371038"/>
                  <a:pt x="420901" y="260466"/>
                </a:cubicBezTo>
                <a:cubicBezTo>
                  <a:pt x="560394" y="149894"/>
                  <a:pt x="761919" y="47624"/>
                  <a:pt x="943012" y="13522"/>
                </a:cubicBezTo>
                <a:cubicBezTo>
                  <a:pt x="1124105" y="-20580"/>
                  <a:pt x="1347531" y="15874"/>
                  <a:pt x="1507457" y="55855"/>
                </a:cubicBezTo>
                <a:cubicBezTo>
                  <a:pt x="1667383" y="95836"/>
                  <a:pt x="1793207" y="171096"/>
                  <a:pt x="1902568" y="253411"/>
                </a:cubicBezTo>
                <a:cubicBezTo>
                  <a:pt x="2011929" y="335726"/>
                  <a:pt x="2096596" y="438031"/>
                  <a:pt x="2163624" y="549744"/>
                </a:cubicBezTo>
                <a:cubicBezTo>
                  <a:pt x="2230652" y="661457"/>
                  <a:pt x="2285920" y="777873"/>
                  <a:pt x="2304735" y="923688"/>
                </a:cubicBezTo>
                <a:cubicBezTo>
                  <a:pt x="2323550" y="1069503"/>
                  <a:pt x="2314142" y="1268235"/>
                  <a:pt x="2276512" y="1424633"/>
                </a:cubicBezTo>
                <a:cubicBezTo>
                  <a:pt x="2238882" y="1581031"/>
                  <a:pt x="2160096" y="1736253"/>
                  <a:pt x="2078957" y="1862077"/>
                </a:cubicBezTo>
                <a:cubicBezTo>
                  <a:pt x="1997818" y="1987901"/>
                  <a:pt x="1896688" y="2101966"/>
                  <a:pt x="1789679" y="2179577"/>
                </a:cubicBezTo>
                <a:cubicBezTo>
                  <a:pt x="1682670" y="2257188"/>
                  <a:pt x="1519006" y="2292920"/>
                  <a:pt x="1436901" y="2327744"/>
                </a:cubicBezTo>
                <a:cubicBezTo>
                  <a:pt x="1438624" y="2425438"/>
                  <a:pt x="1424932" y="2453837"/>
                  <a:pt x="1422790" y="2539411"/>
                </a:cubicBezTo>
                <a:cubicBezTo>
                  <a:pt x="1500284" y="2536967"/>
                  <a:pt x="1507038" y="2542287"/>
                  <a:pt x="1541407" y="2547794"/>
                </a:cubicBezTo>
                <a:cubicBezTo>
                  <a:pt x="1525481" y="2586832"/>
                  <a:pt x="1521637" y="2608860"/>
                  <a:pt x="1503265" y="2622750"/>
                </a:cubicBezTo>
                <a:cubicBezTo>
                  <a:pt x="1484893" y="2636640"/>
                  <a:pt x="1472748" y="2624670"/>
                  <a:pt x="1431172" y="2631133"/>
                </a:cubicBezTo>
                <a:cubicBezTo>
                  <a:pt x="1427319" y="2671125"/>
                  <a:pt x="1440906" y="2708523"/>
                  <a:pt x="1429846" y="2736966"/>
                </a:cubicBezTo>
                <a:cubicBezTo>
                  <a:pt x="1418786" y="2765409"/>
                  <a:pt x="1416550" y="2784155"/>
                  <a:pt x="1364809" y="2801794"/>
                </a:cubicBezTo>
                <a:cubicBezTo>
                  <a:pt x="1313068" y="2819433"/>
                  <a:pt x="1207304" y="2843020"/>
                  <a:pt x="1119401" y="2842799"/>
                </a:cubicBezTo>
                <a:cubicBezTo>
                  <a:pt x="1031498" y="2842578"/>
                  <a:pt x="892913" y="2833206"/>
                  <a:pt x="837389" y="2800466"/>
                </a:cubicBezTo>
                <a:cubicBezTo>
                  <a:pt x="781865" y="2767726"/>
                  <a:pt x="792148" y="2680712"/>
                  <a:pt x="786254" y="2646361"/>
                </a:cubicBezTo>
                <a:cubicBezTo>
                  <a:pt x="767660" y="2643760"/>
                  <a:pt x="767811" y="2632663"/>
                  <a:pt x="725827" y="2632460"/>
                </a:cubicBezTo>
                <a:cubicBezTo>
                  <a:pt x="726898" y="2592503"/>
                  <a:pt x="729962" y="2585363"/>
                  <a:pt x="721427" y="2549120"/>
                </a:cubicBezTo>
                <a:cubicBezTo>
                  <a:pt x="767380" y="2546407"/>
                  <a:pt x="775554" y="2571603"/>
                  <a:pt x="787790" y="2532355"/>
                </a:cubicBezTo>
                <a:cubicBezTo>
                  <a:pt x="800026" y="2493107"/>
                  <a:pt x="795476" y="2425437"/>
                  <a:pt x="794846" y="2313633"/>
                </a:cubicBezTo>
                <a:close/>
              </a:path>
            </a:pathLst>
          </a:custGeom>
          <a:blipFill rotWithShape="1">
            <a:blip r:embed="rId3" cstate="prin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en-GB" dirty="0">
              <a:solidFill>
                <a:prstClr val="white"/>
              </a:solidFill>
            </a:endParaRPr>
          </a:p>
        </p:txBody>
      </p:sp>
      <p:sp>
        <p:nvSpPr>
          <p:cNvPr id="4" name="Title 1"/>
          <p:cNvSpPr txBox="1">
            <a:spLocks/>
          </p:cNvSpPr>
          <p:nvPr/>
        </p:nvSpPr>
        <p:spPr>
          <a:xfrm>
            <a:off x="4724401" y="1776414"/>
            <a:ext cx="2716213" cy="1946275"/>
          </a:xfrm>
          <a:prstGeom prst="rect">
            <a:avLst/>
          </a:prstGeom>
        </p:spPr>
        <p:txBody>
          <a:bodyPr lIns="0" tIns="0" rIns="0" bIns="0" anchor="ctr"/>
          <a:lstStyle>
            <a:lvl1pPr algn="ctr">
              <a:defRPr sz="3200" b="1" cap="all">
                <a:solidFill>
                  <a:srgbClr val="FFFFFF"/>
                </a:solidFill>
              </a:defRPr>
            </a:lvl1pPr>
          </a:lstStyle>
          <a:p>
            <a:pPr>
              <a:defRPr/>
            </a:pPr>
            <a:endParaRPr lang="en-GB" dirty="0">
              <a:latin typeface="Calibri"/>
            </a:endParaRPr>
          </a:p>
        </p:txBody>
      </p:sp>
      <p:sp>
        <p:nvSpPr>
          <p:cNvPr id="7" name="Title 1"/>
          <p:cNvSpPr txBox="1">
            <a:spLocks/>
          </p:cNvSpPr>
          <p:nvPr/>
        </p:nvSpPr>
        <p:spPr>
          <a:xfrm>
            <a:off x="4738679" y="1285861"/>
            <a:ext cx="2716213" cy="1946275"/>
          </a:xfrm>
          <a:prstGeom prst="rect">
            <a:avLst/>
          </a:prstGeom>
        </p:spPr>
        <p:txBody>
          <a:bodyPr lIns="0" tIns="0" rIns="0" bIns="0" anchor="ctr"/>
          <a:lstStyle>
            <a:lvl1pPr algn="ctr">
              <a:defRPr sz="3200" b="1" cap="all">
                <a:solidFill>
                  <a:srgbClr val="FFFFFF"/>
                </a:solidFill>
              </a:defRPr>
            </a:lvl1pPr>
          </a:lstStyle>
          <a:p>
            <a:pPr>
              <a:defRPr/>
            </a:pPr>
            <a:r>
              <a:rPr lang="en-GB" sz="3600" dirty="0">
                <a:latin typeface="+mj-lt"/>
                <a:ea typeface="+mj-ea"/>
                <a:cs typeface="+mj-cs"/>
              </a:rPr>
              <a:t>Questions ?</a:t>
            </a:r>
          </a:p>
          <a:p>
            <a:pPr>
              <a:defRPr/>
            </a:pPr>
            <a:r>
              <a:rPr lang="en-GB" sz="3600" dirty="0">
                <a:latin typeface="+mj-lt"/>
                <a:ea typeface="+mj-ea"/>
                <a:cs typeface="+mj-cs"/>
              </a:rPr>
              <a:t>NOW OR later</a:t>
            </a:r>
          </a:p>
        </p:txBody>
      </p:sp>
      <p:sp>
        <p:nvSpPr>
          <p:cNvPr id="6" name="TextBox 5"/>
          <p:cNvSpPr txBox="1"/>
          <p:nvPr/>
        </p:nvSpPr>
        <p:spPr>
          <a:xfrm>
            <a:off x="2423591" y="5085185"/>
            <a:ext cx="7944297" cy="738664"/>
          </a:xfrm>
          <a:prstGeom prst="rect">
            <a:avLst/>
          </a:prstGeom>
          <a:noFill/>
        </p:spPr>
        <p:txBody>
          <a:bodyPr wrap="square" rtlCol="0">
            <a:spAutoFit/>
          </a:bodyPr>
          <a:lstStyle/>
          <a:p>
            <a:r>
              <a:rPr lang="en-US" sz="2400" dirty="0">
                <a:solidFill>
                  <a:srgbClr val="000000"/>
                </a:solidFill>
              </a:rPr>
              <a:t>Monica Jones MBCS CITP </a:t>
            </a:r>
            <a:r>
              <a:rPr lang="en-US" sz="2400" dirty="0" err="1">
                <a:solidFill>
                  <a:srgbClr val="000000"/>
                </a:solidFill>
              </a:rPr>
              <a:t>MInstLM</a:t>
            </a:r>
            <a:r>
              <a:rPr lang="en-US" sz="2400" dirty="0">
                <a:solidFill>
                  <a:srgbClr val="000000"/>
                </a:solidFill>
              </a:rPr>
              <a:t> - </a:t>
            </a:r>
            <a:r>
              <a:rPr lang="en-US" sz="2400" dirty="0">
                <a:solidFill>
                  <a:srgbClr val="000000"/>
                </a:solidFill>
                <a:hlinkClick r:id="rId4"/>
              </a:rPr>
              <a:t>monica.jones@nhs.net</a:t>
            </a:r>
            <a:endParaRPr lang="en-US" sz="2400" dirty="0">
              <a:solidFill>
                <a:srgbClr val="000000"/>
              </a:solidFill>
            </a:endParaRPr>
          </a:p>
          <a:p>
            <a:endParaRPr lang="en-US" dirty="0">
              <a:solidFill>
                <a:srgbClr val="0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76698A4-3C42-47A8-A8B0-0438394C7BF9}"/>
              </a:ext>
            </a:extLst>
          </p:cNvPr>
          <p:cNvPicPr>
            <a:picLocks noChangeAspect="1"/>
          </p:cNvPicPr>
          <p:nvPr/>
        </p:nvPicPr>
        <p:blipFill rotWithShape="1">
          <a:blip r:embed="rId2"/>
          <a:srcRect l="1" r="707"/>
          <a:stretch/>
        </p:blipFill>
        <p:spPr>
          <a:xfrm>
            <a:off x="43132" y="33076"/>
            <a:ext cx="12105736" cy="6803571"/>
          </a:xfrm>
          <a:prstGeom prst="rect">
            <a:avLst/>
          </a:prstGeom>
        </p:spPr>
      </p:pic>
      <p:sp>
        <p:nvSpPr>
          <p:cNvPr id="3" name="Rectangle 2">
            <a:extLst>
              <a:ext uri="{FF2B5EF4-FFF2-40B4-BE49-F238E27FC236}">
                <a16:creationId xmlns:a16="http://schemas.microsoft.com/office/drawing/2014/main" id="{29612729-DAEA-4E41-9C87-302D4F726D02}"/>
              </a:ext>
            </a:extLst>
          </p:cNvPr>
          <p:cNvSpPr/>
          <p:nvPr/>
        </p:nvSpPr>
        <p:spPr>
          <a:xfrm>
            <a:off x="-1" y="149525"/>
            <a:ext cx="9989389" cy="12307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srgbClr val="3CB28C"/>
                </a:solidFill>
                <a:effectLst/>
                <a:uLnTx/>
                <a:uFillTx/>
                <a:latin typeface="Calibri" panose="020F0502020204030204"/>
                <a:ea typeface="+mn-ea"/>
                <a:cs typeface="+mn-cs"/>
              </a:rPr>
              <a:t>	Our strategy will be delivered via the infrastructure we have started to create …</a:t>
            </a:r>
          </a:p>
        </p:txBody>
      </p:sp>
    </p:spTree>
    <p:extLst>
      <p:ext uri="{BB962C8B-B14F-4D97-AF65-F5344CB8AC3E}">
        <p14:creationId xmlns:p14="http://schemas.microsoft.com/office/powerpoint/2010/main" val="3877819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A66935-CAF8-4965-9C98-3A1166C3FB6E}"/>
              </a:ext>
            </a:extLst>
          </p:cNvPr>
          <p:cNvSpPr>
            <a:spLocks noGrp="1"/>
          </p:cNvSpPr>
          <p:nvPr>
            <p:ph type="title"/>
          </p:nvPr>
        </p:nvSpPr>
        <p:spPr>
          <a:xfrm>
            <a:off x="1738313" y="460607"/>
            <a:ext cx="7548562" cy="738664"/>
          </a:xfrm>
        </p:spPr>
        <p:txBody>
          <a:bodyPr/>
          <a:lstStyle/>
          <a:p>
            <a:r>
              <a:rPr lang="en-GB" dirty="0"/>
              <a:t>Improving health data</a:t>
            </a:r>
            <a:br>
              <a:rPr lang="en-GB" dirty="0"/>
            </a:br>
            <a:r>
              <a:rPr lang="en-GB" b="0" dirty="0"/>
              <a:t>Tools, methods and hubs</a:t>
            </a:r>
          </a:p>
        </p:txBody>
      </p:sp>
      <p:sp>
        <p:nvSpPr>
          <p:cNvPr id="4" name="Slide Number Placeholder 3" hidden="1">
            <a:extLst>
              <a:ext uri="{FF2B5EF4-FFF2-40B4-BE49-F238E27FC236}">
                <a16:creationId xmlns:a16="http://schemas.microsoft.com/office/drawing/2014/main" id="{80DDED84-135C-45FC-9651-7B46057E557E}"/>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3CB28C"/>
                </a:solidFill>
                <a:effectLst/>
                <a:uLnTx/>
                <a:uFillTx/>
                <a:latin typeface="Calibri" panose="020F0502020204030204"/>
                <a:ea typeface="+mn-ea"/>
                <a:cs typeface="+mn-cs"/>
              </a:rPr>
              <a:t>|  </a:t>
            </a:r>
            <a:fld id="{A134C65A-A9BE-9F48-B07C-F2CA02A2F78A}" type="slidenum">
              <a:rPr kumimoji="0" lang="en-US" sz="1200" b="0" i="0" u="none" strike="noStrike" kern="1200" cap="none" spc="0" normalizeH="0" baseline="0" noProof="0" smtClean="0">
                <a:ln>
                  <a:noFill/>
                </a:ln>
                <a:solidFill>
                  <a:srgbClr val="3CB28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19" name="Slide Number Placeholder 11">
            <a:extLst>
              <a:ext uri="{FF2B5EF4-FFF2-40B4-BE49-F238E27FC236}">
                <a16:creationId xmlns:a16="http://schemas.microsoft.com/office/drawing/2014/main" id="{F78341B7-DBC1-436D-9640-3346AA6D1AE4}"/>
              </a:ext>
            </a:extLst>
          </p:cNvPr>
          <p:cNvSpPr txBox="1">
            <a:spLocks/>
          </p:cNvSpPr>
          <p:nvPr/>
        </p:nvSpPr>
        <p:spPr>
          <a:xfrm>
            <a:off x="11533188" y="6664996"/>
            <a:ext cx="323849" cy="180000"/>
          </a:xfrm>
          <a:prstGeom prst="rect">
            <a:avLst/>
          </a:prstGeom>
        </p:spPr>
        <p:txBody>
          <a:bodyPr vert="horz" lIns="0" tIns="45720" rIns="0" bIns="45720" rtlCol="0" anchor="ctr"/>
          <a:lstStyle>
            <a:defPPr>
              <a:defRPr lang="en-US"/>
            </a:defPPr>
            <a:lvl1pPr marL="0" algn="r"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3CB28C"/>
                </a:solidFill>
                <a:effectLst/>
                <a:uLnTx/>
                <a:uFillTx/>
                <a:latin typeface="Calibri" panose="020F0502020204030204"/>
                <a:ea typeface="+mn-ea"/>
                <a:cs typeface="+mn-cs"/>
              </a:rPr>
              <a:t>|  </a:t>
            </a:r>
            <a:fld id="{A134C65A-A9BE-9F48-B07C-F2CA02A2F78A}" type="slidenum">
              <a:rPr kumimoji="0" lang="en-US" sz="1200" b="0" i="0" u="none" strike="noStrike" kern="1200" cap="none" spc="0" normalizeH="0" baseline="0" noProof="0" smtClean="0">
                <a:ln>
                  <a:noFill/>
                </a:ln>
                <a:solidFill>
                  <a:srgbClr val="3CB28C"/>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77" name="Oval 76"/>
          <p:cNvSpPr/>
          <p:nvPr/>
        </p:nvSpPr>
        <p:spPr>
          <a:xfrm>
            <a:off x="618259" y="320672"/>
            <a:ext cx="1018456" cy="9611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18000" tIns="18288" rIns="18288" bIns="18288" rtlCol="0" anchor="ctr"/>
          <a:lstStyle/>
          <a:p>
            <a:pPr marL="0" marR="0" lvl="0" indent="0" algn="ctr" defTabSz="914400" rtl="0" eaLnBrk="1" fontAlgn="auto" latinLnBrk="0" hangingPunct="1">
              <a:lnSpc>
                <a:spcPct val="100000"/>
              </a:lnSpc>
              <a:spcBef>
                <a:spcPts val="0"/>
              </a:spcBef>
              <a:spcAft>
                <a:spcPts val="400"/>
              </a:spcAft>
              <a:buClrTx/>
              <a:buSzTx/>
              <a:buFontTx/>
              <a:buNone/>
              <a:tabLst/>
              <a:defRPr/>
            </a:pPr>
            <a:r>
              <a:rPr kumimoji="0" lang="en-GB" sz="8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IMPROVING</a:t>
            </a:r>
            <a:br>
              <a:rPr kumimoji="0" lang="en-GB" sz="8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br>
            <a:r>
              <a:rPr kumimoji="0" lang="en-GB" sz="8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HEALTH DATA</a:t>
            </a:r>
          </a:p>
          <a:p>
            <a:pPr marL="0" marR="0" lvl="0" indent="0" algn="ctr" defTabSz="914400" rtl="0" eaLnBrk="1" fontAlgn="auto" latinLnBrk="0" hangingPunct="1">
              <a:lnSpc>
                <a:spcPct val="100000"/>
              </a:lnSpc>
              <a:spcBef>
                <a:spcPts val="0"/>
              </a:spcBef>
              <a:spcAft>
                <a:spcPts val="400"/>
              </a:spcAft>
              <a:buClrTx/>
              <a:buSzTx/>
              <a:buFontTx/>
              <a:buNone/>
              <a:tabLst/>
              <a:defRPr/>
            </a:pPr>
            <a:r>
              <a:rPr kumimoji="0" lang="en-GB" sz="60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Tools, methods</a:t>
            </a:r>
            <a:br>
              <a:rPr kumimoji="0" lang="en-GB" sz="60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br>
            <a:r>
              <a:rPr kumimoji="0" lang="en-GB" sz="60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and hubs</a:t>
            </a:r>
            <a:endParaRPr kumimoji="0" lang="en-US" sz="60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grpSp>
        <p:nvGrpSpPr>
          <p:cNvPr id="6" name="Group 5"/>
          <p:cNvGrpSpPr/>
          <p:nvPr/>
        </p:nvGrpSpPr>
        <p:grpSpPr>
          <a:xfrm>
            <a:off x="6399685" y="2149790"/>
            <a:ext cx="5381169" cy="2770005"/>
            <a:chOff x="6475868" y="1498336"/>
            <a:chExt cx="5381169" cy="2603063"/>
          </a:xfrm>
        </p:grpSpPr>
        <p:sp>
          <p:nvSpPr>
            <p:cNvPr id="84" name="Rectangle 83">
              <a:extLst>
                <a:ext uri="{FF2B5EF4-FFF2-40B4-BE49-F238E27FC236}">
                  <a16:creationId xmlns:a16="http://schemas.microsoft.com/office/drawing/2014/main" id="{FA08EFB1-A5C8-4D82-BE5D-BCE2A6860B0D}"/>
                </a:ext>
              </a:extLst>
            </p:cNvPr>
            <p:cNvSpPr/>
            <p:nvPr/>
          </p:nvSpPr>
          <p:spPr>
            <a:xfrm>
              <a:off x="6475868" y="1914288"/>
              <a:ext cx="5381168" cy="203914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85" name="Rectangle 84">
              <a:extLst>
                <a:ext uri="{FF2B5EF4-FFF2-40B4-BE49-F238E27FC236}">
                  <a16:creationId xmlns:a16="http://schemas.microsoft.com/office/drawing/2014/main" id="{A432FC30-E600-4870-8D5E-441C31BF04AD}"/>
                </a:ext>
              </a:extLst>
            </p:cNvPr>
            <p:cNvSpPr/>
            <p:nvPr/>
          </p:nvSpPr>
          <p:spPr>
            <a:xfrm>
              <a:off x="6475869" y="1498336"/>
              <a:ext cx="5381168" cy="415951"/>
            </a:xfrm>
            <a:prstGeom prst="rect">
              <a:avLst/>
            </a:prstGeom>
            <a:gradFill flip="none" rotWithShape="1">
              <a:gsLst>
                <a:gs pos="0">
                  <a:schemeClr val="tx1"/>
                </a:gs>
                <a:gs pos="100000">
                  <a:schemeClr val="accent1"/>
                </a:gs>
              </a:gsLst>
              <a:lin ang="2700000" scaled="1"/>
              <a:tileRect/>
            </a:gra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anose="020F0502020204030204"/>
                  <a:ea typeface="+mn-ea"/>
                  <a:cs typeface="+mn-cs"/>
                </a:rPr>
                <a:t>In 2020/21 we are focused on:</a:t>
              </a:r>
            </a:p>
          </p:txBody>
        </p:sp>
        <p:sp>
          <p:nvSpPr>
            <p:cNvPr id="86" name="Content Placeholder 6">
              <a:extLst>
                <a:ext uri="{FF2B5EF4-FFF2-40B4-BE49-F238E27FC236}">
                  <a16:creationId xmlns:a16="http://schemas.microsoft.com/office/drawing/2014/main" id="{D9D5C6D0-DEFB-4613-98AA-DBA372140777}"/>
                </a:ext>
              </a:extLst>
            </p:cNvPr>
            <p:cNvSpPr txBox="1">
              <a:spLocks/>
            </p:cNvSpPr>
            <p:nvPr/>
          </p:nvSpPr>
          <p:spPr>
            <a:xfrm>
              <a:off x="6546252" y="1977741"/>
              <a:ext cx="5240398" cy="2123658"/>
            </a:xfrm>
            <a:prstGeom prst="rect">
              <a:avLst/>
            </a:prstGeom>
          </p:spPr>
          <p:txBody>
            <a:bodyPr vert="horz" lIns="0" tIns="0" rIns="0" bIns="0" rtlCol="0">
              <a:spAutoFit/>
            </a:bodyPr>
            <a:lstStyle>
              <a:lvl1pPr marL="180975" indent="-180975"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2000" b="0" kern="1200">
                  <a:solidFill>
                    <a:schemeClr val="tx2"/>
                  </a:solidFill>
                  <a:latin typeface="+mn-lt"/>
                  <a:ea typeface="+mn-ea"/>
                  <a:cs typeface="+mn-cs"/>
                </a:defRPr>
              </a:lvl1pPr>
              <a:lvl2pPr marL="357188" indent="-176213"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1800" kern="1200">
                  <a:solidFill>
                    <a:schemeClr val="tx2"/>
                  </a:solidFill>
                  <a:latin typeface="+mn-lt"/>
                  <a:ea typeface="+mn-ea"/>
                  <a:cs typeface="+mn-cs"/>
                </a:defRPr>
              </a:lvl2pPr>
              <a:lvl3pPr marL="493713" indent="-136525"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1600" kern="1200">
                  <a:solidFill>
                    <a:schemeClr val="tx2"/>
                  </a:solidFill>
                  <a:latin typeface="+mn-lt"/>
                  <a:ea typeface="+mn-ea"/>
                  <a:cs typeface="+mn-cs"/>
                </a:defRPr>
              </a:lvl3pPr>
              <a:lvl4pPr marL="669925" indent="-136525"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1400" kern="1200">
                  <a:solidFill>
                    <a:schemeClr val="tx2"/>
                  </a:solidFill>
                  <a:latin typeface="+mn-lt"/>
                  <a:ea typeface="+mn-ea"/>
                  <a:cs typeface="+mn-cs"/>
                </a:defRPr>
              </a:lvl4pPr>
              <a:lvl5pPr marL="800100" indent="-130175"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80975" marR="0" lvl="0" indent="-180975" algn="l" defTabSz="914400" rtl="0" eaLnBrk="1" fontAlgn="auto" latinLnBrk="0" hangingPunct="1">
                <a:lnSpc>
                  <a:spcPct val="100000"/>
                </a:lnSpc>
                <a:spcBef>
                  <a:spcPts val="0"/>
                </a:spcBef>
                <a:spcAft>
                  <a:spcPts val="600"/>
                </a:spcAft>
                <a:buClr>
                  <a:srgbClr val="3CB28C"/>
                </a:buClr>
                <a:buSzTx/>
                <a:buFont typeface="Arial" panose="020B0604020202020204" pitchFamily="34" charset="0"/>
                <a:buChar char="•"/>
                <a:tabLst/>
                <a:defRPr/>
              </a:pPr>
              <a:r>
                <a:rPr kumimoji="0" lang="en-GB" sz="1600" b="0" i="0" u="none" strike="noStrike" kern="1200" cap="none" spc="0" normalizeH="0" baseline="0" noProof="0" dirty="0">
                  <a:ln>
                    <a:noFill/>
                  </a:ln>
                  <a:solidFill>
                    <a:srgbClr val="000000"/>
                  </a:solidFill>
                  <a:effectLst/>
                  <a:uLnTx/>
                  <a:uFillTx/>
                  <a:latin typeface="Calibri" panose="020F0502020204030204"/>
                  <a:ea typeface="+mn-ea"/>
                  <a:cs typeface="+mn-cs"/>
                </a:rPr>
                <a:t>Developing an approach for evaluating data utility, improving the utility of data in hubs and developing innovative data improvement and measurement approaches</a:t>
              </a:r>
            </a:p>
            <a:p>
              <a:pPr marL="180975" marR="0" lvl="0" indent="-180975" algn="l" defTabSz="914400" rtl="0" eaLnBrk="1" fontAlgn="auto" latinLnBrk="0" hangingPunct="1">
                <a:lnSpc>
                  <a:spcPct val="100000"/>
                </a:lnSpc>
                <a:spcBef>
                  <a:spcPts val="0"/>
                </a:spcBef>
                <a:spcAft>
                  <a:spcPts val="600"/>
                </a:spcAft>
                <a:buClr>
                  <a:srgbClr val="3CB28C"/>
                </a:buClr>
                <a:buSzTx/>
                <a:buFont typeface="Arial" panose="020B0604020202020204" pitchFamily="34" charset="0"/>
                <a:buChar char="•"/>
                <a:tabLst/>
                <a:defRPr/>
              </a:pPr>
              <a:r>
                <a:rPr kumimoji="0" lang="en-GB" sz="1600" b="0" i="0" u="none" strike="noStrike" kern="1200" cap="none" spc="0" normalizeH="0" baseline="0" noProof="0" dirty="0">
                  <a:ln>
                    <a:noFill/>
                  </a:ln>
                  <a:solidFill>
                    <a:srgbClr val="000000"/>
                  </a:solidFill>
                  <a:effectLst/>
                  <a:uLnTx/>
                  <a:uFillTx/>
                  <a:latin typeface="Calibri" panose="020F0502020204030204"/>
                  <a:ea typeface="+mn-ea"/>
                  <a:cs typeface="+mn-cs"/>
                </a:rPr>
                <a:t>Establishing the BHF Data Science Centre</a:t>
              </a:r>
            </a:p>
            <a:p>
              <a:pPr marL="180975" marR="0" lvl="0" indent="-180975" algn="l" defTabSz="914400" rtl="0" eaLnBrk="1" fontAlgn="auto" latinLnBrk="0" hangingPunct="1">
                <a:lnSpc>
                  <a:spcPct val="100000"/>
                </a:lnSpc>
                <a:spcBef>
                  <a:spcPts val="0"/>
                </a:spcBef>
                <a:spcAft>
                  <a:spcPts val="600"/>
                </a:spcAft>
                <a:buClr>
                  <a:srgbClr val="3CB28C"/>
                </a:buClr>
                <a:buSzTx/>
                <a:buFont typeface="Arial" panose="020B0604020202020204" pitchFamily="34" charset="0"/>
                <a:buChar char="•"/>
                <a:tabLst/>
                <a:defRPr/>
              </a:pPr>
              <a:r>
                <a:rPr kumimoji="0" lang="en-GB" sz="1600" b="0" i="0" u="none" strike="noStrike" kern="1200" cap="none" spc="0" normalizeH="0" baseline="0" noProof="0" dirty="0">
                  <a:ln>
                    <a:noFill/>
                  </a:ln>
                  <a:solidFill>
                    <a:srgbClr val="000000"/>
                  </a:solidFill>
                  <a:effectLst/>
                  <a:uLnTx/>
                  <a:uFillTx/>
                  <a:latin typeface="Calibri" panose="020F0502020204030204"/>
                  <a:ea typeface="+mn-ea"/>
                  <a:cs typeface="+mn-cs"/>
                </a:rPr>
                <a:t>Making discoverable new tools and methods in the Gateway to improve how we describe well-being and disease (the human phenome), using applied analytics (AI) and scoping an approach to integrate social science data</a:t>
              </a:r>
            </a:p>
          </p:txBody>
        </p:sp>
      </p:grpSp>
      <p:sp>
        <p:nvSpPr>
          <p:cNvPr id="128" name="Rectangle 127">
            <a:extLst>
              <a:ext uri="{FF2B5EF4-FFF2-40B4-BE49-F238E27FC236}">
                <a16:creationId xmlns:a16="http://schemas.microsoft.com/office/drawing/2014/main" id="{C565EE6A-ED36-416D-AEEA-C638593EFCF7}"/>
              </a:ext>
            </a:extLst>
          </p:cNvPr>
          <p:cNvSpPr/>
          <p:nvPr/>
        </p:nvSpPr>
        <p:spPr>
          <a:xfrm>
            <a:off x="839788" y="4814052"/>
            <a:ext cx="10980737" cy="18422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400"/>
              </a:spcAft>
              <a:buClrTx/>
              <a:buSzTx/>
              <a:buFontTx/>
              <a:buNone/>
              <a:tabLst/>
              <a:defRPr/>
            </a:pPr>
            <a:endParaRPr kumimoji="0" lang="en-US" sz="14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26" name="Group 25"/>
          <p:cNvGrpSpPr/>
          <p:nvPr/>
        </p:nvGrpSpPr>
        <p:grpSpPr>
          <a:xfrm>
            <a:off x="880119" y="4976992"/>
            <a:ext cx="10792499" cy="1516367"/>
            <a:chOff x="933907" y="4316108"/>
            <a:chExt cx="10792499" cy="1516367"/>
          </a:xfrm>
        </p:grpSpPr>
        <p:pic>
          <p:nvPicPr>
            <p:cNvPr id="33" name="Picture 16" descr="A close up of a logo&#10;&#10;Description generated with very high confidence">
              <a:extLst>
                <a:ext uri="{FF2B5EF4-FFF2-40B4-BE49-F238E27FC236}">
                  <a16:creationId xmlns:a16="http://schemas.microsoft.com/office/drawing/2014/main" id="{3AA58EDC-2F5F-4D03-8A48-140F776227E2}"/>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r="4009"/>
            <a:stretch/>
          </p:blipFill>
          <p:spPr>
            <a:xfrm>
              <a:off x="933907" y="4337068"/>
              <a:ext cx="1991714" cy="547752"/>
            </a:xfrm>
            <a:prstGeom prst="rect">
              <a:avLst/>
            </a:prstGeom>
          </p:spPr>
        </p:pic>
        <p:pic>
          <p:nvPicPr>
            <p:cNvPr id="34" name="Picture 8" descr="A picture containing drawing&#10;&#10;Description generated with very high confidence">
              <a:extLst>
                <a:ext uri="{FF2B5EF4-FFF2-40B4-BE49-F238E27FC236}">
                  <a16:creationId xmlns:a16="http://schemas.microsoft.com/office/drawing/2014/main" id="{4C0B23D2-B03A-47A9-8012-D1B8911582DF}"/>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rcRect l="8357" t="25581" r="8357" b="16722"/>
            <a:stretch/>
          </p:blipFill>
          <p:spPr>
            <a:xfrm>
              <a:off x="3331402" y="4371123"/>
              <a:ext cx="1554688" cy="453544"/>
            </a:xfrm>
            <a:prstGeom prst="rect">
              <a:avLst/>
            </a:prstGeom>
          </p:spPr>
        </p:pic>
        <p:grpSp>
          <p:nvGrpSpPr>
            <p:cNvPr id="23" name="Group 22"/>
            <p:cNvGrpSpPr/>
            <p:nvPr/>
          </p:nvGrpSpPr>
          <p:grpSpPr>
            <a:xfrm>
              <a:off x="1276182" y="5154007"/>
              <a:ext cx="3713315" cy="463912"/>
              <a:chOff x="1276182" y="5390408"/>
              <a:chExt cx="3713315" cy="463912"/>
            </a:xfrm>
          </p:grpSpPr>
          <p:pic>
            <p:nvPicPr>
              <p:cNvPr id="38" name="Picture 6" descr="A picture containing drawing&#10;&#10;Description generated with very high confidence">
                <a:extLst>
                  <a:ext uri="{FF2B5EF4-FFF2-40B4-BE49-F238E27FC236}">
                    <a16:creationId xmlns:a16="http://schemas.microsoft.com/office/drawing/2014/main" id="{74F63CE7-2A69-42A3-A2F0-8C1B541EB458}"/>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276182" y="5390408"/>
                <a:ext cx="1307164" cy="463912"/>
              </a:xfrm>
              <a:prstGeom prst="rect">
                <a:avLst/>
              </a:prstGeom>
            </p:spPr>
          </p:pic>
          <p:pic>
            <p:nvPicPr>
              <p:cNvPr id="39" name="Picture 38">
                <a:extLst>
                  <a:ext uri="{FF2B5EF4-FFF2-40B4-BE49-F238E27FC236}">
                    <a16:creationId xmlns:a16="http://schemas.microsoft.com/office/drawing/2014/main" id="{B7610DD4-1DC2-4DE3-B0D0-E464907A0E1E}"/>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227995" y="5411415"/>
                <a:ext cx="1761502" cy="421898"/>
              </a:xfrm>
              <a:prstGeom prst="rect">
                <a:avLst/>
              </a:prstGeom>
            </p:spPr>
          </p:pic>
        </p:grpSp>
        <p:pic>
          <p:nvPicPr>
            <p:cNvPr id="35" name="Picture 10" descr="A close up of a logo&#10;&#10;Description generated with very high confidence">
              <a:extLst>
                <a:ext uri="{FF2B5EF4-FFF2-40B4-BE49-F238E27FC236}">
                  <a16:creationId xmlns:a16="http://schemas.microsoft.com/office/drawing/2014/main" id="{9DF0BEC1-815E-4D7E-AF84-0B0E36AE5703}"/>
                </a:ext>
              </a:extLst>
            </p:cNvPr>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291871" y="4368527"/>
              <a:ext cx="1936750" cy="387350"/>
            </a:xfrm>
            <a:prstGeom prst="rect">
              <a:avLst/>
            </a:prstGeom>
          </p:spPr>
        </p:pic>
        <p:grpSp>
          <p:nvGrpSpPr>
            <p:cNvPr id="8" name="Group 7"/>
            <p:cNvGrpSpPr/>
            <p:nvPr/>
          </p:nvGrpSpPr>
          <p:grpSpPr>
            <a:xfrm>
              <a:off x="7530995" y="4372703"/>
              <a:ext cx="1888448" cy="1082912"/>
              <a:chOff x="7251607" y="5067042"/>
              <a:chExt cx="1888448" cy="1082912"/>
            </a:xfrm>
          </p:grpSpPr>
          <p:pic>
            <p:nvPicPr>
              <p:cNvPr id="36" name="Picture 12" descr="A picture containing drawing&#10;&#10;Description generated with very high confidence">
                <a:extLst>
                  <a:ext uri="{FF2B5EF4-FFF2-40B4-BE49-F238E27FC236}">
                    <a16:creationId xmlns:a16="http://schemas.microsoft.com/office/drawing/2014/main" id="{0115BBB4-6D97-4C7E-9769-2F5429307151}"/>
                  </a:ext>
                </a:extLst>
              </p:cNvPr>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251607" y="5067042"/>
                <a:ext cx="1888448" cy="380478"/>
              </a:xfrm>
              <a:prstGeom prst="rect">
                <a:avLst/>
              </a:prstGeom>
            </p:spPr>
          </p:pic>
          <p:grpSp>
            <p:nvGrpSpPr>
              <p:cNvPr id="134" name="Group 133">
                <a:extLst>
                  <a:ext uri="{FF2B5EF4-FFF2-40B4-BE49-F238E27FC236}">
                    <a16:creationId xmlns:a16="http://schemas.microsoft.com/office/drawing/2014/main" id="{C05517B6-E342-42B4-8764-5DD0E8C188BD}"/>
                  </a:ext>
                </a:extLst>
              </p:cNvPr>
              <p:cNvGrpSpPr/>
              <p:nvPr/>
            </p:nvGrpSpPr>
            <p:grpSpPr>
              <a:xfrm>
                <a:off x="7969841" y="5638800"/>
                <a:ext cx="451980" cy="511154"/>
                <a:chOff x="14974888" y="719138"/>
                <a:chExt cx="4789487" cy="5416550"/>
              </a:xfrm>
              <a:solidFill>
                <a:schemeClr val="tx1"/>
              </a:solidFill>
            </p:grpSpPr>
            <p:sp>
              <p:nvSpPr>
                <p:cNvPr id="132" name="Freeform 32">
                  <a:extLst>
                    <a:ext uri="{FF2B5EF4-FFF2-40B4-BE49-F238E27FC236}">
                      <a16:creationId xmlns:a16="http://schemas.microsoft.com/office/drawing/2014/main" id="{62E1264A-4E0B-4196-95A8-A533EBBD38C0}"/>
                    </a:ext>
                  </a:extLst>
                </p:cNvPr>
                <p:cNvSpPr>
                  <a:spLocks noEditPoints="1"/>
                </p:cNvSpPr>
                <p:nvPr/>
              </p:nvSpPr>
              <p:spPr bwMode="auto">
                <a:xfrm>
                  <a:off x="14974888" y="719138"/>
                  <a:ext cx="2598740" cy="5416550"/>
                </a:xfrm>
                <a:custGeom>
                  <a:avLst/>
                  <a:gdLst>
                    <a:gd name="T0" fmla="*/ 454 w 689"/>
                    <a:gd name="T1" fmla="*/ 1129 h 1436"/>
                    <a:gd name="T2" fmla="*/ 642 w 689"/>
                    <a:gd name="T3" fmla="*/ 1417 h 1436"/>
                    <a:gd name="T4" fmla="*/ 595 w 689"/>
                    <a:gd name="T5" fmla="*/ 1436 h 1436"/>
                    <a:gd name="T6" fmla="*/ 72 w 689"/>
                    <a:gd name="T7" fmla="*/ 1390 h 1436"/>
                    <a:gd name="T8" fmla="*/ 20 w 689"/>
                    <a:gd name="T9" fmla="*/ 1436 h 1436"/>
                    <a:gd name="T10" fmla="*/ 281 w 689"/>
                    <a:gd name="T11" fmla="*/ 1090 h 1436"/>
                    <a:gd name="T12" fmla="*/ 25 w 689"/>
                    <a:gd name="T13" fmla="*/ 787 h 1436"/>
                    <a:gd name="T14" fmla="*/ 269 w 689"/>
                    <a:gd name="T15" fmla="*/ 367 h 1436"/>
                    <a:gd name="T16" fmla="*/ 225 w 689"/>
                    <a:gd name="T17" fmla="*/ 325 h 1436"/>
                    <a:gd name="T18" fmla="*/ 21 w 689"/>
                    <a:gd name="T19" fmla="*/ 1 h 1436"/>
                    <a:gd name="T20" fmla="*/ 70 w 689"/>
                    <a:gd name="T21" fmla="*/ 47 h 1436"/>
                    <a:gd name="T22" fmla="*/ 595 w 689"/>
                    <a:gd name="T23" fmla="*/ 0 h 1436"/>
                    <a:gd name="T24" fmla="*/ 634 w 689"/>
                    <a:gd name="T25" fmla="*/ 76 h 1436"/>
                    <a:gd name="T26" fmla="*/ 379 w 689"/>
                    <a:gd name="T27" fmla="*/ 358 h 1436"/>
                    <a:gd name="T28" fmla="*/ 509 w 689"/>
                    <a:gd name="T29" fmla="*/ 442 h 1436"/>
                    <a:gd name="T30" fmla="*/ 405 w 689"/>
                    <a:gd name="T31" fmla="*/ 1076 h 1436"/>
                    <a:gd name="T32" fmla="*/ 591 w 689"/>
                    <a:gd name="T33" fmla="*/ 671 h 1436"/>
                    <a:gd name="T34" fmla="*/ 71 w 689"/>
                    <a:gd name="T35" fmla="*/ 765 h 1436"/>
                    <a:gd name="T36" fmla="*/ 591 w 689"/>
                    <a:gd name="T37" fmla="*/ 671 h 1436"/>
                    <a:gd name="T38" fmla="*/ 121 w 689"/>
                    <a:gd name="T39" fmla="*/ 904 h 1436"/>
                    <a:gd name="T40" fmla="*/ 528 w 689"/>
                    <a:gd name="T41" fmla="*/ 909 h 1436"/>
                    <a:gd name="T42" fmla="*/ 582 w 689"/>
                    <a:gd name="T43" fmla="*/ 814 h 1436"/>
                    <a:gd name="T44" fmla="*/ 83 w 689"/>
                    <a:gd name="T45" fmla="*/ 96 h 1436"/>
                    <a:gd name="T46" fmla="*/ 143 w 689"/>
                    <a:gd name="T47" fmla="*/ 191 h 1436"/>
                    <a:gd name="T48" fmla="*/ 532 w 689"/>
                    <a:gd name="T49" fmla="*/ 186 h 1436"/>
                    <a:gd name="T50" fmla="*/ 83 w 689"/>
                    <a:gd name="T51" fmla="*/ 96 h 1436"/>
                    <a:gd name="T52" fmla="*/ 577 w 689"/>
                    <a:gd name="T53" fmla="*/ 1340 h 1436"/>
                    <a:gd name="T54" fmla="*/ 515 w 689"/>
                    <a:gd name="T55" fmla="*/ 1245 h 1436"/>
                    <a:gd name="T56" fmla="*/ 134 w 689"/>
                    <a:gd name="T57" fmla="*/ 1250 h 1436"/>
                    <a:gd name="T58" fmla="*/ 576 w 689"/>
                    <a:gd name="T59" fmla="*/ 622 h 1436"/>
                    <a:gd name="T60" fmla="*/ 515 w 689"/>
                    <a:gd name="T61" fmla="*/ 527 h 1436"/>
                    <a:gd name="T62" fmla="*/ 135 w 689"/>
                    <a:gd name="T63" fmla="*/ 530 h 1436"/>
                    <a:gd name="T64" fmla="*/ 576 w 689"/>
                    <a:gd name="T65" fmla="*/ 622 h 1436"/>
                    <a:gd name="T66" fmla="*/ 493 w 689"/>
                    <a:gd name="T67" fmla="*/ 959 h 1436"/>
                    <a:gd name="T68" fmla="*/ 186 w 689"/>
                    <a:gd name="T69" fmla="*/ 976 h 1436"/>
                    <a:gd name="T70" fmla="*/ 340 w 689"/>
                    <a:gd name="T71" fmla="*/ 1057 h 1436"/>
                    <a:gd name="T72" fmla="*/ 495 w 689"/>
                    <a:gd name="T73" fmla="*/ 963 h 1436"/>
                    <a:gd name="T74" fmla="*/ 188 w 689"/>
                    <a:gd name="T75" fmla="*/ 244 h 1436"/>
                    <a:gd name="T76" fmla="*/ 339 w 689"/>
                    <a:gd name="T77" fmla="*/ 326 h 1436"/>
                    <a:gd name="T78" fmla="*/ 481 w 689"/>
                    <a:gd name="T79" fmla="*/ 239 h 1436"/>
                    <a:gd name="T80" fmla="*/ 475 w 689"/>
                    <a:gd name="T81" fmla="*/ 478 h 1436"/>
                    <a:gd name="T82" fmla="*/ 336 w 689"/>
                    <a:gd name="T83" fmla="*/ 390 h 1436"/>
                    <a:gd name="T84" fmla="*/ 206 w 689"/>
                    <a:gd name="T85" fmla="*/ 461 h 1436"/>
                    <a:gd name="T86" fmla="*/ 475 w 689"/>
                    <a:gd name="T87" fmla="*/ 478 h 1436"/>
                    <a:gd name="T88" fmla="*/ 466 w 689"/>
                    <a:gd name="T89" fmla="*/ 1192 h 1436"/>
                    <a:gd name="T90" fmla="*/ 324 w 689"/>
                    <a:gd name="T91" fmla="*/ 1121 h 1436"/>
                    <a:gd name="T92" fmla="*/ 190 w 689"/>
                    <a:gd name="T93" fmla="*/ 1196 h 1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89" h="1436">
                      <a:moveTo>
                        <a:pt x="382" y="1089"/>
                      </a:moveTo>
                      <a:cubicBezTo>
                        <a:pt x="408" y="1103"/>
                        <a:pt x="431" y="1116"/>
                        <a:pt x="454" y="1129"/>
                      </a:cubicBezTo>
                      <a:cubicBezTo>
                        <a:pt x="556" y="1184"/>
                        <a:pt x="618" y="1268"/>
                        <a:pt x="638" y="1383"/>
                      </a:cubicBezTo>
                      <a:cubicBezTo>
                        <a:pt x="640" y="1394"/>
                        <a:pt x="641" y="1406"/>
                        <a:pt x="642" y="1417"/>
                      </a:cubicBezTo>
                      <a:cubicBezTo>
                        <a:pt x="642" y="1423"/>
                        <a:pt x="642" y="1429"/>
                        <a:pt x="642" y="1436"/>
                      </a:cubicBezTo>
                      <a:cubicBezTo>
                        <a:pt x="626" y="1436"/>
                        <a:pt x="611" y="1436"/>
                        <a:pt x="595" y="1436"/>
                      </a:cubicBezTo>
                      <a:cubicBezTo>
                        <a:pt x="594" y="1421"/>
                        <a:pt x="592" y="1406"/>
                        <a:pt x="591" y="1390"/>
                      </a:cubicBezTo>
                      <a:cubicBezTo>
                        <a:pt x="418" y="1390"/>
                        <a:pt x="246" y="1390"/>
                        <a:pt x="72" y="1390"/>
                      </a:cubicBezTo>
                      <a:cubicBezTo>
                        <a:pt x="70" y="1404"/>
                        <a:pt x="68" y="1420"/>
                        <a:pt x="67" y="1436"/>
                      </a:cubicBezTo>
                      <a:cubicBezTo>
                        <a:pt x="52" y="1436"/>
                        <a:pt x="37" y="1436"/>
                        <a:pt x="20" y="1436"/>
                      </a:cubicBezTo>
                      <a:cubicBezTo>
                        <a:pt x="21" y="1356"/>
                        <a:pt x="46" y="1285"/>
                        <a:pt x="94" y="1222"/>
                      </a:cubicBezTo>
                      <a:cubicBezTo>
                        <a:pt x="142" y="1160"/>
                        <a:pt x="211" y="1127"/>
                        <a:pt x="281" y="1090"/>
                      </a:cubicBezTo>
                      <a:cubicBezTo>
                        <a:pt x="258" y="1077"/>
                        <a:pt x="239" y="1067"/>
                        <a:pt x="219" y="1056"/>
                      </a:cubicBezTo>
                      <a:cubicBezTo>
                        <a:pt x="113" y="997"/>
                        <a:pt x="47" y="908"/>
                        <a:pt x="25" y="787"/>
                      </a:cubicBezTo>
                      <a:cubicBezTo>
                        <a:pt x="0" y="644"/>
                        <a:pt x="66" y="493"/>
                        <a:pt x="189" y="415"/>
                      </a:cubicBezTo>
                      <a:cubicBezTo>
                        <a:pt x="215" y="398"/>
                        <a:pt x="242" y="383"/>
                        <a:pt x="269" y="367"/>
                      </a:cubicBezTo>
                      <a:cubicBezTo>
                        <a:pt x="273" y="365"/>
                        <a:pt x="277" y="362"/>
                        <a:pt x="283" y="358"/>
                      </a:cubicBezTo>
                      <a:cubicBezTo>
                        <a:pt x="262" y="346"/>
                        <a:pt x="244" y="335"/>
                        <a:pt x="225" y="325"/>
                      </a:cubicBezTo>
                      <a:cubicBezTo>
                        <a:pt x="175" y="297"/>
                        <a:pt x="129" y="265"/>
                        <a:pt x="94" y="220"/>
                      </a:cubicBezTo>
                      <a:cubicBezTo>
                        <a:pt x="46" y="159"/>
                        <a:pt x="16" y="72"/>
                        <a:pt x="21" y="1"/>
                      </a:cubicBezTo>
                      <a:cubicBezTo>
                        <a:pt x="36" y="1"/>
                        <a:pt x="51" y="1"/>
                        <a:pt x="67" y="1"/>
                      </a:cubicBezTo>
                      <a:cubicBezTo>
                        <a:pt x="68" y="16"/>
                        <a:pt x="69" y="31"/>
                        <a:pt x="70" y="47"/>
                      </a:cubicBezTo>
                      <a:cubicBezTo>
                        <a:pt x="244" y="47"/>
                        <a:pt x="417" y="47"/>
                        <a:pt x="592" y="47"/>
                      </a:cubicBezTo>
                      <a:cubicBezTo>
                        <a:pt x="593" y="31"/>
                        <a:pt x="594" y="16"/>
                        <a:pt x="595" y="0"/>
                      </a:cubicBezTo>
                      <a:cubicBezTo>
                        <a:pt x="610" y="0"/>
                        <a:pt x="625" y="0"/>
                        <a:pt x="644" y="0"/>
                      </a:cubicBezTo>
                      <a:cubicBezTo>
                        <a:pt x="641" y="26"/>
                        <a:pt x="640" y="52"/>
                        <a:pt x="634" y="76"/>
                      </a:cubicBezTo>
                      <a:cubicBezTo>
                        <a:pt x="613" y="178"/>
                        <a:pt x="556" y="255"/>
                        <a:pt x="466" y="307"/>
                      </a:cubicBezTo>
                      <a:cubicBezTo>
                        <a:pt x="438" y="324"/>
                        <a:pt x="410" y="341"/>
                        <a:pt x="379" y="358"/>
                      </a:cubicBezTo>
                      <a:cubicBezTo>
                        <a:pt x="385" y="362"/>
                        <a:pt x="390" y="365"/>
                        <a:pt x="394" y="368"/>
                      </a:cubicBezTo>
                      <a:cubicBezTo>
                        <a:pt x="433" y="392"/>
                        <a:pt x="474" y="414"/>
                        <a:pt x="509" y="442"/>
                      </a:cubicBezTo>
                      <a:cubicBezTo>
                        <a:pt x="689" y="588"/>
                        <a:pt x="685" y="874"/>
                        <a:pt x="503" y="1016"/>
                      </a:cubicBezTo>
                      <a:cubicBezTo>
                        <a:pt x="473" y="1039"/>
                        <a:pt x="438" y="1056"/>
                        <a:pt x="405" y="1076"/>
                      </a:cubicBezTo>
                      <a:cubicBezTo>
                        <a:pt x="399" y="1080"/>
                        <a:pt x="391" y="1084"/>
                        <a:pt x="382" y="1089"/>
                      </a:cubicBezTo>
                      <a:close/>
                      <a:moveTo>
                        <a:pt x="591" y="671"/>
                      </a:moveTo>
                      <a:cubicBezTo>
                        <a:pt x="417" y="671"/>
                        <a:pt x="245" y="671"/>
                        <a:pt x="71" y="671"/>
                      </a:cubicBezTo>
                      <a:cubicBezTo>
                        <a:pt x="71" y="702"/>
                        <a:pt x="71" y="734"/>
                        <a:pt x="71" y="765"/>
                      </a:cubicBezTo>
                      <a:cubicBezTo>
                        <a:pt x="245" y="765"/>
                        <a:pt x="418" y="765"/>
                        <a:pt x="591" y="765"/>
                      </a:cubicBezTo>
                      <a:cubicBezTo>
                        <a:pt x="591" y="734"/>
                        <a:pt x="591" y="702"/>
                        <a:pt x="591" y="671"/>
                      </a:cubicBezTo>
                      <a:close/>
                      <a:moveTo>
                        <a:pt x="80" y="814"/>
                      </a:moveTo>
                      <a:cubicBezTo>
                        <a:pt x="89" y="847"/>
                        <a:pt x="103" y="877"/>
                        <a:pt x="121" y="904"/>
                      </a:cubicBezTo>
                      <a:cubicBezTo>
                        <a:pt x="124" y="907"/>
                        <a:pt x="130" y="909"/>
                        <a:pt x="134" y="909"/>
                      </a:cubicBezTo>
                      <a:cubicBezTo>
                        <a:pt x="265" y="910"/>
                        <a:pt x="397" y="910"/>
                        <a:pt x="528" y="909"/>
                      </a:cubicBezTo>
                      <a:cubicBezTo>
                        <a:pt x="532" y="909"/>
                        <a:pt x="538" y="908"/>
                        <a:pt x="540" y="905"/>
                      </a:cubicBezTo>
                      <a:cubicBezTo>
                        <a:pt x="559" y="877"/>
                        <a:pt x="573" y="848"/>
                        <a:pt x="582" y="814"/>
                      </a:cubicBezTo>
                      <a:cubicBezTo>
                        <a:pt x="414" y="814"/>
                        <a:pt x="248" y="814"/>
                        <a:pt x="80" y="814"/>
                      </a:cubicBezTo>
                      <a:close/>
                      <a:moveTo>
                        <a:pt x="83" y="96"/>
                      </a:moveTo>
                      <a:cubicBezTo>
                        <a:pt x="93" y="130"/>
                        <a:pt x="109" y="160"/>
                        <a:pt x="130" y="186"/>
                      </a:cubicBezTo>
                      <a:cubicBezTo>
                        <a:pt x="132" y="189"/>
                        <a:pt x="138" y="191"/>
                        <a:pt x="143" y="191"/>
                      </a:cubicBezTo>
                      <a:cubicBezTo>
                        <a:pt x="268" y="191"/>
                        <a:pt x="394" y="191"/>
                        <a:pt x="520" y="191"/>
                      </a:cubicBezTo>
                      <a:cubicBezTo>
                        <a:pt x="524" y="191"/>
                        <a:pt x="530" y="189"/>
                        <a:pt x="532" y="186"/>
                      </a:cubicBezTo>
                      <a:cubicBezTo>
                        <a:pt x="553" y="159"/>
                        <a:pt x="569" y="130"/>
                        <a:pt x="579" y="96"/>
                      </a:cubicBezTo>
                      <a:cubicBezTo>
                        <a:pt x="413" y="96"/>
                        <a:pt x="249" y="96"/>
                        <a:pt x="83" y="96"/>
                      </a:cubicBezTo>
                      <a:close/>
                      <a:moveTo>
                        <a:pt x="84" y="1340"/>
                      </a:moveTo>
                      <a:cubicBezTo>
                        <a:pt x="249" y="1340"/>
                        <a:pt x="413" y="1340"/>
                        <a:pt x="577" y="1340"/>
                      </a:cubicBezTo>
                      <a:cubicBezTo>
                        <a:pt x="567" y="1305"/>
                        <a:pt x="549" y="1276"/>
                        <a:pt x="527" y="1249"/>
                      </a:cubicBezTo>
                      <a:cubicBezTo>
                        <a:pt x="525" y="1246"/>
                        <a:pt x="519" y="1245"/>
                        <a:pt x="515" y="1245"/>
                      </a:cubicBezTo>
                      <a:cubicBezTo>
                        <a:pt x="393" y="1245"/>
                        <a:pt x="270" y="1245"/>
                        <a:pt x="148" y="1245"/>
                      </a:cubicBezTo>
                      <a:cubicBezTo>
                        <a:pt x="144" y="1245"/>
                        <a:pt x="137" y="1247"/>
                        <a:pt x="134" y="1250"/>
                      </a:cubicBezTo>
                      <a:cubicBezTo>
                        <a:pt x="112" y="1277"/>
                        <a:pt x="96" y="1306"/>
                        <a:pt x="84" y="1340"/>
                      </a:cubicBezTo>
                      <a:close/>
                      <a:moveTo>
                        <a:pt x="576" y="622"/>
                      </a:moveTo>
                      <a:cubicBezTo>
                        <a:pt x="565" y="588"/>
                        <a:pt x="549" y="559"/>
                        <a:pt x="529" y="532"/>
                      </a:cubicBezTo>
                      <a:cubicBezTo>
                        <a:pt x="526" y="529"/>
                        <a:pt x="520" y="527"/>
                        <a:pt x="515" y="527"/>
                      </a:cubicBezTo>
                      <a:cubicBezTo>
                        <a:pt x="392" y="526"/>
                        <a:pt x="270" y="526"/>
                        <a:pt x="147" y="527"/>
                      </a:cubicBezTo>
                      <a:cubicBezTo>
                        <a:pt x="143" y="527"/>
                        <a:pt x="137" y="527"/>
                        <a:pt x="135" y="530"/>
                      </a:cubicBezTo>
                      <a:cubicBezTo>
                        <a:pt x="114" y="558"/>
                        <a:pt x="97" y="588"/>
                        <a:pt x="86" y="622"/>
                      </a:cubicBezTo>
                      <a:cubicBezTo>
                        <a:pt x="250" y="622"/>
                        <a:pt x="412" y="622"/>
                        <a:pt x="576" y="622"/>
                      </a:cubicBezTo>
                      <a:close/>
                      <a:moveTo>
                        <a:pt x="495" y="963"/>
                      </a:moveTo>
                      <a:cubicBezTo>
                        <a:pt x="494" y="961"/>
                        <a:pt x="494" y="960"/>
                        <a:pt x="493" y="959"/>
                      </a:cubicBezTo>
                      <a:cubicBezTo>
                        <a:pt x="385" y="959"/>
                        <a:pt x="277" y="959"/>
                        <a:pt x="166" y="959"/>
                      </a:cubicBezTo>
                      <a:cubicBezTo>
                        <a:pt x="174" y="966"/>
                        <a:pt x="179" y="972"/>
                        <a:pt x="186" y="976"/>
                      </a:cubicBezTo>
                      <a:cubicBezTo>
                        <a:pt x="232" y="1004"/>
                        <a:pt x="279" y="1032"/>
                        <a:pt x="326" y="1059"/>
                      </a:cubicBezTo>
                      <a:cubicBezTo>
                        <a:pt x="329" y="1061"/>
                        <a:pt x="336" y="1059"/>
                        <a:pt x="340" y="1057"/>
                      </a:cubicBezTo>
                      <a:cubicBezTo>
                        <a:pt x="369" y="1042"/>
                        <a:pt x="397" y="1028"/>
                        <a:pt x="424" y="1011"/>
                      </a:cubicBezTo>
                      <a:cubicBezTo>
                        <a:pt x="449" y="996"/>
                        <a:pt x="472" y="979"/>
                        <a:pt x="495" y="963"/>
                      </a:cubicBezTo>
                      <a:close/>
                      <a:moveTo>
                        <a:pt x="183" y="239"/>
                      </a:moveTo>
                      <a:cubicBezTo>
                        <a:pt x="186" y="242"/>
                        <a:pt x="186" y="244"/>
                        <a:pt x="188" y="244"/>
                      </a:cubicBezTo>
                      <a:cubicBezTo>
                        <a:pt x="234" y="272"/>
                        <a:pt x="279" y="300"/>
                        <a:pt x="326" y="328"/>
                      </a:cubicBezTo>
                      <a:cubicBezTo>
                        <a:pt x="329" y="329"/>
                        <a:pt x="336" y="328"/>
                        <a:pt x="339" y="326"/>
                      </a:cubicBezTo>
                      <a:cubicBezTo>
                        <a:pt x="380" y="302"/>
                        <a:pt x="420" y="279"/>
                        <a:pt x="460" y="255"/>
                      </a:cubicBezTo>
                      <a:cubicBezTo>
                        <a:pt x="467" y="251"/>
                        <a:pt x="472" y="246"/>
                        <a:pt x="481" y="239"/>
                      </a:cubicBezTo>
                      <a:cubicBezTo>
                        <a:pt x="380" y="239"/>
                        <a:pt x="282" y="239"/>
                        <a:pt x="183" y="239"/>
                      </a:cubicBezTo>
                      <a:close/>
                      <a:moveTo>
                        <a:pt x="475" y="478"/>
                      </a:moveTo>
                      <a:cubicBezTo>
                        <a:pt x="474" y="476"/>
                        <a:pt x="474" y="475"/>
                        <a:pt x="473" y="474"/>
                      </a:cubicBezTo>
                      <a:cubicBezTo>
                        <a:pt x="427" y="446"/>
                        <a:pt x="382" y="418"/>
                        <a:pt x="336" y="390"/>
                      </a:cubicBezTo>
                      <a:cubicBezTo>
                        <a:pt x="333" y="388"/>
                        <a:pt x="327" y="389"/>
                        <a:pt x="324" y="391"/>
                      </a:cubicBezTo>
                      <a:cubicBezTo>
                        <a:pt x="284" y="414"/>
                        <a:pt x="245" y="438"/>
                        <a:pt x="206" y="461"/>
                      </a:cubicBezTo>
                      <a:cubicBezTo>
                        <a:pt x="199" y="465"/>
                        <a:pt x="193" y="471"/>
                        <a:pt x="184" y="478"/>
                      </a:cubicBezTo>
                      <a:cubicBezTo>
                        <a:pt x="284" y="478"/>
                        <a:pt x="379" y="478"/>
                        <a:pt x="475" y="478"/>
                      </a:cubicBezTo>
                      <a:close/>
                      <a:moveTo>
                        <a:pt x="470" y="1196"/>
                      </a:moveTo>
                      <a:cubicBezTo>
                        <a:pt x="468" y="1194"/>
                        <a:pt x="467" y="1193"/>
                        <a:pt x="466" y="1192"/>
                      </a:cubicBezTo>
                      <a:cubicBezTo>
                        <a:pt x="423" y="1168"/>
                        <a:pt x="379" y="1143"/>
                        <a:pt x="336" y="1120"/>
                      </a:cubicBezTo>
                      <a:cubicBezTo>
                        <a:pt x="333" y="1118"/>
                        <a:pt x="327" y="1119"/>
                        <a:pt x="324" y="1121"/>
                      </a:cubicBezTo>
                      <a:cubicBezTo>
                        <a:pt x="285" y="1141"/>
                        <a:pt x="247" y="1163"/>
                        <a:pt x="209" y="1184"/>
                      </a:cubicBezTo>
                      <a:cubicBezTo>
                        <a:pt x="203" y="1187"/>
                        <a:pt x="198" y="1191"/>
                        <a:pt x="190" y="1196"/>
                      </a:cubicBezTo>
                      <a:cubicBezTo>
                        <a:pt x="286" y="1196"/>
                        <a:pt x="377" y="1196"/>
                        <a:pt x="470" y="11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133" name="Freeform 33">
                  <a:extLst>
                    <a:ext uri="{FF2B5EF4-FFF2-40B4-BE49-F238E27FC236}">
                      <a16:creationId xmlns:a16="http://schemas.microsoft.com/office/drawing/2014/main" id="{4C558633-FB31-4E68-BF50-AD4CF2E2A64E}"/>
                    </a:ext>
                  </a:extLst>
                </p:cNvPr>
                <p:cNvSpPr>
                  <a:spLocks noEditPoints="1"/>
                </p:cNvSpPr>
                <p:nvPr/>
              </p:nvSpPr>
              <p:spPr bwMode="auto">
                <a:xfrm>
                  <a:off x="17672050" y="768351"/>
                  <a:ext cx="2092325" cy="5299075"/>
                </a:xfrm>
                <a:custGeom>
                  <a:avLst/>
                  <a:gdLst>
                    <a:gd name="T0" fmla="*/ 0 w 555"/>
                    <a:gd name="T1" fmla="*/ 897 h 1405"/>
                    <a:gd name="T2" fmla="*/ 142 w 555"/>
                    <a:gd name="T3" fmla="*/ 849 h 1405"/>
                    <a:gd name="T4" fmla="*/ 0 w 555"/>
                    <a:gd name="T5" fmla="*/ 825 h 1405"/>
                    <a:gd name="T6" fmla="*/ 70 w 555"/>
                    <a:gd name="T7" fmla="*/ 777 h 1405"/>
                    <a:gd name="T8" fmla="*/ 0 w 555"/>
                    <a:gd name="T9" fmla="*/ 753 h 1405"/>
                    <a:gd name="T10" fmla="*/ 118 w 555"/>
                    <a:gd name="T11" fmla="*/ 706 h 1405"/>
                    <a:gd name="T12" fmla="*/ 0 w 555"/>
                    <a:gd name="T13" fmla="*/ 682 h 1405"/>
                    <a:gd name="T14" fmla="*/ 165 w 555"/>
                    <a:gd name="T15" fmla="*/ 633 h 1405"/>
                    <a:gd name="T16" fmla="*/ 0 w 555"/>
                    <a:gd name="T17" fmla="*/ 610 h 1405"/>
                    <a:gd name="T18" fmla="*/ 118 w 555"/>
                    <a:gd name="T19" fmla="*/ 562 h 1405"/>
                    <a:gd name="T20" fmla="*/ 0 w 555"/>
                    <a:gd name="T21" fmla="*/ 10 h 1405"/>
                    <a:gd name="T22" fmla="*/ 285 w 555"/>
                    <a:gd name="T23" fmla="*/ 230 h 1405"/>
                    <a:gd name="T24" fmla="*/ 170 w 555"/>
                    <a:gd name="T25" fmla="*/ 399 h 1405"/>
                    <a:gd name="T26" fmla="*/ 534 w 555"/>
                    <a:gd name="T27" fmla="*/ 593 h 1405"/>
                    <a:gd name="T28" fmla="*/ 464 w 555"/>
                    <a:gd name="T29" fmla="*/ 702 h 1405"/>
                    <a:gd name="T30" fmla="*/ 371 w 555"/>
                    <a:gd name="T31" fmla="*/ 675 h 1405"/>
                    <a:gd name="T32" fmla="*/ 335 w 555"/>
                    <a:gd name="T33" fmla="*/ 1325 h 1405"/>
                    <a:gd name="T34" fmla="*/ 214 w 555"/>
                    <a:gd name="T35" fmla="*/ 1386 h 1405"/>
                    <a:gd name="T36" fmla="*/ 192 w 555"/>
                    <a:gd name="T37" fmla="*/ 1087 h 1405"/>
                    <a:gd name="T38" fmla="*/ 4 w 555"/>
                    <a:gd name="T39" fmla="*/ 1016 h 1405"/>
                    <a:gd name="T40" fmla="*/ 120 w 555"/>
                    <a:gd name="T41" fmla="*/ 778 h 1405"/>
                    <a:gd name="T42" fmla="*/ 213 w 555"/>
                    <a:gd name="T43" fmla="*/ 824 h 1405"/>
                    <a:gd name="T44" fmla="*/ 120 w 555"/>
                    <a:gd name="T45" fmla="*/ 778 h 1405"/>
                    <a:gd name="T46" fmla="*/ 213 w 555"/>
                    <a:gd name="T47" fmla="*/ 608 h 1405"/>
                    <a:gd name="T48" fmla="*/ 167 w 555"/>
                    <a:gd name="T49" fmla="*/ 562 h 1405"/>
                    <a:gd name="T50" fmla="*/ 215 w 555"/>
                    <a:gd name="T51" fmla="*/ 680 h 1405"/>
                    <a:gd name="T52" fmla="*/ 261 w 555"/>
                    <a:gd name="T53" fmla="*/ 634 h 1405"/>
                    <a:gd name="T54" fmla="*/ 215 w 555"/>
                    <a:gd name="T55" fmla="*/ 680 h 1405"/>
                    <a:gd name="T56" fmla="*/ 168 w 555"/>
                    <a:gd name="T57" fmla="*/ 706 h 1405"/>
                    <a:gd name="T58" fmla="*/ 214 w 555"/>
                    <a:gd name="T59" fmla="*/ 752 h 1405"/>
                    <a:gd name="T60" fmla="*/ 237 w 555"/>
                    <a:gd name="T61" fmla="*/ 896 h 1405"/>
                    <a:gd name="T62" fmla="*/ 191 w 555"/>
                    <a:gd name="T63" fmla="*/ 849 h 1405"/>
                    <a:gd name="T64" fmla="*/ 237 w 555"/>
                    <a:gd name="T65" fmla="*/ 896 h 1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55" h="1405">
                      <a:moveTo>
                        <a:pt x="0" y="1016"/>
                      </a:moveTo>
                      <a:cubicBezTo>
                        <a:pt x="0" y="976"/>
                        <a:pt x="0" y="937"/>
                        <a:pt x="0" y="897"/>
                      </a:cubicBezTo>
                      <a:cubicBezTo>
                        <a:pt x="47" y="897"/>
                        <a:pt x="94" y="897"/>
                        <a:pt x="142" y="897"/>
                      </a:cubicBezTo>
                      <a:cubicBezTo>
                        <a:pt x="142" y="881"/>
                        <a:pt x="142" y="866"/>
                        <a:pt x="142" y="849"/>
                      </a:cubicBezTo>
                      <a:cubicBezTo>
                        <a:pt x="95" y="849"/>
                        <a:pt x="48" y="849"/>
                        <a:pt x="0" y="849"/>
                      </a:cubicBezTo>
                      <a:cubicBezTo>
                        <a:pt x="0" y="841"/>
                        <a:pt x="0" y="833"/>
                        <a:pt x="0" y="825"/>
                      </a:cubicBezTo>
                      <a:cubicBezTo>
                        <a:pt x="23" y="825"/>
                        <a:pt x="46" y="825"/>
                        <a:pt x="70" y="825"/>
                      </a:cubicBezTo>
                      <a:cubicBezTo>
                        <a:pt x="70" y="809"/>
                        <a:pt x="70" y="794"/>
                        <a:pt x="70" y="777"/>
                      </a:cubicBezTo>
                      <a:cubicBezTo>
                        <a:pt x="47" y="777"/>
                        <a:pt x="23" y="777"/>
                        <a:pt x="0" y="777"/>
                      </a:cubicBezTo>
                      <a:cubicBezTo>
                        <a:pt x="0" y="769"/>
                        <a:pt x="0" y="762"/>
                        <a:pt x="0" y="753"/>
                      </a:cubicBezTo>
                      <a:cubicBezTo>
                        <a:pt x="39" y="753"/>
                        <a:pt x="78" y="753"/>
                        <a:pt x="118" y="753"/>
                      </a:cubicBezTo>
                      <a:cubicBezTo>
                        <a:pt x="118" y="737"/>
                        <a:pt x="118" y="722"/>
                        <a:pt x="118" y="706"/>
                      </a:cubicBezTo>
                      <a:cubicBezTo>
                        <a:pt x="79" y="706"/>
                        <a:pt x="40" y="706"/>
                        <a:pt x="0" y="706"/>
                      </a:cubicBezTo>
                      <a:cubicBezTo>
                        <a:pt x="0" y="697"/>
                        <a:pt x="0" y="690"/>
                        <a:pt x="0" y="682"/>
                      </a:cubicBezTo>
                      <a:cubicBezTo>
                        <a:pt x="55" y="682"/>
                        <a:pt x="109" y="682"/>
                        <a:pt x="165" y="682"/>
                      </a:cubicBezTo>
                      <a:cubicBezTo>
                        <a:pt x="165" y="665"/>
                        <a:pt x="165" y="650"/>
                        <a:pt x="165" y="633"/>
                      </a:cubicBezTo>
                      <a:cubicBezTo>
                        <a:pt x="111" y="633"/>
                        <a:pt x="56" y="633"/>
                        <a:pt x="0" y="633"/>
                      </a:cubicBezTo>
                      <a:cubicBezTo>
                        <a:pt x="0" y="625"/>
                        <a:pt x="0" y="618"/>
                        <a:pt x="0" y="610"/>
                      </a:cubicBezTo>
                      <a:cubicBezTo>
                        <a:pt x="39" y="610"/>
                        <a:pt x="78" y="610"/>
                        <a:pt x="118" y="610"/>
                      </a:cubicBezTo>
                      <a:cubicBezTo>
                        <a:pt x="118" y="593"/>
                        <a:pt x="118" y="578"/>
                        <a:pt x="118" y="562"/>
                      </a:cubicBezTo>
                      <a:cubicBezTo>
                        <a:pt x="79" y="562"/>
                        <a:pt x="40" y="562"/>
                        <a:pt x="0" y="562"/>
                      </a:cubicBezTo>
                      <a:cubicBezTo>
                        <a:pt x="0" y="378"/>
                        <a:pt x="0" y="195"/>
                        <a:pt x="0" y="10"/>
                      </a:cubicBezTo>
                      <a:cubicBezTo>
                        <a:pt x="64" y="13"/>
                        <a:pt x="130" y="0"/>
                        <a:pt x="190" y="35"/>
                      </a:cubicBezTo>
                      <a:cubicBezTo>
                        <a:pt x="258" y="75"/>
                        <a:pt x="298" y="155"/>
                        <a:pt x="285" y="230"/>
                      </a:cubicBezTo>
                      <a:cubicBezTo>
                        <a:pt x="271" y="315"/>
                        <a:pt x="210" y="376"/>
                        <a:pt x="124" y="393"/>
                      </a:cubicBezTo>
                      <a:cubicBezTo>
                        <a:pt x="139" y="395"/>
                        <a:pt x="155" y="397"/>
                        <a:pt x="170" y="399"/>
                      </a:cubicBezTo>
                      <a:cubicBezTo>
                        <a:pt x="302" y="416"/>
                        <a:pt x="414" y="473"/>
                        <a:pt x="509" y="567"/>
                      </a:cubicBezTo>
                      <a:cubicBezTo>
                        <a:pt x="517" y="576"/>
                        <a:pt x="526" y="584"/>
                        <a:pt x="534" y="593"/>
                      </a:cubicBezTo>
                      <a:cubicBezTo>
                        <a:pt x="555" y="616"/>
                        <a:pt x="555" y="649"/>
                        <a:pt x="535" y="672"/>
                      </a:cubicBezTo>
                      <a:cubicBezTo>
                        <a:pt x="516" y="694"/>
                        <a:pt x="495" y="711"/>
                        <a:pt x="464" y="702"/>
                      </a:cubicBezTo>
                      <a:cubicBezTo>
                        <a:pt x="454" y="699"/>
                        <a:pt x="445" y="694"/>
                        <a:pt x="437" y="687"/>
                      </a:cubicBezTo>
                      <a:cubicBezTo>
                        <a:pt x="417" y="670"/>
                        <a:pt x="395" y="664"/>
                        <a:pt x="371" y="675"/>
                      </a:cubicBezTo>
                      <a:cubicBezTo>
                        <a:pt x="346" y="686"/>
                        <a:pt x="335" y="706"/>
                        <a:pt x="335" y="733"/>
                      </a:cubicBezTo>
                      <a:cubicBezTo>
                        <a:pt x="335" y="930"/>
                        <a:pt x="334" y="1127"/>
                        <a:pt x="335" y="1325"/>
                      </a:cubicBezTo>
                      <a:cubicBezTo>
                        <a:pt x="336" y="1375"/>
                        <a:pt x="307" y="1405"/>
                        <a:pt x="259" y="1399"/>
                      </a:cubicBezTo>
                      <a:cubicBezTo>
                        <a:pt x="243" y="1397"/>
                        <a:pt x="227" y="1394"/>
                        <a:pt x="214" y="1386"/>
                      </a:cubicBezTo>
                      <a:cubicBezTo>
                        <a:pt x="196" y="1375"/>
                        <a:pt x="191" y="1356"/>
                        <a:pt x="191" y="1335"/>
                      </a:cubicBezTo>
                      <a:cubicBezTo>
                        <a:pt x="191" y="1253"/>
                        <a:pt x="189" y="1170"/>
                        <a:pt x="192" y="1087"/>
                      </a:cubicBezTo>
                      <a:cubicBezTo>
                        <a:pt x="193" y="1038"/>
                        <a:pt x="158" y="1014"/>
                        <a:pt x="121" y="1016"/>
                      </a:cubicBezTo>
                      <a:cubicBezTo>
                        <a:pt x="82" y="1018"/>
                        <a:pt x="43" y="1016"/>
                        <a:pt x="4" y="1016"/>
                      </a:cubicBezTo>
                      <a:cubicBezTo>
                        <a:pt x="3" y="1016"/>
                        <a:pt x="2" y="1016"/>
                        <a:pt x="0" y="1016"/>
                      </a:cubicBezTo>
                      <a:close/>
                      <a:moveTo>
                        <a:pt x="120" y="778"/>
                      </a:moveTo>
                      <a:cubicBezTo>
                        <a:pt x="120" y="794"/>
                        <a:pt x="120" y="809"/>
                        <a:pt x="120" y="824"/>
                      </a:cubicBezTo>
                      <a:cubicBezTo>
                        <a:pt x="151" y="824"/>
                        <a:pt x="182" y="824"/>
                        <a:pt x="213" y="824"/>
                      </a:cubicBezTo>
                      <a:cubicBezTo>
                        <a:pt x="213" y="808"/>
                        <a:pt x="213" y="793"/>
                        <a:pt x="213" y="778"/>
                      </a:cubicBezTo>
                      <a:cubicBezTo>
                        <a:pt x="182" y="778"/>
                        <a:pt x="151" y="778"/>
                        <a:pt x="120" y="778"/>
                      </a:cubicBezTo>
                      <a:close/>
                      <a:moveTo>
                        <a:pt x="167" y="608"/>
                      </a:moveTo>
                      <a:cubicBezTo>
                        <a:pt x="184" y="608"/>
                        <a:pt x="199" y="608"/>
                        <a:pt x="213" y="608"/>
                      </a:cubicBezTo>
                      <a:cubicBezTo>
                        <a:pt x="213" y="592"/>
                        <a:pt x="213" y="577"/>
                        <a:pt x="213" y="562"/>
                      </a:cubicBezTo>
                      <a:cubicBezTo>
                        <a:pt x="197" y="562"/>
                        <a:pt x="182" y="562"/>
                        <a:pt x="167" y="562"/>
                      </a:cubicBezTo>
                      <a:cubicBezTo>
                        <a:pt x="167" y="578"/>
                        <a:pt x="167" y="593"/>
                        <a:pt x="167" y="608"/>
                      </a:cubicBezTo>
                      <a:close/>
                      <a:moveTo>
                        <a:pt x="215" y="680"/>
                      </a:moveTo>
                      <a:cubicBezTo>
                        <a:pt x="231" y="680"/>
                        <a:pt x="246" y="680"/>
                        <a:pt x="261" y="680"/>
                      </a:cubicBezTo>
                      <a:cubicBezTo>
                        <a:pt x="261" y="664"/>
                        <a:pt x="261" y="649"/>
                        <a:pt x="261" y="634"/>
                      </a:cubicBezTo>
                      <a:cubicBezTo>
                        <a:pt x="245" y="634"/>
                        <a:pt x="230" y="634"/>
                        <a:pt x="215" y="634"/>
                      </a:cubicBezTo>
                      <a:cubicBezTo>
                        <a:pt x="215" y="650"/>
                        <a:pt x="215" y="665"/>
                        <a:pt x="215" y="680"/>
                      </a:cubicBezTo>
                      <a:close/>
                      <a:moveTo>
                        <a:pt x="214" y="706"/>
                      </a:moveTo>
                      <a:cubicBezTo>
                        <a:pt x="198" y="706"/>
                        <a:pt x="183" y="706"/>
                        <a:pt x="168" y="706"/>
                      </a:cubicBezTo>
                      <a:cubicBezTo>
                        <a:pt x="168" y="722"/>
                        <a:pt x="168" y="737"/>
                        <a:pt x="168" y="752"/>
                      </a:cubicBezTo>
                      <a:cubicBezTo>
                        <a:pt x="184" y="752"/>
                        <a:pt x="199" y="752"/>
                        <a:pt x="214" y="752"/>
                      </a:cubicBezTo>
                      <a:cubicBezTo>
                        <a:pt x="214" y="736"/>
                        <a:pt x="214" y="722"/>
                        <a:pt x="214" y="706"/>
                      </a:cubicBezTo>
                      <a:close/>
                      <a:moveTo>
                        <a:pt x="237" y="896"/>
                      </a:moveTo>
                      <a:cubicBezTo>
                        <a:pt x="237" y="879"/>
                        <a:pt x="237" y="864"/>
                        <a:pt x="237" y="849"/>
                      </a:cubicBezTo>
                      <a:cubicBezTo>
                        <a:pt x="221" y="849"/>
                        <a:pt x="207" y="849"/>
                        <a:pt x="191" y="849"/>
                      </a:cubicBezTo>
                      <a:cubicBezTo>
                        <a:pt x="191" y="865"/>
                        <a:pt x="191" y="880"/>
                        <a:pt x="191" y="896"/>
                      </a:cubicBezTo>
                      <a:cubicBezTo>
                        <a:pt x="207" y="896"/>
                        <a:pt x="222" y="896"/>
                        <a:pt x="237" y="8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grpSp>
        </p:grpSp>
        <p:grpSp>
          <p:nvGrpSpPr>
            <p:cNvPr id="7" name="Group 6"/>
            <p:cNvGrpSpPr/>
            <p:nvPr/>
          </p:nvGrpSpPr>
          <p:grpSpPr>
            <a:xfrm>
              <a:off x="9721814" y="4344900"/>
              <a:ext cx="2004592" cy="1138518"/>
              <a:chOff x="9359729" y="5025161"/>
              <a:chExt cx="2004592" cy="1138518"/>
            </a:xfrm>
          </p:grpSpPr>
          <p:pic>
            <p:nvPicPr>
              <p:cNvPr id="37" name="Picture 14" descr="A drawing of a face&#10;&#10;Description generated with high confidence">
                <a:extLst>
                  <a:ext uri="{FF2B5EF4-FFF2-40B4-BE49-F238E27FC236}">
                    <a16:creationId xmlns:a16="http://schemas.microsoft.com/office/drawing/2014/main" id="{278A88EE-3B0E-4967-931A-1616E1687D2D}"/>
                  </a:ext>
                </a:extLst>
              </p:cNvPr>
              <p:cNvPicPr>
                <a:picLocks noChangeAspect="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9359729" y="5025161"/>
                <a:ext cx="2004592" cy="523596"/>
              </a:xfrm>
              <a:prstGeom prst="rect">
                <a:avLst/>
              </a:prstGeom>
            </p:spPr>
          </p:pic>
          <p:grpSp>
            <p:nvGrpSpPr>
              <p:cNvPr id="148" name="Group 147">
                <a:extLst>
                  <a:ext uri="{FF2B5EF4-FFF2-40B4-BE49-F238E27FC236}">
                    <a16:creationId xmlns:a16="http://schemas.microsoft.com/office/drawing/2014/main" id="{F895610D-EDCB-4F09-9A40-F796110E4B81}"/>
                  </a:ext>
                </a:extLst>
              </p:cNvPr>
              <p:cNvGrpSpPr/>
              <p:nvPr/>
            </p:nvGrpSpPr>
            <p:grpSpPr>
              <a:xfrm>
                <a:off x="10102110" y="5625075"/>
                <a:ext cx="519830" cy="538604"/>
                <a:chOff x="18699163" y="715963"/>
                <a:chExt cx="5230812" cy="5419725"/>
              </a:xfrm>
              <a:solidFill>
                <a:schemeClr val="tx1"/>
              </a:solidFill>
            </p:grpSpPr>
            <p:sp>
              <p:nvSpPr>
                <p:cNvPr id="138" name="Freeform 39">
                  <a:extLst>
                    <a:ext uri="{FF2B5EF4-FFF2-40B4-BE49-F238E27FC236}">
                      <a16:creationId xmlns:a16="http://schemas.microsoft.com/office/drawing/2014/main" id="{8749EB1A-5FD5-494D-9C36-1B7FB6000D01}"/>
                    </a:ext>
                  </a:extLst>
                </p:cNvPr>
                <p:cNvSpPr>
                  <a:spLocks noEditPoints="1"/>
                </p:cNvSpPr>
                <p:nvPr/>
              </p:nvSpPr>
              <p:spPr bwMode="auto">
                <a:xfrm>
                  <a:off x="18699163" y="715963"/>
                  <a:ext cx="5230812" cy="5419725"/>
                </a:xfrm>
                <a:custGeom>
                  <a:avLst/>
                  <a:gdLst>
                    <a:gd name="T0" fmla="*/ 451 w 1387"/>
                    <a:gd name="T1" fmla="*/ 571 h 1437"/>
                    <a:gd name="T2" fmla="*/ 224 w 1387"/>
                    <a:gd name="T3" fmla="*/ 742 h 1437"/>
                    <a:gd name="T4" fmla="*/ 207 w 1387"/>
                    <a:gd name="T5" fmla="*/ 685 h 1437"/>
                    <a:gd name="T6" fmla="*/ 294 w 1387"/>
                    <a:gd name="T7" fmla="*/ 518 h 1437"/>
                    <a:gd name="T8" fmla="*/ 136 w 1387"/>
                    <a:gd name="T9" fmla="*/ 464 h 1437"/>
                    <a:gd name="T10" fmla="*/ 149 w 1387"/>
                    <a:gd name="T11" fmla="*/ 407 h 1437"/>
                    <a:gd name="T12" fmla="*/ 279 w 1387"/>
                    <a:gd name="T13" fmla="*/ 312 h 1437"/>
                    <a:gd name="T14" fmla="*/ 74 w 1387"/>
                    <a:gd name="T15" fmla="*/ 103 h 1437"/>
                    <a:gd name="T16" fmla="*/ 168 w 1387"/>
                    <a:gd name="T17" fmla="*/ 264 h 1437"/>
                    <a:gd name="T18" fmla="*/ 448 w 1387"/>
                    <a:gd name="T19" fmla="*/ 242 h 1437"/>
                    <a:gd name="T20" fmla="*/ 551 w 1387"/>
                    <a:gd name="T21" fmla="*/ 33 h 1437"/>
                    <a:gd name="T22" fmla="*/ 926 w 1387"/>
                    <a:gd name="T23" fmla="*/ 72 h 1437"/>
                    <a:gd name="T24" fmla="*/ 1341 w 1387"/>
                    <a:gd name="T25" fmla="*/ 470 h 1437"/>
                    <a:gd name="T26" fmla="*/ 1293 w 1387"/>
                    <a:gd name="T27" fmla="*/ 814 h 1437"/>
                    <a:gd name="T28" fmla="*/ 1218 w 1387"/>
                    <a:gd name="T29" fmla="*/ 1102 h 1437"/>
                    <a:gd name="T30" fmla="*/ 864 w 1387"/>
                    <a:gd name="T31" fmla="*/ 1106 h 1437"/>
                    <a:gd name="T32" fmla="*/ 1022 w 1387"/>
                    <a:gd name="T33" fmla="*/ 1430 h 1437"/>
                    <a:gd name="T34" fmla="*/ 228 w 1387"/>
                    <a:gd name="T35" fmla="*/ 1390 h 1437"/>
                    <a:gd name="T36" fmla="*/ 523 w 1387"/>
                    <a:gd name="T37" fmla="*/ 814 h 1437"/>
                    <a:gd name="T38" fmla="*/ 934 w 1387"/>
                    <a:gd name="T39" fmla="*/ 508 h 1437"/>
                    <a:gd name="T40" fmla="*/ 986 w 1387"/>
                    <a:gd name="T41" fmla="*/ 743 h 1437"/>
                    <a:gd name="T42" fmla="*/ 1072 w 1387"/>
                    <a:gd name="T43" fmla="*/ 1050 h 1437"/>
                    <a:gd name="T44" fmla="*/ 1111 w 1387"/>
                    <a:gd name="T45" fmla="*/ 858 h 1437"/>
                    <a:gd name="T46" fmla="*/ 1245 w 1387"/>
                    <a:gd name="T47" fmla="*/ 795 h 1437"/>
                    <a:gd name="T48" fmla="*/ 1256 w 1387"/>
                    <a:gd name="T49" fmla="*/ 554 h 1437"/>
                    <a:gd name="T50" fmla="*/ 406 w 1387"/>
                    <a:gd name="T51" fmla="*/ 365 h 1437"/>
                    <a:gd name="T52" fmla="*/ 369 w 1387"/>
                    <a:gd name="T53" fmla="*/ 551 h 1437"/>
                    <a:gd name="T54" fmla="*/ 535 w 1387"/>
                    <a:gd name="T55" fmla="*/ 646 h 1437"/>
                    <a:gd name="T56" fmla="*/ 678 w 1387"/>
                    <a:gd name="T57" fmla="*/ 522 h 1437"/>
                    <a:gd name="T58" fmla="*/ 706 w 1387"/>
                    <a:gd name="T59" fmla="*/ 405 h 1437"/>
                    <a:gd name="T60" fmla="*/ 756 w 1387"/>
                    <a:gd name="T61" fmla="*/ 264 h 1437"/>
                    <a:gd name="T62" fmla="*/ 590 w 1387"/>
                    <a:gd name="T63" fmla="*/ 169 h 1437"/>
                    <a:gd name="T64" fmla="*/ 369 w 1387"/>
                    <a:gd name="T65" fmla="*/ 264 h 1437"/>
                    <a:gd name="T66" fmla="*/ 623 w 1387"/>
                    <a:gd name="T67" fmla="*/ 877 h 1437"/>
                    <a:gd name="T68" fmla="*/ 311 w 1387"/>
                    <a:gd name="T69" fmla="*/ 1375 h 1437"/>
                    <a:gd name="T70" fmla="*/ 519 w 1387"/>
                    <a:gd name="T71" fmla="*/ 1330 h 1437"/>
                    <a:gd name="T72" fmla="*/ 575 w 1387"/>
                    <a:gd name="T73" fmla="*/ 1267 h 1437"/>
                    <a:gd name="T74" fmla="*/ 910 w 1387"/>
                    <a:gd name="T75" fmla="*/ 721 h 1437"/>
                    <a:gd name="T76" fmla="*/ 943 w 1387"/>
                    <a:gd name="T77" fmla="*/ 610 h 1437"/>
                    <a:gd name="T78" fmla="*/ 753 w 1387"/>
                    <a:gd name="T79" fmla="*/ 601 h 1437"/>
                    <a:gd name="T80" fmla="*/ 575 w 1387"/>
                    <a:gd name="T81" fmla="*/ 695 h 1437"/>
                    <a:gd name="T82" fmla="*/ 635 w 1387"/>
                    <a:gd name="T83" fmla="*/ 152 h 1437"/>
                    <a:gd name="T84" fmla="*/ 804 w 1387"/>
                    <a:gd name="T85" fmla="*/ 239 h 1437"/>
                    <a:gd name="T86" fmla="*/ 790 w 1387"/>
                    <a:gd name="T87" fmla="*/ 87 h 1437"/>
                    <a:gd name="T88" fmla="*/ 671 w 1387"/>
                    <a:gd name="T89" fmla="*/ 1204 h 1437"/>
                    <a:gd name="T90" fmla="*/ 947 w 1387"/>
                    <a:gd name="T91" fmla="*/ 1389 h 1437"/>
                    <a:gd name="T92" fmla="*/ 768 w 1387"/>
                    <a:gd name="T93" fmla="*/ 1175 h 1437"/>
                    <a:gd name="T94" fmla="*/ 807 w 1387"/>
                    <a:gd name="T95" fmla="*/ 1105 h 1437"/>
                    <a:gd name="T96" fmla="*/ 671 w 1387"/>
                    <a:gd name="T97" fmla="*/ 1125 h 1437"/>
                    <a:gd name="T98" fmla="*/ 838 w 1387"/>
                    <a:gd name="T99" fmla="*/ 864 h 1437"/>
                    <a:gd name="T100" fmla="*/ 874 w 1387"/>
                    <a:gd name="T101" fmla="*/ 996 h 1437"/>
                    <a:gd name="T102" fmla="*/ 773 w 1387"/>
                    <a:gd name="T103" fmla="*/ 383 h 1437"/>
                    <a:gd name="T104" fmla="*/ 828 w 1387"/>
                    <a:gd name="T105" fmla="*/ 526 h 1437"/>
                    <a:gd name="T106" fmla="*/ 144 w 1387"/>
                    <a:gd name="T107" fmla="*/ 96 h 1437"/>
                    <a:gd name="T108" fmla="*/ 144 w 1387"/>
                    <a:gd name="T109" fmla="*/ 695 h 1437"/>
                    <a:gd name="T110" fmla="*/ 71 w 1387"/>
                    <a:gd name="T111" fmla="*/ 408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87" h="1437">
                      <a:moveTo>
                        <a:pt x="526" y="813"/>
                      </a:moveTo>
                      <a:cubicBezTo>
                        <a:pt x="526" y="773"/>
                        <a:pt x="526" y="735"/>
                        <a:pt x="526" y="696"/>
                      </a:cubicBezTo>
                      <a:cubicBezTo>
                        <a:pt x="495" y="692"/>
                        <a:pt x="493" y="689"/>
                        <a:pt x="488" y="659"/>
                      </a:cubicBezTo>
                      <a:cubicBezTo>
                        <a:pt x="484" y="634"/>
                        <a:pt x="480" y="610"/>
                        <a:pt x="476" y="586"/>
                      </a:cubicBezTo>
                      <a:cubicBezTo>
                        <a:pt x="474" y="574"/>
                        <a:pt x="463" y="567"/>
                        <a:pt x="451" y="571"/>
                      </a:cubicBezTo>
                      <a:cubicBezTo>
                        <a:pt x="431" y="578"/>
                        <a:pt x="412" y="586"/>
                        <a:pt x="392" y="593"/>
                      </a:cubicBezTo>
                      <a:cubicBezTo>
                        <a:pt x="384" y="596"/>
                        <a:pt x="382" y="601"/>
                        <a:pt x="382" y="609"/>
                      </a:cubicBezTo>
                      <a:cubicBezTo>
                        <a:pt x="383" y="643"/>
                        <a:pt x="383" y="677"/>
                        <a:pt x="383" y="712"/>
                      </a:cubicBezTo>
                      <a:cubicBezTo>
                        <a:pt x="383" y="734"/>
                        <a:pt x="375" y="743"/>
                        <a:pt x="353" y="743"/>
                      </a:cubicBezTo>
                      <a:cubicBezTo>
                        <a:pt x="310" y="743"/>
                        <a:pt x="267" y="743"/>
                        <a:pt x="224" y="742"/>
                      </a:cubicBezTo>
                      <a:cubicBezTo>
                        <a:pt x="216" y="742"/>
                        <a:pt x="211" y="744"/>
                        <a:pt x="207" y="752"/>
                      </a:cubicBezTo>
                      <a:cubicBezTo>
                        <a:pt x="191" y="783"/>
                        <a:pt x="158" y="796"/>
                        <a:pt x="126" y="788"/>
                      </a:cubicBezTo>
                      <a:cubicBezTo>
                        <a:pt x="93" y="780"/>
                        <a:pt x="72" y="752"/>
                        <a:pt x="72" y="718"/>
                      </a:cubicBezTo>
                      <a:cubicBezTo>
                        <a:pt x="72" y="685"/>
                        <a:pt x="94" y="658"/>
                        <a:pt x="126" y="649"/>
                      </a:cubicBezTo>
                      <a:cubicBezTo>
                        <a:pt x="158" y="641"/>
                        <a:pt x="190" y="655"/>
                        <a:pt x="207" y="685"/>
                      </a:cubicBezTo>
                      <a:cubicBezTo>
                        <a:pt x="210" y="689"/>
                        <a:pt x="215" y="694"/>
                        <a:pt x="219" y="694"/>
                      </a:cubicBezTo>
                      <a:cubicBezTo>
                        <a:pt x="257" y="695"/>
                        <a:pt x="295" y="695"/>
                        <a:pt x="335" y="695"/>
                      </a:cubicBezTo>
                      <a:cubicBezTo>
                        <a:pt x="335" y="673"/>
                        <a:pt x="334" y="652"/>
                        <a:pt x="335" y="632"/>
                      </a:cubicBezTo>
                      <a:cubicBezTo>
                        <a:pt x="337" y="601"/>
                        <a:pt x="331" y="574"/>
                        <a:pt x="312" y="549"/>
                      </a:cubicBezTo>
                      <a:cubicBezTo>
                        <a:pt x="305" y="540"/>
                        <a:pt x="300" y="529"/>
                        <a:pt x="294" y="518"/>
                      </a:cubicBezTo>
                      <a:cubicBezTo>
                        <a:pt x="282" y="497"/>
                        <a:pt x="283" y="489"/>
                        <a:pt x="303" y="472"/>
                      </a:cubicBezTo>
                      <a:cubicBezTo>
                        <a:pt x="310" y="467"/>
                        <a:pt x="317" y="461"/>
                        <a:pt x="326" y="454"/>
                      </a:cubicBezTo>
                      <a:cubicBezTo>
                        <a:pt x="320" y="453"/>
                        <a:pt x="317" y="452"/>
                        <a:pt x="313" y="452"/>
                      </a:cubicBezTo>
                      <a:cubicBezTo>
                        <a:pt x="259" y="453"/>
                        <a:pt x="204" y="454"/>
                        <a:pt x="150" y="455"/>
                      </a:cubicBezTo>
                      <a:cubicBezTo>
                        <a:pt x="145" y="456"/>
                        <a:pt x="138" y="460"/>
                        <a:pt x="136" y="464"/>
                      </a:cubicBezTo>
                      <a:cubicBezTo>
                        <a:pt x="118" y="495"/>
                        <a:pt x="87" y="509"/>
                        <a:pt x="55" y="501"/>
                      </a:cubicBezTo>
                      <a:cubicBezTo>
                        <a:pt x="22" y="492"/>
                        <a:pt x="0" y="464"/>
                        <a:pt x="0" y="431"/>
                      </a:cubicBezTo>
                      <a:cubicBezTo>
                        <a:pt x="0" y="398"/>
                        <a:pt x="22" y="371"/>
                        <a:pt x="53" y="362"/>
                      </a:cubicBezTo>
                      <a:cubicBezTo>
                        <a:pt x="86" y="353"/>
                        <a:pt x="118" y="367"/>
                        <a:pt x="135" y="397"/>
                      </a:cubicBezTo>
                      <a:cubicBezTo>
                        <a:pt x="138" y="401"/>
                        <a:pt x="144" y="407"/>
                        <a:pt x="149" y="407"/>
                      </a:cubicBezTo>
                      <a:cubicBezTo>
                        <a:pt x="221" y="406"/>
                        <a:pt x="292" y="405"/>
                        <a:pt x="364" y="404"/>
                      </a:cubicBezTo>
                      <a:cubicBezTo>
                        <a:pt x="366" y="404"/>
                        <a:pt x="368" y="403"/>
                        <a:pt x="373" y="402"/>
                      </a:cubicBezTo>
                      <a:cubicBezTo>
                        <a:pt x="368" y="397"/>
                        <a:pt x="365" y="394"/>
                        <a:pt x="362" y="391"/>
                      </a:cubicBezTo>
                      <a:cubicBezTo>
                        <a:pt x="342" y="374"/>
                        <a:pt x="322" y="359"/>
                        <a:pt x="303" y="342"/>
                      </a:cubicBezTo>
                      <a:cubicBezTo>
                        <a:pt x="295" y="335"/>
                        <a:pt x="289" y="324"/>
                        <a:pt x="279" y="312"/>
                      </a:cubicBezTo>
                      <a:cubicBezTo>
                        <a:pt x="243" y="312"/>
                        <a:pt x="200" y="312"/>
                        <a:pt x="157" y="312"/>
                      </a:cubicBezTo>
                      <a:cubicBezTo>
                        <a:pt x="126" y="312"/>
                        <a:pt x="120" y="306"/>
                        <a:pt x="120" y="274"/>
                      </a:cubicBezTo>
                      <a:cubicBezTo>
                        <a:pt x="120" y="249"/>
                        <a:pt x="120" y="224"/>
                        <a:pt x="120" y="199"/>
                      </a:cubicBezTo>
                      <a:cubicBezTo>
                        <a:pt x="120" y="192"/>
                        <a:pt x="119" y="187"/>
                        <a:pt x="111" y="183"/>
                      </a:cubicBezTo>
                      <a:cubicBezTo>
                        <a:pt x="80" y="167"/>
                        <a:pt x="66" y="135"/>
                        <a:pt x="74" y="103"/>
                      </a:cubicBezTo>
                      <a:cubicBezTo>
                        <a:pt x="83" y="70"/>
                        <a:pt x="111" y="48"/>
                        <a:pt x="144" y="48"/>
                      </a:cubicBezTo>
                      <a:cubicBezTo>
                        <a:pt x="177" y="48"/>
                        <a:pt x="205" y="70"/>
                        <a:pt x="213" y="102"/>
                      </a:cubicBezTo>
                      <a:cubicBezTo>
                        <a:pt x="222" y="134"/>
                        <a:pt x="208" y="166"/>
                        <a:pt x="177" y="184"/>
                      </a:cubicBezTo>
                      <a:cubicBezTo>
                        <a:pt x="173" y="186"/>
                        <a:pt x="168" y="190"/>
                        <a:pt x="168" y="194"/>
                      </a:cubicBezTo>
                      <a:cubicBezTo>
                        <a:pt x="167" y="217"/>
                        <a:pt x="168" y="239"/>
                        <a:pt x="168" y="264"/>
                      </a:cubicBezTo>
                      <a:cubicBezTo>
                        <a:pt x="215" y="264"/>
                        <a:pt x="262" y="264"/>
                        <a:pt x="308" y="263"/>
                      </a:cubicBezTo>
                      <a:cubicBezTo>
                        <a:pt x="311" y="263"/>
                        <a:pt x="315" y="259"/>
                        <a:pt x="317" y="256"/>
                      </a:cubicBezTo>
                      <a:cubicBezTo>
                        <a:pt x="324" y="246"/>
                        <a:pt x="329" y="235"/>
                        <a:pt x="336" y="225"/>
                      </a:cubicBezTo>
                      <a:cubicBezTo>
                        <a:pt x="344" y="211"/>
                        <a:pt x="354" y="207"/>
                        <a:pt x="370" y="213"/>
                      </a:cubicBezTo>
                      <a:cubicBezTo>
                        <a:pt x="396" y="223"/>
                        <a:pt x="422" y="233"/>
                        <a:pt x="448" y="242"/>
                      </a:cubicBezTo>
                      <a:cubicBezTo>
                        <a:pt x="464" y="248"/>
                        <a:pt x="473" y="242"/>
                        <a:pt x="476" y="226"/>
                      </a:cubicBezTo>
                      <a:cubicBezTo>
                        <a:pt x="481" y="198"/>
                        <a:pt x="485" y="171"/>
                        <a:pt x="490" y="143"/>
                      </a:cubicBezTo>
                      <a:cubicBezTo>
                        <a:pt x="493" y="126"/>
                        <a:pt x="501" y="120"/>
                        <a:pt x="518" y="120"/>
                      </a:cubicBezTo>
                      <a:cubicBezTo>
                        <a:pt x="528" y="120"/>
                        <a:pt x="539" y="120"/>
                        <a:pt x="551" y="120"/>
                      </a:cubicBezTo>
                      <a:cubicBezTo>
                        <a:pt x="551" y="90"/>
                        <a:pt x="551" y="61"/>
                        <a:pt x="551" y="33"/>
                      </a:cubicBezTo>
                      <a:cubicBezTo>
                        <a:pt x="551" y="8"/>
                        <a:pt x="558" y="0"/>
                        <a:pt x="583" y="0"/>
                      </a:cubicBezTo>
                      <a:cubicBezTo>
                        <a:pt x="657" y="0"/>
                        <a:pt x="732" y="0"/>
                        <a:pt x="807" y="0"/>
                      </a:cubicBezTo>
                      <a:cubicBezTo>
                        <a:pt x="830" y="0"/>
                        <a:pt x="838" y="8"/>
                        <a:pt x="838" y="32"/>
                      </a:cubicBezTo>
                      <a:cubicBezTo>
                        <a:pt x="838" y="45"/>
                        <a:pt x="838" y="58"/>
                        <a:pt x="838" y="72"/>
                      </a:cubicBezTo>
                      <a:cubicBezTo>
                        <a:pt x="868" y="72"/>
                        <a:pt x="897" y="72"/>
                        <a:pt x="926" y="72"/>
                      </a:cubicBezTo>
                      <a:cubicBezTo>
                        <a:pt x="942" y="72"/>
                        <a:pt x="958" y="72"/>
                        <a:pt x="974" y="72"/>
                      </a:cubicBezTo>
                      <a:cubicBezTo>
                        <a:pt x="989" y="73"/>
                        <a:pt x="1003" y="73"/>
                        <a:pt x="1013" y="56"/>
                      </a:cubicBezTo>
                      <a:cubicBezTo>
                        <a:pt x="1016" y="51"/>
                        <a:pt x="1032" y="48"/>
                        <a:pt x="1038" y="51"/>
                      </a:cubicBezTo>
                      <a:cubicBezTo>
                        <a:pt x="1132" y="92"/>
                        <a:pt x="1219" y="143"/>
                        <a:pt x="1275" y="234"/>
                      </a:cubicBezTo>
                      <a:cubicBezTo>
                        <a:pt x="1320" y="306"/>
                        <a:pt x="1343" y="385"/>
                        <a:pt x="1341" y="470"/>
                      </a:cubicBezTo>
                      <a:cubicBezTo>
                        <a:pt x="1340" y="506"/>
                        <a:pt x="1328" y="539"/>
                        <a:pt x="1306" y="568"/>
                      </a:cubicBezTo>
                      <a:cubicBezTo>
                        <a:pt x="1299" y="577"/>
                        <a:pt x="1299" y="584"/>
                        <a:pt x="1303" y="594"/>
                      </a:cubicBezTo>
                      <a:cubicBezTo>
                        <a:pt x="1326" y="643"/>
                        <a:pt x="1347" y="692"/>
                        <a:pt x="1369" y="741"/>
                      </a:cubicBezTo>
                      <a:cubicBezTo>
                        <a:pt x="1387" y="782"/>
                        <a:pt x="1365" y="814"/>
                        <a:pt x="1321" y="814"/>
                      </a:cubicBezTo>
                      <a:cubicBezTo>
                        <a:pt x="1312" y="814"/>
                        <a:pt x="1304" y="814"/>
                        <a:pt x="1293" y="814"/>
                      </a:cubicBezTo>
                      <a:cubicBezTo>
                        <a:pt x="1293" y="835"/>
                        <a:pt x="1292" y="855"/>
                        <a:pt x="1293" y="876"/>
                      </a:cubicBezTo>
                      <a:cubicBezTo>
                        <a:pt x="1294" y="890"/>
                        <a:pt x="1290" y="902"/>
                        <a:pt x="1278" y="911"/>
                      </a:cubicBezTo>
                      <a:cubicBezTo>
                        <a:pt x="1251" y="931"/>
                        <a:pt x="1241" y="956"/>
                        <a:pt x="1245" y="990"/>
                      </a:cubicBezTo>
                      <a:cubicBezTo>
                        <a:pt x="1248" y="1018"/>
                        <a:pt x="1245" y="1046"/>
                        <a:pt x="1245" y="1074"/>
                      </a:cubicBezTo>
                      <a:cubicBezTo>
                        <a:pt x="1245" y="1093"/>
                        <a:pt x="1236" y="1102"/>
                        <a:pt x="1218" y="1102"/>
                      </a:cubicBezTo>
                      <a:cubicBezTo>
                        <a:pt x="1172" y="1102"/>
                        <a:pt x="1127" y="1103"/>
                        <a:pt x="1081" y="1101"/>
                      </a:cubicBezTo>
                      <a:cubicBezTo>
                        <a:pt x="1069" y="1101"/>
                        <a:pt x="1056" y="1096"/>
                        <a:pt x="1045" y="1090"/>
                      </a:cubicBezTo>
                      <a:cubicBezTo>
                        <a:pt x="1007" y="1071"/>
                        <a:pt x="970" y="1049"/>
                        <a:pt x="932" y="1029"/>
                      </a:cubicBezTo>
                      <a:cubicBezTo>
                        <a:pt x="927" y="1026"/>
                        <a:pt x="922" y="1023"/>
                        <a:pt x="916" y="1020"/>
                      </a:cubicBezTo>
                      <a:cubicBezTo>
                        <a:pt x="898" y="1049"/>
                        <a:pt x="881" y="1077"/>
                        <a:pt x="864" y="1106"/>
                      </a:cubicBezTo>
                      <a:cubicBezTo>
                        <a:pt x="862" y="1110"/>
                        <a:pt x="862" y="1115"/>
                        <a:pt x="862" y="1119"/>
                      </a:cubicBezTo>
                      <a:cubicBezTo>
                        <a:pt x="862" y="1154"/>
                        <a:pt x="862" y="1188"/>
                        <a:pt x="862" y="1222"/>
                      </a:cubicBezTo>
                      <a:cubicBezTo>
                        <a:pt x="863" y="1230"/>
                        <a:pt x="866" y="1239"/>
                        <a:pt x="871" y="1244"/>
                      </a:cubicBezTo>
                      <a:cubicBezTo>
                        <a:pt x="920" y="1294"/>
                        <a:pt x="970" y="1343"/>
                        <a:pt x="1019" y="1393"/>
                      </a:cubicBezTo>
                      <a:cubicBezTo>
                        <a:pt x="1032" y="1406"/>
                        <a:pt x="1034" y="1421"/>
                        <a:pt x="1022" y="1430"/>
                      </a:cubicBezTo>
                      <a:cubicBezTo>
                        <a:pt x="1015" y="1435"/>
                        <a:pt x="1006" y="1437"/>
                        <a:pt x="998" y="1437"/>
                      </a:cubicBezTo>
                      <a:cubicBezTo>
                        <a:pt x="809" y="1437"/>
                        <a:pt x="620" y="1437"/>
                        <a:pt x="431" y="1437"/>
                      </a:cubicBezTo>
                      <a:cubicBezTo>
                        <a:pt x="370" y="1437"/>
                        <a:pt x="308" y="1437"/>
                        <a:pt x="247" y="1437"/>
                      </a:cubicBezTo>
                      <a:cubicBezTo>
                        <a:pt x="234" y="1437"/>
                        <a:pt x="223" y="1435"/>
                        <a:pt x="218" y="1422"/>
                      </a:cubicBezTo>
                      <a:cubicBezTo>
                        <a:pt x="212" y="1408"/>
                        <a:pt x="219" y="1399"/>
                        <a:pt x="228" y="1390"/>
                      </a:cubicBezTo>
                      <a:cubicBezTo>
                        <a:pt x="293" y="1326"/>
                        <a:pt x="357" y="1262"/>
                        <a:pt x="421" y="1198"/>
                      </a:cubicBezTo>
                      <a:cubicBezTo>
                        <a:pt x="428" y="1191"/>
                        <a:pt x="431" y="1184"/>
                        <a:pt x="431" y="1173"/>
                      </a:cubicBezTo>
                      <a:cubicBezTo>
                        <a:pt x="431" y="1065"/>
                        <a:pt x="431" y="956"/>
                        <a:pt x="431" y="847"/>
                      </a:cubicBezTo>
                      <a:cubicBezTo>
                        <a:pt x="431" y="822"/>
                        <a:pt x="439" y="814"/>
                        <a:pt x="464" y="814"/>
                      </a:cubicBezTo>
                      <a:cubicBezTo>
                        <a:pt x="484" y="814"/>
                        <a:pt x="503" y="814"/>
                        <a:pt x="523" y="814"/>
                      </a:cubicBezTo>
                      <a:cubicBezTo>
                        <a:pt x="523" y="814"/>
                        <a:pt x="524" y="814"/>
                        <a:pt x="526" y="813"/>
                      </a:cubicBezTo>
                      <a:close/>
                      <a:moveTo>
                        <a:pt x="1037" y="104"/>
                      </a:moveTo>
                      <a:cubicBezTo>
                        <a:pt x="1003" y="150"/>
                        <a:pt x="970" y="196"/>
                        <a:pt x="938" y="243"/>
                      </a:cubicBezTo>
                      <a:cubicBezTo>
                        <a:pt x="935" y="247"/>
                        <a:pt x="934" y="253"/>
                        <a:pt x="934" y="258"/>
                      </a:cubicBezTo>
                      <a:cubicBezTo>
                        <a:pt x="934" y="341"/>
                        <a:pt x="934" y="425"/>
                        <a:pt x="934" y="508"/>
                      </a:cubicBezTo>
                      <a:cubicBezTo>
                        <a:pt x="934" y="515"/>
                        <a:pt x="937" y="523"/>
                        <a:pt x="941" y="528"/>
                      </a:cubicBezTo>
                      <a:cubicBezTo>
                        <a:pt x="959" y="554"/>
                        <a:pt x="979" y="578"/>
                        <a:pt x="997" y="604"/>
                      </a:cubicBezTo>
                      <a:cubicBezTo>
                        <a:pt x="1002" y="611"/>
                        <a:pt x="1005" y="620"/>
                        <a:pt x="1005" y="628"/>
                      </a:cubicBezTo>
                      <a:cubicBezTo>
                        <a:pt x="1006" y="657"/>
                        <a:pt x="1005" y="685"/>
                        <a:pt x="1006" y="714"/>
                      </a:cubicBezTo>
                      <a:cubicBezTo>
                        <a:pt x="1006" y="729"/>
                        <a:pt x="1000" y="738"/>
                        <a:pt x="986" y="743"/>
                      </a:cubicBezTo>
                      <a:cubicBezTo>
                        <a:pt x="955" y="755"/>
                        <a:pt x="926" y="767"/>
                        <a:pt x="895" y="779"/>
                      </a:cubicBezTo>
                      <a:cubicBezTo>
                        <a:pt x="888" y="781"/>
                        <a:pt x="886" y="785"/>
                        <a:pt x="886" y="793"/>
                      </a:cubicBezTo>
                      <a:cubicBezTo>
                        <a:pt x="886" y="840"/>
                        <a:pt x="886" y="888"/>
                        <a:pt x="886" y="935"/>
                      </a:cubicBezTo>
                      <a:cubicBezTo>
                        <a:pt x="886" y="940"/>
                        <a:pt x="890" y="947"/>
                        <a:pt x="894" y="949"/>
                      </a:cubicBezTo>
                      <a:cubicBezTo>
                        <a:pt x="953" y="983"/>
                        <a:pt x="1012" y="1016"/>
                        <a:pt x="1072" y="1050"/>
                      </a:cubicBezTo>
                      <a:cubicBezTo>
                        <a:pt x="1075" y="1052"/>
                        <a:pt x="1079" y="1054"/>
                        <a:pt x="1083" y="1054"/>
                      </a:cubicBezTo>
                      <a:cubicBezTo>
                        <a:pt x="1120" y="1054"/>
                        <a:pt x="1158" y="1054"/>
                        <a:pt x="1197" y="1054"/>
                      </a:cubicBezTo>
                      <a:cubicBezTo>
                        <a:pt x="1197" y="1020"/>
                        <a:pt x="1197" y="987"/>
                        <a:pt x="1197" y="954"/>
                      </a:cubicBezTo>
                      <a:cubicBezTo>
                        <a:pt x="1197" y="938"/>
                        <a:pt x="1194" y="920"/>
                        <a:pt x="1215" y="909"/>
                      </a:cubicBezTo>
                      <a:cubicBezTo>
                        <a:pt x="1173" y="901"/>
                        <a:pt x="1139" y="885"/>
                        <a:pt x="1111" y="858"/>
                      </a:cubicBezTo>
                      <a:cubicBezTo>
                        <a:pt x="1099" y="846"/>
                        <a:pt x="1099" y="832"/>
                        <a:pt x="1109" y="822"/>
                      </a:cubicBezTo>
                      <a:cubicBezTo>
                        <a:pt x="1118" y="812"/>
                        <a:pt x="1131" y="812"/>
                        <a:pt x="1143" y="822"/>
                      </a:cubicBezTo>
                      <a:cubicBezTo>
                        <a:pt x="1146" y="825"/>
                        <a:pt x="1149" y="828"/>
                        <a:pt x="1152" y="830"/>
                      </a:cubicBezTo>
                      <a:cubicBezTo>
                        <a:pt x="1179" y="852"/>
                        <a:pt x="1209" y="863"/>
                        <a:pt x="1245" y="862"/>
                      </a:cubicBezTo>
                      <a:cubicBezTo>
                        <a:pt x="1245" y="838"/>
                        <a:pt x="1245" y="817"/>
                        <a:pt x="1245" y="795"/>
                      </a:cubicBezTo>
                      <a:cubicBezTo>
                        <a:pt x="1245" y="775"/>
                        <a:pt x="1254" y="767"/>
                        <a:pt x="1274" y="767"/>
                      </a:cubicBezTo>
                      <a:cubicBezTo>
                        <a:pt x="1291" y="766"/>
                        <a:pt x="1308" y="767"/>
                        <a:pt x="1327" y="767"/>
                      </a:cubicBezTo>
                      <a:cubicBezTo>
                        <a:pt x="1325" y="760"/>
                        <a:pt x="1323" y="755"/>
                        <a:pt x="1321" y="751"/>
                      </a:cubicBezTo>
                      <a:cubicBezTo>
                        <a:pt x="1297" y="698"/>
                        <a:pt x="1274" y="644"/>
                        <a:pt x="1250" y="591"/>
                      </a:cubicBezTo>
                      <a:cubicBezTo>
                        <a:pt x="1243" y="577"/>
                        <a:pt x="1245" y="565"/>
                        <a:pt x="1256" y="554"/>
                      </a:cubicBezTo>
                      <a:cubicBezTo>
                        <a:pt x="1275" y="534"/>
                        <a:pt x="1287" y="511"/>
                        <a:pt x="1291" y="484"/>
                      </a:cubicBezTo>
                      <a:cubicBezTo>
                        <a:pt x="1297" y="438"/>
                        <a:pt x="1290" y="393"/>
                        <a:pt x="1276" y="350"/>
                      </a:cubicBezTo>
                      <a:cubicBezTo>
                        <a:pt x="1238" y="228"/>
                        <a:pt x="1154" y="151"/>
                        <a:pt x="1037" y="104"/>
                      </a:cubicBezTo>
                      <a:close/>
                      <a:moveTo>
                        <a:pt x="341" y="312"/>
                      </a:moveTo>
                      <a:cubicBezTo>
                        <a:pt x="364" y="330"/>
                        <a:pt x="384" y="348"/>
                        <a:pt x="406" y="365"/>
                      </a:cubicBezTo>
                      <a:cubicBezTo>
                        <a:pt x="416" y="373"/>
                        <a:pt x="421" y="382"/>
                        <a:pt x="419" y="394"/>
                      </a:cubicBezTo>
                      <a:cubicBezTo>
                        <a:pt x="419" y="400"/>
                        <a:pt x="418" y="405"/>
                        <a:pt x="419" y="411"/>
                      </a:cubicBezTo>
                      <a:cubicBezTo>
                        <a:pt x="423" y="432"/>
                        <a:pt x="413" y="445"/>
                        <a:pt x="397" y="457"/>
                      </a:cubicBezTo>
                      <a:cubicBezTo>
                        <a:pt x="378" y="472"/>
                        <a:pt x="360" y="488"/>
                        <a:pt x="341" y="503"/>
                      </a:cubicBezTo>
                      <a:cubicBezTo>
                        <a:pt x="351" y="520"/>
                        <a:pt x="360" y="536"/>
                        <a:pt x="369" y="551"/>
                      </a:cubicBezTo>
                      <a:cubicBezTo>
                        <a:pt x="391" y="543"/>
                        <a:pt x="411" y="536"/>
                        <a:pt x="430" y="527"/>
                      </a:cubicBezTo>
                      <a:cubicBezTo>
                        <a:pt x="453" y="517"/>
                        <a:pt x="473" y="514"/>
                        <a:pt x="492" y="533"/>
                      </a:cubicBezTo>
                      <a:cubicBezTo>
                        <a:pt x="495" y="535"/>
                        <a:pt x="498" y="536"/>
                        <a:pt x="501" y="537"/>
                      </a:cubicBezTo>
                      <a:cubicBezTo>
                        <a:pt x="514" y="542"/>
                        <a:pt x="519" y="552"/>
                        <a:pt x="521" y="565"/>
                      </a:cubicBezTo>
                      <a:cubicBezTo>
                        <a:pt x="525" y="592"/>
                        <a:pt x="530" y="619"/>
                        <a:pt x="535" y="646"/>
                      </a:cubicBezTo>
                      <a:cubicBezTo>
                        <a:pt x="553" y="646"/>
                        <a:pt x="571" y="646"/>
                        <a:pt x="590" y="646"/>
                      </a:cubicBezTo>
                      <a:cubicBezTo>
                        <a:pt x="593" y="628"/>
                        <a:pt x="597" y="610"/>
                        <a:pt x="599" y="591"/>
                      </a:cubicBezTo>
                      <a:cubicBezTo>
                        <a:pt x="601" y="563"/>
                        <a:pt x="608" y="537"/>
                        <a:pt x="640" y="528"/>
                      </a:cubicBezTo>
                      <a:cubicBezTo>
                        <a:pt x="641" y="528"/>
                        <a:pt x="642" y="527"/>
                        <a:pt x="642" y="526"/>
                      </a:cubicBezTo>
                      <a:cubicBezTo>
                        <a:pt x="653" y="517"/>
                        <a:pt x="665" y="516"/>
                        <a:pt x="678" y="522"/>
                      </a:cubicBezTo>
                      <a:cubicBezTo>
                        <a:pt x="704" y="532"/>
                        <a:pt x="729" y="541"/>
                        <a:pt x="756" y="551"/>
                      </a:cubicBezTo>
                      <a:cubicBezTo>
                        <a:pt x="764" y="537"/>
                        <a:pt x="772" y="524"/>
                        <a:pt x="779" y="510"/>
                      </a:cubicBezTo>
                      <a:cubicBezTo>
                        <a:pt x="780" y="507"/>
                        <a:pt x="778" y="500"/>
                        <a:pt x="775" y="497"/>
                      </a:cubicBezTo>
                      <a:cubicBezTo>
                        <a:pt x="762" y="485"/>
                        <a:pt x="749" y="474"/>
                        <a:pt x="735" y="464"/>
                      </a:cubicBezTo>
                      <a:cubicBezTo>
                        <a:pt x="714" y="449"/>
                        <a:pt x="698" y="433"/>
                        <a:pt x="706" y="405"/>
                      </a:cubicBezTo>
                      <a:cubicBezTo>
                        <a:pt x="707" y="402"/>
                        <a:pt x="706" y="400"/>
                        <a:pt x="706" y="397"/>
                      </a:cubicBezTo>
                      <a:cubicBezTo>
                        <a:pt x="702" y="383"/>
                        <a:pt x="708" y="373"/>
                        <a:pt x="720" y="364"/>
                      </a:cubicBezTo>
                      <a:cubicBezTo>
                        <a:pt x="738" y="349"/>
                        <a:pt x="757" y="334"/>
                        <a:pt x="775" y="318"/>
                      </a:cubicBezTo>
                      <a:cubicBezTo>
                        <a:pt x="778" y="315"/>
                        <a:pt x="781" y="308"/>
                        <a:pt x="779" y="305"/>
                      </a:cubicBezTo>
                      <a:cubicBezTo>
                        <a:pt x="772" y="291"/>
                        <a:pt x="764" y="278"/>
                        <a:pt x="756" y="264"/>
                      </a:cubicBezTo>
                      <a:cubicBezTo>
                        <a:pt x="736" y="271"/>
                        <a:pt x="717" y="277"/>
                        <a:pt x="700" y="285"/>
                      </a:cubicBezTo>
                      <a:cubicBezTo>
                        <a:pt x="675" y="297"/>
                        <a:pt x="651" y="302"/>
                        <a:pt x="629" y="280"/>
                      </a:cubicBezTo>
                      <a:cubicBezTo>
                        <a:pt x="627" y="279"/>
                        <a:pt x="625" y="278"/>
                        <a:pt x="623" y="278"/>
                      </a:cubicBezTo>
                      <a:cubicBezTo>
                        <a:pt x="612" y="273"/>
                        <a:pt x="606" y="265"/>
                        <a:pt x="604" y="252"/>
                      </a:cubicBezTo>
                      <a:cubicBezTo>
                        <a:pt x="600" y="224"/>
                        <a:pt x="594" y="196"/>
                        <a:pt x="590" y="169"/>
                      </a:cubicBezTo>
                      <a:cubicBezTo>
                        <a:pt x="570" y="169"/>
                        <a:pt x="553" y="169"/>
                        <a:pt x="535" y="169"/>
                      </a:cubicBezTo>
                      <a:cubicBezTo>
                        <a:pt x="531" y="188"/>
                        <a:pt x="528" y="206"/>
                        <a:pt x="525" y="224"/>
                      </a:cubicBezTo>
                      <a:cubicBezTo>
                        <a:pt x="517" y="273"/>
                        <a:pt x="523" y="266"/>
                        <a:pt x="484" y="288"/>
                      </a:cubicBezTo>
                      <a:cubicBezTo>
                        <a:pt x="470" y="295"/>
                        <a:pt x="459" y="298"/>
                        <a:pt x="444" y="292"/>
                      </a:cubicBezTo>
                      <a:cubicBezTo>
                        <a:pt x="419" y="282"/>
                        <a:pt x="394" y="273"/>
                        <a:pt x="369" y="264"/>
                      </a:cubicBezTo>
                      <a:cubicBezTo>
                        <a:pt x="359" y="280"/>
                        <a:pt x="350" y="295"/>
                        <a:pt x="341" y="312"/>
                      </a:cubicBezTo>
                      <a:close/>
                      <a:moveTo>
                        <a:pt x="575" y="1267"/>
                      </a:moveTo>
                      <a:cubicBezTo>
                        <a:pt x="590" y="1250"/>
                        <a:pt x="602" y="1237"/>
                        <a:pt x="613" y="1223"/>
                      </a:cubicBezTo>
                      <a:cubicBezTo>
                        <a:pt x="618" y="1216"/>
                        <a:pt x="622" y="1207"/>
                        <a:pt x="622" y="1199"/>
                      </a:cubicBezTo>
                      <a:cubicBezTo>
                        <a:pt x="623" y="1092"/>
                        <a:pt x="623" y="985"/>
                        <a:pt x="623" y="877"/>
                      </a:cubicBezTo>
                      <a:cubicBezTo>
                        <a:pt x="623" y="873"/>
                        <a:pt x="622" y="868"/>
                        <a:pt x="622" y="864"/>
                      </a:cubicBezTo>
                      <a:cubicBezTo>
                        <a:pt x="574" y="864"/>
                        <a:pt x="527" y="864"/>
                        <a:pt x="479" y="864"/>
                      </a:cubicBezTo>
                      <a:cubicBezTo>
                        <a:pt x="479" y="972"/>
                        <a:pt x="479" y="1079"/>
                        <a:pt x="479" y="1186"/>
                      </a:cubicBezTo>
                      <a:cubicBezTo>
                        <a:pt x="479" y="1202"/>
                        <a:pt x="475" y="1213"/>
                        <a:pt x="464" y="1223"/>
                      </a:cubicBezTo>
                      <a:cubicBezTo>
                        <a:pt x="413" y="1273"/>
                        <a:pt x="362" y="1324"/>
                        <a:pt x="311" y="1375"/>
                      </a:cubicBezTo>
                      <a:cubicBezTo>
                        <a:pt x="308" y="1379"/>
                        <a:pt x="304" y="1383"/>
                        <a:pt x="300" y="1388"/>
                      </a:cubicBezTo>
                      <a:cubicBezTo>
                        <a:pt x="303" y="1388"/>
                        <a:pt x="304" y="1389"/>
                        <a:pt x="305" y="1389"/>
                      </a:cubicBezTo>
                      <a:cubicBezTo>
                        <a:pt x="357" y="1389"/>
                        <a:pt x="409" y="1389"/>
                        <a:pt x="461" y="1389"/>
                      </a:cubicBezTo>
                      <a:cubicBezTo>
                        <a:pt x="465" y="1389"/>
                        <a:pt x="471" y="1385"/>
                        <a:pt x="474" y="1382"/>
                      </a:cubicBezTo>
                      <a:cubicBezTo>
                        <a:pt x="490" y="1365"/>
                        <a:pt x="505" y="1348"/>
                        <a:pt x="519" y="1330"/>
                      </a:cubicBezTo>
                      <a:cubicBezTo>
                        <a:pt x="524" y="1325"/>
                        <a:pt x="526" y="1317"/>
                        <a:pt x="527" y="1310"/>
                      </a:cubicBezTo>
                      <a:cubicBezTo>
                        <a:pt x="527" y="1262"/>
                        <a:pt x="527" y="1214"/>
                        <a:pt x="527" y="1165"/>
                      </a:cubicBezTo>
                      <a:cubicBezTo>
                        <a:pt x="527" y="1160"/>
                        <a:pt x="527" y="1156"/>
                        <a:pt x="528" y="1151"/>
                      </a:cubicBezTo>
                      <a:cubicBezTo>
                        <a:pt x="544" y="1151"/>
                        <a:pt x="559" y="1151"/>
                        <a:pt x="575" y="1151"/>
                      </a:cubicBezTo>
                      <a:cubicBezTo>
                        <a:pt x="575" y="1189"/>
                        <a:pt x="575" y="1226"/>
                        <a:pt x="575" y="1267"/>
                      </a:cubicBezTo>
                      <a:close/>
                      <a:moveTo>
                        <a:pt x="575" y="813"/>
                      </a:moveTo>
                      <a:cubicBezTo>
                        <a:pt x="664" y="813"/>
                        <a:pt x="750" y="813"/>
                        <a:pt x="838" y="813"/>
                      </a:cubicBezTo>
                      <a:cubicBezTo>
                        <a:pt x="838" y="806"/>
                        <a:pt x="838" y="799"/>
                        <a:pt x="838" y="793"/>
                      </a:cubicBezTo>
                      <a:cubicBezTo>
                        <a:pt x="838" y="747"/>
                        <a:pt x="837" y="751"/>
                        <a:pt x="879" y="734"/>
                      </a:cubicBezTo>
                      <a:cubicBezTo>
                        <a:pt x="889" y="730"/>
                        <a:pt x="899" y="725"/>
                        <a:pt x="910" y="721"/>
                      </a:cubicBezTo>
                      <a:cubicBezTo>
                        <a:pt x="909" y="720"/>
                        <a:pt x="909" y="719"/>
                        <a:pt x="909" y="718"/>
                      </a:cubicBezTo>
                      <a:cubicBezTo>
                        <a:pt x="894" y="718"/>
                        <a:pt x="878" y="718"/>
                        <a:pt x="863" y="718"/>
                      </a:cubicBezTo>
                      <a:cubicBezTo>
                        <a:pt x="863" y="702"/>
                        <a:pt x="863" y="686"/>
                        <a:pt x="863" y="670"/>
                      </a:cubicBezTo>
                      <a:cubicBezTo>
                        <a:pt x="895" y="670"/>
                        <a:pt x="926" y="670"/>
                        <a:pt x="957" y="670"/>
                      </a:cubicBezTo>
                      <a:cubicBezTo>
                        <a:pt x="959" y="648"/>
                        <a:pt x="961" y="627"/>
                        <a:pt x="943" y="610"/>
                      </a:cubicBezTo>
                      <a:cubicBezTo>
                        <a:pt x="934" y="602"/>
                        <a:pt x="929" y="591"/>
                        <a:pt x="922" y="583"/>
                      </a:cubicBezTo>
                      <a:cubicBezTo>
                        <a:pt x="918" y="579"/>
                        <a:pt x="911" y="575"/>
                        <a:pt x="906" y="575"/>
                      </a:cubicBezTo>
                      <a:cubicBezTo>
                        <a:pt x="874" y="575"/>
                        <a:pt x="843" y="576"/>
                        <a:pt x="812" y="575"/>
                      </a:cubicBezTo>
                      <a:cubicBezTo>
                        <a:pt x="801" y="574"/>
                        <a:pt x="795" y="578"/>
                        <a:pt x="790" y="588"/>
                      </a:cubicBezTo>
                      <a:cubicBezTo>
                        <a:pt x="780" y="605"/>
                        <a:pt x="771" y="608"/>
                        <a:pt x="753" y="601"/>
                      </a:cubicBezTo>
                      <a:cubicBezTo>
                        <a:pt x="728" y="592"/>
                        <a:pt x="703" y="582"/>
                        <a:pt x="679" y="573"/>
                      </a:cubicBezTo>
                      <a:cubicBezTo>
                        <a:pt x="660" y="566"/>
                        <a:pt x="651" y="572"/>
                        <a:pt x="647" y="591"/>
                      </a:cubicBezTo>
                      <a:cubicBezTo>
                        <a:pt x="643" y="617"/>
                        <a:pt x="639" y="643"/>
                        <a:pt x="635" y="669"/>
                      </a:cubicBezTo>
                      <a:cubicBezTo>
                        <a:pt x="632" y="688"/>
                        <a:pt x="624" y="694"/>
                        <a:pt x="606" y="695"/>
                      </a:cubicBezTo>
                      <a:cubicBezTo>
                        <a:pt x="596" y="695"/>
                        <a:pt x="586" y="695"/>
                        <a:pt x="575" y="695"/>
                      </a:cubicBezTo>
                      <a:cubicBezTo>
                        <a:pt x="575" y="735"/>
                        <a:pt x="575" y="774"/>
                        <a:pt x="575" y="813"/>
                      </a:cubicBezTo>
                      <a:close/>
                      <a:moveTo>
                        <a:pt x="790" y="49"/>
                      </a:moveTo>
                      <a:cubicBezTo>
                        <a:pt x="725" y="49"/>
                        <a:pt x="663" y="49"/>
                        <a:pt x="600" y="49"/>
                      </a:cubicBezTo>
                      <a:cubicBezTo>
                        <a:pt x="600" y="73"/>
                        <a:pt x="600" y="96"/>
                        <a:pt x="600" y="119"/>
                      </a:cubicBezTo>
                      <a:cubicBezTo>
                        <a:pt x="628" y="122"/>
                        <a:pt x="631" y="125"/>
                        <a:pt x="635" y="152"/>
                      </a:cubicBezTo>
                      <a:cubicBezTo>
                        <a:pt x="640" y="177"/>
                        <a:pt x="644" y="203"/>
                        <a:pt x="649" y="228"/>
                      </a:cubicBezTo>
                      <a:cubicBezTo>
                        <a:pt x="651" y="242"/>
                        <a:pt x="662" y="248"/>
                        <a:pt x="675" y="243"/>
                      </a:cubicBezTo>
                      <a:cubicBezTo>
                        <a:pt x="699" y="234"/>
                        <a:pt x="724" y="225"/>
                        <a:pt x="749" y="215"/>
                      </a:cubicBezTo>
                      <a:cubicBezTo>
                        <a:pt x="772" y="207"/>
                        <a:pt x="778" y="209"/>
                        <a:pt x="792" y="230"/>
                      </a:cubicBezTo>
                      <a:cubicBezTo>
                        <a:pt x="794" y="234"/>
                        <a:pt x="800" y="239"/>
                        <a:pt x="804" y="239"/>
                      </a:cubicBezTo>
                      <a:cubicBezTo>
                        <a:pt x="831" y="240"/>
                        <a:pt x="858" y="240"/>
                        <a:pt x="881" y="240"/>
                      </a:cubicBezTo>
                      <a:cubicBezTo>
                        <a:pt x="910" y="199"/>
                        <a:pt x="937" y="161"/>
                        <a:pt x="966" y="120"/>
                      </a:cubicBezTo>
                      <a:cubicBezTo>
                        <a:pt x="958" y="120"/>
                        <a:pt x="953" y="120"/>
                        <a:pt x="948" y="120"/>
                      </a:cubicBezTo>
                      <a:cubicBezTo>
                        <a:pt x="906" y="120"/>
                        <a:pt x="865" y="120"/>
                        <a:pt x="823" y="120"/>
                      </a:cubicBezTo>
                      <a:cubicBezTo>
                        <a:pt x="798" y="120"/>
                        <a:pt x="790" y="113"/>
                        <a:pt x="790" y="87"/>
                      </a:cubicBezTo>
                      <a:cubicBezTo>
                        <a:pt x="790" y="75"/>
                        <a:pt x="790" y="62"/>
                        <a:pt x="790" y="49"/>
                      </a:cubicBezTo>
                      <a:close/>
                      <a:moveTo>
                        <a:pt x="717" y="1389"/>
                      </a:moveTo>
                      <a:cubicBezTo>
                        <a:pt x="717" y="1316"/>
                        <a:pt x="717" y="1245"/>
                        <a:pt x="717" y="1175"/>
                      </a:cubicBezTo>
                      <a:cubicBezTo>
                        <a:pt x="701" y="1175"/>
                        <a:pt x="686" y="1175"/>
                        <a:pt x="671" y="1175"/>
                      </a:cubicBezTo>
                      <a:cubicBezTo>
                        <a:pt x="671" y="1185"/>
                        <a:pt x="670" y="1195"/>
                        <a:pt x="671" y="1204"/>
                      </a:cubicBezTo>
                      <a:cubicBezTo>
                        <a:pt x="673" y="1222"/>
                        <a:pt x="666" y="1236"/>
                        <a:pt x="654" y="1250"/>
                      </a:cubicBezTo>
                      <a:cubicBezTo>
                        <a:pt x="616" y="1292"/>
                        <a:pt x="579" y="1335"/>
                        <a:pt x="542" y="1378"/>
                      </a:cubicBezTo>
                      <a:cubicBezTo>
                        <a:pt x="539" y="1381"/>
                        <a:pt x="537" y="1384"/>
                        <a:pt x="534" y="1389"/>
                      </a:cubicBezTo>
                      <a:cubicBezTo>
                        <a:pt x="596" y="1389"/>
                        <a:pt x="656" y="1389"/>
                        <a:pt x="717" y="1389"/>
                      </a:cubicBezTo>
                      <a:close/>
                      <a:moveTo>
                        <a:pt x="947" y="1389"/>
                      </a:moveTo>
                      <a:cubicBezTo>
                        <a:pt x="941" y="1383"/>
                        <a:pt x="938" y="1380"/>
                        <a:pt x="935" y="1376"/>
                      </a:cubicBezTo>
                      <a:cubicBezTo>
                        <a:pt x="899" y="1340"/>
                        <a:pt x="863" y="1304"/>
                        <a:pt x="827" y="1268"/>
                      </a:cubicBezTo>
                      <a:cubicBezTo>
                        <a:pt x="818" y="1259"/>
                        <a:pt x="814" y="1250"/>
                        <a:pt x="814" y="1237"/>
                      </a:cubicBezTo>
                      <a:cubicBezTo>
                        <a:pt x="815" y="1216"/>
                        <a:pt x="814" y="1195"/>
                        <a:pt x="814" y="1175"/>
                      </a:cubicBezTo>
                      <a:cubicBezTo>
                        <a:pt x="797" y="1175"/>
                        <a:pt x="782" y="1175"/>
                        <a:pt x="768" y="1175"/>
                      </a:cubicBezTo>
                      <a:cubicBezTo>
                        <a:pt x="768" y="1247"/>
                        <a:pt x="768" y="1318"/>
                        <a:pt x="768" y="1389"/>
                      </a:cubicBezTo>
                      <a:cubicBezTo>
                        <a:pt x="827" y="1389"/>
                        <a:pt x="885" y="1389"/>
                        <a:pt x="947" y="1389"/>
                      </a:cubicBezTo>
                      <a:close/>
                      <a:moveTo>
                        <a:pt x="671" y="1125"/>
                      </a:moveTo>
                      <a:cubicBezTo>
                        <a:pt x="719" y="1125"/>
                        <a:pt x="767" y="1125"/>
                        <a:pt x="818" y="1125"/>
                      </a:cubicBezTo>
                      <a:cubicBezTo>
                        <a:pt x="813" y="1116"/>
                        <a:pt x="811" y="1109"/>
                        <a:pt x="807" y="1105"/>
                      </a:cubicBezTo>
                      <a:cubicBezTo>
                        <a:pt x="784" y="1082"/>
                        <a:pt x="763" y="1058"/>
                        <a:pt x="739" y="1037"/>
                      </a:cubicBezTo>
                      <a:cubicBezTo>
                        <a:pt x="723" y="1023"/>
                        <a:pt x="717" y="1007"/>
                        <a:pt x="718" y="986"/>
                      </a:cubicBezTo>
                      <a:cubicBezTo>
                        <a:pt x="719" y="945"/>
                        <a:pt x="718" y="905"/>
                        <a:pt x="718" y="863"/>
                      </a:cubicBezTo>
                      <a:cubicBezTo>
                        <a:pt x="702" y="863"/>
                        <a:pt x="687" y="863"/>
                        <a:pt x="671" y="863"/>
                      </a:cubicBezTo>
                      <a:cubicBezTo>
                        <a:pt x="671" y="951"/>
                        <a:pt x="671" y="1037"/>
                        <a:pt x="671" y="1125"/>
                      </a:cubicBezTo>
                      <a:close/>
                      <a:moveTo>
                        <a:pt x="874" y="996"/>
                      </a:moveTo>
                      <a:cubicBezTo>
                        <a:pt x="873" y="994"/>
                        <a:pt x="872" y="993"/>
                        <a:pt x="872" y="992"/>
                      </a:cubicBezTo>
                      <a:cubicBezTo>
                        <a:pt x="870" y="991"/>
                        <a:pt x="869" y="990"/>
                        <a:pt x="867" y="989"/>
                      </a:cubicBezTo>
                      <a:cubicBezTo>
                        <a:pt x="843" y="980"/>
                        <a:pt x="836" y="962"/>
                        <a:pt x="838" y="937"/>
                      </a:cubicBezTo>
                      <a:cubicBezTo>
                        <a:pt x="840" y="913"/>
                        <a:pt x="838" y="888"/>
                        <a:pt x="838" y="864"/>
                      </a:cubicBezTo>
                      <a:cubicBezTo>
                        <a:pt x="813" y="864"/>
                        <a:pt x="790" y="864"/>
                        <a:pt x="766" y="864"/>
                      </a:cubicBezTo>
                      <a:cubicBezTo>
                        <a:pt x="766" y="906"/>
                        <a:pt x="766" y="947"/>
                        <a:pt x="766" y="989"/>
                      </a:cubicBezTo>
                      <a:cubicBezTo>
                        <a:pt x="767" y="992"/>
                        <a:pt x="768" y="997"/>
                        <a:pt x="770" y="999"/>
                      </a:cubicBezTo>
                      <a:cubicBezTo>
                        <a:pt x="791" y="1021"/>
                        <a:pt x="812" y="1042"/>
                        <a:pt x="833" y="1063"/>
                      </a:cubicBezTo>
                      <a:cubicBezTo>
                        <a:pt x="848" y="1039"/>
                        <a:pt x="861" y="1017"/>
                        <a:pt x="874" y="996"/>
                      </a:cubicBezTo>
                      <a:close/>
                      <a:moveTo>
                        <a:pt x="885" y="383"/>
                      </a:moveTo>
                      <a:cubicBezTo>
                        <a:pt x="885" y="351"/>
                        <a:pt x="885" y="320"/>
                        <a:pt x="885" y="288"/>
                      </a:cubicBezTo>
                      <a:cubicBezTo>
                        <a:pt x="865" y="288"/>
                        <a:pt x="846" y="288"/>
                        <a:pt x="827" y="288"/>
                      </a:cubicBezTo>
                      <a:cubicBezTo>
                        <a:pt x="842" y="325"/>
                        <a:pt x="842" y="325"/>
                        <a:pt x="810" y="351"/>
                      </a:cubicBezTo>
                      <a:cubicBezTo>
                        <a:pt x="798" y="361"/>
                        <a:pt x="787" y="371"/>
                        <a:pt x="773" y="383"/>
                      </a:cubicBezTo>
                      <a:cubicBezTo>
                        <a:pt x="812" y="383"/>
                        <a:pt x="848" y="383"/>
                        <a:pt x="885" y="383"/>
                      </a:cubicBezTo>
                      <a:close/>
                      <a:moveTo>
                        <a:pt x="773" y="432"/>
                      </a:moveTo>
                      <a:cubicBezTo>
                        <a:pt x="788" y="445"/>
                        <a:pt x="801" y="456"/>
                        <a:pt x="815" y="467"/>
                      </a:cubicBezTo>
                      <a:cubicBezTo>
                        <a:pt x="843" y="491"/>
                        <a:pt x="843" y="491"/>
                        <a:pt x="827" y="523"/>
                      </a:cubicBezTo>
                      <a:cubicBezTo>
                        <a:pt x="827" y="524"/>
                        <a:pt x="828" y="525"/>
                        <a:pt x="828" y="526"/>
                      </a:cubicBezTo>
                      <a:cubicBezTo>
                        <a:pt x="847" y="526"/>
                        <a:pt x="866" y="526"/>
                        <a:pt x="885" y="526"/>
                      </a:cubicBezTo>
                      <a:cubicBezTo>
                        <a:pt x="885" y="494"/>
                        <a:pt x="885" y="463"/>
                        <a:pt x="885" y="432"/>
                      </a:cubicBezTo>
                      <a:cubicBezTo>
                        <a:pt x="848" y="432"/>
                        <a:pt x="812" y="432"/>
                        <a:pt x="773" y="432"/>
                      </a:cubicBezTo>
                      <a:close/>
                      <a:moveTo>
                        <a:pt x="168" y="120"/>
                      </a:moveTo>
                      <a:cubicBezTo>
                        <a:pt x="168" y="107"/>
                        <a:pt x="157" y="96"/>
                        <a:pt x="144" y="96"/>
                      </a:cubicBezTo>
                      <a:cubicBezTo>
                        <a:pt x="131" y="96"/>
                        <a:pt x="120" y="107"/>
                        <a:pt x="120" y="120"/>
                      </a:cubicBezTo>
                      <a:cubicBezTo>
                        <a:pt x="120" y="133"/>
                        <a:pt x="131" y="144"/>
                        <a:pt x="145" y="144"/>
                      </a:cubicBezTo>
                      <a:cubicBezTo>
                        <a:pt x="157" y="144"/>
                        <a:pt x="168" y="133"/>
                        <a:pt x="168" y="120"/>
                      </a:cubicBezTo>
                      <a:close/>
                      <a:moveTo>
                        <a:pt x="168" y="718"/>
                      </a:moveTo>
                      <a:cubicBezTo>
                        <a:pt x="167" y="705"/>
                        <a:pt x="157" y="695"/>
                        <a:pt x="144" y="695"/>
                      </a:cubicBezTo>
                      <a:cubicBezTo>
                        <a:pt x="131" y="695"/>
                        <a:pt x="120" y="706"/>
                        <a:pt x="120" y="718"/>
                      </a:cubicBezTo>
                      <a:cubicBezTo>
                        <a:pt x="120" y="732"/>
                        <a:pt x="131" y="743"/>
                        <a:pt x="145" y="743"/>
                      </a:cubicBezTo>
                      <a:cubicBezTo>
                        <a:pt x="158" y="742"/>
                        <a:pt x="168" y="731"/>
                        <a:pt x="168" y="718"/>
                      </a:cubicBezTo>
                      <a:close/>
                      <a:moveTo>
                        <a:pt x="94" y="432"/>
                      </a:moveTo>
                      <a:cubicBezTo>
                        <a:pt x="95" y="419"/>
                        <a:pt x="84" y="408"/>
                        <a:pt x="71" y="408"/>
                      </a:cubicBezTo>
                      <a:cubicBezTo>
                        <a:pt x="59" y="407"/>
                        <a:pt x="48" y="419"/>
                        <a:pt x="48" y="432"/>
                      </a:cubicBezTo>
                      <a:cubicBezTo>
                        <a:pt x="48" y="444"/>
                        <a:pt x="60" y="455"/>
                        <a:pt x="72" y="455"/>
                      </a:cubicBezTo>
                      <a:cubicBezTo>
                        <a:pt x="84" y="455"/>
                        <a:pt x="94" y="444"/>
                        <a:pt x="94" y="4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139" name="Freeform 40">
                  <a:extLst>
                    <a:ext uri="{FF2B5EF4-FFF2-40B4-BE49-F238E27FC236}">
                      <a16:creationId xmlns:a16="http://schemas.microsoft.com/office/drawing/2014/main" id="{83FD7D01-2F9C-48E8-9CCB-8F66BC791064}"/>
                    </a:ext>
                  </a:extLst>
                </p:cNvPr>
                <p:cNvSpPr>
                  <a:spLocks/>
                </p:cNvSpPr>
                <p:nvPr/>
              </p:nvSpPr>
              <p:spPr bwMode="auto">
                <a:xfrm>
                  <a:off x="22852063" y="2522538"/>
                  <a:ext cx="452437" cy="452438"/>
                </a:xfrm>
                <a:custGeom>
                  <a:avLst/>
                  <a:gdLst>
                    <a:gd name="T0" fmla="*/ 72 w 120"/>
                    <a:gd name="T1" fmla="*/ 72 h 120"/>
                    <a:gd name="T2" fmla="*/ 72 w 120"/>
                    <a:gd name="T3" fmla="*/ 27 h 120"/>
                    <a:gd name="T4" fmla="*/ 97 w 120"/>
                    <a:gd name="T5" fmla="*/ 0 h 120"/>
                    <a:gd name="T6" fmla="*/ 120 w 120"/>
                    <a:gd name="T7" fmla="*/ 27 h 120"/>
                    <a:gd name="T8" fmla="*/ 120 w 120"/>
                    <a:gd name="T9" fmla="*/ 93 h 120"/>
                    <a:gd name="T10" fmla="*/ 93 w 120"/>
                    <a:gd name="T11" fmla="*/ 120 h 120"/>
                    <a:gd name="T12" fmla="*/ 27 w 120"/>
                    <a:gd name="T13" fmla="*/ 120 h 120"/>
                    <a:gd name="T14" fmla="*/ 1 w 120"/>
                    <a:gd name="T15" fmla="*/ 96 h 120"/>
                    <a:gd name="T16" fmla="*/ 27 w 120"/>
                    <a:gd name="T17" fmla="*/ 72 h 120"/>
                    <a:gd name="T18" fmla="*/ 72 w 120"/>
                    <a:gd name="T19" fmla="*/ 7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120">
                      <a:moveTo>
                        <a:pt x="72" y="72"/>
                      </a:moveTo>
                      <a:cubicBezTo>
                        <a:pt x="72" y="56"/>
                        <a:pt x="72" y="41"/>
                        <a:pt x="72" y="27"/>
                      </a:cubicBezTo>
                      <a:cubicBezTo>
                        <a:pt x="73" y="11"/>
                        <a:pt x="82" y="0"/>
                        <a:pt x="97" y="0"/>
                      </a:cubicBezTo>
                      <a:cubicBezTo>
                        <a:pt x="111" y="0"/>
                        <a:pt x="120" y="11"/>
                        <a:pt x="120" y="27"/>
                      </a:cubicBezTo>
                      <a:cubicBezTo>
                        <a:pt x="120" y="49"/>
                        <a:pt x="120" y="71"/>
                        <a:pt x="120" y="93"/>
                      </a:cubicBezTo>
                      <a:cubicBezTo>
                        <a:pt x="120" y="111"/>
                        <a:pt x="111" y="120"/>
                        <a:pt x="93" y="120"/>
                      </a:cubicBezTo>
                      <a:cubicBezTo>
                        <a:pt x="71" y="120"/>
                        <a:pt x="49" y="120"/>
                        <a:pt x="27" y="120"/>
                      </a:cubicBezTo>
                      <a:cubicBezTo>
                        <a:pt x="11" y="120"/>
                        <a:pt x="1" y="110"/>
                        <a:pt x="1" y="96"/>
                      </a:cubicBezTo>
                      <a:cubicBezTo>
                        <a:pt x="0" y="82"/>
                        <a:pt x="11" y="72"/>
                        <a:pt x="27" y="72"/>
                      </a:cubicBezTo>
                      <a:cubicBezTo>
                        <a:pt x="42" y="72"/>
                        <a:pt x="56" y="72"/>
                        <a:pt x="7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140" name="Freeform 41">
                  <a:extLst>
                    <a:ext uri="{FF2B5EF4-FFF2-40B4-BE49-F238E27FC236}">
                      <a16:creationId xmlns:a16="http://schemas.microsoft.com/office/drawing/2014/main" id="{756B9964-B4B9-4CCA-830E-3403F1F1FAAC}"/>
                    </a:ext>
                  </a:extLst>
                </p:cNvPr>
                <p:cNvSpPr>
                  <a:spLocks/>
                </p:cNvSpPr>
                <p:nvPr/>
              </p:nvSpPr>
              <p:spPr bwMode="auto">
                <a:xfrm>
                  <a:off x="22402800" y="1624013"/>
                  <a:ext cx="180975" cy="350838"/>
                </a:xfrm>
                <a:custGeom>
                  <a:avLst/>
                  <a:gdLst>
                    <a:gd name="T0" fmla="*/ 0 w 48"/>
                    <a:gd name="T1" fmla="*/ 93 h 93"/>
                    <a:gd name="T2" fmla="*/ 0 w 48"/>
                    <a:gd name="T3" fmla="*/ 9 h 93"/>
                    <a:gd name="T4" fmla="*/ 0 w 48"/>
                    <a:gd name="T5" fmla="*/ 0 h 93"/>
                    <a:gd name="T6" fmla="*/ 47 w 48"/>
                    <a:gd name="T7" fmla="*/ 0 h 93"/>
                    <a:gd name="T8" fmla="*/ 48 w 48"/>
                    <a:gd name="T9" fmla="*/ 6 h 93"/>
                    <a:gd name="T10" fmla="*/ 48 w 48"/>
                    <a:gd name="T11" fmla="*/ 93 h 93"/>
                    <a:gd name="T12" fmla="*/ 0 w 48"/>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48" h="93">
                      <a:moveTo>
                        <a:pt x="0" y="93"/>
                      </a:moveTo>
                      <a:cubicBezTo>
                        <a:pt x="0" y="65"/>
                        <a:pt x="0" y="37"/>
                        <a:pt x="0" y="9"/>
                      </a:cubicBezTo>
                      <a:cubicBezTo>
                        <a:pt x="0" y="6"/>
                        <a:pt x="0" y="3"/>
                        <a:pt x="0" y="0"/>
                      </a:cubicBezTo>
                      <a:cubicBezTo>
                        <a:pt x="16" y="0"/>
                        <a:pt x="31" y="0"/>
                        <a:pt x="47" y="0"/>
                      </a:cubicBezTo>
                      <a:cubicBezTo>
                        <a:pt x="47" y="2"/>
                        <a:pt x="48" y="4"/>
                        <a:pt x="48" y="6"/>
                      </a:cubicBezTo>
                      <a:cubicBezTo>
                        <a:pt x="48" y="35"/>
                        <a:pt x="48" y="63"/>
                        <a:pt x="48" y="93"/>
                      </a:cubicBezTo>
                      <a:cubicBezTo>
                        <a:pt x="32" y="93"/>
                        <a:pt x="17" y="93"/>
                        <a:pt x="0"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141" name="Freeform 42">
                  <a:extLst>
                    <a:ext uri="{FF2B5EF4-FFF2-40B4-BE49-F238E27FC236}">
                      <a16:creationId xmlns:a16="http://schemas.microsoft.com/office/drawing/2014/main" id="{D8BF03BC-C43A-479B-B5C8-DD63FDC057AA}"/>
                    </a:ext>
                  </a:extLst>
                </p:cNvPr>
                <p:cNvSpPr>
                  <a:spLocks/>
                </p:cNvSpPr>
                <p:nvPr/>
              </p:nvSpPr>
              <p:spPr bwMode="auto">
                <a:xfrm>
                  <a:off x="22405975" y="2163763"/>
                  <a:ext cx="174625" cy="177800"/>
                </a:xfrm>
                <a:custGeom>
                  <a:avLst/>
                  <a:gdLst>
                    <a:gd name="T0" fmla="*/ 0 w 46"/>
                    <a:gd name="T1" fmla="*/ 0 h 47"/>
                    <a:gd name="T2" fmla="*/ 46 w 46"/>
                    <a:gd name="T3" fmla="*/ 0 h 47"/>
                    <a:gd name="T4" fmla="*/ 46 w 46"/>
                    <a:gd name="T5" fmla="*/ 47 h 47"/>
                    <a:gd name="T6" fmla="*/ 0 w 46"/>
                    <a:gd name="T7" fmla="*/ 47 h 47"/>
                    <a:gd name="T8" fmla="*/ 0 w 46"/>
                    <a:gd name="T9" fmla="*/ 0 h 47"/>
                  </a:gdLst>
                  <a:ahLst/>
                  <a:cxnLst>
                    <a:cxn ang="0">
                      <a:pos x="T0" y="T1"/>
                    </a:cxn>
                    <a:cxn ang="0">
                      <a:pos x="T2" y="T3"/>
                    </a:cxn>
                    <a:cxn ang="0">
                      <a:pos x="T4" y="T5"/>
                    </a:cxn>
                    <a:cxn ang="0">
                      <a:pos x="T6" y="T7"/>
                    </a:cxn>
                    <a:cxn ang="0">
                      <a:pos x="T8" y="T9"/>
                    </a:cxn>
                  </a:cxnLst>
                  <a:rect l="0" t="0" r="r" b="b"/>
                  <a:pathLst>
                    <a:path w="46" h="47">
                      <a:moveTo>
                        <a:pt x="0" y="0"/>
                      </a:moveTo>
                      <a:cubicBezTo>
                        <a:pt x="16" y="0"/>
                        <a:pt x="30" y="0"/>
                        <a:pt x="46" y="0"/>
                      </a:cubicBezTo>
                      <a:cubicBezTo>
                        <a:pt x="46" y="16"/>
                        <a:pt x="46" y="31"/>
                        <a:pt x="46" y="47"/>
                      </a:cubicBezTo>
                      <a:cubicBezTo>
                        <a:pt x="30" y="47"/>
                        <a:pt x="16" y="47"/>
                        <a:pt x="0" y="47"/>
                      </a:cubicBezTo>
                      <a:cubicBezTo>
                        <a:pt x="0" y="32"/>
                        <a:pt x="0" y="1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142" name="Freeform 43">
                  <a:extLst>
                    <a:ext uri="{FF2B5EF4-FFF2-40B4-BE49-F238E27FC236}">
                      <a16:creationId xmlns:a16="http://schemas.microsoft.com/office/drawing/2014/main" id="{78570062-1BF2-4DD1-827C-3DA63D02C4C7}"/>
                    </a:ext>
                  </a:extLst>
                </p:cNvPr>
                <p:cNvSpPr>
                  <a:spLocks/>
                </p:cNvSpPr>
                <p:nvPr/>
              </p:nvSpPr>
              <p:spPr bwMode="auto">
                <a:xfrm>
                  <a:off x="22402800" y="2525713"/>
                  <a:ext cx="177800" cy="173038"/>
                </a:xfrm>
                <a:custGeom>
                  <a:avLst/>
                  <a:gdLst>
                    <a:gd name="T0" fmla="*/ 0 w 47"/>
                    <a:gd name="T1" fmla="*/ 46 h 46"/>
                    <a:gd name="T2" fmla="*/ 0 w 47"/>
                    <a:gd name="T3" fmla="*/ 0 h 46"/>
                    <a:gd name="T4" fmla="*/ 47 w 47"/>
                    <a:gd name="T5" fmla="*/ 0 h 46"/>
                    <a:gd name="T6" fmla="*/ 47 w 47"/>
                    <a:gd name="T7" fmla="*/ 46 h 46"/>
                    <a:gd name="T8" fmla="*/ 0 w 47"/>
                    <a:gd name="T9" fmla="*/ 46 h 46"/>
                  </a:gdLst>
                  <a:ahLst/>
                  <a:cxnLst>
                    <a:cxn ang="0">
                      <a:pos x="T0" y="T1"/>
                    </a:cxn>
                    <a:cxn ang="0">
                      <a:pos x="T2" y="T3"/>
                    </a:cxn>
                    <a:cxn ang="0">
                      <a:pos x="T4" y="T5"/>
                    </a:cxn>
                    <a:cxn ang="0">
                      <a:pos x="T6" y="T7"/>
                    </a:cxn>
                    <a:cxn ang="0">
                      <a:pos x="T8" y="T9"/>
                    </a:cxn>
                  </a:cxnLst>
                  <a:rect l="0" t="0" r="r" b="b"/>
                  <a:pathLst>
                    <a:path w="47" h="46">
                      <a:moveTo>
                        <a:pt x="0" y="46"/>
                      </a:moveTo>
                      <a:cubicBezTo>
                        <a:pt x="0" y="30"/>
                        <a:pt x="0" y="16"/>
                        <a:pt x="0" y="0"/>
                      </a:cubicBezTo>
                      <a:cubicBezTo>
                        <a:pt x="16" y="0"/>
                        <a:pt x="31" y="0"/>
                        <a:pt x="47" y="0"/>
                      </a:cubicBezTo>
                      <a:cubicBezTo>
                        <a:pt x="47" y="15"/>
                        <a:pt x="47" y="30"/>
                        <a:pt x="47" y="46"/>
                      </a:cubicBezTo>
                      <a:cubicBezTo>
                        <a:pt x="32" y="46"/>
                        <a:pt x="17" y="46"/>
                        <a:pt x="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143" name="Freeform 44">
                  <a:extLst>
                    <a:ext uri="{FF2B5EF4-FFF2-40B4-BE49-F238E27FC236}">
                      <a16:creationId xmlns:a16="http://schemas.microsoft.com/office/drawing/2014/main" id="{4B94DA55-91FD-4322-A103-769527CD2B02}"/>
                    </a:ext>
                  </a:extLst>
                </p:cNvPr>
                <p:cNvSpPr>
                  <a:spLocks noEditPoints="1"/>
                </p:cNvSpPr>
                <p:nvPr/>
              </p:nvSpPr>
              <p:spPr bwMode="auto">
                <a:xfrm>
                  <a:off x="20461288" y="1889126"/>
                  <a:ext cx="723900" cy="723900"/>
                </a:xfrm>
                <a:custGeom>
                  <a:avLst/>
                  <a:gdLst>
                    <a:gd name="T0" fmla="*/ 0 w 192"/>
                    <a:gd name="T1" fmla="*/ 97 h 192"/>
                    <a:gd name="T2" fmla="*/ 95 w 192"/>
                    <a:gd name="T3" fmla="*/ 1 h 192"/>
                    <a:gd name="T4" fmla="*/ 191 w 192"/>
                    <a:gd name="T5" fmla="*/ 95 h 192"/>
                    <a:gd name="T6" fmla="*/ 96 w 192"/>
                    <a:gd name="T7" fmla="*/ 192 h 192"/>
                    <a:gd name="T8" fmla="*/ 0 w 192"/>
                    <a:gd name="T9" fmla="*/ 97 h 192"/>
                    <a:gd name="T10" fmla="*/ 95 w 192"/>
                    <a:gd name="T11" fmla="*/ 49 h 192"/>
                    <a:gd name="T12" fmla="*/ 48 w 192"/>
                    <a:gd name="T13" fmla="*/ 98 h 192"/>
                    <a:gd name="T14" fmla="*/ 96 w 192"/>
                    <a:gd name="T15" fmla="*/ 144 h 192"/>
                    <a:gd name="T16" fmla="*/ 143 w 192"/>
                    <a:gd name="T17" fmla="*/ 96 h 192"/>
                    <a:gd name="T18" fmla="*/ 95 w 192"/>
                    <a:gd name="T19" fmla="*/ 4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192">
                      <a:moveTo>
                        <a:pt x="0" y="97"/>
                      </a:moveTo>
                      <a:cubicBezTo>
                        <a:pt x="0" y="43"/>
                        <a:pt x="42" y="0"/>
                        <a:pt x="95" y="1"/>
                      </a:cubicBezTo>
                      <a:cubicBezTo>
                        <a:pt x="148" y="1"/>
                        <a:pt x="191" y="43"/>
                        <a:pt x="191" y="95"/>
                      </a:cubicBezTo>
                      <a:cubicBezTo>
                        <a:pt x="192" y="148"/>
                        <a:pt x="149" y="192"/>
                        <a:pt x="96" y="192"/>
                      </a:cubicBezTo>
                      <a:cubicBezTo>
                        <a:pt x="43" y="192"/>
                        <a:pt x="0" y="150"/>
                        <a:pt x="0" y="97"/>
                      </a:cubicBezTo>
                      <a:close/>
                      <a:moveTo>
                        <a:pt x="95" y="49"/>
                      </a:moveTo>
                      <a:cubicBezTo>
                        <a:pt x="68" y="49"/>
                        <a:pt x="47" y="71"/>
                        <a:pt x="48" y="98"/>
                      </a:cubicBezTo>
                      <a:cubicBezTo>
                        <a:pt x="48" y="124"/>
                        <a:pt x="70" y="145"/>
                        <a:pt x="96" y="144"/>
                      </a:cubicBezTo>
                      <a:cubicBezTo>
                        <a:pt x="122" y="144"/>
                        <a:pt x="143" y="122"/>
                        <a:pt x="143" y="96"/>
                      </a:cubicBezTo>
                      <a:cubicBezTo>
                        <a:pt x="143" y="70"/>
                        <a:pt x="121" y="48"/>
                        <a:pt x="95"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144" name="Freeform 45">
                  <a:extLst>
                    <a:ext uri="{FF2B5EF4-FFF2-40B4-BE49-F238E27FC236}">
                      <a16:creationId xmlns:a16="http://schemas.microsoft.com/office/drawing/2014/main" id="{A29545E7-8676-4FDE-9C27-C6DE0D05C257}"/>
                    </a:ext>
                  </a:extLst>
                </p:cNvPr>
                <p:cNvSpPr>
                  <a:spLocks/>
                </p:cNvSpPr>
                <p:nvPr/>
              </p:nvSpPr>
              <p:spPr bwMode="auto">
                <a:xfrm>
                  <a:off x="20691475" y="4332288"/>
                  <a:ext cx="176212" cy="173038"/>
                </a:xfrm>
                <a:custGeom>
                  <a:avLst/>
                  <a:gdLst>
                    <a:gd name="T0" fmla="*/ 47 w 47"/>
                    <a:gd name="T1" fmla="*/ 0 h 46"/>
                    <a:gd name="T2" fmla="*/ 47 w 47"/>
                    <a:gd name="T3" fmla="*/ 46 h 46"/>
                    <a:gd name="T4" fmla="*/ 0 w 47"/>
                    <a:gd name="T5" fmla="*/ 46 h 46"/>
                    <a:gd name="T6" fmla="*/ 0 w 47"/>
                    <a:gd name="T7" fmla="*/ 0 h 46"/>
                    <a:gd name="T8" fmla="*/ 47 w 47"/>
                    <a:gd name="T9" fmla="*/ 0 h 46"/>
                  </a:gdLst>
                  <a:ahLst/>
                  <a:cxnLst>
                    <a:cxn ang="0">
                      <a:pos x="T0" y="T1"/>
                    </a:cxn>
                    <a:cxn ang="0">
                      <a:pos x="T2" y="T3"/>
                    </a:cxn>
                    <a:cxn ang="0">
                      <a:pos x="T4" y="T5"/>
                    </a:cxn>
                    <a:cxn ang="0">
                      <a:pos x="T6" y="T7"/>
                    </a:cxn>
                    <a:cxn ang="0">
                      <a:pos x="T8" y="T9"/>
                    </a:cxn>
                  </a:cxnLst>
                  <a:rect l="0" t="0" r="r" b="b"/>
                  <a:pathLst>
                    <a:path w="47" h="46">
                      <a:moveTo>
                        <a:pt x="47" y="0"/>
                      </a:moveTo>
                      <a:cubicBezTo>
                        <a:pt x="47" y="16"/>
                        <a:pt x="47" y="30"/>
                        <a:pt x="47" y="46"/>
                      </a:cubicBezTo>
                      <a:cubicBezTo>
                        <a:pt x="31" y="46"/>
                        <a:pt x="16" y="46"/>
                        <a:pt x="0" y="46"/>
                      </a:cubicBezTo>
                      <a:cubicBezTo>
                        <a:pt x="0" y="31"/>
                        <a:pt x="0" y="16"/>
                        <a:pt x="0" y="0"/>
                      </a:cubicBezTo>
                      <a:cubicBezTo>
                        <a:pt x="15" y="0"/>
                        <a:pt x="30"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145" name="Freeform 46">
                  <a:extLst>
                    <a:ext uri="{FF2B5EF4-FFF2-40B4-BE49-F238E27FC236}">
                      <a16:creationId xmlns:a16="http://schemas.microsoft.com/office/drawing/2014/main" id="{A773EE77-51C2-45F3-998A-40F7AA1F2F76}"/>
                    </a:ext>
                  </a:extLst>
                </p:cNvPr>
                <p:cNvSpPr>
                  <a:spLocks/>
                </p:cNvSpPr>
                <p:nvPr/>
              </p:nvSpPr>
              <p:spPr bwMode="auto">
                <a:xfrm>
                  <a:off x="20691475" y="4694238"/>
                  <a:ext cx="173037" cy="173038"/>
                </a:xfrm>
                <a:custGeom>
                  <a:avLst/>
                  <a:gdLst>
                    <a:gd name="T0" fmla="*/ 46 w 46"/>
                    <a:gd name="T1" fmla="*/ 0 h 46"/>
                    <a:gd name="T2" fmla="*/ 46 w 46"/>
                    <a:gd name="T3" fmla="*/ 46 h 46"/>
                    <a:gd name="T4" fmla="*/ 0 w 46"/>
                    <a:gd name="T5" fmla="*/ 46 h 46"/>
                    <a:gd name="T6" fmla="*/ 0 w 46"/>
                    <a:gd name="T7" fmla="*/ 0 h 46"/>
                    <a:gd name="T8" fmla="*/ 46 w 46"/>
                    <a:gd name="T9" fmla="*/ 0 h 46"/>
                  </a:gdLst>
                  <a:ahLst/>
                  <a:cxnLst>
                    <a:cxn ang="0">
                      <a:pos x="T0" y="T1"/>
                    </a:cxn>
                    <a:cxn ang="0">
                      <a:pos x="T2" y="T3"/>
                    </a:cxn>
                    <a:cxn ang="0">
                      <a:pos x="T4" y="T5"/>
                    </a:cxn>
                    <a:cxn ang="0">
                      <a:pos x="T6" y="T7"/>
                    </a:cxn>
                    <a:cxn ang="0">
                      <a:pos x="T8" y="T9"/>
                    </a:cxn>
                  </a:cxnLst>
                  <a:rect l="0" t="0" r="r" b="b"/>
                  <a:pathLst>
                    <a:path w="46" h="46">
                      <a:moveTo>
                        <a:pt x="46" y="0"/>
                      </a:moveTo>
                      <a:cubicBezTo>
                        <a:pt x="46" y="16"/>
                        <a:pt x="46" y="30"/>
                        <a:pt x="46" y="46"/>
                      </a:cubicBezTo>
                      <a:cubicBezTo>
                        <a:pt x="30" y="46"/>
                        <a:pt x="15" y="46"/>
                        <a:pt x="0" y="46"/>
                      </a:cubicBezTo>
                      <a:cubicBezTo>
                        <a:pt x="0" y="31"/>
                        <a:pt x="0" y="16"/>
                        <a:pt x="0" y="0"/>
                      </a:cubicBezTo>
                      <a:cubicBezTo>
                        <a:pt x="15" y="0"/>
                        <a:pt x="30" y="0"/>
                        <a:pt x="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146" name="Freeform 47">
                  <a:extLst>
                    <a:ext uri="{FF2B5EF4-FFF2-40B4-BE49-F238E27FC236}">
                      <a16:creationId xmlns:a16="http://schemas.microsoft.com/office/drawing/2014/main" id="{83E33230-9654-42E9-B91D-8633B8EA516F}"/>
                    </a:ext>
                  </a:extLst>
                </p:cNvPr>
                <p:cNvSpPr>
                  <a:spLocks/>
                </p:cNvSpPr>
                <p:nvPr/>
              </p:nvSpPr>
              <p:spPr bwMode="auto">
                <a:xfrm>
                  <a:off x="21229638" y="3246438"/>
                  <a:ext cx="177800" cy="176213"/>
                </a:xfrm>
                <a:custGeom>
                  <a:avLst/>
                  <a:gdLst>
                    <a:gd name="T0" fmla="*/ 47 w 47"/>
                    <a:gd name="T1" fmla="*/ 0 h 47"/>
                    <a:gd name="T2" fmla="*/ 47 w 47"/>
                    <a:gd name="T3" fmla="*/ 47 h 47"/>
                    <a:gd name="T4" fmla="*/ 0 w 47"/>
                    <a:gd name="T5" fmla="*/ 47 h 47"/>
                    <a:gd name="T6" fmla="*/ 0 w 47"/>
                    <a:gd name="T7" fmla="*/ 0 h 47"/>
                    <a:gd name="T8" fmla="*/ 47 w 47"/>
                    <a:gd name="T9" fmla="*/ 0 h 47"/>
                  </a:gdLst>
                  <a:ahLst/>
                  <a:cxnLst>
                    <a:cxn ang="0">
                      <a:pos x="T0" y="T1"/>
                    </a:cxn>
                    <a:cxn ang="0">
                      <a:pos x="T2" y="T3"/>
                    </a:cxn>
                    <a:cxn ang="0">
                      <a:pos x="T4" y="T5"/>
                    </a:cxn>
                    <a:cxn ang="0">
                      <a:pos x="T6" y="T7"/>
                    </a:cxn>
                    <a:cxn ang="0">
                      <a:pos x="T8" y="T9"/>
                    </a:cxn>
                  </a:cxnLst>
                  <a:rect l="0" t="0" r="r" b="b"/>
                  <a:pathLst>
                    <a:path w="47" h="47">
                      <a:moveTo>
                        <a:pt x="47" y="0"/>
                      </a:moveTo>
                      <a:cubicBezTo>
                        <a:pt x="47" y="16"/>
                        <a:pt x="47" y="31"/>
                        <a:pt x="47" y="47"/>
                      </a:cubicBezTo>
                      <a:cubicBezTo>
                        <a:pt x="31" y="47"/>
                        <a:pt x="16" y="47"/>
                        <a:pt x="0" y="47"/>
                      </a:cubicBezTo>
                      <a:cubicBezTo>
                        <a:pt x="0" y="31"/>
                        <a:pt x="0" y="16"/>
                        <a:pt x="0" y="0"/>
                      </a:cubicBezTo>
                      <a:cubicBezTo>
                        <a:pt x="16" y="0"/>
                        <a:pt x="30"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147" name="Freeform 48">
                  <a:extLst>
                    <a:ext uri="{FF2B5EF4-FFF2-40B4-BE49-F238E27FC236}">
                      <a16:creationId xmlns:a16="http://schemas.microsoft.com/office/drawing/2014/main" id="{C954B1C8-7EA5-4516-BAE9-9D6EAA5DB67A}"/>
                    </a:ext>
                  </a:extLst>
                </p:cNvPr>
                <p:cNvSpPr>
                  <a:spLocks/>
                </p:cNvSpPr>
                <p:nvPr/>
              </p:nvSpPr>
              <p:spPr bwMode="auto">
                <a:xfrm>
                  <a:off x="21591588" y="3249613"/>
                  <a:ext cx="174625" cy="173038"/>
                </a:xfrm>
                <a:custGeom>
                  <a:avLst/>
                  <a:gdLst>
                    <a:gd name="T0" fmla="*/ 46 w 46"/>
                    <a:gd name="T1" fmla="*/ 46 h 46"/>
                    <a:gd name="T2" fmla="*/ 0 w 46"/>
                    <a:gd name="T3" fmla="*/ 46 h 46"/>
                    <a:gd name="T4" fmla="*/ 0 w 46"/>
                    <a:gd name="T5" fmla="*/ 0 h 46"/>
                    <a:gd name="T6" fmla="*/ 46 w 46"/>
                    <a:gd name="T7" fmla="*/ 0 h 46"/>
                    <a:gd name="T8" fmla="*/ 46 w 46"/>
                    <a:gd name="T9" fmla="*/ 46 h 46"/>
                  </a:gdLst>
                  <a:ahLst/>
                  <a:cxnLst>
                    <a:cxn ang="0">
                      <a:pos x="T0" y="T1"/>
                    </a:cxn>
                    <a:cxn ang="0">
                      <a:pos x="T2" y="T3"/>
                    </a:cxn>
                    <a:cxn ang="0">
                      <a:pos x="T4" y="T5"/>
                    </a:cxn>
                    <a:cxn ang="0">
                      <a:pos x="T6" y="T7"/>
                    </a:cxn>
                    <a:cxn ang="0">
                      <a:pos x="T8" y="T9"/>
                    </a:cxn>
                  </a:cxnLst>
                  <a:rect l="0" t="0" r="r" b="b"/>
                  <a:pathLst>
                    <a:path w="46" h="46">
                      <a:moveTo>
                        <a:pt x="46" y="46"/>
                      </a:moveTo>
                      <a:cubicBezTo>
                        <a:pt x="31" y="46"/>
                        <a:pt x="16" y="46"/>
                        <a:pt x="0" y="46"/>
                      </a:cubicBezTo>
                      <a:cubicBezTo>
                        <a:pt x="0" y="31"/>
                        <a:pt x="0" y="16"/>
                        <a:pt x="0" y="0"/>
                      </a:cubicBezTo>
                      <a:cubicBezTo>
                        <a:pt x="15" y="0"/>
                        <a:pt x="31" y="0"/>
                        <a:pt x="46" y="0"/>
                      </a:cubicBezTo>
                      <a:cubicBezTo>
                        <a:pt x="46" y="15"/>
                        <a:pt x="46" y="29"/>
                        <a:pt x="46"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grpSp>
        </p:grpSp>
        <p:grpSp>
          <p:nvGrpSpPr>
            <p:cNvPr id="22" name="Group 21"/>
            <p:cNvGrpSpPr/>
            <p:nvPr/>
          </p:nvGrpSpPr>
          <p:grpSpPr>
            <a:xfrm>
              <a:off x="3076808" y="4316108"/>
              <a:ext cx="6493822" cy="1516367"/>
              <a:chOff x="3076808" y="4679177"/>
              <a:chExt cx="6493822" cy="1196103"/>
            </a:xfrm>
          </p:grpSpPr>
          <p:grpSp>
            <p:nvGrpSpPr>
              <p:cNvPr id="12" name="Group 11"/>
              <p:cNvGrpSpPr/>
              <p:nvPr/>
            </p:nvGrpSpPr>
            <p:grpSpPr>
              <a:xfrm>
                <a:off x="3076808" y="4679177"/>
                <a:ext cx="0" cy="1196103"/>
                <a:chOff x="3004165" y="5001905"/>
                <a:chExt cx="0" cy="1196103"/>
              </a:xfrm>
            </p:grpSpPr>
            <p:cxnSp>
              <p:nvCxnSpPr>
                <p:cNvPr id="152" name="Straight Connector 151">
                  <a:extLst>
                    <a:ext uri="{FF2B5EF4-FFF2-40B4-BE49-F238E27FC236}">
                      <a16:creationId xmlns:a16="http://schemas.microsoft.com/office/drawing/2014/main" id="{BF35857D-A12E-4F31-AE5E-B9165F232C44}"/>
                    </a:ext>
                  </a:extLst>
                </p:cNvPr>
                <p:cNvCxnSpPr>
                  <a:cxnSpLocks/>
                </p:cNvCxnSpPr>
                <p:nvPr/>
              </p:nvCxnSpPr>
              <p:spPr>
                <a:xfrm flipV="1">
                  <a:off x="3004165" y="5001905"/>
                  <a:ext cx="0" cy="54775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B4D3ACBB-EDB7-4CA1-B554-32E29DEA21D7}"/>
                    </a:ext>
                  </a:extLst>
                </p:cNvPr>
                <p:cNvCxnSpPr>
                  <a:cxnSpLocks/>
                </p:cNvCxnSpPr>
                <p:nvPr/>
              </p:nvCxnSpPr>
              <p:spPr>
                <a:xfrm flipV="1">
                  <a:off x="3004165" y="5650256"/>
                  <a:ext cx="0" cy="54775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5140684" y="4679177"/>
                <a:ext cx="0" cy="1196103"/>
                <a:chOff x="4985343" y="5001905"/>
                <a:chExt cx="0" cy="1196103"/>
              </a:xfrm>
            </p:grpSpPr>
            <p:cxnSp>
              <p:nvCxnSpPr>
                <p:cNvPr id="154" name="Straight Connector 153">
                  <a:extLst>
                    <a:ext uri="{FF2B5EF4-FFF2-40B4-BE49-F238E27FC236}">
                      <a16:creationId xmlns:a16="http://schemas.microsoft.com/office/drawing/2014/main" id="{943EF4AF-91A3-414A-9993-858D8CF6BE69}"/>
                    </a:ext>
                  </a:extLst>
                </p:cNvPr>
                <p:cNvCxnSpPr>
                  <a:cxnSpLocks/>
                </p:cNvCxnSpPr>
                <p:nvPr/>
              </p:nvCxnSpPr>
              <p:spPr>
                <a:xfrm flipV="1">
                  <a:off x="4985343" y="5001905"/>
                  <a:ext cx="0" cy="54775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F38F0EF7-4B6A-45FF-8169-5163B6E344A2}"/>
                    </a:ext>
                  </a:extLst>
                </p:cNvPr>
                <p:cNvCxnSpPr>
                  <a:cxnSpLocks/>
                </p:cNvCxnSpPr>
                <p:nvPr/>
              </p:nvCxnSpPr>
              <p:spPr>
                <a:xfrm flipV="1">
                  <a:off x="4985343" y="5650256"/>
                  <a:ext cx="0" cy="54775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7379808" y="4679177"/>
                <a:ext cx="0" cy="1196103"/>
                <a:chOff x="7141769" y="5001905"/>
                <a:chExt cx="0" cy="1196103"/>
              </a:xfrm>
            </p:grpSpPr>
            <p:cxnSp>
              <p:nvCxnSpPr>
                <p:cNvPr id="155" name="Straight Connector 154">
                  <a:extLst>
                    <a:ext uri="{FF2B5EF4-FFF2-40B4-BE49-F238E27FC236}">
                      <a16:creationId xmlns:a16="http://schemas.microsoft.com/office/drawing/2014/main" id="{7CE40644-9089-40E2-8CF7-44CDC17347D2}"/>
                    </a:ext>
                  </a:extLst>
                </p:cNvPr>
                <p:cNvCxnSpPr>
                  <a:cxnSpLocks/>
                </p:cNvCxnSpPr>
                <p:nvPr/>
              </p:nvCxnSpPr>
              <p:spPr>
                <a:xfrm flipV="1">
                  <a:off x="7141769" y="5001905"/>
                  <a:ext cx="0" cy="54775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1050BFF2-B282-429C-99B2-6D41973D0451}"/>
                    </a:ext>
                  </a:extLst>
                </p:cNvPr>
                <p:cNvCxnSpPr>
                  <a:cxnSpLocks/>
                </p:cNvCxnSpPr>
                <p:nvPr/>
              </p:nvCxnSpPr>
              <p:spPr>
                <a:xfrm flipV="1">
                  <a:off x="7141769" y="5650256"/>
                  <a:ext cx="0" cy="54775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9570630" y="4679177"/>
                <a:ext cx="0" cy="1196103"/>
                <a:chOff x="9249893" y="5001905"/>
                <a:chExt cx="0" cy="1196103"/>
              </a:xfrm>
            </p:grpSpPr>
            <p:cxnSp>
              <p:nvCxnSpPr>
                <p:cNvPr id="156" name="Straight Connector 155">
                  <a:extLst>
                    <a:ext uri="{FF2B5EF4-FFF2-40B4-BE49-F238E27FC236}">
                      <a16:creationId xmlns:a16="http://schemas.microsoft.com/office/drawing/2014/main" id="{856A6F08-5E81-496C-9629-CF52465EAFD0}"/>
                    </a:ext>
                  </a:extLst>
                </p:cNvPr>
                <p:cNvCxnSpPr>
                  <a:cxnSpLocks/>
                </p:cNvCxnSpPr>
                <p:nvPr/>
              </p:nvCxnSpPr>
              <p:spPr>
                <a:xfrm flipV="1">
                  <a:off x="9249893" y="5001905"/>
                  <a:ext cx="0" cy="54775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F070D65B-9E70-4DF2-BCEC-E089E1CCDA59}"/>
                    </a:ext>
                  </a:extLst>
                </p:cNvPr>
                <p:cNvCxnSpPr>
                  <a:cxnSpLocks/>
                </p:cNvCxnSpPr>
                <p:nvPr/>
              </p:nvCxnSpPr>
              <p:spPr>
                <a:xfrm flipV="1">
                  <a:off x="9249893" y="5650256"/>
                  <a:ext cx="0" cy="54775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4" name="Group 23"/>
            <p:cNvGrpSpPr/>
            <p:nvPr/>
          </p:nvGrpSpPr>
          <p:grpSpPr>
            <a:xfrm>
              <a:off x="5524340" y="4939452"/>
              <a:ext cx="1471813" cy="893023"/>
              <a:chOff x="5524340" y="5302521"/>
              <a:chExt cx="1471813" cy="893023"/>
            </a:xfrm>
          </p:grpSpPr>
          <p:grpSp>
            <p:nvGrpSpPr>
              <p:cNvPr id="54" name="Group 53">
                <a:extLst>
                  <a:ext uri="{FF2B5EF4-FFF2-40B4-BE49-F238E27FC236}">
                    <a16:creationId xmlns:a16="http://schemas.microsoft.com/office/drawing/2014/main" id="{EF9BEDBF-F44E-4F8D-A18A-1E2F04560BC0}"/>
                  </a:ext>
                </a:extLst>
              </p:cNvPr>
              <p:cNvGrpSpPr/>
              <p:nvPr/>
            </p:nvGrpSpPr>
            <p:grpSpPr>
              <a:xfrm>
                <a:off x="6010635" y="5302521"/>
                <a:ext cx="499222" cy="520340"/>
                <a:chOff x="12903201" y="495300"/>
                <a:chExt cx="5629275" cy="5867400"/>
              </a:xfrm>
            </p:grpSpPr>
            <p:sp>
              <p:nvSpPr>
                <p:cNvPr id="55" name="Freeform 6">
                  <a:extLst>
                    <a:ext uri="{FF2B5EF4-FFF2-40B4-BE49-F238E27FC236}">
                      <a16:creationId xmlns:a16="http://schemas.microsoft.com/office/drawing/2014/main" id="{1FB8375D-A7BA-47BE-9D75-F2CB30311503}"/>
                    </a:ext>
                  </a:extLst>
                </p:cNvPr>
                <p:cNvSpPr>
                  <a:spLocks/>
                </p:cNvSpPr>
                <p:nvPr/>
              </p:nvSpPr>
              <p:spPr bwMode="auto">
                <a:xfrm>
                  <a:off x="14617701" y="3722688"/>
                  <a:ext cx="2305050" cy="1609725"/>
                </a:xfrm>
                <a:custGeom>
                  <a:avLst/>
                  <a:gdLst>
                    <a:gd name="T0" fmla="*/ 370 w 611"/>
                    <a:gd name="T1" fmla="*/ 289 h 427"/>
                    <a:gd name="T2" fmla="*/ 432 w 611"/>
                    <a:gd name="T3" fmla="*/ 326 h 427"/>
                    <a:gd name="T4" fmla="*/ 413 w 611"/>
                    <a:gd name="T5" fmla="*/ 368 h 427"/>
                    <a:gd name="T6" fmla="*/ 366 w 611"/>
                    <a:gd name="T7" fmla="*/ 341 h 427"/>
                    <a:gd name="T8" fmla="*/ 309 w 611"/>
                    <a:gd name="T9" fmla="*/ 345 h 427"/>
                    <a:gd name="T10" fmla="*/ 210 w 611"/>
                    <a:gd name="T11" fmla="*/ 427 h 427"/>
                    <a:gd name="T12" fmla="*/ 184 w 611"/>
                    <a:gd name="T13" fmla="*/ 388 h 427"/>
                    <a:gd name="T14" fmla="*/ 294 w 611"/>
                    <a:gd name="T15" fmla="*/ 296 h 427"/>
                    <a:gd name="T16" fmla="*/ 144 w 611"/>
                    <a:gd name="T17" fmla="*/ 190 h 427"/>
                    <a:gd name="T18" fmla="*/ 0 w 611"/>
                    <a:gd name="T19" fmla="*/ 78 h 427"/>
                    <a:gd name="T20" fmla="*/ 31 w 611"/>
                    <a:gd name="T21" fmla="*/ 42 h 427"/>
                    <a:gd name="T22" fmla="*/ 329 w 611"/>
                    <a:gd name="T23" fmla="*/ 261 h 427"/>
                    <a:gd name="T24" fmla="*/ 574 w 611"/>
                    <a:gd name="T25" fmla="*/ 0 h 427"/>
                    <a:gd name="T26" fmla="*/ 611 w 611"/>
                    <a:gd name="T27" fmla="*/ 28 h 427"/>
                    <a:gd name="T28" fmla="*/ 370 w 611"/>
                    <a:gd name="T29" fmla="*/ 289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1" h="427">
                      <a:moveTo>
                        <a:pt x="370" y="289"/>
                      </a:moveTo>
                      <a:cubicBezTo>
                        <a:pt x="392" y="302"/>
                        <a:pt x="412" y="314"/>
                        <a:pt x="432" y="326"/>
                      </a:cubicBezTo>
                      <a:cubicBezTo>
                        <a:pt x="426" y="339"/>
                        <a:pt x="420" y="352"/>
                        <a:pt x="413" y="368"/>
                      </a:cubicBezTo>
                      <a:cubicBezTo>
                        <a:pt x="398" y="359"/>
                        <a:pt x="382" y="350"/>
                        <a:pt x="366" y="341"/>
                      </a:cubicBezTo>
                      <a:cubicBezTo>
                        <a:pt x="336" y="322"/>
                        <a:pt x="336" y="322"/>
                        <a:pt x="309" y="345"/>
                      </a:cubicBezTo>
                      <a:cubicBezTo>
                        <a:pt x="276" y="373"/>
                        <a:pt x="244" y="399"/>
                        <a:pt x="210" y="427"/>
                      </a:cubicBezTo>
                      <a:cubicBezTo>
                        <a:pt x="201" y="413"/>
                        <a:pt x="193" y="401"/>
                        <a:pt x="184" y="388"/>
                      </a:cubicBezTo>
                      <a:cubicBezTo>
                        <a:pt x="220" y="358"/>
                        <a:pt x="257" y="327"/>
                        <a:pt x="294" y="296"/>
                      </a:cubicBezTo>
                      <a:cubicBezTo>
                        <a:pt x="243" y="260"/>
                        <a:pt x="193" y="226"/>
                        <a:pt x="144" y="190"/>
                      </a:cubicBezTo>
                      <a:cubicBezTo>
                        <a:pt x="95" y="154"/>
                        <a:pt x="48" y="116"/>
                        <a:pt x="0" y="78"/>
                      </a:cubicBezTo>
                      <a:cubicBezTo>
                        <a:pt x="11" y="66"/>
                        <a:pt x="20" y="55"/>
                        <a:pt x="31" y="42"/>
                      </a:cubicBezTo>
                      <a:cubicBezTo>
                        <a:pt x="126" y="120"/>
                        <a:pt x="223" y="195"/>
                        <a:pt x="329" y="261"/>
                      </a:cubicBezTo>
                      <a:cubicBezTo>
                        <a:pt x="417" y="180"/>
                        <a:pt x="499" y="94"/>
                        <a:pt x="574" y="0"/>
                      </a:cubicBezTo>
                      <a:cubicBezTo>
                        <a:pt x="587" y="10"/>
                        <a:pt x="599" y="19"/>
                        <a:pt x="611" y="28"/>
                      </a:cubicBezTo>
                      <a:cubicBezTo>
                        <a:pt x="536" y="119"/>
                        <a:pt x="462" y="211"/>
                        <a:pt x="370" y="28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56" name="Freeform 7">
                  <a:extLst>
                    <a:ext uri="{FF2B5EF4-FFF2-40B4-BE49-F238E27FC236}">
                      <a16:creationId xmlns:a16="http://schemas.microsoft.com/office/drawing/2014/main" id="{B9C03C43-6D46-4349-8FB0-CF5CF5498457}"/>
                    </a:ext>
                  </a:extLst>
                </p:cNvPr>
                <p:cNvSpPr>
                  <a:spLocks/>
                </p:cNvSpPr>
                <p:nvPr/>
              </p:nvSpPr>
              <p:spPr bwMode="auto">
                <a:xfrm>
                  <a:off x="14508163" y="1543050"/>
                  <a:ext cx="2341563" cy="1595438"/>
                </a:xfrm>
                <a:custGeom>
                  <a:avLst/>
                  <a:gdLst>
                    <a:gd name="T0" fmla="*/ 286 w 621"/>
                    <a:gd name="T1" fmla="*/ 160 h 423"/>
                    <a:gd name="T2" fmla="*/ 36 w 621"/>
                    <a:gd name="T3" fmla="*/ 423 h 423"/>
                    <a:gd name="T4" fmla="*/ 0 w 621"/>
                    <a:gd name="T5" fmla="*/ 395 h 423"/>
                    <a:gd name="T6" fmla="*/ 244 w 621"/>
                    <a:gd name="T7" fmla="*/ 134 h 423"/>
                    <a:gd name="T8" fmla="*/ 182 w 621"/>
                    <a:gd name="T9" fmla="*/ 97 h 423"/>
                    <a:gd name="T10" fmla="*/ 204 w 621"/>
                    <a:gd name="T11" fmla="*/ 56 h 423"/>
                    <a:gd name="T12" fmla="*/ 256 w 621"/>
                    <a:gd name="T13" fmla="*/ 86 h 423"/>
                    <a:gd name="T14" fmla="*/ 304 w 621"/>
                    <a:gd name="T15" fmla="*/ 82 h 423"/>
                    <a:gd name="T16" fmla="*/ 404 w 621"/>
                    <a:gd name="T17" fmla="*/ 0 h 423"/>
                    <a:gd name="T18" fmla="*/ 429 w 621"/>
                    <a:gd name="T19" fmla="*/ 39 h 423"/>
                    <a:gd name="T20" fmla="*/ 324 w 621"/>
                    <a:gd name="T21" fmla="*/ 125 h 423"/>
                    <a:gd name="T22" fmla="*/ 621 w 621"/>
                    <a:gd name="T23" fmla="*/ 343 h 423"/>
                    <a:gd name="T24" fmla="*/ 587 w 621"/>
                    <a:gd name="T25" fmla="*/ 379 h 423"/>
                    <a:gd name="T26" fmla="*/ 286 w 621"/>
                    <a:gd name="T27" fmla="*/ 16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21" h="423">
                      <a:moveTo>
                        <a:pt x="286" y="160"/>
                      </a:moveTo>
                      <a:cubicBezTo>
                        <a:pt x="195" y="241"/>
                        <a:pt x="113" y="330"/>
                        <a:pt x="36" y="423"/>
                      </a:cubicBezTo>
                      <a:cubicBezTo>
                        <a:pt x="24" y="414"/>
                        <a:pt x="12" y="405"/>
                        <a:pt x="0" y="395"/>
                      </a:cubicBezTo>
                      <a:cubicBezTo>
                        <a:pt x="75" y="303"/>
                        <a:pt x="156" y="216"/>
                        <a:pt x="244" y="134"/>
                      </a:cubicBezTo>
                      <a:cubicBezTo>
                        <a:pt x="223" y="121"/>
                        <a:pt x="203" y="109"/>
                        <a:pt x="182" y="97"/>
                      </a:cubicBezTo>
                      <a:cubicBezTo>
                        <a:pt x="189" y="83"/>
                        <a:pt x="196" y="71"/>
                        <a:pt x="204" y="56"/>
                      </a:cubicBezTo>
                      <a:cubicBezTo>
                        <a:pt x="221" y="66"/>
                        <a:pt x="239" y="75"/>
                        <a:pt x="256" y="86"/>
                      </a:cubicBezTo>
                      <a:cubicBezTo>
                        <a:pt x="282" y="101"/>
                        <a:pt x="281" y="101"/>
                        <a:pt x="304" y="82"/>
                      </a:cubicBezTo>
                      <a:cubicBezTo>
                        <a:pt x="337" y="55"/>
                        <a:pt x="370" y="28"/>
                        <a:pt x="404" y="0"/>
                      </a:cubicBezTo>
                      <a:cubicBezTo>
                        <a:pt x="413" y="13"/>
                        <a:pt x="421" y="25"/>
                        <a:pt x="429" y="39"/>
                      </a:cubicBezTo>
                      <a:cubicBezTo>
                        <a:pt x="394" y="68"/>
                        <a:pt x="358" y="96"/>
                        <a:pt x="324" y="125"/>
                      </a:cubicBezTo>
                      <a:cubicBezTo>
                        <a:pt x="423" y="197"/>
                        <a:pt x="521" y="270"/>
                        <a:pt x="621" y="343"/>
                      </a:cubicBezTo>
                      <a:cubicBezTo>
                        <a:pt x="609" y="356"/>
                        <a:pt x="598" y="367"/>
                        <a:pt x="587" y="379"/>
                      </a:cubicBezTo>
                      <a:cubicBezTo>
                        <a:pt x="492" y="299"/>
                        <a:pt x="394" y="224"/>
                        <a:pt x="286" y="16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57" name="Freeform 8">
                  <a:extLst>
                    <a:ext uri="{FF2B5EF4-FFF2-40B4-BE49-F238E27FC236}">
                      <a16:creationId xmlns:a16="http://schemas.microsoft.com/office/drawing/2014/main" id="{60FF3B9C-6565-42A5-8C95-6D8B19A5D844}"/>
                    </a:ext>
                  </a:extLst>
                </p:cNvPr>
                <p:cNvSpPr>
                  <a:spLocks/>
                </p:cNvSpPr>
                <p:nvPr/>
              </p:nvSpPr>
              <p:spPr bwMode="auto">
                <a:xfrm>
                  <a:off x="13811251" y="3138488"/>
                  <a:ext cx="841375" cy="849313"/>
                </a:xfrm>
                <a:custGeom>
                  <a:avLst/>
                  <a:gdLst>
                    <a:gd name="T0" fmla="*/ 110 w 223"/>
                    <a:gd name="T1" fmla="*/ 224 h 225"/>
                    <a:gd name="T2" fmla="*/ 0 w 223"/>
                    <a:gd name="T3" fmla="*/ 112 h 225"/>
                    <a:gd name="T4" fmla="*/ 112 w 223"/>
                    <a:gd name="T5" fmla="*/ 1 h 225"/>
                    <a:gd name="T6" fmla="*/ 223 w 223"/>
                    <a:gd name="T7" fmla="*/ 113 h 225"/>
                    <a:gd name="T8" fmla="*/ 110 w 223"/>
                    <a:gd name="T9" fmla="*/ 224 h 225"/>
                  </a:gdLst>
                  <a:ahLst/>
                  <a:cxnLst>
                    <a:cxn ang="0">
                      <a:pos x="T0" y="T1"/>
                    </a:cxn>
                    <a:cxn ang="0">
                      <a:pos x="T2" y="T3"/>
                    </a:cxn>
                    <a:cxn ang="0">
                      <a:pos x="T4" y="T5"/>
                    </a:cxn>
                    <a:cxn ang="0">
                      <a:pos x="T6" y="T7"/>
                    </a:cxn>
                    <a:cxn ang="0">
                      <a:pos x="T8" y="T9"/>
                    </a:cxn>
                  </a:cxnLst>
                  <a:rect l="0" t="0" r="r" b="b"/>
                  <a:pathLst>
                    <a:path w="223" h="225">
                      <a:moveTo>
                        <a:pt x="110" y="224"/>
                      </a:moveTo>
                      <a:cubicBezTo>
                        <a:pt x="49" y="224"/>
                        <a:pt x="0" y="173"/>
                        <a:pt x="0" y="112"/>
                      </a:cubicBezTo>
                      <a:cubicBezTo>
                        <a:pt x="0" y="51"/>
                        <a:pt x="51" y="0"/>
                        <a:pt x="112" y="1"/>
                      </a:cubicBezTo>
                      <a:cubicBezTo>
                        <a:pt x="174" y="2"/>
                        <a:pt x="223" y="52"/>
                        <a:pt x="223" y="113"/>
                      </a:cubicBezTo>
                      <a:cubicBezTo>
                        <a:pt x="223" y="176"/>
                        <a:pt x="173" y="225"/>
                        <a:pt x="110" y="22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58" name="Freeform 9">
                  <a:extLst>
                    <a:ext uri="{FF2B5EF4-FFF2-40B4-BE49-F238E27FC236}">
                      <a16:creationId xmlns:a16="http://schemas.microsoft.com/office/drawing/2014/main" id="{C25CB1BD-3A19-4AF9-B64E-5DC1F32D5606}"/>
                    </a:ext>
                  </a:extLst>
                </p:cNvPr>
                <p:cNvSpPr>
                  <a:spLocks/>
                </p:cNvSpPr>
                <p:nvPr/>
              </p:nvSpPr>
              <p:spPr bwMode="auto">
                <a:xfrm>
                  <a:off x="16155988" y="865188"/>
                  <a:ext cx="841375" cy="844550"/>
                </a:xfrm>
                <a:custGeom>
                  <a:avLst/>
                  <a:gdLst>
                    <a:gd name="T0" fmla="*/ 112 w 223"/>
                    <a:gd name="T1" fmla="*/ 1 h 224"/>
                    <a:gd name="T2" fmla="*/ 223 w 223"/>
                    <a:gd name="T3" fmla="*/ 112 h 224"/>
                    <a:gd name="T4" fmla="*/ 110 w 223"/>
                    <a:gd name="T5" fmla="*/ 223 h 224"/>
                    <a:gd name="T6" fmla="*/ 0 w 223"/>
                    <a:gd name="T7" fmla="*/ 112 h 224"/>
                    <a:gd name="T8" fmla="*/ 112 w 223"/>
                    <a:gd name="T9" fmla="*/ 1 h 224"/>
                  </a:gdLst>
                  <a:ahLst/>
                  <a:cxnLst>
                    <a:cxn ang="0">
                      <a:pos x="T0" y="T1"/>
                    </a:cxn>
                    <a:cxn ang="0">
                      <a:pos x="T2" y="T3"/>
                    </a:cxn>
                    <a:cxn ang="0">
                      <a:pos x="T4" y="T5"/>
                    </a:cxn>
                    <a:cxn ang="0">
                      <a:pos x="T6" y="T7"/>
                    </a:cxn>
                    <a:cxn ang="0">
                      <a:pos x="T8" y="T9"/>
                    </a:cxn>
                  </a:cxnLst>
                  <a:rect l="0" t="0" r="r" b="b"/>
                  <a:pathLst>
                    <a:path w="223" h="224">
                      <a:moveTo>
                        <a:pt x="112" y="1"/>
                      </a:moveTo>
                      <a:cubicBezTo>
                        <a:pt x="174" y="1"/>
                        <a:pt x="223" y="51"/>
                        <a:pt x="223" y="112"/>
                      </a:cubicBezTo>
                      <a:cubicBezTo>
                        <a:pt x="223" y="174"/>
                        <a:pt x="173" y="224"/>
                        <a:pt x="110" y="223"/>
                      </a:cubicBezTo>
                      <a:cubicBezTo>
                        <a:pt x="48" y="223"/>
                        <a:pt x="0" y="174"/>
                        <a:pt x="0" y="112"/>
                      </a:cubicBezTo>
                      <a:cubicBezTo>
                        <a:pt x="0" y="49"/>
                        <a:pt x="49" y="0"/>
                        <a:pt x="112" y="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59" name="Freeform 10">
                  <a:extLst>
                    <a:ext uri="{FF2B5EF4-FFF2-40B4-BE49-F238E27FC236}">
                      <a16:creationId xmlns:a16="http://schemas.microsoft.com/office/drawing/2014/main" id="{825A3139-D530-440E-A0DF-42011E95E537}"/>
                    </a:ext>
                  </a:extLst>
                </p:cNvPr>
                <p:cNvSpPr>
                  <a:spLocks/>
                </p:cNvSpPr>
                <p:nvPr/>
              </p:nvSpPr>
              <p:spPr bwMode="auto">
                <a:xfrm>
                  <a:off x="14282738" y="1150938"/>
                  <a:ext cx="841375" cy="844550"/>
                </a:xfrm>
                <a:custGeom>
                  <a:avLst/>
                  <a:gdLst>
                    <a:gd name="T0" fmla="*/ 223 w 223"/>
                    <a:gd name="T1" fmla="*/ 113 h 224"/>
                    <a:gd name="T2" fmla="*/ 112 w 223"/>
                    <a:gd name="T3" fmla="*/ 224 h 224"/>
                    <a:gd name="T4" fmla="*/ 0 w 223"/>
                    <a:gd name="T5" fmla="*/ 113 h 224"/>
                    <a:gd name="T6" fmla="*/ 113 w 223"/>
                    <a:gd name="T7" fmla="*/ 1 h 224"/>
                    <a:gd name="T8" fmla="*/ 223 w 223"/>
                    <a:gd name="T9" fmla="*/ 113 h 224"/>
                  </a:gdLst>
                  <a:ahLst/>
                  <a:cxnLst>
                    <a:cxn ang="0">
                      <a:pos x="T0" y="T1"/>
                    </a:cxn>
                    <a:cxn ang="0">
                      <a:pos x="T2" y="T3"/>
                    </a:cxn>
                    <a:cxn ang="0">
                      <a:pos x="T4" y="T5"/>
                    </a:cxn>
                    <a:cxn ang="0">
                      <a:pos x="T6" y="T7"/>
                    </a:cxn>
                    <a:cxn ang="0">
                      <a:pos x="T8" y="T9"/>
                    </a:cxn>
                  </a:cxnLst>
                  <a:rect l="0" t="0" r="r" b="b"/>
                  <a:pathLst>
                    <a:path w="223" h="224">
                      <a:moveTo>
                        <a:pt x="223" y="113"/>
                      </a:moveTo>
                      <a:cubicBezTo>
                        <a:pt x="223" y="174"/>
                        <a:pt x="173" y="224"/>
                        <a:pt x="112" y="224"/>
                      </a:cubicBezTo>
                      <a:cubicBezTo>
                        <a:pt x="52" y="224"/>
                        <a:pt x="0" y="173"/>
                        <a:pt x="0" y="113"/>
                      </a:cubicBezTo>
                      <a:cubicBezTo>
                        <a:pt x="0" y="51"/>
                        <a:pt x="51" y="0"/>
                        <a:pt x="113" y="1"/>
                      </a:cubicBezTo>
                      <a:cubicBezTo>
                        <a:pt x="175" y="1"/>
                        <a:pt x="223" y="50"/>
                        <a:pt x="223" y="11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60" name="Freeform 11">
                  <a:extLst>
                    <a:ext uri="{FF2B5EF4-FFF2-40B4-BE49-F238E27FC236}">
                      <a16:creationId xmlns:a16="http://schemas.microsoft.com/office/drawing/2014/main" id="{955E2ED9-F52C-4A4D-8354-0D3CA0EA194B}"/>
                    </a:ext>
                  </a:extLst>
                </p:cNvPr>
                <p:cNvSpPr>
                  <a:spLocks/>
                </p:cNvSpPr>
                <p:nvPr/>
              </p:nvSpPr>
              <p:spPr bwMode="auto">
                <a:xfrm>
                  <a:off x="14436726" y="5167313"/>
                  <a:ext cx="849313" cy="852488"/>
                </a:xfrm>
                <a:custGeom>
                  <a:avLst/>
                  <a:gdLst>
                    <a:gd name="T0" fmla="*/ 224 w 225"/>
                    <a:gd name="T1" fmla="*/ 114 h 226"/>
                    <a:gd name="T2" fmla="*/ 110 w 225"/>
                    <a:gd name="T3" fmla="*/ 225 h 226"/>
                    <a:gd name="T4" fmla="*/ 1 w 225"/>
                    <a:gd name="T5" fmla="*/ 110 h 226"/>
                    <a:gd name="T6" fmla="*/ 114 w 225"/>
                    <a:gd name="T7" fmla="*/ 2 h 226"/>
                    <a:gd name="T8" fmla="*/ 224 w 225"/>
                    <a:gd name="T9" fmla="*/ 114 h 226"/>
                  </a:gdLst>
                  <a:ahLst/>
                  <a:cxnLst>
                    <a:cxn ang="0">
                      <a:pos x="T0" y="T1"/>
                    </a:cxn>
                    <a:cxn ang="0">
                      <a:pos x="T2" y="T3"/>
                    </a:cxn>
                    <a:cxn ang="0">
                      <a:pos x="T4" y="T5"/>
                    </a:cxn>
                    <a:cxn ang="0">
                      <a:pos x="T6" y="T7"/>
                    </a:cxn>
                    <a:cxn ang="0">
                      <a:pos x="T8" y="T9"/>
                    </a:cxn>
                  </a:cxnLst>
                  <a:rect l="0" t="0" r="r" b="b"/>
                  <a:pathLst>
                    <a:path w="225" h="226">
                      <a:moveTo>
                        <a:pt x="224" y="114"/>
                      </a:moveTo>
                      <a:cubicBezTo>
                        <a:pt x="223" y="177"/>
                        <a:pt x="173" y="226"/>
                        <a:pt x="110" y="225"/>
                      </a:cubicBezTo>
                      <a:cubicBezTo>
                        <a:pt x="49" y="224"/>
                        <a:pt x="0" y="172"/>
                        <a:pt x="1" y="110"/>
                      </a:cubicBezTo>
                      <a:cubicBezTo>
                        <a:pt x="2" y="50"/>
                        <a:pt x="54" y="0"/>
                        <a:pt x="114" y="2"/>
                      </a:cubicBezTo>
                      <a:cubicBezTo>
                        <a:pt x="176" y="3"/>
                        <a:pt x="225" y="53"/>
                        <a:pt x="224" y="11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61" name="Freeform 12">
                  <a:extLst>
                    <a:ext uri="{FF2B5EF4-FFF2-40B4-BE49-F238E27FC236}">
                      <a16:creationId xmlns:a16="http://schemas.microsoft.com/office/drawing/2014/main" id="{07AA13A3-4ABC-41B0-8AC6-129E9CE5CC0E}"/>
                    </a:ext>
                  </a:extLst>
                </p:cNvPr>
                <p:cNvSpPr>
                  <a:spLocks/>
                </p:cNvSpPr>
                <p:nvPr/>
              </p:nvSpPr>
              <p:spPr bwMode="auto">
                <a:xfrm>
                  <a:off x="16794163" y="2897188"/>
                  <a:ext cx="839788" cy="841375"/>
                </a:xfrm>
                <a:custGeom>
                  <a:avLst/>
                  <a:gdLst>
                    <a:gd name="T0" fmla="*/ 1 w 223"/>
                    <a:gd name="T1" fmla="*/ 111 h 223"/>
                    <a:gd name="T2" fmla="*/ 113 w 223"/>
                    <a:gd name="T3" fmla="*/ 0 h 223"/>
                    <a:gd name="T4" fmla="*/ 223 w 223"/>
                    <a:gd name="T5" fmla="*/ 113 h 223"/>
                    <a:gd name="T6" fmla="*/ 111 w 223"/>
                    <a:gd name="T7" fmla="*/ 223 h 223"/>
                    <a:gd name="T8" fmla="*/ 1 w 223"/>
                    <a:gd name="T9" fmla="*/ 111 h 223"/>
                  </a:gdLst>
                  <a:ahLst/>
                  <a:cxnLst>
                    <a:cxn ang="0">
                      <a:pos x="T0" y="T1"/>
                    </a:cxn>
                    <a:cxn ang="0">
                      <a:pos x="T2" y="T3"/>
                    </a:cxn>
                    <a:cxn ang="0">
                      <a:pos x="T4" y="T5"/>
                    </a:cxn>
                    <a:cxn ang="0">
                      <a:pos x="T6" y="T7"/>
                    </a:cxn>
                    <a:cxn ang="0">
                      <a:pos x="T8" y="T9"/>
                    </a:cxn>
                  </a:cxnLst>
                  <a:rect l="0" t="0" r="r" b="b"/>
                  <a:pathLst>
                    <a:path w="223" h="223">
                      <a:moveTo>
                        <a:pt x="1" y="111"/>
                      </a:moveTo>
                      <a:cubicBezTo>
                        <a:pt x="1" y="48"/>
                        <a:pt x="50" y="0"/>
                        <a:pt x="113" y="0"/>
                      </a:cubicBezTo>
                      <a:cubicBezTo>
                        <a:pt x="174" y="1"/>
                        <a:pt x="223" y="52"/>
                        <a:pt x="223" y="113"/>
                      </a:cubicBezTo>
                      <a:cubicBezTo>
                        <a:pt x="223" y="174"/>
                        <a:pt x="173" y="223"/>
                        <a:pt x="111" y="223"/>
                      </a:cubicBezTo>
                      <a:cubicBezTo>
                        <a:pt x="49" y="223"/>
                        <a:pt x="0" y="173"/>
                        <a:pt x="1" y="11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62" name="Freeform 13">
                  <a:extLst>
                    <a:ext uri="{FF2B5EF4-FFF2-40B4-BE49-F238E27FC236}">
                      <a16:creationId xmlns:a16="http://schemas.microsoft.com/office/drawing/2014/main" id="{A6112E18-9DE1-410E-B4F9-731D500E839B}"/>
                    </a:ext>
                  </a:extLst>
                </p:cNvPr>
                <p:cNvSpPr>
                  <a:spLocks/>
                </p:cNvSpPr>
                <p:nvPr/>
              </p:nvSpPr>
              <p:spPr bwMode="auto">
                <a:xfrm>
                  <a:off x="16325851" y="4862513"/>
                  <a:ext cx="849313" cy="850900"/>
                </a:xfrm>
                <a:custGeom>
                  <a:avLst/>
                  <a:gdLst>
                    <a:gd name="T0" fmla="*/ 2 w 225"/>
                    <a:gd name="T1" fmla="*/ 111 h 226"/>
                    <a:gd name="T2" fmla="*/ 115 w 225"/>
                    <a:gd name="T3" fmla="*/ 1 h 226"/>
                    <a:gd name="T4" fmla="*/ 224 w 225"/>
                    <a:gd name="T5" fmla="*/ 116 h 226"/>
                    <a:gd name="T6" fmla="*/ 111 w 225"/>
                    <a:gd name="T7" fmla="*/ 225 h 226"/>
                    <a:gd name="T8" fmla="*/ 2 w 225"/>
                    <a:gd name="T9" fmla="*/ 111 h 226"/>
                  </a:gdLst>
                  <a:ahLst/>
                  <a:cxnLst>
                    <a:cxn ang="0">
                      <a:pos x="T0" y="T1"/>
                    </a:cxn>
                    <a:cxn ang="0">
                      <a:pos x="T2" y="T3"/>
                    </a:cxn>
                    <a:cxn ang="0">
                      <a:pos x="T4" y="T5"/>
                    </a:cxn>
                    <a:cxn ang="0">
                      <a:pos x="T6" y="T7"/>
                    </a:cxn>
                    <a:cxn ang="0">
                      <a:pos x="T8" y="T9"/>
                    </a:cxn>
                  </a:cxnLst>
                  <a:rect l="0" t="0" r="r" b="b"/>
                  <a:pathLst>
                    <a:path w="225" h="226">
                      <a:moveTo>
                        <a:pt x="2" y="111"/>
                      </a:moveTo>
                      <a:cubicBezTo>
                        <a:pt x="3" y="51"/>
                        <a:pt x="55" y="0"/>
                        <a:pt x="115" y="1"/>
                      </a:cubicBezTo>
                      <a:cubicBezTo>
                        <a:pt x="177" y="3"/>
                        <a:pt x="225" y="54"/>
                        <a:pt x="224" y="116"/>
                      </a:cubicBezTo>
                      <a:cubicBezTo>
                        <a:pt x="223" y="176"/>
                        <a:pt x="172" y="226"/>
                        <a:pt x="111" y="225"/>
                      </a:cubicBezTo>
                      <a:cubicBezTo>
                        <a:pt x="51" y="224"/>
                        <a:pt x="0" y="171"/>
                        <a:pt x="2" y="11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63" name="Freeform 14">
                  <a:extLst>
                    <a:ext uri="{FF2B5EF4-FFF2-40B4-BE49-F238E27FC236}">
                      <a16:creationId xmlns:a16="http://schemas.microsoft.com/office/drawing/2014/main" id="{AA2E3987-1CC1-4822-A58B-09C8AF8B63FA}"/>
                    </a:ext>
                  </a:extLst>
                </p:cNvPr>
                <p:cNvSpPr>
                  <a:spLocks/>
                </p:cNvSpPr>
                <p:nvPr/>
              </p:nvSpPr>
              <p:spPr bwMode="auto">
                <a:xfrm>
                  <a:off x="17260888" y="3678238"/>
                  <a:ext cx="1271588" cy="2058988"/>
                </a:xfrm>
                <a:custGeom>
                  <a:avLst/>
                  <a:gdLst>
                    <a:gd name="T0" fmla="*/ 0 w 337"/>
                    <a:gd name="T1" fmla="*/ 508 h 546"/>
                    <a:gd name="T2" fmla="*/ 19 w 337"/>
                    <a:gd name="T3" fmla="*/ 465 h 546"/>
                    <a:gd name="T4" fmla="*/ 96 w 337"/>
                    <a:gd name="T5" fmla="*/ 484 h 546"/>
                    <a:gd name="T6" fmla="*/ 203 w 337"/>
                    <a:gd name="T7" fmla="*/ 489 h 546"/>
                    <a:gd name="T8" fmla="*/ 286 w 337"/>
                    <a:gd name="T9" fmla="*/ 368 h 546"/>
                    <a:gd name="T10" fmla="*/ 209 w 337"/>
                    <a:gd name="T11" fmla="*/ 197 h 546"/>
                    <a:gd name="T12" fmla="*/ 92 w 337"/>
                    <a:gd name="T13" fmla="*/ 43 h 546"/>
                    <a:gd name="T14" fmla="*/ 82 w 337"/>
                    <a:gd name="T15" fmla="*/ 31 h 546"/>
                    <a:gd name="T16" fmla="*/ 116 w 337"/>
                    <a:gd name="T17" fmla="*/ 0 h 546"/>
                    <a:gd name="T18" fmla="*/ 180 w 337"/>
                    <a:gd name="T19" fmla="*/ 77 h 546"/>
                    <a:gd name="T20" fmla="*/ 312 w 337"/>
                    <a:gd name="T21" fmla="*/ 292 h 546"/>
                    <a:gd name="T22" fmla="*/ 336 w 337"/>
                    <a:gd name="T23" fmla="*/ 394 h 546"/>
                    <a:gd name="T24" fmla="*/ 216 w 337"/>
                    <a:gd name="T25" fmla="*/ 536 h 546"/>
                    <a:gd name="T26" fmla="*/ 29 w 337"/>
                    <a:gd name="T27" fmla="*/ 517 h 546"/>
                    <a:gd name="T28" fmla="*/ 0 w 337"/>
                    <a:gd name="T29" fmla="*/ 508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7" h="546">
                      <a:moveTo>
                        <a:pt x="0" y="508"/>
                      </a:moveTo>
                      <a:cubicBezTo>
                        <a:pt x="6" y="493"/>
                        <a:pt x="12" y="480"/>
                        <a:pt x="19" y="465"/>
                      </a:cubicBezTo>
                      <a:cubicBezTo>
                        <a:pt x="44" y="471"/>
                        <a:pt x="70" y="478"/>
                        <a:pt x="96" y="484"/>
                      </a:cubicBezTo>
                      <a:cubicBezTo>
                        <a:pt x="132" y="491"/>
                        <a:pt x="167" y="495"/>
                        <a:pt x="203" y="489"/>
                      </a:cubicBezTo>
                      <a:cubicBezTo>
                        <a:pt x="272" y="479"/>
                        <a:pt x="300" y="436"/>
                        <a:pt x="286" y="368"/>
                      </a:cubicBezTo>
                      <a:cubicBezTo>
                        <a:pt x="273" y="305"/>
                        <a:pt x="245" y="249"/>
                        <a:pt x="209" y="197"/>
                      </a:cubicBezTo>
                      <a:cubicBezTo>
                        <a:pt x="172" y="144"/>
                        <a:pt x="131" y="94"/>
                        <a:pt x="92" y="43"/>
                      </a:cubicBezTo>
                      <a:cubicBezTo>
                        <a:pt x="88" y="38"/>
                        <a:pt x="85" y="34"/>
                        <a:pt x="82" y="31"/>
                      </a:cubicBezTo>
                      <a:cubicBezTo>
                        <a:pt x="93" y="20"/>
                        <a:pt x="104" y="11"/>
                        <a:pt x="116" y="0"/>
                      </a:cubicBezTo>
                      <a:cubicBezTo>
                        <a:pt x="136" y="24"/>
                        <a:pt x="159" y="50"/>
                        <a:pt x="180" y="77"/>
                      </a:cubicBezTo>
                      <a:cubicBezTo>
                        <a:pt x="233" y="143"/>
                        <a:pt x="281" y="213"/>
                        <a:pt x="312" y="292"/>
                      </a:cubicBezTo>
                      <a:cubicBezTo>
                        <a:pt x="325" y="325"/>
                        <a:pt x="335" y="358"/>
                        <a:pt x="336" y="394"/>
                      </a:cubicBezTo>
                      <a:cubicBezTo>
                        <a:pt x="337" y="472"/>
                        <a:pt x="293" y="524"/>
                        <a:pt x="216" y="536"/>
                      </a:cubicBezTo>
                      <a:cubicBezTo>
                        <a:pt x="152" y="546"/>
                        <a:pt x="90" y="534"/>
                        <a:pt x="29" y="517"/>
                      </a:cubicBezTo>
                      <a:cubicBezTo>
                        <a:pt x="19" y="514"/>
                        <a:pt x="11" y="511"/>
                        <a:pt x="0" y="50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64" name="Freeform 15">
                  <a:extLst>
                    <a:ext uri="{FF2B5EF4-FFF2-40B4-BE49-F238E27FC236}">
                      <a16:creationId xmlns:a16="http://schemas.microsoft.com/office/drawing/2014/main" id="{090EC39D-5712-4619-AA40-479E6247B6D7}"/>
                    </a:ext>
                  </a:extLst>
                </p:cNvPr>
                <p:cNvSpPr>
                  <a:spLocks/>
                </p:cNvSpPr>
                <p:nvPr/>
              </p:nvSpPr>
              <p:spPr bwMode="auto">
                <a:xfrm>
                  <a:off x="12903201" y="1128713"/>
                  <a:ext cx="1296988" cy="2058988"/>
                </a:xfrm>
                <a:custGeom>
                  <a:avLst/>
                  <a:gdLst>
                    <a:gd name="T0" fmla="*/ 344 w 344"/>
                    <a:gd name="T1" fmla="*/ 37 h 546"/>
                    <a:gd name="T2" fmla="*/ 326 w 344"/>
                    <a:gd name="T3" fmla="*/ 80 h 546"/>
                    <a:gd name="T4" fmla="*/ 229 w 344"/>
                    <a:gd name="T5" fmla="*/ 59 h 546"/>
                    <a:gd name="T6" fmla="*/ 139 w 344"/>
                    <a:gd name="T7" fmla="*/ 57 h 546"/>
                    <a:gd name="T8" fmla="*/ 56 w 344"/>
                    <a:gd name="T9" fmla="*/ 177 h 546"/>
                    <a:gd name="T10" fmla="*/ 132 w 344"/>
                    <a:gd name="T11" fmla="*/ 346 h 546"/>
                    <a:gd name="T12" fmla="*/ 250 w 344"/>
                    <a:gd name="T13" fmla="*/ 502 h 546"/>
                    <a:gd name="T14" fmla="*/ 261 w 344"/>
                    <a:gd name="T15" fmla="*/ 514 h 546"/>
                    <a:gd name="T16" fmla="*/ 227 w 344"/>
                    <a:gd name="T17" fmla="*/ 545 h 546"/>
                    <a:gd name="T18" fmla="*/ 226 w 344"/>
                    <a:gd name="T19" fmla="*/ 544 h 546"/>
                    <a:gd name="T20" fmla="*/ 47 w 344"/>
                    <a:gd name="T21" fmla="*/ 287 h 546"/>
                    <a:gd name="T22" fmla="*/ 9 w 344"/>
                    <a:gd name="T23" fmla="*/ 163 h 546"/>
                    <a:gd name="T24" fmla="*/ 127 w 344"/>
                    <a:gd name="T25" fmla="*/ 9 h 546"/>
                    <a:gd name="T26" fmla="*/ 306 w 344"/>
                    <a:gd name="T27" fmla="*/ 26 h 546"/>
                    <a:gd name="T28" fmla="*/ 344 w 344"/>
                    <a:gd name="T29" fmla="*/ 37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4" h="546">
                      <a:moveTo>
                        <a:pt x="344" y="37"/>
                      </a:moveTo>
                      <a:cubicBezTo>
                        <a:pt x="338" y="52"/>
                        <a:pt x="332" y="66"/>
                        <a:pt x="326" y="80"/>
                      </a:cubicBezTo>
                      <a:cubicBezTo>
                        <a:pt x="294" y="73"/>
                        <a:pt x="262" y="63"/>
                        <a:pt x="229" y="59"/>
                      </a:cubicBezTo>
                      <a:cubicBezTo>
                        <a:pt x="199" y="55"/>
                        <a:pt x="168" y="53"/>
                        <a:pt x="139" y="57"/>
                      </a:cubicBezTo>
                      <a:cubicBezTo>
                        <a:pt x="71" y="66"/>
                        <a:pt x="42" y="109"/>
                        <a:pt x="56" y="177"/>
                      </a:cubicBezTo>
                      <a:cubicBezTo>
                        <a:pt x="69" y="239"/>
                        <a:pt x="97" y="295"/>
                        <a:pt x="132" y="346"/>
                      </a:cubicBezTo>
                      <a:cubicBezTo>
                        <a:pt x="170" y="400"/>
                        <a:pt x="211" y="450"/>
                        <a:pt x="250" y="502"/>
                      </a:cubicBezTo>
                      <a:cubicBezTo>
                        <a:pt x="254" y="506"/>
                        <a:pt x="257" y="510"/>
                        <a:pt x="261" y="514"/>
                      </a:cubicBezTo>
                      <a:cubicBezTo>
                        <a:pt x="249" y="524"/>
                        <a:pt x="239" y="534"/>
                        <a:pt x="227" y="545"/>
                      </a:cubicBezTo>
                      <a:cubicBezTo>
                        <a:pt x="229" y="546"/>
                        <a:pt x="227" y="545"/>
                        <a:pt x="226" y="544"/>
                      </a:cubicBezTo>
                      <a:cubicBezTo>
                        <a:pt x="157" y="465"/>
                        <a:pt x="93" y="382"/>
                        <a:pt x="47" y="287"/>
                      </a:cubicBezTo>
                      <a:cubicBezTo>
                        <a:pt x="28" y="248"/>
                        <a:pt x="14" y="207"/>
                        <a:pt x="9" y="163"/>
                      </a:cubicBezTo>
                      <a:cubicBezTo>
                        <a:pt x="0" y="82"/>
                        <a:pt x="46" y="21"/>
                        <a:pt x="127" y="9"/>
                      </a:cubicBezTo>
                      <a:cubicBezTo>
                        <a:pt x="188" y="0"/>
                        <a:pt x="247" y="11"/>
                        <a:pt x="306" y="26"/>
                      </a:cubicBezTo>
                      <a:cubicBezTo>
                        <a:pt x="318" y="29"/>
                        <a:pt x="331" y="33"/>
                        <a:pt x="344" y="3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65" name="Freeform 16">
                  <a:extLst>
                    <a:ext uri="{FF2B5EF4-FFF2-40B4-BE49-F238E27FC236}">
                      <a16:creationId xmlns:a16="http://schemas.microsoft.com/office/drawing/2014/main" id="{65D18B95-F179-4E35-897A-41041DB413DA}"/>
                    </a:ext>
                  </a:extLst>
                </p:cNvPr>
                <p:cNvSpPr>
                  <a:spLocks/>
                </p:cNvSpPr>
                <p:nvPr/>
              </p:nvSpPr>
              <p:spPr bwMode="auto">
                <a:xfrm>
                  <a:off x="17065626" y="796925"/>
                  <a:ext cx="1085850" cy="2073275"/>
                </a:xfrm>
                <a:custGeom>
                  <a:avLst/>
                  <a:gdLst>
                    <a:gd name="T0" fmla="*/ 19 w 288"/>
                    <a:gd name="T1" fmla="*/ 77 h 550"/>
                    <a:gd name="T2" fmla="*/ 0 w 288"/>
                    <a:gd name="T3" fmla="*/ 39 h 550"/>
                    <a:gd name="T4" fmla="*/ 179 w 288"/>
                    <a:gd name="T5" fmla="*/ 15 h 550"/>
                    <a:gd name="T6" fmla="*/ 283 w 288"/>
                    <a:gd name="T7" fmla="*/ 144 h 550"/>
                    <a:gd name="T8" fmla="*/ 249 w 288"/>
                    <a:gd name="T9" fmla="*/ 337 h 550"/>
                    <a:gd name="T10" fmla="*/ 147 w 288"/>
                    <a:gd name="T11" fmla="*/ 547 h 550"/>
                    <a:gd name="T12" fmla="*/ 144 w 288"/>
                    <a:gd name="T13" fmla="*/ 550 h 550"/>
                    <a:gd name="T14" fmla="*/ 106 w 288"/>
                    <a:gd name="T15" fmla="*/ 526 h 550"/>
                    <a:gd name="T16" fmla="*/ 120 w 288"/>
                    <a:gd name="T17" fmla="*/ 501 h 550"/>
                    <a:gd name="T18" fmla="*/ 226 w 288"/>
                    <a:gd name="T19" fmla="*/ 242 h 550"/>
                    <a:gd name="T20" fmla="*/ 234 w 288"/>
                    <a:gd name="T21" fmla="*/ 156 h 550"/>
                    <a:gd name="T22" fmla="*/ 123 w 288"/>
                    <a:gd name="T23" fmla="*/ 58 h 550"/>
                    <a:gd name="T24" fmla="*/ 19 w 288"/>
                    <a:gd name="T25" fmla="*/ 77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8" h="550">
                      <a:moveTo>
                        <a:pt x="19" y="77"/>
                      </a:moveTo>
                      <a:cubicBezTo>
                        <a:pt x="13" y="66"/>
                        <a:pt x="7" y="53"/>
                        <a:pt x="0" y="39"/>
                      </a:cubicBezTo>
                      <a:cubicBezTo>
                        <a:pt x="58" y="18"/>
                        <a:pt x="116" y="0"/>
                        <a:pt x="179" y="15"/>
                      </a:cubicBezTo>
                      <a:cubicBezTo>
                        <a:pt x="240" y="30"/>
                        <a:pt x="277" y="78"/>
                        <a:pt x="283" y="144"/>
                      </a:cubicBezTo>
                      <a:cubicBezTo>
                        <a:pt x="288" y="211"/>
                        <a:pt x="272" y="275"/>
                        <a:pt x="249" y="337"/>
                      </a:cubicBezTo>
                      <a:cubicBezTo>
                        <a:pt x="223" y="411"/>
                        <a:pt x="187" y="480"/>
                        <a:pt x="147" y="547"/>
                      </a:cubicBezTo>
                      <a:cubicBezTo>
                        <a:pt x="146" y="549"/>
                        <a:pt x="145" y="549"/>
                        <a:pt x="144" y="550"/>
                      </a:cubicBezTo>
                      <a:cubicBezTo>
                        <a:pt x="132" y="542"/>
                        <a:pt x="119" y="534"/>
                        <a:pt x="106" y="526"/>
                      </a:cubicBezTo>
                      <a:cubicBezTo>
                        <a:pt x="110" y="518"/>
                        <a:pt x="115" y="509"/>
                        <a:pt x="120" y="501"/>
                      </a:cubicBezTo>
                      <a:cubicBezTo>
                        <a:pt x="166" y="419"/>
                        <a:pt x="207" y="335"/>
                        <a:pt x="226" y="242"/>
                      </a:cubicBezTo>
                      <a:cubicBezTo>
                        <a:pt x="232" y="214"/>
                        <a:pt x="235" y="185"/>
                        <a:pt x="234" y="156"/>
                      </a:cubicBezTo>
                      <a:cubicBezTo>
                        <a:pt x="233" y="88"/>
                        <a:pt x="191" y="51"/>
                        <a:pt x="123" y="58"/>
                      </a:cubicBezTo>
                      <a:cubicBezTo>
                        <a:pt x="88" y="61"/>
                        <a:pt x="54" y="70"/>
                        <a:pt x="19" y="7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66" name="Freeform 17">
                  <a:extLst>
                    <a:ext uri="{FF2B5EF4-FFF2-40B4-BE49-F238E27FC236}">
                      <a16:creationId xmlns:a16="http://schemas.microsoft.com/office/drawing/2014/main" id="{63EF4BAC-D888-4DF7-9AC6-2FE91FF80CDF}"/>
                    </a:ext>
                  </a:extLst>
                </p:cNvPr>
                <p:cNvSpPr>
                  <a:spLocks/>
                </p:cNvSpPr>
                <p:nvPr/>
              </p:nvSpPr>
              <p:spPr bwMode="auto">
                <a:xfrm>
                  <a:off x="13312776" y="4005263"/>
                  <a:ext cx="1060450" cy="2055813"/>
                </a:xfrm>
                <a:custGeom>
                  <a:avLst/>
                  <a:gdLst>
                    <a:gd name="T0" fmla="*/ 261 w 281"/>
                    <a:gd name="T1" fmla="*/ 468 h 545"/>
                    <a:gd name="T2" fmla="*/ 281 w 281"/>
                    <a:gd name="T3" fmla="*/ 510 h 545"/>
                    <a:gd name="T4" fmla="*/ 110 w 281"/>
                    <a:gd name="T5" fmla="*/ 533 h 545"/>
                    <a:gd name="T6" fmla="*/ 3 w 281"/>
                    <a:gd name="T7" fmla="*/ 394 h 545"/>
                    <a:gd name="T8" fmla="*/ 30 w 281"/>
                    <a:gd name="T9" fmla="*/ 230 h 545"/>
                    <a:gd name="T10" fmla="*/ 138 w 281"/>
                    <a:gd name="T11" fmla="*/ 0 h 545"/>
                    <a:gd name="T12" fmla="*/ 178 w 281"/>
                    <a:gd name="T13" fmla="*/ 25 h 545"/>
                    <a:gd name="T14" fmla="*/ 169 w 281"/>
                    <a:gd name="T15" fmla="*/ 41 h 545"/>
                    <a:gd name="T16" fmla="*/ 65 w 281"/>
                    <a:gd name="T17" fmla="*/ 273 h 545"/>
                    <a:gd name="T18" fmla="*/ 51 w 281"/>
                    <a:gd name="T19" fmla="*/ 409 h 545"/>
                    <a:gd name="T20" fmla="*/ 143 w 281"/>
                    <a:gd name="T21" fmla="*/ 492 h 545"/>
                    <a:gd name="T22" fmla="*/ 241 w 281"/>
                    <a:gd name="T23" fmla="*/ 475 h 545"/>
                    <a:gd name="T24" fmla="*/ 261 w 281"/>
                    <a:gd name="T25" fmla="*/ 468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1" h="545">
                      <a:moveTo>
                        <a:pt x="261" y="468"/>
                      </a:moveTo>
                      <a:cubicBezTo>
                        <a:pt x="268" y="483"/>
                        <a:pt x="274" y="496"/>
                        <a:pt x="281" y="510"/>
                      </a:cubicBezTo>
                      <a:cubicBezTo>
                        <a:pt x="226" y="531"/>
                        <a:pt x="170" y="545"/>
                        <a:pt x="110" y="533"/>
                      </a:cubicBezTo>
                      <a:cubicBezTo>
                        <a:pt x="47" y="519"/>
                        <a:pt x="6" y="466"/>
                        <a:pt x="3" y="394"/>
                      </a:cubicBezTo>
                      <a:cubicBezTo>
                        <a:pt x="0" y="337"/>
                        <a:pt x="12" y="283"/>
                        <a:pt x="30" y="230"/>
                      </a:cubicBezTo>
                      <a:cubicBezTo>
                        <a:pt x="56" y="149"/>
                        <a:pt x="95" y="74"/>
                        <a:pt x="138" y="0"/>
                      </a:cubicBezTo>
                      <a:cubicBezTo>
                        <a:pt x="151" y="8"/>
                        <a:pt x="164" y="16"/>
                        <a:pt x="178" y="25"/>
                      </a:cubicBezTo>
                      <a:cubicBezTo>
                        <a:pt x="175" y="30"/>
                        <a:pt x="172" y="36"/>
                        <a:pt x="169" y="41"/>
                      </a:cubicBezTo>
                      <a:cubicBezTo>
                        <a:pt x="126" y="115"/>
                        <a:pt x="88" y="191"/>
                        <a:pt x="65" y="273"/>
                      </a:cubicBezTo>
                      <a:cubicBezTo>
                        <a:pt x="52" y="318"/>
                        <a:pt x="43" y="363"/>
                        <a:pt x="51" y="409"/>
                      </a:cubicBezTo>
                      <a:cubicBezTo>
                        <a:pt x="59" y="460"/>
                        <a:pt x="91" y="489"/>
                        <a:pt x="143" y="492"/>
                      </a:cubicBezTo>
                      <a:cubicBezTo>
                        <a:pt x="177" y="493"/>
                        <a:pt x="209" y="486"/>
                        <a:pt x="241" y="475"/>
                      </a:cubicBezTo>
                      <a:cubicBezTo>
                        <a:pt x="247" y="473"/>
                        <a:pt x="254" y="471"/>
                        <a:pt x="261" y="46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67" name="Freeform 18">
                  <a:extLst>
                    <a:ext uri="{FF2B5EF4-FFF2-40B4-BE49-F238E27FC236}">
                      <a16:creationId xmlns:a16="http://schemas.microsoft.com/office/drawing/2014/main" id="{D55D8C9F-3F60-4A17-89C2-DB080BFB761F}"/>
                    </a:ext>
                  </a:extLst>
                </p:cNvPr>
                <p:cNvSpPr>
                  <a:spLocks/>
                </p:cNvSpPr>
                <p:nvPr/>
              </p:nvSpPr>
              <p:spPr bwMode="auto">
                <a:xfrm>
                  <a:off x="15270163" y="3203575"/>
                  <a:ext cx="984250" cy="455613"/>
                </a:xfrm>
                <a:custGeom>
                  <a:avLst/>
                  <a:gdLst>
                    <a:gd name="T0" fmla="*/ 131 w 261"/>
                    <a:gd name="T1" fmla="*/ 121 h 121"/>
                    <a:gd name="T2" fmla="*/ 47 w 261"/>
                    <a:gd name="T3" fmla="*/ 121 h 121"/>
                    <a:gd name="T4" fmla="*/ 1 w 261"/>
                    <a:gd name="T5" fmla="*/ 74 h 121"/>
                    <a:gd name="T6" fmla="*/ 1 w 261"/>
                    <a:gd name="T7" fmla="*/ 39 h 121"/>
                    <a:gd name="T8" fmla="*/ 41 w 261"/>
                    <a:gd name="T9" fmla="*/ 1 h 121"/>
                    <a:gd name="T10" fmla="*/ 220 w 261"/>
                    <a:gd name="T11" fmla="*/ 1 h 121"/>
                    <a:gd name="T12" fmla="*/ 260 w 261"/>
                    <a:gd name="T13" fmla="*/ 37 h 121"/>
                    <a:gd name="T14" fmla="*/ 260 w 261"/>
                    <a:gd name="T15" fmla="*/ 83 h 121"/>
                    <a:gd name="T16" fmla="*/ 219 w 261"/>
                    <a:gd name="T17" fmla="*/ 121 h 121"/>
                    <a:gd name="T18" fmla="*/ 131 w 261"/>
                    <a:gd name="T19"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121">
                      <a:moveTo>
                        <a:pt x="131" y="121"/>
                      </a:moveTo>
                      <a:cubicBezTo>
                        <a:pt x="103" y="121"/>
                        <a:pt x="75" y="121"/>
                        <a:pt x="47" y="121"/>
                      </a:cubicBezTo>
                      <a:cubicBezTo>
                        <a:pt x="17" y="121"/>
                        <a:pt x="1" y="105"/>
                        <a:pt x="1" y="74"/>
                      </a:cubicBezTo>
                      <a:cubicBezTo>
                        <a:pt x="1" y="62"/>
                        <a:pt x="0" y="51"/>
                        <a:pt x="1" y="39"/>
                      </a:cubicBezTo>
                      <a:cubicBezTo>
                        <a:pt x="2" y="17"/>
                        <a:pt x="18" y="1"/>
                        <a:pt x="41" y="1"/>
                      </a:cubicBezTo>
                      <a:cubicBezTo>
                        <a:pt x="100" y="0"/>
                        <a:pt x="160" y="0"/>
                        <a:pt x="220" y="1"/>
                      </a:cubicBezTo>
                      <a:cubicBezTo>
                        <a:pt x="242" y="1"/>
                        <a:pt x="258" y="15"/>
                        <a:pt x="260" y="37"/>
                      </a:cubicBezTo>
                      <a:cubicBezTo>
                        <a:pt x="261" y="53"/>
                        <a:pt x="261" y="68"/>
                        <a:pt x="260" y="83"/>
                      </a:cubicBezTo>
                      <a:cubicBezTo>
                        <a:pt x="258" y="106"/>
                        <a:pt x="242" y="120"/>
                        <a:pt x="219" y="121"/>
                      </a:cubicBezTo>
                      <a:cubicBezTo>
                        <a:pt x="190" y="121"/>
                        <a:pt x="160" y="121"/>
                        <a:pt x="131" y="12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68" name="Freeform 19">
                  <a:extLst>
                    <a:ext uri="{FF2B5EF4-FFF2-40B4-BE49-F238E27FC236}">
                      <a16:creationId xmlns:a16="http://schemas.microsoft.com/office/drawing/2014/main" id="{72677C23-C70E-4EAE-879A-A775FCB8FFCD}"/>
                    </a:ext>
                  </a:extLst>
                </p:cNvPr>
                <p:cNvSpPr>
                  <a:spLocks/>
                </p:cNvSpPr>
                <p:nvPr/>
              </p:nvSpPr>
              <p:spPr bwMode="auto">
                <a:xfrm>
                  <a:off x="15270163" y="3757613"/>
                  <a:ext cx="984250" cy="455613"/>
                </a:xfrm>
                <a:custGeom>
                  <a:avLst/>
                  <a:gdLst>
                    <a:gd name="T0" fmla="*/ 133 w 261"/>
                    <a:gd name="T1" fmla="*/ 0 h 121"/>
                    <a:gd name="T2" fmla="*/ 217 w 261"/>
                    <a:gd name="T3" fmla="*/ 0 h 121"/>
                    <a:gd name="T4" fmla="*/ 260 w 261"/>
                    <a:gd name="T5" fmla="*/ 39 h 121"/>
                    <a:gd name="T6" fmla="*/ 260 w 261"/>
                    <a:gd name="T7" fmla="*/ 82 h 121"/>
                    <a:gd name="T8" fmla="*/ 219 w 261"/>
                    <a:gd name="T9" fmla="*/ 120 h 121"/>
                    <a:gd name="T10" fmla="*/ 42 w 261"/>
                    <a:gd name="T11" fmla="*/ 120 h 121"/>
                    <a:gd name="T12" fmla="*/ 1 w 261"/>
                    <a:gd name="T13" fmla="*/ 81 h 121"/>
                    <a:gd name="T14" fmla="*/ 1 w 261"/>
                    <a:gd name="T15" fmla="*/ 40 h 121"/>
                    <a:gd name="T16" fmla="*/ 42 w 261"/>
                    <a:gd name="T17" fmla="*/ 0 h 121"/>
                    <a:gd name="T18" fmla="*/ 133 w 261"/>
                    <a:gd name="T19" fmla="*/ 0 h 121"/>
                    <a:gd name="T20" fmla="*/ 133 w 261"/>
                    <a:gd name="T21"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121">
                      <a:moveTo>
                        <a:pt x="133" y="0"/>
                      </a:moveTo>
                      <a:cubicBezTo>
                        <a:pt x="161" y="0"/>
                        <a:pt x="189" y="0"/>
                        <a:pt x="217" y="0"/>
                      </a:cubicBezTo>
                      <a:cubicBezTo>
                        <a:pt x="242" y="0"/>
                        <a:pt x="258" y="14"/>
                        <a:pt x="260" y="39"/>
                      </a:cubicBezTo>
                      <a:cubicBezTo>
                        <a:pt x="261" y="53"/>
                        <a:pt x="261" y="68"/>
                        <a:pt x="260" y="82"/>
                      </a:cubicBezTo>
                      <a:cubicBezTo>
                        <a:pt x="258" y="105"/>
                        <a:pt x="242" y="120"/>
                        <a:pt x="219" y="120"/>
                      </a:cubicBezTo>
                      <a:cubicBezTo>
                        <a:pt x="160" y="121"/>
                        <a:pt x="101" y="121"/>
                        <a:pt x="42" y="120"/>
                      </a:cubicBezTo>
                      <a:cubicBezTo>
                        <a:pt x="19" y="120"/>
                        <a:pt x="2" y="104"/>
                        <a:pt x="1" y="81"/>
                      </a:cubicBezTo>
                      <a:cubicBezTo>
                        <a:pt x="0" y="67"/>
                        <a:pt x="0" y="54"/>
                        <a:pt x="1" y="40"/>
                      </a:cubicBezTo>
                      <a:cubicBezTo>
                        <a:pt x="2" y="17"/>
                        <a:pt x="18" y="0"/>
                        <a:pt x="42" y="0"/>
                      </a:cubicBezTo>
                      <a:cubicBezTo>
                        <a:pt x="72" y="0"/>
                        <a:pt x="103" y="0"/>
                        <a:pt x="133" y="0"/>
                      </a:cubicBezTo>
                      <a:cubicBezTo>
                        <a:pt x="133" y="0"/>
                        <a:pt x="133" y="0"/>
                        <a:pt x="133"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69" name="Freeform 20">
                  <a:extLst>
                    <a:ext uri="{FF2B5EF4-FFF2-40B4-BE49-F238E27FC236}">
                      <a16:creationId xmlns:a16="http://schemas.microsoft.com/office/drawing/2014/main" id="{C9D71695-1FE8-46FB-92AC-AE54AB814B5C}"/>
                    </a:ext>
                  </a:extLst>
                </p:cNvPr>
                <p:cNvSpPr>
                  <a:spLocks/>
                </p:cNvSpPr>
                <p:nvPr/>
              </p:nvSpPr>
              <p:spPr bwMode="auto">
                <a:xfrm>
                  <a:off x="15270163" y="2652713"/>
                  <a:ext cx="984250" cy="455613"/>
                </a:xfrm>
                <a:custGeom>
                  <a:avLst/>
                  <a:gdLst>
                    <a:gd name="T0" fmla="*/ 130 w 261"/>
                    <a:gd name="T1" fmla="*/ 121 h 121"/>
                    <a:gd name="T2" fmla="*/ 45 w 261"/>
                    <a:gd name="T3" fmla="*/ 121 h 121"/>
                    <a:gd name="T4" fmla="*/ 1 w 261"/>
                    <a:gd name="T5" fmla="*/ 76 h 121"/>
                    <a:gd name="T6" fmla="*/ 1 w 261"/>
                    <a:gd name="T7" fmla="*/ 39 h 121"/>
                    <a:gd name="T8" fmla="*/ 40 w 261"/>
                    <a:gd name="T9" fmla="*/ 1 h 121"/>
                    <a:gd name="T10" fmla="*/ 222 w 261"/>
                    <a:gd name="T11" fmla="*/ 1 h 121"/>
                    <a:gd name="T12" fmla="*/ 260 w 261"/>
                    <a:gd name="T13" fmla="*/ 39 h 121"/>
                    <a:gd name="T14" fmla="*/ 260 w 261"/>
                    <a:gd name="T15" fmla="*/ 81 h 121"/>
                    <a:gd name="T16" fmla="*/ 218 w 261"/>
                    <a:gd name="T17" fmla="*/ 120 h 121"/>
                    <a:gd name="T18" fmla="*/ 130 w 261"/>
                    <a:gd name="T19" fmla="*/ 121 h 121"/>
                    <a:gd name="T20" fmla="*/ 130 w 261"/>
                    <a:gd name="T21"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121">
                      <a:moveTo>
                        <a:pt x="130" y="121"/>
                      </a:moveTo>
                      <a:cubicBezTo>
                        <a:pt x="102" y="121"/>
                        <a:pt x="74" y="121"/>
                        <a:pt x="45" y="121"/>
                      </a:cubicBezTo>
                      <a:cubicBezTo>
                        <a:pt x="17" y="120"/>
                        <a:pt x="1" y="104"/>
                        <a:pt x="1" y="76"/>
                      </a:cubicBezTo>
                      <a:cubicBezTo>
                        <a:pt x="1" y="63"/>
                        <a:pt x="0" y="51"/>
                        <a:pt x="1" y="39"/>
                      </a:cubicBezTo>
                      <a:cubicBezTo>
                        <a:pt x="2" y="17"/>
                        <a:pt x="18" y="1"/>
                        <a:pt x="40" y="1"/>
                      </a:cubicBezTo>
                      <a:cubicBezTo>
                        <a:pt x="100" y="0"/>
                        <a:pt x="161" y="0"/>
                        <a:pt x="222" y="1"/>
                      </a:cubicBezTo>
                      <a:cubicBezTo>
                        <a:pt x="243" y="1"/>
                        <a:pt x="259" y="17"/>
                        <a:pt x="260" y="39"/>
                      </a:cubicBezTo>
                      <a:cubicBezTo>
                        <a:pt x="261" y="53"/>
                        <a:pt x="261" y="67"/>
                        <a:pt x="260" y="81"/>
                      </a:cubicBezTo>
                      <a:cubicBezTo>
                        <a:pt x="259" y="105"/>
                        <a:pt x="243" y="120"/>
                        <a:pt x="218" y="120"/>
                      </a:cubicBezTo>
                      <a:cubicBezTo>
                        <a:pt x="189" y="121"/>
                        <a:pt x="160" y="121"/>
                        <a:pt x="130" y="121"/>
                      </a:cubicBezTo>
                      <a:cubicBezTo>
                        <a:pt x="130" y="121"/>
                        <a:pt x="130" y="121"/>
                        <a:pt x="130" y="12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70" name="Freeform 21">
                  <a:extLst>
                    <a:ext uri="{FF2B5EF4-FFF2-40B4-BE49-F238E27FC236}">
                      <a16:creationId xmlns:a16="http://schemas.microsoft.com/office/drawing/2014/main" id="{D2DB6303-EDF7-4692-A0CA-27A9FF8133E1}"/>
                    </a:ext>
                  </a:extLst>
                </p:cNvPr>
                <p:cNvSpPr>
                  <a:spLocks/>
                </p:cNvSpPr>
                <p:nvPr/>
              </p:nvSpPr>
              <p:spPr bwMode="auto">
                <a:xfrm>
                  <a:off x="14957426" y="495300"/>
                  <a:ext cx="1263650" cy="630238"/>
                </a:xfrm>
                <a:custGeom>
                  <a:avLst/>
                  <a:gdLst>
                    <a:gd name="T0" fmla="*/ 304 w 335"/>
                    <a:gd name="T1" fmla="*/ 115 h 167"/>
                    <a:gd name="T2" fmla="*/ 38 w 335"/>
                    <a:gd name="T3" fmla="*/ 167 h 167"/>
                    <a:gd name="T4" fmla="*/ 0 w 335"/>
                    <a:gd name="T5" fmla="*/ 143 h 167"/>
                    <a:gd name="T6" fmla="*/ 335 w 335"/>
                    <a:gd name="T7" fmla="*/ 81 h 167"/>
                    <a:gd name="T8" fmla="*/ 304 w 335"/>
                    <a:gd name="T9" fmla="*/ 115 h 167"/>
                  </a:gdLst>
                  <a:ahLst/>
                  <a:cxnLst>
                    <a:cxn ang="0">
                      <a:pos x="T0" y="T1"/>
                    </a:cxn>
                    <a:cxn ang="0">
                      <a:pos x="T2" y="T3"/>
                    </a:cxn>
                    <a:cxn ang="0">
                      <a:pos x="T4" y="T5"/>
                    </a:cxn>
                    <a:cxn ang="0">
                      <a:pos x="T6" y="T7"/>
                    </a:cxn>
                    <a:cxn ang="0">
                      <a:pos x="T8" y="T9"/>
                    </a:cxn>
                  </a:cxnLst>
                  <a:rect l="0" t="0" r="r" b="b"/>
                  <a:pathLst>
                    <a:path w="335" h="167">
                      <a:moveTo>
                        <a:pt x="304" y="115"/>
                      </a:moveTo>
                      <a:cubicBezTo>
                        <a:pt x="200" y="55"/>
                        <a:pt x="115" y="90"/>
                        <a:pt x="38" y="167"/>
                      </a:cubicBezTo>
                      <a:cubicBezTo>
                        <a:pt x="25" y="159"/>
                        <a:pt x="12" y="151"/>
                        <a:pt x="0" y="143"/>
                      </a:cubicBezTo>
                      <a:cubicBezTo>
                        <a:pt x="82" y="40"/>
                        <a:pt x="220" y="0"/>
                        <a:pt x="335" y="81"/>
                      </a:cubicBezTo>
                      <a:cubicBezTo>
                        <a:pt x="325" y="92"/>
                        <a:pt x="315" y="103"/>
                        <a:pt x="304" y="115"/>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71" name="Freeform 22">
                  <a:extLst>
                    <a:ext uri="{FF2B5EF4-FFF2-40B4-BE49-F238E27FC236}">
                      <a16:creationId xmlns:a16="http://schemas.microsoft.com/office/drawing/2014/main" id="{C757BB79-BC74-46C8-B245-193018AA1A8C}"/>
                    </a:ext>
                  </a:extLst>
                </p:cNvPr>
                <p:cNvSpPr>
                  <a:spLocks/>
                </p:cNvSpPr>
                <p:nvPr/>
              </p:nvSpPr>
              <p:spPr bwMode="auto">
                <a:xfrm>
                  <a:off x="15232063" y="5737225"/>
                  <a:ext cx="1263650" cy="625475"/>
                </a:xfrm>
                <a:custGeom>
                  <a:avLst/>
                  <a:gdLst>
                    <a:gd name="T0" fmla="*/ 0 w 335"/>
                    <a:gd name="T1" fmla="*/ 87 h 166"/>
                    <a:gd name="T2" fmla="*/ 32 w 335"/>
                    <a:gd name="T3" fmla="*/ 54 h 166"/>
                    <a:gd name="T4" fmla="*/ 299 w 335"/>
                    <a:gd name="T5" fmla="*/ 0 h 166"/>
                    <a:gd name="T6" fmla="*/ 316 w 335"/>
                    <a:gd name="T7" fmla="*/ 13 h 166"/>
                    <a:gd name="T8" fmla="*/ 335 w 335"/>
                    <a:gd name="T9" fmla="*/ 24 h 166"/>
                    <a:gd name="T10" fmla="*/ 0 w 335"/>
                    <a:gd name="T11" fmla="*/ 87 h 166"/>
                  </a:gdLst>
                  <a:ahLst/>
                  <a:cxnLst>
                    <a:cxn ang="0">
                      <a:pos x="T0" y="T1"/>
                    </a:cxn>
                    <a:cxn ang="0">
                      <a:pos x="T2" y="T3"/>
                    </a:cxn>
                    <a:cxn ang="0">
                      <a:pos x="T4" y="T5"/>
                    </a:cxn>
                    <a:cxn ang="0">
                      <a:pos x="T6" y="T7"/>
                    </a:cxn>
                    <a:cxn ang="0">
                      <a:pos x="T8" y="T9"/>
                    </a:cxn>
                    <a:cxn ang="0">
                      <a:pos x="T10" y="T11"/>
                    </a:cxn>
                  </a:cxnLst>
                  <a:rect l="0" t="0" r="r" b="b"/>
                  <a:pathLst>
                    <a:path w="335" h="166">
                      <a:moveTo>
                        <a:pt x="0" y="87"/>
                      </a:moveTo>
                      <a:cubicBezTo>
                        <a:pt x="11" y="76"/>
                        <a:pt x="22" y="65"/>
                        <a:pt x="32" y="54"/>
                      </a:cubicBezTo>
                      <a:cubicBezTo>
                        <a:pt x="136" y="113"/>
                        <a:pt x="220" y="76"/>
                        <a:pt x="299" y="0"/>
                      </a:cubicBezTo>
                      <a:cubicBezTo>
                        <a:pt x="304" y="4"/>
                        <a:pt x="310" y="9"/>
                        <a:pt x="316" y="13"/>
                      </a:cubicBezTo>
                      <a:cubicBezTo>
                        <a:pt x="322" y="17"/>
                        <a:pt x="329" y="20"/>
                        <a:pt x="335" y="24"/>
                      </a:cubicBezTo>
                      <a:cubicBezTo>
                        <a:pt x="257" y="127"/>
                        <a:pt x="113" y="166"/>
                        <a:pt x="0" y="8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72" name="Freeform 23">
                  <a:extLst>
                    <a:ext uri="{FF2B5EF4-FFF2-40B4-BE49-F238E27FC236}">
                      <a16:creationId xmlns:a16="http://schemas.microsoft.com/office/drawing/2014/main" id="{3DD19575-9237-4F47-A940-4D8E54DFA601}"/>
                    </a:ext>
                  </a:extLst>
                </p:cNvPr>
                <p:cNvSpPr>
                  <a:spLocks/>
                </p:cNvSpPr>
                <p:nvPr/>
              </p:nvSpPr>
              <p:spPr bwMode="auto">
                <a:xfrm>
                  <a:off x="14274801" y="4130675"/>
                  <a:ext cx="384175" cy="965200"/>
                </a:xfrm>
                <a:custGeom>
                  <a:avLst/>
                  <a:gdLst>
                    <a:gd name="T0" fmla="*/ 102 w 102"/>
                    <a:gd name="T1" fmla="*/ 239 h 256"/>
                    <a:gd name="T2" fmla="*/ 65 w 102"/>
                    <a:gd name="T3" fmla="*/ 256 h 256"/>
                    <a:gd name="T4" fmla="*/ 0 w 102"/>
                    <a:gd name="T5" fmla="*/ 9 h 256"/>
                    <a:gd name="T6" fmla="*/ 42 w 102"/>
                    <a:gd name="T7" fmla="*/ 0 h 256"/>
                    <a:gd name="T8" fmla="*/ 102 w 102"/>
                    <a:gd name="T9" fmla="*/ 239 h 256"/>
                  </a:gdLst>
                  <a:ahLst/>
                  <a:cxnLst>
                    <a:cxn ang="0">
                      <a:pos x="T0" y="T1"/>
                    </a:cxn>
                    <a:cxn ang="0">
                      <a:pos x="T2" y="T3"/>
                    </a:cxn>
                    <a:cxn ang="0">
                      <a:pos x="T4" y="T5"/>
                    </a:cxn>
                    <a:cxn ang="0">
                      <a:pos x="T6" y="T7"/>
                    </a:cxn>
                    <a:cxn ang="0">
                      <a:pos x="T8" y="T9"/>
                    </a:cxn>
                  </a:cxnLst>
                  <a:rect l="0" t="0" r="r" b="b"/>
                  <a:pathLst>
                    <a:path w="102" h="256">
                      <a:moveTo>
                        <a:pt x="102" y="239"/>
                      </a:moveTo>
                      <a:cubicBezTo>
                        <a:pt x="92" y="243"/>
                        <a:pt x="80" y="249"/>
                        <a:pt x="65" y="256"/>
                      </a:cubicBezTo>
                      <a:cubicBezTo>
                        <a:pt x="32" y="177"/>
                        <a:pt x="11" y="94"/>
                        <a:pt x="0" y="9"/>
                      </a:cubicBezTo>
                      <a:cubicBezTo>
                        <a:pt x="16" y="6"/>
                        <a:pt x="31" y="3"/>
                        <a:pt x="42" y="0"/>
                      </a:cubicBezTo>
                      <a:cubicBezTo>
                        <a:pt x="62" y="79"/>
                        <a:pt x="82" y="158"/>
                        <a:pt x="102" y="23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73" name="Freeform 24">
                  <a:extLst>
                    <a:ext uri="{FF2B5EF4-FFF2-40B4-BE49-F238E27FC236}">
                      <a16:creationId xmlns:a16="http://schemas.microsoft.com/office/drawing/2014/main" id="{10731706-18C3-4A42-B796-184D39656521}"/>
                    </a:ext>
                  </a:extLst>
                </p:cNvPr>
                <p:cNvSpPr>
                  <a:spLocks/>
                </p:cNvSpPr>
                <p:nvPr/>
              </p:nvSpPr>
              <p:spPr bwMode="auto">
                <a:xfrm>
                  <a:off x="16797338" y="1770063"/>
                  <a:ext cx="381000" cy="979488"/>
                </a:xfrm>
                <a:custGeom>
                  <a:avLst/>
                  <a:gdLst>
                    <a:gd name="T0" fmla="*/ 0 w 101"/>
                    <a:gd name="T1" fmla="*/ 20 h 260"/>
                    <a:gd name="T2" fmla="*/ 37 w 101"/>
                    <a:gd name="T3" fmla="*/ 0 h 260"/>
                    <a:gd name="T4" fmla="*/ 101 w 101"/>
                    <a:gd name="T5" fmla="*/ 251 h 260"/>
                    <a:gd name="T6" fmla="*/ 60 w 101"/>
                    <a:gd name="T7" fmla="*/ 260 h 260"/>
                    <a:gd name="T8" fmla="*/ 0 w 101"/>
                    <a:gd name="T9" fmla="*/ 20 h 260"/>
                  </a:gdLst>
                  <a:ahLst/>
                  <a:cxnLst>
                    <a:cxn ang="0">
                      <a:pos x="T0" y="T1"/>
                    </a:cxn>
                    <a:cxn ang="0">
                      <a:pos x="T2" y="T3"/>
                    </a:cxn>
                    <a:cxn ang="0">
                      <a:pos x="T4" y="T5"/>
                    </a:cxn>
                    <a:cxn ang="0">
                      <a:pos x="T6" y="T7"/>
                    </a:cxn>
                    <a:cxn ang="0">
                      <a:pos x="T8" y="T9"/>
                    </a:cxn>
                  </a:cxnLst>
                  <a:rect l="0" t="0" r="r" b="b"/>
                  <a:pathLst>
                    <a:path w="101" h="260">
                      <a:moveTo>
                        <a:pt x="0" y="20"/>
                      </a:moveTo>
                      <a:cubicBezTo>
                        <a:pt x="9" y="15"/>
                        <a:pt x="22" y="8"/>
                        <a:pt x="37" y="0"/>
                      </a:cubicBezTo>
                      <a:cubicBezTo>
                        <a:pt x="69" y="81"/>
                        <a:pt x="88" y="165"/>
                        <a:pt x="101" y="251"/>
                      </a:cubicBezTo>
                      <a:cubicBezTo>
                        <a:pt x="86" y="254"/>
                        <a:pt x="71" y="258"/>
                        <a:pt x="60" y="260"/>
                      </a:cubicBezTo>
                      <a:cubicBezTo>
                        <a:pt x="40" y="180"/>
                        <a:pt x="20" y="100"/>
                        <a:pt x="0" y="2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74" name="Freeform 25">
                  <a:extLst>
                    <a:ext uri="{FF2B5EF4-FFF2-40B4-BE49-F238E27FC236}">
                      <a16:creationId xmlns:a16="http://schemas.microsoft.com/office/drawing/2014/main" id="{D63952FF-409B-4602-9D64-6BD647150E7D}"/>
                    </a:ext>
                  </a:extLst>
                </p:cNvPr>
                <p:cNvSpPr>
                  <a:spLocks/>
                </p:cNvSpPr>
                <p:nvPr/>
              </p:nvSpPr>
              <p:spPr bwMode="auto">
                <a:xfrm>
                  <a:off x="14247813" y="2098675"/>
                  <a:ext cx="309563" cy="889000"/>
                </a:xfrm>
                <a:custGeom>
                  <a:avLst/>
                  <a:gdLst>
                    <a:gd name="T0" fmla="*/ 44 w 82"/>
                    <a:gd name="T1" fmla="*/ 236 h 236"/>
                    <a:gd name="T2" fmla="*/ 0 w 82"/>
                    <a:gd name="T3" fmla="*/ 229 h 236"/>
                    <a:gd name="T4" fmla="*/ 41 w 82"/>
                    <a:gd name="T5" fmla="*/ 0 h 236"/>
                    <a:gd name="T6" fmla="*/ 82 w 82"/>
                    <a:gd name="T7" fmla="*/ 15 h 236"/>
                    <a:gd name="T8" fmla="*/ 44 w 82"/>
                    <a:gd name="T9" fmla="*/ 236 h 236"/>
                  </a:gdLst>
                  <a:ahLst/>
                  <a:cxnLst>
                    <a:cxn ang="0">
                      <a:pos x="T0" y="T1"/>
                    </a:cxn>
                    <a:cxn ang="0">
                      <a:pos x="T2" y="T3"/>
                    </a:cxn>
                    <a:cxn ang="0">
                      <a:pos x="T4" y="T5"/>
                    </a:cxn>
                    <a:cxn ang="0">
                      <a:pos x="T6" y="T7"/>
                    </a:cxn>
                    <a:cxn ang="0">
                      <a:pos x="T8" y="T9"/>
                    </a:cxn>
                  </a:cxnLst>
                  <a:rect l="0" t="0" r="r" b="b"/>
                  <a:pathLst>
                    <a:path w="82" h="236">
                      <a:moveTo>
                        <a:pt x="44" y="236"/>
                      </a:moveTo>
                      <a:cubicBezTo>
                        <a:pt x="31" y="234"/>
                        <a:pt x="17" y="232"/>
                        <a:pt x="0" y="229"/>
                      </a:cubicBezTo>
                      <a:cubicBezTo>
                        <a:pt x="7" y="152"/>
                        <a:pt x="20" y="76"/>
                        <a:pt x="41" y="0"/>
                      </a:cubicBezTo>
                      <a:cubicBezTo>
                        <a:pt x="56" y="5"/>
                        <a:pt x="70" y="11"/>
                        <a:pt x="82" y="15"/>
                      </a:cubicBezTo>
                      <a:cubicBezTo>
                        <a:pt x="69" y="89"/>
                        <a:pt x="56" y="162"/>
                        <a:pt x="44" y="23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sp>
              <p:nvSpPr>
                <p:cNvPr id="75" name="Freeform 26">
                  <a:extLst>
                    <a:ext uri="{FF2B5EF4-FFF2-40B4-BE49-F238E27FC236}">
                      <a16:creationId xmlns:a16="http://schemas.microsoft.com/office/drawing/2014/main" id="{C7B5CA8A-0B5B-4FD4-85ED-464CC08EA0C0}"/>
                    </a:ext>
                  </a:extLst>
                </p:cNvPr>
                <p:cNvSpPr>
                  <a:spLocks/>
                </p:cNvSpPr>
                <p:nvPr/>
              </p:nvSpPr>
              <p:spPr bwMode="auto">
                <a:xfrm>
                  <a:off x="16898938" y="3897313"/>
                  <a:ext cx="306388" cy="869950"/>
                </a:xfrm>
                <a:custGeom>
                  <a:avLst/>
                  <a:gdLst>
                    <a:gd name="T0" fmla="*/ 38 w 81"/>
                    <a:gd name="T1" fmla="*/ 0 h 231"/>
                    <a:gd name="T2" fmla="*/ 81 w 81"/>
                    <a:gd name="T3" fmla="*/ 6 h 231"/>
                    <a:gd name="T4" fmla="*/ 40 w 81"/>
                    <a:gd name="T5" fmla="*/ 231 h 231"/>
                    <a:gd name="T6" fmla="*/ 0 w 81"/>
                    <a:gd name="T7" fmla="*/ 216 h 231"/>
                    <a:gd name="T8" fmla="*/ 38 w 81"/>
                    <a:gd name="T9" fmla="*/ 0 h 231"/>
                  </a:gdLst>
                  <a:ahLst/>
                  <a:cxnLst>
                    <a:cxn ang="0">
                      <a:pos x="T0" y="T1"/>
                    </a:cxn>
                    <a:cxn ang="0">
                      <a:pos x="T2" y="T3"/>
                    </a:cxn>
                    <a:cxn ang="0">
                      <a:pos x="T4" y="T5"/>
                    </a:cxn>
                    <a:cxn ang="0">
                      <a:pos x="T6" y="T7"/>
                    </a:cxn>
                    <a:cxn ang="0">
                      <a:pos x="T8" y="T9"/>
                    </a:cxn>
                  </a:cxnLst>
                  <a:rect l="0" t="0" r="r" b="b"/>
                  <a:pathLst>
                    <a:path w="81" h="231">
                      <a:moveTo>
                        <a:pt x="38" y="0"/>
                      </a:moveTo>
                      <a:cubicBezTo>
                        <a:pt x="51" y="1"/>
                        <a:pt x="65" y="3"/>
                        <a:pt x="81" y="6"/>
                      </a:cubicBezTo>
                      <a:cubicBezTo>
                        <a:pt x="75" y="82"/>
                        <a:pt x="61" y="156"/>
                        <a:pt x="40" y="231"/>
                      </a:cubicBezTo>
                      <a:cubicBezTo>
                        <a:pt x="25" y="225"/>
                        <a:pt x="12" y="220"/>
                        <a:pt x="0" y="216"/>
                      </a:cubicBezTo>
                      <a:cubicBezTo>
                        <a:pt x="13" y="144"/>
                        <a:pt x="25" y="72"/>
                        <a:pt x="38"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3CB28C"/>
                    </a:solidFill>
                    <a:effectLst/>
                    <a:uLnTx/>
                    <a:uFillTx/>
                    <a:latin typeface="Calibri" panose="020F0502020204030204"/>
                    <a:ea typeface="+mn-ea"/>
                    <a:cs typeface="+mn-cs"/>
                  </a:endParaRPr>
                </a:p>
              </p:txBody>
            </p:sp>
          </p:grpSp>
          <p:sp>
            <p:nvSpPr>
              <p:cNvPr id="17" name="Rectangle 16"/>
              <p:cNvSpPr/>
              <p:nvPr/>
            </p:nvSpPr>
            <p:spPr>
              <a:xfrm>
                <a:off x="5524340" y="5980100"/>
                <a:ext cx="1471813" cy="215444"/>
              </a:xfrm>
              <a:prstGeom prst="rect">
                <a:avLst/>
              </a:prstGeom>
            </p:spPr>
            <p:txBody>
              <a:bodyPr wrap="none" lIns="0" tIns="0" rIns="0" bIns="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Calibri" panose="020F0502020204030204"/>
                    <a:ea typeface="+mn-ea"/>
                    <a:cs typeface="+mn-cs"/>
                  </a:rPr>
                  <a:t>APPLIED ANALYTICS</a:t>
                </a:r>
              </a:p>
            </p:txBody>
          </p:sp>
        </p:grpSp>
        <p:sp>
          <p:nvSpPr>
            <p:cNvPr id="88" name="Rectangle 87"/>
            <p:cNvSpPr/>
            <p:nvPr/>
          </p:nvSpPr>
          <p:spPr>
            <a:xfrm>
              <a:off x="7755471" y="5617031"/>
              <a:ext cx="1439497" cy="215444"/>
            </a:xfrm>
            <a:prstGeom prst="rect">
              <a:avLst/>
            </a:prstGeom>
          </p:spPr>
          <p:txBody>
            <a:bodyPr wrap="none" lIns="0" tIns="0" rIns="0" bIns="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Calibri" panose="020F0502020204030204"/>
                  <a:ea typeface="+mn-ea"/>
                  <a:cs typeface="+mn-cs"/>
                </a:rPr>
                <a:t>HUMAN PHENOME</a:t>
              </a:r>
            </a:p>
          </p:txBody>
        </p:sp>
        <p:sp>
          <p:nvSpPr>
            <p:cNvPr id="89" name="Rectangle 88"/>
            <p:cNvSpPr/>
            <p:nvPr/>
          </p:nvSpPr>
          <p:spPr>
            <a:xfrm>
              <a:off x="9723996" y="5617031"/>
              <a:ext cx="2000228" cy="215444"/>
            </a:xfrm>
            <a:prstGeom prst="rect">
              <a:avLst/>
            </a:prstGeom>
          </p:spPr>
          <p:txBody>
            <a:bodyPr wrap="none" lIns="0" tIns="0" rIns="0" bIns="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Calibri" panose="020F0502020204030204"/>
                  <a:ea typeface="+mn-ea"/>
                  <a:cs typeface="+mn-cs"/>
                </a:rPr>
                <a:t>BHF DATA SCIENCE CENTRE</a:t>
              </a:r>
            </a:p>
          </p:txBody>
        </p:sp>
      </p:grpSp>
      <p:grpSp>
        <p:nvGrpSpPr>
          <p:cNvPr id="76" name="Group 75">
            <a:extLst>
              <a:ext uri="{FF2B5EF4-FFF2-40B4-BE49-F238E27FC236}">
                <a16:creationId xmlns:a16="http://schemas.microsoft.com/office/drawing/2014/main" id="{87A94CFF-3067-410E-9DB9-5BAEEAF28FB8}"/>
              </a:ext>
            </a:extLst>
          </p:cNvPr>
          <p:cNvGrpSpPr/>
          <p:nvPr/>
        </p:nvGrpSpPr>
        <p:grpSpPr>
          <a:xfrm>
            <a:off x="839788" y="2141498"/>
            <a:ext cx="5473526" cy="2612552"/>
            <a:chOff x="6475868" y="1498336"/>
            <a:chExt cx="5381169" cy="2455099"/>
          </a:xfrm>
        </p:grpSpPr>
        <p:sp>
          <p:nvSpPr>
            <p:cNvPr id="78" name="Rectangle 77">
              <a:extLst>
                <a:ext uri="{FF2B5EF4-FFF2-40B4-BE49-F238E27FC236}">
                  <a16:creationId xmlns:a16="http://schemas.microsoft.com/office/drawing/2014/main" id="{3744D1C3-59B8-44C9-A055-BAE1BEE45E29}"/>
                </a:ext>
              </a:extLst>
            </p:cNvPr>
            <p:cNvSpPr/>
            <p:nvPr/>
          </p:nvSpPr>
          <p:spPr>
            <a:xfrm>
              <a:off x="6475868" y="1914288"/>
              <a:ext cx="5381168" cy="203914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79" name="Rectangle 78">
              <a:extLst>
                <a:ext uri="{FF2B5EF4-FFF2-40B4-BE49-F238E27FC236}">
                  <a16:creationId xmlns:a16="http://schemas.microsoft.com/office/drawing/2014/main" id="{6F476C98-F64F-4C74-BA40-2D26AC1E8E4B}"/>
                </a:ext>
              </a:extLst>
            </p:cNvPr>
            <p:cNvSpPr/>
            <p:nvPr/>
          </p:nvSpPr>
          <p:spPr>
            <a:xfrm>
              <a:off x="6475869" y="1498336"/>
              <a:ext cx="5381168" cy="415951"/>
            </a:xfrm>
            <a:prstGeom prst="rect">
              <a:avLst/>
            </a:prstGeom>
            <a:gradFill flip="none" rotWithShape="1">
              <a:gsLst>
                <a:gs pos="0">
                  <a:schemeClr val="tx1"/>
                </a:gs>
                <a:gs pos="100000">
                  <a:schemeClr val="accent1"/>
                </a:gs>
              </a:gsLst>
              <a:lin ang="2700000" scaled="1"/>
              <a:tileRect/>
            </a:gra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anose="020F0502020204030204"/>
                  <a:ea typeface="+mn-ea"/>
                  <a:cs typeface="+mn-cs"/>
                </a:rPr>
                <a:t>We will achieve our aims through: </a:t>
              </a:r>
            </a:p>
          </p:txBody>
        </p:sp>
        <p:sp>
          <p:nvSpPr>
            <p:cNvPr id="80" name="Content Placeholder 6">
              <a:extLst>
                <a:ext uri="{FF2B5EF4-FFF2-40B4-BE49-F238E27FC236}">
                  <a16:creationId xmlns:a16="http://schemas.microsoft.com/office/drawing/2014/main" id="{F52911F8-EFA9-48B4-90B0-A8E1DCB45E13}"/>
                </a:ext>
              </a:extLst>
            </p:cNvPr>
            <p:cNvSpPr txBox="1">
              <a:spLocks/>
            </p:cNvSpPr>
            <p:nvPr/>
          </p:nvSpPr>
          <p:spPr>
            <a:xfrm>
              <a:off x="6546252" y="1977741"/>
              <a:ext cx="5240398" cy="1496753"/>
            </a:xfrm>
            <a:prstGeom prst="rect">
              <a:avLst/>
            </a:prstGeom>
          </p:spPr>
          <p:txBody>
            <a:bodyPr vert="horz" lIns="0" tIns="0" rIns="0" bIns="0" rtlCol="0">
              <a:spAutoFit/>
            </a:bodyPr>
            <a:lstStyle>
              <a:lvl1pPr marL="180975" indent="-180975"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2000" b="0" kern="1200">
                  <a:solidFill>
                    <a:schemeClr val="tx2"/>
                  </a:solidFill>
                  <a:latin typeface="+mn-lt"/>
                  <a:ea typeface="+mn-ea"/>
                  <a:cs typeface="+mn-cs"/>
                </a:defRPr>
              </a:lvl1pPr>
              <a:lvl2pPr marL="357188" indent="-176213"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1800" kern="1200">
                  <a:solidFill>
                    <a:schemeClr val="tx2"/>
                  </a:solidFill>
                  <a:latin typeface="+mn-lt"/>
                  <a:ea typeface="+mn-ea"/>
                  <a:cs typeface="+mn-cs"/>
                </a:defRPr>
              </a:lvl2pPr>
              <a:lvl3pPr marL="493713" indent="-136525"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1600" kern="1200">
                  <a:solidFill>
                    <a:schemeClr val="tx2"/>
                  </a:solidFill>
                  <a:latin typeface="+mn-lt"/>
                  <a:ea typeface="+mn-ea"/>
                  <a:cs typeface="+mn-cs"/>
                </a:defRPr>
              </a:lvl3pPr>
              <a:lvl4pPr marL="669925" indent="-136525"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1400" kern="1200">
                  <a:solidFill>
                    <a:schemeClr val="tx2"/>
                  </a:solidFill>
                  <a:latin typeface="+mn-lt"/>
                  <a:ea typeface="+mn-ea"/>
                  <a:cs typeface="+mn-cs"/>
                </a:defRPr>
              </a:lvl4pPr>
              <a:lvl5pPr marL="800100" indent="-130175"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80975" marR="0" lvl="0" indent="-180975" algn="l" defTabSz="914400" rtl="0" eaLnBrk="1" fontAlgn="auto" latinLnBrk="0" hangingPunct="1">
                <a:lnSpc>
                  <a:spcPct val="100000"/>
                </a:lnSpc>
                <a:spcBef>
                  <a:spcPts val="300"/>
                </a:spcBef>
                <a:spcAft>
                  <a:spcPts val="600"/>
                </a:spcAft>
                <a:buClr>
                  <a:srgbClr val="3CB28C"/>
                </a:buClr>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rPr>
                <a:t>Tools and methods to measure and improve the utility of data discoverable through the Gateway, including applied analytics and the human phenome </a:t>
              </a:r>
            </a:p>
            <a:p>
              <a:pPr marL="180975" marR="0" lvl="0" indent="-180975" algn="l" defTabSz="914400" rtl="0" eaLnBrk="1" fontAlgn="auto" latinLnBrk="0" hangingPunct="1">
                <a:lnSpc>
                  <a:spcPct val="100000"/>
                </a:lnSpc>
                <a:spcBef>
                  <a:spcPts val="300"/>
                </a:spcBef>
                <a:spcAft>
                  <a:spcPts val="600"/>
                </a:spcAft>
                <a:buClr>
                  <a:srgbClr val="3CB28C"/>
                </a:buClr>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rPr>
                <a:t>8-10 Health Data Research hubs improving the data, including BREATHE, DATA-CAN, Discover-NOW, PIONEER, INSIGHT, Gut Reaction, NHS </a:t>
              </a:r>
              <a:r>
                <a:rPr kumimoji="0" lang="en-US" sz="1600" b="0" i="0" u="none" strike="noStrike" kern="1200" cap="none" spc="0" normalizeH="0" baseline="0" noProof="0" dirty="0" err="1">
                  <a:ln>
                    <a:noFill/>
                  </a:ln>
                  <a:solidFill>
                    <a:srgbClr val="000000"/>
                  </a:solidFill>
                  <a:effectLst/>
                  <a:uLnTx/>
                  <a:uFillTx/>
                  <a:latin typeface="Calibri" panose="020F0502020204030204"/>
                  <a:ea typeface="+mn-ea"/>
                  <a:cs typeface="+mn-cs"/>
                </a:rPr>
                <a:t>DigiTrials</a:t>
              </a:r>
              <a:r>
                <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rPr>
                <a:t>, and the BHF Data Science Centre</a:t>
              </a:r>
            </a:p>
          </p:txBody>
        </p:sp>
      </p:grpSp>
      <p:grpSp>
        <p:nvGrpSpPr>
          <p:cNvPr id="81" name="Group 80">
            <a:extLst>
              <a:ext uri="{FF2B5EF4-FFF2-40B4-BE49-F238E27FC236}">
                <a16:creationId xmlns:a16="http://schemas.microsoft.com/office/drawing/2014/main" id="{54637DA6-6D83-4544-B854-23B1E4B89F7F}"/>
              </a:ext>
            </a:extLst>
          </p:cNvPr>
          <p:cNvGrpSpPr/>
          <p:nvPr/>
        </p:nvGrpSpPr>
        <p:grpSpPr>
          <a:xfrm>
            <a:off x="865507" y="1299667"/>
            <a:ext cx="11017250" cy="802444"/>
            <a:chOff x="839787" y="1439815"/>
            <a:chExt cx="11017250" cy="802444"/>
          </a:xfrm>
        </p:grpSpPr>
        <p:sp>
          <p:nvSpPr>
            <p:cNvPr id="82" name="Rectangle 81">
              <a:extLst>
                <a:ext uri="{FF2B5EF4-FFF2-40B4-BE49-F238E27FC236}">
                  <a16:creationId xmlns:a16="http://schemas.microsoft.com/office/drawing/2014/main" id="{97D9012C-FE26-49C5-8FE8-F59B4506B8C2}"/>
                </a:ext>
              </a:extLst>
            </p:cNvPr>
            <p:cNvSpPr/>
            <p:nvPr/>
          </p:nvSpPr>
          <p:spPr>
            <a:xfrm>
              <a:off x="839787" y="1439815"/>
              <a:ext cx="11017250" cy="492443"/>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3CB28C"/>
                  </a:solidFill>
                  <a:effectLst/>
                  <a:uLnTx/>
                  <a:uFillTx/>
                  <a:latin typeface="Calibri" panose="020F0502020204030204"/>
                  <a:ea typeface="+mn-ea"/>
                  <a:cs typeface="+mn-cs"/>
                </a:rPr>
                <a:t>HDR UK enables research and innovation by demonstrating novel approaches to health data use, impact at scale, and establishing an expert group of national research leaders in health data science to achieve:</a:t>
              </a:r>
            </a:p>
          </p:txBody>
        </p:sp>
        <p:sp>
          <p:nvSpPr>
            <p:cNvPr id="83" name="Content Placeholder 6">
              <a:extLst>
                <a:ext uri="{FF2B5EF4-FFF2-40B4-BE49-F238E27FC236}">
                  <a16:creationId xmlns:a16="http://schemas.microsoft.com/office/drawing/2014/main" id="{8C94E11F-C2B2-4A3E-9E16-ABB4BA5D350A}"/>
                </a:ext>
              </a:extLst>
            </p:cNvPr>
            <p:cNvSpPr txBox="1">
              <a:spLocks/>
            </p:cNvSpPr>
            <p:nvPr/>
          </p:nvSpPr>
          <p:spPr>
            <a:xfrm>
              <a:off x="839787" y="1996038"/>
              <a:ext cx="11017250" cy="246221"/>
            </a:xfrm>
            <a:prstGeom prst="rect">
              <a:avLst/>
            </a:prstGeom>
          </p:spPr>
          <p:txBody>
            <a:bodyPr vert="horz" wrap="square" lIns="0" tIns="0" rIns="0" bIns="0" rtlCol="0">
              <a:spAutoFit/>
            </a:bodyPr>
            <a:lstStyle>
              <a:lvl1pPr marL="180975" indent="-180975"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2000" b="0" kern="1200">
                  <a:solidFill>
                    <a:schemeClr val="tx2"/>
                  </a:solidFill>
                  <a:latin typeface="+mn-lt"/>
                  <a:ea typeface="+mn-ea"/>
                  <a:cs typeface="+mn-cs"/>
                </a:defRPr>
              </a:lvl1pPr>
              <a:lvl2pPr marL="357188" indent="-176213"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1800" kern="1200">
                  <a:solidFill>
                    <a:schemeClr val="tx2"/>
                  </a:solidFill>
                  <a:latin typeface="+mn-lt"/>
                  <a:ea typeface="+mn-ea"/>
                  <a:cs typeface="+mn-cs"/>
                </a:defRPr>
              </a:lvl2pPr>
              <a:lvl3pPr marL="493713" indent="-136525"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1600" kern="1200">
                  <a:solidFill>
                    <a:schemeClr val="tx2"/>
                  </a:solidFill>
                  <a:latin typeface="+mn-lt"/>
                  <a:ea typeface="+mn-ea"/>
                  <a:cs typeface="+mn-cs"/>
                </a:defRPr>
              </a:lvl3pPr>
              <a:lvl4pPr marL="669925" indent="-136525"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1400" kern="1200">
                  <a:solidFill>
                    <a:schemeClr val="tx2"/>
                  </a:solidFill>
                  <a:latin typeface="+mn-lt"/>
                  <a:ea typeface="+mn-ea"/>
                  <a:cs typeface="+mn-cs"/>
                </a:defRPr>
              </a:lvl4pPr>
              <a:lvl5pPr marL="800100" indent="-130175" algn="l" defTabSz="914400" rtl="0" eaLnBrk="1" latinLnBrk="0" hangingPunct="1">
                <a:lnSpc>
                  <a:spcPct val="100000"/>
                </a:lnSpc>
                <a:spcBef>
                  <a:spcPts val="0"/>
                </a:spcBef>
                <a:spcAft>
                  <a:spcPts val="1200"/>
                </a:spcAft>
                <a:buClr>
                  <a:schemeClr val="tx1"/>
                </a:buClr>
                <a:buFont typeface="Arial" panose="020B0604020202020204" pitchFamily="34" charset="0"/>
                <a:buChar char="•"/>
                <a:tabLst/>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80975" marR="0" lvl="0" indent="-180975" algn="l" defTabSz="914400" rtl="0" eaLnBrk="1" fontAlgn="auto" latinLnBrk="0" hangingPunct="1">
                <a:lnSpc>
                  <a:spcPct val="100000"/>
                </a:lnSpc>
                <a:spcBef>
                  <a:spcPts val="0"/>
                </a:spcBef>
                <a:spcAft>
                  <a:spcPts val="600"/>
                </a:spcAft>
                <a:buClr>
                  <a:srgbClr val="3CB28C"/>
                </a:buClr>
                <a:buSzTx/>
                <a:buFont typeface="Arial" panose="020B0604020202020204" pitchFamily="34" charset="0"/>
                <a:buChar char="•"/>
                <a:tabLst/>
                <a:defRPr/>
              </a:pPr>
              <a:r>
                <a:rPr kumimoji="0" lang="en-US" sz="1600" b="1" i="0" u="none" strike="noStrike" kern="1200" cap="none" spc="0" normalizeH="0" baseline="0" noProof="0" dirty="0">
                  <a:ln>
                    <a:noFill/>
                  </a:ln>
                  <a:solidFill>
                    <a:srgbClr val="000000"/>
                  </a:solidFill>
                  <a:effectLst/>
                  <a:uLnTx/>
                  <a:uFillTx/>
                  <a:latin typeface="Calibri" panose="020F0502020204030204"/>
                  <a:ea typeface="+mn-ea"/>
                  <a:cs typeface="+mn-cs"/>
                </a:rPr>
                <a:t>Better, more useful, research</a:t>
              </a:r>
              <a:r>
                <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rPr>
                <a:t> for </a:t>
              </a:r>
              <a:r>
                <a:rPr kumimoji="0" lang="en-US" sz="1600" b="0" i="1" u="none" strike="noStrike" kern="1200" cap="none" spc="0" normalizeH="0" baseline="0" noProof="0" dirty="0">
                  <a:ln>
                    <a:noFill/>
                  </a:ln>
                  <a:solidFill>
                    <a:srgbClr val="000000"/>
                  </a:solidFill>
                  <a:effectLst/>
                  <a:uLnTx/>
                  <a:uFillTx/>
                  <a:latin typeface="Calibri" panose="020F0502020204030204"/>
                  <a:ea typeface="+mn-ea"/>
                  <a:cs typeface="+mn-cs"/>
                </a:rPr>
                <a:t>funders and public</a:t>
              </a:r>
              <a:r>
                <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rPr>
                <a:t> – that no single research organisation could achieve alone</a:t>
              </a:r>
            </a:p>
          </p:txBody>
        </p:sp>
      </p:grpSp>
    </p:spTree>
    <p:extLst>
      <p:ext uri="{BB962C8B-B14F-4D97-AF65-F5344CB8AC3E}">
        <p14:creationId xmlns:p14="http://schemas.microsoft.com/office/powerpoint/2010/main" val="18447193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00928-0D0E-4FA6-89F0-F3C6B36B18DF}"/>
              </a:ext>
            </a:extLst>
          </p:cNvPr>
          <p:cNvSpPr>
            <a:spLocks noGrp="1"/>
          </p:cNvSpPr>
          <p:nvPr>
            <p:ph type="title"/>
          </p:nvPr>
        </p:nvSpPr>
        <p:spPr>
          <a:xfrm>
            <a:off x="839788" y="480552"/>
            <a:ext cx="8447087" cy="923330"/>
          </a:xfrm>
        </p:spPr>
        <p:txBody>
          <a:bodyPr/>
          <a:lstStyle/>
          <a:p>
            <a:r>
              <a:rPr lang="en-GB" sz="3600" dirty="0"/>
              <a:t>DATA-CAN</a:t>
            </a:r>
            <a:br>
              <a:rPr lang="en-GB" sz="3600" b="0" dirty="0"/>
            </a:br>
            <a:r>
              <a:rPr lang="en-GB" b="0" dirty="0"/>
              <a:t>The vision on a page: linked, longitudinal records for research</a:t>
            </a:r>
          </a:p>
        </p:txBody>
      </p:sp>
      <p:pic>
        <p:nvPicPr>
          <p:cNvPr id="10" name="Picture 9"/>
          <p:cNvPicPr>
            <a:picLocks noChangeAspect="1"/>
          </p:cNvPicPr>
          <p:nvPr/>
        </p:nvPicPr>
        <p:blipFill>
          <a:blip r:embed="rId3"/>
          <a:stretch>
            <a:fillRect/>
          </a:stretch>
        </p:blipFill>
        <p:spPr>
          <a:xfrm>
            <a:off x="116699" y="1461043"/>
            <a:ext cx="8674376" cy="4883237"/>
          </a:xfrm>
          <a:prstGeom prst="rect">
            <a:avLst/>
          </a:prstGeom>
        </p:spPr>
      </p:pic>
      <p:sp>
        <p:nvSpPr>
          <p:cNvPr id="14" name="AutoShape 6" descr="A New Path to Your Success Via Human Data Science - IQVI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TextBox 14"/>
          <p:cNvSpPr txBox="1"/>
          <p:nvPr/>
        </p:nvSpPr>
        <p:spPr>
          <a:xfrm>
            <a:off x="9123838" y="2378500"/>
            <a:ext cx="2662267" cy="2554545"/>
          </a:xfrm>
          <a:prstGeom prst="rect">
            <a:avLst/>
          </a:prstGeom>
          <a:noFill/>
        </p:spPr>
        <p:txBody>
          <a:bodyPr wrap="none" rtlCol="0">
            <a:spAutoFit/>
          </a:bodyPr>
          <a:lstStyle/>
          <a:p>
            <a:pPr algn="ctr"/>
            <a:r>
              <a:rPr lang="en-GB" sz="2800" b="1" dirty="0">
                <a:latin typeface="+mj-lt"/>
                <a:ea typeface="+mj-ea"/>
                <a:cs typeface="+mj-cs"/>
              </a:rPr>
              <a:t>Improve access</a:t>
            </a:r>
          </a:p>
          <a:p>
            <a:pPr algn="ctr"/>
            <a:endParaRPr lang="en-GB" sz="2800" b="1" dirty="0">
              <a:latin typeface="+mj-lt"/>
              <a:ea typeface="+mj-ea"/>
              <a:cs typeface="+mj-cs"/>
            </a:endParaRPr>
          </a:p>
          <a:p>
            <a:pPr algn="ctr"/>
            <a:r>
              <a:rPr lang="en-GB" sz="2800" b="1" dirty="0">
                <a:latin typeface="+mj-lt"/>
                <a:ea typeface="+mj-ea"/>
                <a:cs typeface="+mj-cs"/>
              </a:rPr>
              <a:t>Improve quality</a:t>
            </a:r>
          </a:p>
          <a:p>
            <a:pPr algn="ctr"/>
            <a:endParaRPr lang="en-GB" sz="2800" b="1" dirty="0">
              <a:latin typeface="+mj-lt"/>
              <a:ea typeface="+mj-ea"/>
              <a:cs typeface="+mj-cs"/>
            </a:endParaRPr>
          </a:p>
          <a:p>
            <a:pPr algn="ctr"/>
            <a:r>
              <a:rPr lang="en-GB" sz="2800" b="1" dirty="0">
                <a:latin typeface="+mj-lt"/>
                <a:ea typeface="+mj-ea"/>
                <a:cs typeface="+mj-cs"/>
              </a:rPr>
              <a:t>Ensure fair value</a:t>
            </a:r>
            <a:br>
              <a:rPr lang="en-GB" sz="2800" b="1" dirty="0">
                <a:solidFill>
                  <a:schemeClr val="tx2">
                    <a:lumMod val="95000"/>
                    <a:lumOff val="5000"/>
                  </a:schemeClr>
                </a:solidFill>
              </a:rPr>
            </a:br>
            <a:endParaRPr lang="en-GB" sz="2000" dirty="0">
              <a:solidFill>
                <a:schemeClr val="tx2">
                  <a:lumMod val="95000"/>
                  <a:lumOff val="5000"/>
                </a:schemeClr>
              </a:solidFill>
            </a:endParaRPr>
          </a:p>
        </p:txBody>
      </p:sp>
      <p:sp>
        <p:nvSpPr>
          <p:cNvPr id="7" name="Rectangle 6">
            <a:extLst>
              <a:ext uri="{FF2B5EF4-FFF2-40B4-BE49-F238E27FC236}">
                <a16:creationId xmlns:a16="http://schemas.microsoft.com/office/drawing/2014/main" id="{919EFD34-11BC-443F-9ACF-1F736FE15B67}"/>
              </a:ext>
            </a:extLst>
          </p:cNvPr>
          <p:cNvSpPr/>
          <p:nvPr/>
        </p:nvSpPr>
        <p:spPr>
          <a:xfrm>
            <a:off x="241071" y="6276313"/>
            <a:ext cx="4716319" cy="338554"/>
          </a:xfrm>
          <a:prstGeom prst="rect">
            <a:avLst/>
          </a:prstGeom>
        </p:spPr>
        <p:txBody>
          <a:bodyPr wrap="square">
            <a:spAutoFit/>
          </a:bodyPr>
          <a:lstStyle/>
          <a:p>
            <a:r>
              <a:rPr lang="en-GB" sz="1600" b="1" dirty="0"/>
              <a:t>DATA-CAN: The Health Data Research Hub for Cancer</a:t>
            </a:r>
          </a:p>
        </p:txBody>
      </p:sp>
      <p:grpSp>
        <p:nvGrpSpPr>
          <p:cNvPr id="8" name="Group 7">
            <a:extLst>
              <a:ext uri="{FF2B5EF4-FFF2-40B4-BE49-F238E27FC236}">
                <a16:creationId xmlns:a16="http://schemas.microsoft.com/office/drawing/2014/main" id="{DDA33CDA-D19D-4616-8CFF-59D835073568}"/>
              </a:ext>
            </a:extLst>
          </p:cNvPr>
          <p:cNvGrpSpPr/>
          <p:nvPr/>
        </p:nvGrpSpPr>
        <p:grpSpPr>
          <a:xfrm>
            <a:off x="5096494" y="6119091"/>
            <a:ext cx="6878497" cy="470469"/>
            <a:chOff x="6429941" y="6296040"/>
            <a:chExt cx="5372145" cy="386278"/>
          </a:xfrm>
        </p:grpSpPr>
        <p:pic>
          <p:nvPicPr>
            <p:cNvPr id="9" name="Picture 8" descr="A close up of a sign&#10;&#10;Description automatically generated">
              <a:extLst>
                <a:ext uri="{FF2B5EF4-FFF2-40B4-BE49-F238E27FC236}">
                  <a16:creationId xmlns:a16="http://schemas.microsoft.com/office/drawing/2014/main" id="{45A0F607-51B9-4F10-AA54-5B2329DE8B66}"/>
                </a:ext>
              </a:extLst>
            </p:cNvPr>
            <p:cNvPicPr>
              <a:picLocks noChangeAspect="1"/>
            </p:cNvPicPr>
            <p:nvPr/>
          </p:nvPicPr>
          <p:blipFill>
            <a:blip r:embed="rId4"/>
            <a:stretch>
              <a:fillRect/>
            </a:stretch>
          </p:blipFill>
          <p:spPr>
            <a:xfrm>
              <a:off x="9452264" y="6296040"/>
              <a:ext cx="687200" cy="386278"/>
            </a:xfrm>
            <a:prstGeom prst="rect">
              <a:avLst/>
            </a:prstGeom>
          </p:spPr>
        </p:pic>
        <p:pic>
          <p:nvPicPr>
            <p:cNvPr id="11" name="Picture 4" descr="Image result for genomics england">
              <a:extLst>
                <a:ext uri="{FF2B5EF4-FFF2-40B4-BE49-F238E27FC236}">
                  <a16:creationId xmlns:a16="http://schemas.microsoft.com/office/drawing/2014/main" id="{1E751E51-8164-43A5-9D0E-55CBAC2B09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62857" y="6363032"/>
              <a:ext cx="605909" cy="31355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Image result for university of leeds">
              <a:extLst>
                <a:ext uri="{FF2B5EF4-FFF2-40B4-BE49-F238E27FC236}">
                  <a16:creationId xmlns:a16="http://schemas.microsoft.com/office/drawing/2014/main" id="{51C25036-5A27-498C-A233-A206AE8C5C8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32175" y="6426618"/>
              <a:ext cx="687200" cy="1863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Image result for Queens University, Belfast">
              <a:extLst>
                <a:ext uri="{FF2B5EF4-FFF2-40B4-BE49-F238E27FC236}">
                  <a16:creationId xmlns:a16="http://schemas.microsoft.com/office/drawing/2014/main" id="{749872FE-7A13-4AD9-AC6E-DAA15ECB8480}"/>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11187" b="12709"/>
            <a:stretch/>
          </p:blipFill>
          <p:spPr bwMode="auto">
            <a:xfrm>
              <a:off x="11273145" y="6419175"/>
              <a:ext cx="528941" cy="20127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Image result for iqvia">
              <a:extLst>
                <a:ext uri="{FF2B5EF4-FFF2-40B4-BE49-F238E27FC236}">
                  <a16:creationId xmlns:a16="http://schemas.microsoft.com/office/drawing/2014/main" id="{5910611C-4F69-42C2-A78E-299198B52D4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14065" y="6441962"/>
              <a:ext cx="895021" cy="15569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A close up of a sign&#10;&#10;Description automatically generated">
              <a:extLst>
                <a:ext uri="{FF2B5EF4-FFF2-40B4-BE49-F238E27FC236}">
                  <a16:creationId xmlns:a16="http://schemas.microsoft.com/office/drawing/2014/main" id="{5C060B7B-D79F-4327-BBA4-41ADFDB897C0}"/>
                </a:ext>
              </a:extLst>
            </p:cNvPr>
            <p:cNvPicPr>
              <a:picLocks noChangeAspect="1"/>
            </p:cNvPicPr>
            <p:nvPr/>
          </p:nvPicPr>
          <p:blipFill>
            <a:blip r:embed="rId9"/>
            <a:stretch>
              <a:fillRect/>
            </a:stretch>
          </p:blipFill>
          <p:spPr>
            <a:xfrm>
              <a:off x="6429941" y="6390565"/>
              <a:ext cx="830353" cy="207094"/>
            </a:xfrm>
            <a:prstGeom prst="rect">
              <a:avLst/>
            </a:prstGeom>
          </p:spPr>
        </p:pic>
      </p:grpSp>
    </p:spTree>
    <p:extLst>
      <p:ext uri="{BB962C8B-B14F-4D97-AF65-F5344CB8AC3E}">
        <p14:creationId xmlns:p14="http://schemas.microsoft.com/office/powerpoint/2010/main" val="6022151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79AF20C-A54B-8C47-BBF1-51FD8E7FC7DB}"/>
              </a:ext>
            </a:extLst>
          </p:cNvPr>
          <p:cNvPicPr>
            <a:picLocks noChangeAspect="1"/>
          </p:cNvPicPr>
          <p:nvPr/>
        </p:nvPicPr>
        <p:blipFill>
          <a:blip r:embed="rId2"/>
          <a:srcRect/>
          <a:stretch/>
        </p:blipFill>
        <p:spPr>
          <a:xfrm>
            <a:off x="0" y="0"/>
            <a:ext cx="12192000" cy="6858000"/>
          </a:xfrm>
          <a:prstGeom prst="rect">
            <a:avLst/>
          </a:prstGeom>
        </p:spPr>
      </p:pic>
      <p:sp>
        <p:nvSpPr>
          <p:cNvPr id="11" name="Rectangle 10">
            <a:extLst>
              <a:ext uri="{FF2B5EF4-FFF2-40B4-BE49-F238E27FC236}">
                <a16:creationId xmlns:a16="http://schemas.microsoft.com/office/drawing/2014/main" id="{41DB84BD-F1D3-0F4C-B365-3FB0FCB2F8A6}"/>
              </a:ext>
            </a:extLst>
          </p:cNvPr>
          <p:cNvSpPr/>
          <p:nvPr/>
        </p:nvSpPr>
        <p:spPr>
          <a:xfrm>
            <a:off x="8977744" y="0"/>
            <a:ext cx="3214255" cy="11321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panose="020B0604020202020204"/>
                <a:ea typeface="+mn-ea"/>
                <a:cs typeface="+mn-cs"/>
              </a:rPr>
              <a:t>v</a:t>
            </a:r>
          </a:p>
        </p:txBody>
      </p:sp>
      <p:pic>
        <p:nvPicPr>
          <p:cNvPr id="12" name="Picture 11">
            <a:extLst>
              <a:ext uri="{FF2B5EF4-FFF2-40B4-BE49-F238E27FC236}">
                <a16:creationId xmlns:a16="http://schemas.microsoft.com/office/drawing/2014/main" id="{46EFEB13-8BDA-7949-8BE9-F00C8DAB0793}"/>
              </a:ext>
            </a:extLst>
          </p:cNvPr>
          <p:cNvPicPr>
            <a:picLocks noChangeAspect="1"/>
          </p:cNvPicPr>
          <p:nvPr/>
        </p:nvPicPr>
        <p:blipFill>
          <a:blip r:embed="rId3"/>
          <a:stretch>
            <a:fillRect/>
          </a:stretch>
        </p:blipFill>
        <p:spPr>
          <a:xfrm>
            <a:off x="9530045" y="273104"/>
            <a:ext cx="2380905" cy="650002"/>
          </a:xfrm>
          <a:prstGeom prst="rect">
            <a:avLst/>
          </a:prstGeom>
        </p:spPr>
      </p:pic>
    </p:spTree>
    <p:extLst>
      <p:ext uri="{BB962C8B-B14F-4D97-AF65-F5344CB8AC3E}">
        <p14:creationId xmlns:p14="http://schemas.microsoft.com/office/powerpoint/2010/main" val="27776053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565EC49-9555-0445-9CC4-D53F264D1582}"/>
              </a:ext>
            </a:extLst>
          </p:cNvPr>
          <p:cNvPicPr>
            <a:picLocks noChangeAspect="1"/>
          </p:cNvPicPr>
          <p:nvPr/>
        </p:nvPicPr>
        <p:blipFill>
          <a:blip r:embed="rId2"/>
          <a:src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B487FF07-A81F-D743-BAF7-0BE4B0AA8C76}"/>
              </a:ext>
            </a:extLst>
          </p:cNvPr>
          <p:cNvSpPr/>
          <p:nvPr/>
        </p:nvSpPr>
        <p:spPr>
          <a:xfrm>
            <a:off x="8977744" y="0"/>
            <a:ext cx="3214255" cy="11321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panose="020B0604020202020204"/>
                <a:ea typeface="+mn-ea"/>
                <a:cs typeface="+mn-cs"/>
              </a:rPr>
              <a:t>v</a:t>
            </a:r>
          </a:p>
        </p:txBody>
      </p:sp>
      <p:pic>
        <p:nvPicPr>
          <p:cNvPr id="5" name="Picture 4">
            <a:extLst>
              <a:ext uri="{FF2B5EF4-FFF2-40B4-BE49-F238E27FC236}">
                <a16:creationId xmlns:a16="http://schemas.microsoft.com/office/drawing/2014/main" id="{05503DEE-B44F-B744-97D7-5900AA69376B}"/>
              </a:ext>
            </a:extLst>
          </p:cNvPr>
          <p:cNvPicPr>
            <a:picLocks noChangeAspect="1"/>
          </p:cNvPicPr>
          <p:nvPr/>
        </p:nvPicPr>
        <p:blipFill>
          <a:blip r:embed="rId3"/>
          <a:stretch>
            <a:fillRect/>
          </a:stretch>
        </p:blipFill>
        <p:spPr>
          <a:xfrm>
            <a:off x="9530045" y="273104"/>
            <a:ext cx="2380905" cy="650002"/>
          </a:xfrm>
          <a:prstGeom prst="rect">
            <a:avLst/>
          </a:prstGeom>
        </p:spPr>
      </p:pic>
    </p:spTree>
    <p:extLst>
      <p:ext uri="{BB962C8B-B14F-4D97-AF65-F5344CB8AC3E}">
        <p14:creationId xmlns:p14="http://schemas.microsoft.com/office/powerpoint/2010/main" val="3427365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a:stretch>
            <a:fillRect/>
          </a:stretch>
        </p:blipFill>
        <p:spPr>
          <a:xfrm>
            <a:off x="5010984" y="1661020"/>
            <a:ext cx="4594410" cy="3355480"/>
          </a:xfrm>
          <a:prstGeom prst="rect">
            <a:avLst/>
          </a:prstGeom>
        </p:spPr>
      </p:pic>
      <p:sp>
        <p:nvSpPr>
          <p:cNvPr id="4" name="TextBox 3"/>
          <p:cNvSpPr txBox="1"/>
          <p:nvPr/>
        </p:nvSpPr>
        <p:spPr>
          <a:xfrm>
            <a:off x="1686195" y="710149"/>
            <a:ext cx="8095871"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3600" b="1" dirty="0">
                <a:solidFill>
                  <a:schemeClr val="accent1"/>
                </a:solidFill>
                <a:latin typeface="Calibri" panose="020F0502020204030204" pitchFamily="34" charset="0"/>
                <a:ea typeface="+mj-ea"/>
                <a:cs typeface="Calibri" panose="020F0502020204030204" pitchFamily="34" charset="0"/>
              </a:rPr>
              <a:t>What is Population Health Management?</a:t>
            </a:r>
          </a:p>
        </p:txBody>
      </p:sp>
      <p:sp>
        <p:nvSpPr>
          <p:cNvPr id="5" name="TextBox 4"/>
          <p:cNvSpPr txBox="1"/>
          <p:nvPr/>
        </p:nvSpPr>
        <p:spPr>
          <a:xfrm>
            <a:off x="1602306" y="1829682"/>
            <a:ext cx="3341566" cy="3046988"/>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panose="020B0604020202020204"/>
                <a:ea typeface="+mn-ea"/>
                <a:cs typeface="+mn-cs"/>
              </a:rPr>
              <a:t>Recognises that health and wellbeing is more than just being ‘without disease’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panose="020B0604020202020204"/>
                <a:ea typeface="+mn-ea"/>
                <a:cs typeface="+mn-cs"/>
              </a:rPr>
              <a:t>It moves away from managing disease in silos to an approach based on defined populations of people, who may have multiple ‘disease conditions’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panose="020B0604020202020204"/>
                <a:ea typeface="+mn-ea"/>
                <a:cs typeface="+mn-cs"/>
              </a:rPr>
              <a:t>PHM hinges heavily on the use of new technologies and richer information so we have built a </a:t>
            </a:r>
            <a:r>
              <a:rPr kumimoji="0" lang="en-GB" sz="1600" b="0" i="0" u="none" strike="noStrike" kern="1200" cap="none" spc="0" normalizeH="0" baseline="0" noProof="0">
                <a:ln>
                  <a:noFill/>
                </a:ln>
                <a:solidFill>
                  <a:prstClr val="black"/>
                </a:solidFill>
                <a:effectLst/>
                <a:uLnTx/>
                <a:uFillTx/>
                <a:latin typeface="Arial" panose="020B0604020202020204"/>
                <a:ea typeface="+mn-ea"/>
                <a:cs typeface="+mn-cs"/>
              </a:rPr>
              <a:t>cloud based </a:t>
            </a:r>
            <a:r>
              <a:rPr kumimoji="0" lang="en-GB" sz="1600" b="0" i="0" u="none" strike="noStrike" kern="1200" cap="none" spc="0" normalizeH="0" baseline="0" noProof="0" dirty="0">
                <a:ln>
                  <a:noFill/>
                </a:ln>
                <a:solidFill>
                  <a:prstClr val="black"/>
                </a:solidFill>
                <a:effectLst/>
                <a:uLnTx/>
                <a:uFillTx/>
                <a:latin typeface="Arial" panose="020B0604020202020204"/>
                <a:ea typeface="+mn-ea"/>
                <a:cs typeface="+mn-cs"/>
              </a:rPr>
              <a:t>YH Data Ark</a:t>
            </a:r>
          </a:p>
        </p:txBody>
      </p:sp>
      <p:sp>
        <p:nvSpPr>
          <p:cNvPr id="2" name="Rectangle 1"/>
          <p:cNvSpPr/>
          <p:nvPr/>
        </p:nvSpPr>
        <p:spPr>
          <a:xfrm>
            <a:off x="4943872" y="5316573"/>
            <a:ext cx="6434042"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watch the video – which now can be found on our You Tube Channel </a:t>
            </a:r>
            <a:r>
              <a:rPr kumimoji="0" lang="en-GB" sz="1800" b="0" i="0" u="sng" strike="noStrike" kern="1200" cap="none" spc="0" normalizeH="0" baseline="0" noProof="0" dirty="0">
                <a:ln>
                  <a:noFill/>
                </a:ln>
                <a:solidFill>
                  <a:srgbClr val="0000FF"/>
                </a:solidFill>
                <a:effectLst/>
                <a:uLnTx/>
                <a:uFillTx/>
                <a:latin typeface="Calibri" panose="020F0502020204030204" pitchFamily="34" charset="0"/>
                <a:ea typeface="Calibri" panose="020F0502020204030204" pitchFamily="34" charset="0"/>
                <a:cs typeface="Times New Roman" panose="02020603050405020304" pitchFamily="18" charset="0"/>
                <a:hlinkClick r:id="rId3"/>
              </a:rPr>
              <a:t>https://www.youtube.com/watch?v=kKIfy49oqOQ</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t>
            </a:r>
            <a:endPar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30061669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410325" y="313474"/>
            <a:ext cx="11252200" cy="698501"/>
          </a:xfrm>
        </p:spPr>
        <p:txBody>
          <a:bodyPr/>
          <a:lstStyle/>
          <a:p>
            <a:r>
              <a:rPr lang="en-GB" b="1" dirty="0"/>
              <a:t>The Yorkshire &amp; Humber Population Health Management Solution</a:t>
            </a:r>
          </a:p>
        </p:txBody>
      </p:sp>
      <p:sp>
        <p:nvSpPr>
          <p:cNvPr id="23" name="Text Placeholder 22"/>
          <p:cNvSpPr>
            <a:spLocks noGrp="1"/>
          </p:cNvSpPr>
          <p:nvPr>
            <p:ph type="body" sz="quarter" idx="13"/>
          </p:nvPr>
        </p:nvSpPr>
        <p:spPr>
          <a:xfrm>
            <a:off x="410325" y="608622"/>
            <a:ext cx="11252200" cy="303437"/>
          </a:xfrm>
        </p:spPr>
        <p:txBody>
          <a:bodyPr/>
          <a:lstStyle/>
          <a:p>
            <a:r>
              <a:rPr lang="en-GB" sz="1600" dirty="0">
                <a:solidFill>
                  <a:schemeClr val="accent1"/>
                </a:solidFill>
              </a:rPr>
              <a:t>A single platform for Population Health Management Analytics across the Yorkshire &amp; Humber region</a:t>
            </a:r>
          </a:p>
        </p:txBody>
      </p:sp>
      <p:sp>
        <p:nvSpPr>
          <p:cNvPr id="8" name="Rounded Rectangle 7"/>
          <p:cNvSpPr/>
          <p:nvPr/>
        </p:nvSpPr>
        <p:spPr bwMode="gray">
          <a:xfrm>
            <a:off x="271404" y="2325223"/>
            <a:ext cx="947202" cy="3451182"/>
          </a:xfrm>
          <a:prstGeom prst="roundRect">
            <a:avLst/>
          </a:prstGeom>
          <a:noFill/>
          <a:ln w="19050" algn="ctr">
            <a:solidFill>
              <a:srgbClr val="7030A0"/>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endParaRPr kumimoji="0" lang="en-GB" sz="1600" b="1" i="0" u="none" strike="noStrike" kern="1200" cap="none" spc="0" normalizeH="0" baseline="0" noProof="0" dirty="0" err="1">
              <a:ln>
                <a:noFill/>
              </a:ln>
              <a:solidFill>
                <a:prstClr val="white"/>
              </a:solidFill>
              <a:effectLst/>
              <a:uLnTx/>
              <a:uFillTx/>
              <a:latin typeface="Arial" panose="020B0604020202020204"/>
              <a:ea typeface="+mn-ea"/>
              <a:cs typeface="+mn-cs"/>
            </a:endParaRPr>
          </a:p>
        </p:txBody>
      </p:sp>
      <p:sp>
        <p:nvSpPr>
          <p:cNvPr id="48" name="Rounded Rectangle 47"/>
          <p:cNvSpPr/>
          <p:nvPr/>
        </p:nvSpPr>
        <p:spPr bwMode="gray">
          <a:xfrm>
            <a:off x="8284080" y="1219360"/>
            <a:ext cx="3683068" cy="1265176"/>
          </a:xfrm>
          <a:prstGeom prst="roundRect">
            <a:avLst>
              <a:gd name="adj" fmla="val 9765"/>
            </a:avLst>
          </a:prstGeom>
          <a:solidFill>
            <a:srgbClr val="E5F5EC"/>
          </a:solidFill>
          <a:ln w="19050" algn="ctr">
            <a:solidFill>
              <a:schemeClr val="tx1"/>
            </a:solidFill>
            <a:prstDash val="sysDot"/>
            <a:miter lim="800000"/>
            <a:headEnd/>
            <a:tailEnd/>
          </a:ln>
        </p:spPr>
        <p:txBody>
          <a:bodyPr wrap="square" lIns="88900" tIns="88900" rIns="88900" bIns="88900" rtlCol="0" anchor="ctr"/>
          <a:lstStyle/>
          <a:p>
            <a:pPr marL="0" marR="0" lvl="0" indent="0" algn="l"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900" b="1" i="0" u="none" strike="noStrike" kern="1200" cap="none" spc="0" normalizeH="0" baseline="0" noProof="0" dirty="0">
                <a:ln>
                  <a:noFill/>
                </a:ln>
                <a:solidFill>
                  <a:prstClr val="black"/>
                </a:solidFill>
                <a:effectLst/>
                <a:uLnTx/>
                <a:uFillTx/>
                <a:latin typeface="Arial" panose="020B0604020202020204"/>
                <a:ea typeface="+mn-ea"/>
                <a:cs typeface="+mn-cs"/>
              </a:rPr>
              <a:t>Population Health Management Users </a:t>
            </a:r>
            <a:r>
              <a:rPr kumimoji="0" lang="en-GB" sz="900" b="0" i="0" u="none" strike="noStrike" kern="1200" cap="none" spc="0" normalizeH="0" baseline="0" noProof="0" dirty="0">
                <a:ln>
                  <a:noFill/>
                </a:ln>
                <a:solidFill>
                  <a:prstClr val="black"/>
                </a:solidFill>
                <a:effectLst/>
                <a:uLnTx/>
                <a:uFillTx/>
                <a:latin typeface="Arial" panose="020B0604020202020204"/>
                <a:ea typeface="+mn-ea"/>
                <a:cs typeface="+mn-cs"/>
              </a:rPr>
              <a:t>consist of the following:</a:t>
            </a:r>
            <a:endParaRPr kumimoji="0" lang="en-GB" sz="900" b="1"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l"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900" b="1" i="0" u="none" strike="noStrike" kern="1200" cap="none" spc="0" normalizeH="0" baseline="0" noProof="0" dirty="0">
                <a:ln>
                  <a:noFill/>
                </a:ln>
                <a:solidFill>
                  <a:prstClr val="black"/>
                </a:solidFill>
                <a:effectLst/>
                <a:uLnTx/>
                <a:uFillTx/>
                <a:latin typeface="Arial" panose="020B0604020202020204"/>
                <a:ea typeface="+mn-ea"/>
                <a:cs typeface="+mn-cs"/>
              </a:rPr>
              <a:t>Consumers - </a:t>
            </a:r>
            <a:r>
              <a:rPr kumimoji="0" lang="en-GB" sz="900" b="0" i="0" u="none" strike="noStrike" kern="1200" cap="none" spc="0" normalizeH="0" baseline="0" noProof="0" dirty="0">
                <a:ln>
                  <a:noFill/>
                </a:ln>
                <a:solidFill>
                  <a:prstClr val="black"/>
                </a:solidFill>
                <a:effectLst/>
                <a:uLnTx/>
                <a:uFillTx/>
                <a:latin typeface="Arial" panose="020B0604020202020204"/>
                <a:ea typeface="+mn-ea"/>
                <a:cs typeface="+mn-cs"/>
              </a:rPr>
              <a:t>The colleagues who will use the solutions to improve population health </a:t>
            </a:r>
            <a:r>
              <a:rPr kumimoji="0" lang="en-GB" sz="900" b="0" i="1" u="none" strike="noStrike" kern="1200" cap="none" spc="0" normalizeH="0" baseline="0" noProof="0" dirty="0">
                <a:ln>
                  <a:noFill/>
                </a:ln>
                <a:solidFill>
                  <a:prstClr val="black"/>
                </a:solidFill>
                <a:effectLst/>
                <a:uLnTx/>
                <a:uFillTx/>
                <a:latin typeface="Arial" panose="020B0604020202020204"/>
                <a:ea typeface="+mn-ea"/>
                <a:cs typeface="+mn-cs"/>
              </a:rPr>
              <a:t>e.g. Commissioners, Health Providers, Clinicians and Health &amp; Social Care workers.</a:t>
            </a:r>
          </a:p>
          <a:p>
            <a:pPr marL="0" marR="0" lvl="0" indent="0" algn="l" defTabSz="914400" rtl="0" eaLnBrk="1" fontAlgn="auto" latinLnBrk="0" hangingPunct="1">
              <a:lnSpc>
                <a:spcPct val="106000"/>
              </a:lnSpc>
              <a:spcBef>
                <a:spcPts val="0"/>
              </a:spcBef>
              <a:spcAft>
                <a:spcPts val="0"/>
              </a:spcAft>
              <a:buClrTx/>
              <a:buSzTx/>
              <a:buFont typeface="Wingdings 2" pitchFamily="18" charset="2"/>
              <a:buNone/>
              <a:tabLst/>
              <a:defRPr/>
            </a:pPr>
            <a:endParaRPr kumimoji="0" lang="en-GB" sz="400" b="0" i="1"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l"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900" b="1" i="0" u="none" strike="noStrike" kern="1200" cap="none" spc="0" normalizeH="0" baseline="0" noProof="0" dirty="0">
                <a:ln>
                  <a:noFill/>
                </a:ln>
                <a:solidFill>
                  <a:prstClr val="black"/>
                </a:solidFill>
                <a:effectLst/>
                <a:uLnTx/>
                <a:uFillTx/>
                <a:latin typeface="Arial" panose="020B0604020202020204"/>
                <a:ea typeface="+mn-ea"/>
                <a:cs typeface="+mn-cs"/>
              </a:rPr>
              <a:t>Developers - </a:t>
            </a:r>
            <a:r>
              <a:rPr kumimoji="0" lang="en-GB" sz="900" b="0" i="0" u="none" strike="noStrike" kern="1200" cap="none" spc="0" normalizeH="0" baseline="0" noProof="0" dirty="0">
                <a:ln>
                  <a:noFill/>
                </a:ln>
                <a:solidFill>
                  <a:prstClr val="black"/>
                </a:solidFill>
                <a:effectLst/>
                <a:uLnTx/>
                <a:uFillTx/>
                <a:latin typeface="Arial" panose="020B0604020202020204"/>
                <a:ea typeface="+mn-ea"/>
                <a:cs typeface="+mn-cs"/>
              </a:rPr>
              <a:t>The colleagues who will build analytics solutions using the platform </a:t>
            </a:r>
            <a:r>
              <a:rPr kumimoji="0" lang="en-GB" sz="900" b="0" i="1" u="none" strike="noStrike" kern="1200" cap="none" spc="0" normalizeH="0" baseline="0" noProof="0" dirty="0">
                <a:ln>
                  <a:noFill/>
                </a:ln>
                <a:solidFill>
                  <a:prstClr val="black"/>
                </a:solidFill>
                <a:effectLst/>
                <a:uLnTx/>
                <a:uFillTx/>
                <a:latin typeface="Arial" panose="020B0604020202020204"/>
                <a:ea typeface="+mn-ea"/>
                <a:cs typeface="+mn-cs"/>
              </a:rPr>
              <a:t>e.g. data engineers, data analysts, data scientists and visualisation developers.</a:t>
            </a:r>
          </a:p>
        </p:txBody>
      </p:sp>
      <p:grpSp>
        <p:nvGrpSpPr>
          <p:cNvPr id="10" name="Group 9"/>
          <p:cNvGrpSpPr/>
          <p:nvPr/>
        </p:nvGrpSpPr>
        <p:grpSpPr>
          <a:xfrm>
            <a:off x="361083" y="1691664"/>
            <a:ext cx="7714710" cy="4421416"/>
            <a:chOff x="97717" y="2065408"/>
            <a:chExt cx="7541924" cy="3812501"/>
          </a:xfrm>
        </p:grpSpPr>
        <p:sp>
          <p:nvSpPr>
            <p:cNvPr id="127" name="Rounded Rectangle 126"/>
            <p:cNvSpPr/>
            <p:nvPr/>
          </p:nvSpPr>
          <p:spPr bwMode="gray">
            <a:xfrm>
              <a:off x="97717" y="3437007"/>
              <a:ext cx="684000" cy="180000"/>
            </a:xfrm>
            <a:prstGeom prst="roundRect">
              <a:avLst/>
            </a:prstGeom>
            <a:noFill/>
            <a:ln w="19050" algn="ctr">
              <a:solidFill>
                <a:srgbClr val="7030A0"/>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800" b="0" i="0" u="none" strike="noStrike" kern="1200" cap="none" spc="0" normalizeH="0" baseline="0" noProof="0" dirty="0">
                  <a:ln>
                    <a:noFill/>
                  </a:ln>
                  <a:solidFill>
                    <a:srgbClr val="7030A0"/>
                  </a:solidFill>
                  <a:effectLst/>
                  <a:uLnTx/>
                  <a:uFillTx/>
                  <a:latin typeface="Arial" panose="020B0604020202020204"/>
                  <a:ea typeface="+mn-ea"/>
                  <a:cs typeface="+mn-cs"/>
                </a:rPr>
                <a:t>System 2</a:t>
              </a:r>
            </a:p>
          </p:txBody>
        </p:sp>
        <p:sp>
          <p:nvSpPr>
            <p:cNvPr id="128" name="Rounded Rectangle 127"/>
            <p:cNvSpPr/>
            <p:nvPr/>
          </p:nvSpPr>
          <p:spPr bwMode="gray">
            <a:xfrm>
              <a:off x="196340" y="4815187"/>
              <a:ext cx="504000" cy="335995"/>
            </a:xfrm>
            <a:prstGeom prst="roundRect">
              <a:avLst>
                <a:gd name="adj" fmla="val 8294"/>
              </a:avLst>
            </a:prstGeom>
            <a:noFill/>
            <a:ln w="19050" algn="ctr">
              <a:solidFill>
                <a:srgbClr val="7030A0"/>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1100" b="0" i="0" u="none" strike="noStrike" kern="1200" cap="none" spc="0" normalizeH="0" baseline="0" noProof="0" dirty="0">
                  <a:ln>
                    <a:noFill/>
                  </a:ln>
                  <a:solidFill>
                    <a:srgbClr val="7030A0"/>
                  </a:solidFill>
                  <a:effectLst/>
                  <a:uLnTx/>
                  <a:uFillTx/>
                  <a:latin typeface="Arial" panose="020B0604020202020204"/>
                  <a:ea typeface="+mn-ea"/>
                  <a:cs typeface="+mn-cs"/>
                </a:rPr>
                <a:t>SoS</a:t>
              </a:r>
            </a:p>
          </p:txBody>
        </p:sp>
        <p:sp>
          <p:nvSpPr>
            <p:cNvPr id="114" name="Rounded Rectangle 113"/>
            <p:cNvSpPr/>
            <p:nvPr/>
          </p:nvSpPr>
          <p:spPr bwMode="gray">
            <a:xfrm>
              <a:off x="1023331" y="2762254"/>
              <a:ext cx="6616310" cy="980912"/>
            </a:xfrm>
            <a:prstGeom prst="roundRect">
              <a:avLst>
                <a:gd name="adj" fmla="val 8294"/>
              </a:avLst>
            </a:prstGeom>
            <a:solidFill>
              <a:srgbClr val="0097A9">
                <a:alpha val="10196"/>
              </a:srgbClr>
            </a:solidFill>
            <a:ln w="19050" algn="ctr">
              <a:solidFill>
                <a:schemeClr val="tx1"/>
              </a:solidFill>
              <a:miter lim="800000"/>
              <a:headEnd/>
              <a:tailEnd/>
            </a:ln>
          </p:spPr>
          <p:txBody>
            <a:bodyPr wrap="square" lIns="88900" tIns="88900" rIns="88900" bIns="88900" rtlCol="0" anchor="t"/>
            <a:lstStyle/>
            <a:p>
              <a:pPr marL="270000" marR="0" lvl="0" indent="0" algn="l"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1200" b="0" i="0" u="none" strike="noStrike" kern="1200" cap="none" spc="0" normalizeH="0" baseline="0" noProof="0" dirty="0">
                  <a:ln>
                    <a:noFill/>
                  </a:ln>
                  <a:solidFill>
                    <a:prstClr val="black"/>
                  </a:solidFill>
                  <a:effectLst/>
                  <a:uLnTx/>
                  <a:uFillTx/>
                  <a:latin typeface="Arial" panose="020B0604020202020204"/>
                  <a:ea typeface="+mn-ea"/>
                  <a:cs typeface="+mn-cs"/>
                </a:rPr>
                <a:t>YHCR (NHS) Population Health Management </a:t>
              </a:r>
              <a:r>
                <a:rPr kumimoji="0" lang="en-GB" sz="1200" b="1" i="0" u="none" strike="noStrike" kern="1200" cap="none" spc="0" normalizeH="0" baseline="0" noProof="0" dirty="0">
                  <a:ln>
                    <a:noFill/>
                  </a:ln>
                  <a:solidFill>
                    <a:prstClr val="black"/>
                  </a:solidFill>
                  <a:effectLst/>
                  <a:uLnTx/>
                  <a:uFillTx/>
                  <a:latin typeface="Arial" panose="020B0604020202020204"/>
                  <a:ea typeface="+mn-ea"/>
                  <a:cs typeface="+mn-cs"/>
                </a:rPr>
                <a:t>Products</a:t>
              </a:r>
            </a:p>
          </p:txBody>
        </p:sp>
        <p:sp>
          <p:nvSpPr>
            <p:cNvPr id="115" name="Rounded Rectangle 114"/>
            <p:cNvSpPr/>
            <p:nvPr/>
          </p:nvSpPr>
          <p:spPr bwMode="gray">
            <a:xfrm>
              <a:off x="1023330" y="3786213"/>
              <a:ext cx="6616311" cy="2091696"/>
            </a:xfrm>
            <a:prstGeom prst="roundRect">
              <a:avLst>
                <a:gd name="adj" fmla="val 3397"/>
              </a:avLst>
            </a:prstGeom>
            <a:solidFill>
              <a:srgbClr val="A0DCFF">
                <a:alpha val="7843"/>
              </a:srgbClr>
            </a:solidFill>
            <a:ln w="19050" algn="ctr">
              <a:solidFill>
                <a:schemeClr val="tx1"/>
              </a:solidFill>
              <a:miter lim="800000"/>
              <a:headEnd/>
              <a:tailEnd/>
            </a:ln>
          </p:spPr>
          <p:txBody>
            <a:bodyPr wrap="square" lIns="88900" tIns="88900" rIns="88900" bIns="88900" rtlCol="0" anchor="t"/>
            <a:lstStyle/>
            <a:p>
              <a:pPr marL="270000" marR="0" lvl="0" indent="0" algn="l"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1200" b="0" i="0" u="none" strike="noStrike" kern="1200" cap="none" spc="0" normalizeH="0" baseline="0" noProof="0" dirty="0">
                  <a:ln>
                    <a:noFill/>
                  </a:ln>
                  <a:solidFill>
                    <a:prstClr val="black"/>
                  </a:solidFill>
                  <a:effectLst/>
                  <a:uLnTx/>
                  <a:uFillTx/>
                  <a:latin typeface="Arial" panose="020B0604020202020204"/>
                  <a:ea typeface="+mn-ea"/>
                  <a:cs typeface="+mn-cs"/>
                </a:rPr>
                <a:t>YHCR Population Health Management </a:t>
              </a:r>
              <a:r>
                <a:rPr kumimoji="0" lang="en-GB" sz="1200" b="1" i="0" u="none" strike="noStrike" kern="1200" cap="none" spc="0" normalizeH="0" baseline="0" noProof="0" dirty="0">
                  <a:ln>
                    <a:noFill/>
                  </a:ln>
                  <a:solidFill>
                    <a:prstClr val="black"/>
                  </a:solidFill>
                  <a:effectLst/>
                  <a:uLnTx/>
                  <a:uFillTx/>
                  <a:latin typeface="Arial" panose="020B0604020202020204"/>
                  <a:ea typeface="+mn-ea"/>
                  <a:cs typeface="+mn-cs"/>
                </a:rPr>
                <a:t>Platform</a:t>
              </a:r>
            </a:p>
          </p:txBody>
        </p:sp>
        <p:sp>
          <p:nvSpPr>
            <p:cNvPr id="102" name="Rounded Rectangle 101"/>
            <p:cNvSpPr/>
            <p:nvPr/>
          </p:nvSpPr>
          <p:spPr bwMode="gray">
            <a:xfrm>
              <a:off x="1177108" y="3063302"/>
              <a:ext cx="1691969" cy="598194"/>
            </a:xfrm>
            <a:prstGeom prst="roundRect">
              <a:avLst>
                <a:gd name="adj" fmla="val 8294"/>
              </a:avLst>
            </a:prstGeom>
            <a:solidFill>
              <a:schemeClr val="bg1"/>
            </a:solidFill>
            <a:ln w="19050" algn="ctr">
              <a:solidFill>
                <a:schemeClr val="accent3"/>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1200" b="0" i="0" u="none" strike="noStrike" kern="1200" cap="none" spc="0" normalizeH="0" baseline="0" noProof="0" dirty="0">
                  <a:ln>
                    <a:noFill/>
                  </a:ln>
                  <a:solidFill>
                    <a:srgbClr val="A5A5A5"/>
                  </a:solidFill>
                  <a:effectLst/>
                  <a:uLnTx/>
                  <a:uFillTx/>
                  <a:latin typeface="Arial" panose="020B0604020202020204"/>
                  <a:ea typeface="+mn-ea"/>
                  <a:cs typeface="+mn-cs"/>
                </a:rPr>
                <a:t>Analytics Product 1</a:t>
              </a:r>
            </a:p>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1000" b="0" i="0" u="none" strike="noStrike" kern="1200" cap="none" spc="0" normalizeH="0" baseline="0" noProof="0" dirty="0">
                  <a:ln>
                    <a:noFill/>
                  </a:ln>
                  <a:solidFill>
                    <a:srgbClr val="A5A5A5"/>
                  </a:solidFill>
                  <a:effectLst/>
                  <a:uLnTx/>
                  <a:uFillTx/>
                  <a:latin typeface="Arial" panose="020B0604020202020204"/>
                  <a:ea typeface="+mn-ea"/>
                  <a:cs typeface="+mn-cs"/>
                </a:rPr>
                <a:t>(use case 1)</a:t>
              </a:r>
            </a:p>
          </p:txBody>
        </p:sp>
        <p:sp>
          <p:nvSpPr>
            <p:cNvPr id="116" name="Rounded Rectangle 115"/>
            <p:cNvSpPr/>
            <p:nvPr/>
          </p:nvSpPr>
          <p:spPr bwMode="gray">
            <a:xfrm>
              <a:off x="3014845" y="3063302"/>
              <a:ext cx="1691969" cy="598194"/>
            </a:xfrm>
            <a:prstGeom prst="roundRect">
              <a:avLst>
                <a:gd name="adj" fmla="val 8294"/>
              </a:avLst>
            </a:prstGeom>
            <a:solidFill>
              <a:schemeClr val="bg1"/>
            </a:solidFill>
            <a:ln w="19050" algn="ctr">
              <a:solidFill>
                <a:schemeClr val="accent3"/>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1200" b="0" i="0" u="none" strike="noStrike" kern="1200" cap="none" spc="0" normalizeH="0" baseline="0" noProof="0" dirty="0">
                  <a:ln>
                    <a:noFill/>
                  </a:ln>
                  <a:solidFill>
                    <a:srgbClr val="A5A5A5"/>
                  </a:solidFill>
                  <a:effectLst/>
                  <a:uLnTx/>
                  <a:uFillTx/>
                  <a:latin typeface="Arial" panose="020B0604020202020204"/>
                  <a:ea typeface="+mn-ea"/>
                  <a:cs typeface="+mn-cs"/>
                </a:rPr>
                <a:t>Analytics Product 2</a:t>
              </a:r>
            </a:p>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1000" b="0" i="0" u="none" strike="noStrike" kern="1200" cap="none" spc="0" normalizeH="0" baseline="0" noProof="0" dirty="0">
                  <a:ln>
                    <a:noFill/>
                  </a:ln>
                  <a:solidFill>
                    <a:srgbClr val="A5A5A5"/>
                  </a:solidFill>
                  <a:effectLst/>
                  <a:uLnTx/>
                  <a:uFillTx/>
                  <a:latin typeface="Arial" panose="020B0604020202020204"/>
                  <a:ea typeface="+mn-ea"/>
                  <a:cs typeface="+mn-cs"/>
                </a:rPr>
                <a:t>(use case 2)</a:t>
              </a:r>
            </a:p>
          </p:txBody>
        </p:sp>
        <p:sp>
          <p:nvSpPr>
            <p:cNvPr id="117" name="Rounded Rectangle 116"/>
            <p:cNvSpPr/>
            <p:nvPr/>
          </p:nvSpPr>
          <p:spPr bwMode="gray">
            <a:xfrm>
              <a:off x="4853642" y="3063302"/>
              <a:ext cx="1691969" cy="598194"/>
            </a:xfrm>
            <a:prstGeom prst="roundRect">
              <a:avLst>
                <a:gd name="adj" fmla="val 8294"/>
              </a:avLst>
            </a:prstGeom>
            <a:solidFill>
              <a:schemeClr val="bg1"/>
            </a:solidFill>
            <a:ln w="19050" algn="ctr">
              <a:solidFill>
                <a:schemeClr val="accent3"/>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1200" b="0" i="0" u="none" strike="noStrike" kern="1200" cap="none" spc="0" normalizeH="0" baseline="0" noProof="0" dirty="0">
                  <a:ln>
                    <a:noFill/>
                  </a:ln>
                  <a:solidFill>
                    <a:srgbClr val="A5A5A5"/>
                  </a:solidFill>
                  <a:effectLst/>
                  <a:uLnTx/>
                  <a:uFillTx/>
                  <a:latin typeface="Arial" panose="020B0604020202020204"/>
                  <a:ea typeface="+mn-ea"/>
                  <a:cs typeface="+mn-cs"/>
                </a:rPr>
                <a:t>Analytics Product </a:t>
              </a:r>
              <a:r>
                <a:rPr kumimoji="0" lang="en-GB" sz="1200" b="0" i="1" u="none" strike="noStrike" kern="1200" cap="none" spc="0" normalizeH="0" baseline="0" noProof="0" dirty="0">
                  <a:ln>
                    <a:noFill/>
                  </a:ln>
                  <a:solidFill>
                    <a:srgbClr val="A5A5A5"/>
                  </a:solidFill>
                  <a:effectLst/>
                  <a:uLnTx/>
                  <a:uFillTx/>
                  <a:latin typeface="Arial" panose="020B0604020202020204"/>
                  <a:ea typeface="+mn-ea"/>
                  <a:cs typeface="+mn-cs"/>
                </a:rPr>
                <a:t>n</a:t>
              </a:r>
            </a:p>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1000" b="0" i="0" u="none" strike="noStrike" kern="1200" cap="none" spc="0" normalizeH="0" baseline="0" noProof="0" dirty="0">
                  <a:ln>
                    <a:noFill/>
                  </a:ln>
                  <a:solidFill>
                    <a:srgbClr val="A5A5A5"/>
                  </a:solidFill>
                  <a:effectLst/>
                  <a:uLnTx/>
                  <a:uFillTx/>
                  <a:latin typeface="Arial" panose="020B0604020202020204"/>
                  <a:ea typeface="+mn-ea"/>
                  <a:cs typeface="+mn-cs"/>
                </a:rPr>
                <a:t>(use case </a:t>
              </a:r>
              <a:r>
                <a:rPr kumimoji="0" lang="en-GB" sz="1000" b="0" i="1" u="none" strike="noStrike" kern="1200" cap="none" spc="0" normalizeH="0" baseline="0" noProof="0" dirty="0">
                  <a:ln>
                    <a:noFill/>
                  </a:ln>
                  <a:solidFill>
                    <a:srgbClr val="A5A5A5"/>
                  </a:solidFill>
                  <a:effectLst/>
                  <a:uLnTx/>
                  <a:uFillTx/>
                  <a:latin typeface="Arial" panose="020B0604020202020204"/>
                  <a:ea typeface="+mn-ea"/>
                  <a:cs typeface="+mn-cs"/>
                </a:rPr>
                <a:t>n</a:t>
              </a:r>
              <a:r>
                <a:rPr kumimoji="0" lang="en-GB" sz="1000" b="0" i="0" u="none" strike="noStrike" kern="1200" cap="none" spc="0" normalizeH="0" baseline="0" noProof="0" dirty="0">
                  <a:ln>
                    <a:noFill/>
                  </a:ln>
                  <a:solidFill>
                    <a:srgbClr val="A5A5A5"/>
                  </a:solidFill>
                  <a:effectLst/>
                  <a:uLnTx/>
                  <a:uFillTx/>
                  <a:latin typeface="Arial" panose="020B0604020202020204"/>
                  <a:ea typeface="+mn-ea"/>
                  <a:cs typeface="+mn-cs"/>
                </a:rPr>
                <a:t>)</a:t>
              </a:r>
            </a:p>
          </p:txBody>
        </p:sp>
        <p:pic>
          <p:nvPicPr>
            <p:cNvPr id="118" name="Picture 117"/>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35065" r="74779" b="40158"/>
            <a:stretch/>
          </p:blipFill>
          <p:spPr>
            <a:xfrm>
              <a:off x="1154263" y="3836683"/>
              <a:ext cx="226878" cy="213855"/>
            </a:xfrm>
            <a:prstGeom prst="rect">
              <a:avLst/>
            </a:prstGeom>
          </p:spPr>
        </p:pic>
        <p:pic>
          <p:nvPicPr>
            <p:cNvPr id="120" name="Picture 119"/>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35065" r="74779" b="40158"/>
            <a:stretch/>
          </p:blipFill>
          <p:spPr>
            <a:xfrm>
              <a:off x="1154262" y="2797681"/>
              <a:ext cx="226878" cy="213855"/>
            </a:xfrm>
            <a:prstGeom prst="rect">
              <a:avLst/>
            </a:prstGeom>
          </p:spPr>
        </p:pic>
        <p:sp>
          <p:nvSpPr>
            <p:cNvPr id="125" name="Right Arrow 124"/>
            <p:cNvSpPr/>
            <p:nvPr/>
          </p:nvSpPr>
          <p:spPr bwMode="gray">
            <a:xfrm>
              <a:off x="734501" y="4826510"/>
              <a:ext cx="253788" cy="324672"/>
            </a:xfrm>
            <a:prstGeom prst="rightArrow">
              <a:avLst/>
            </a:prstGeom>
            <a:solidFill>
              <a:schemeClr val="accent3"/>
            </a:solidFill>
            <a:ln w="19050" algn="ctr">
              <a:solidFill>
                <a:schemeClr val="accent3"/>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endParaRPr kumimoji="0" lang="en-GB" sz="1600" b="1" i="0" u="none" strike="noStrike" kern="1200" cap="none" spc="0" normalizeH="0" baseline="0" noProof="0" dirty="0" err="1">
                <a:ln>
                  <a:noFill/>
                </a:ln>
                <a:solidFill>
                  <a:prstClr val="white"/>
                </a:solidFill>
                <a:effectLst/>
                <a:uLnTx/>
                <a:uFillTx/>
                <a:latin typeface="Arial" panose="020B0604020202020204"/>
                <a:ea typeface="+mn-ea"/>
                <a:cs typeface="+mn-cs"/>
              </a:endParaRPr>
            </a:p>
          </p:txBody>
        </p:sp>
        <p:sp>
          <p:nvSpPr>
            <p:cNvPr id="134" name="Rounded Rectangle 133"/>
            <p:cNvSpPr/>
            <p:nvPr/>
          </p:nvSpPr>
          <p:spPr bwMode="gray">
            <a:xfrm>
              <a:off x="1013647" y="2065408"/>
              <a:ext cx="6616310" cy="647195"/>
            </a:xfrm>
            <a:prstGeom prst="roundRect">
              <a:avLst>
                <a:gd name="adj" fmla="val 8294"/>
              </a:avLst>
            </a:prstGeom>
            <a:solidFill>
              <a:srgbClr val="009A44">
                <a:alpha val="10196"/>
              </a:srgbClr>
            </a:solidFill>
            <a:ln w="19050" algn="ctr">
              <a:solidFill>
                <a:schemeClr val="tx1"/>
              </a:solidFill>
              <a:miter lim="800000"/>
              <a:headEnd/>
              <a:tailEnd/>
            </a:ln>
          </p:spPr>
          <p:txBody>
            <a:bodyPr wrap="square" lIns="88900" tIns="88900" rIns="88900" bIns="88900" rtlCol="0" anchor="t"/>
            <a:lstStyle/>
            <a:p>
              <a:pPr marL="270000" marR="0" lvl="0" indent="0" algn="l"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1200" b="0" i="0" u="none" strike="noStrike" kern="1200" cap="none" spc="0" normalizeH="0" baseline="0" noProof="0" dirty="0">
                  <a:ln>
                    <a:noFill/>
                  </a:ln>
                  <a:solidFill>
                    <a:prstClr val="black"/>
                  </a:solidFill>
                  <a:effectLst/>
                  <a:uLnTx/>
                  <a:uFillTx/>
                  <a:latin typeface="Arial" panose="020B0604020202020204"/>
                  <a:ea typeface="+mn-ea"/>
                  <a:cs typeface="+mn-cs"/>
                </a:rPr>
                <a:t>PHM </a:t>
              </a:r>
              <a:r>
                <a:rPr kumimoji="0" lang="en-GB" sz="1200" b="1" i="0" u="none" strike="noStrike" kern="1200" cap="none" spc="0" normalizeH="0" baseline="0" noProof="0" dirty="0">
                  <a:ln>
                    <a:noFill/>
                  </a:ln>
                  <a:solidFill>
                    <a:prstClr val="black"/>
                  </a:solidFill>
                  <a:effectLst/>
                  <a:uLnTx/>
                  <a:uFillTx/>
                  <a:latin typeface="Arial" panose="020B0604020202020204"/>
                  <a:ea typeface="+mn-ea"/>
                  <a:cs typeface="+mn-cs"/>
                </a:rPr>
                <a:t>Users</a:t>
              </a:r>
            </a:p>
          </p:txBody>
        </p:sp>
        <p:pic>
          <p:nvPicPr>
            <p:cNvPr id="136" name="Picture 135"/>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35065" r="74779" b="40158"/>
            <a:stretch/>
          </p:blipFill>
          <p:spPr>
            <a:xfrm>
              <a:off x="1154262" y="2109149"/>
              <a:ext cx="226878" cy="213855"/>
            </a:xfrm>
            <a:prstGeom prst="rect">
              <a:avLst/>
            </a:prstGeom>
          </p:spPr>
        </p:pic>
        <p:sp>
          <p:nvSpPr>
            <p:cNvPr id="138" name="Rounded Rectangle 137"/>
            <p:cNvSpPr/>
            <p:nvPr/>
          </p:nvSpPr>
          <p:spPr bwMode="gray">
            <a:xfrm>
              <a:off x="1373256" y="2401540"/>
              <a:ext cx="2592000" cy="234120"/>
            </a:xfrm>
            <a:prstGeom prst="roundRect">
              <a:avLst>
                <a:gd name="adj" fmla="val 8294"/>
              </a:avLst>
            </a:prstGeom>
            <a:solidFill>
              <a:schemeClr val="bg1"/>
            </a:solidFill>
            <a:ln w="19050" algn="ctr">
              <a:solidFill>
                <a:schemeClr val="accent3"/>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1200" b="0" i="0" u="none" strike="noStrike" kern="1200" cap="none" spc="0" normalizeH="0" baseline="0" noProof="0" dirty="0">
                  <a:ln>
                    <a:noFill/>
                  </a:ln>
                  <a:solidFill>
                    <a:srgbClr val="A5A5A5"/>
                  </a:solidFill>
                  <a:effectLst/>
                  <a:uLnTx/>
                  <a:uFillTx/>
                  <a:latin typeface="Arial" panose="020B0604020202020204"/>
                  <a:ea typeface="+mn-ea"/>
                  <a:cs typeface="+mn-cs"/>
                </a:rPr>
                <a:t>Consumers</a:t>
              </a:r>
            </a:p>
          </p:txBody>
        </p:sp>
        <p:sp>
          <p:nvSpPr>
            <p:cNvPr id="139" name="Rounded Rectangle 138"/>
            <p:cNvSpPr/>
            <p:nvPr/>
          </p:nvSpPr>
          <p:spPr bwMode="gray">
            <a:xfrm>
              <a:off x="4572048" y="2401540"/>
              <a:ext cx="2592000" cy="234120"/>
            </a:xfrm>
            <a:prstGeom prst="roundRect">
              <a:avLst>
                <a:gd name="adj" fmla="val 8294"/>
              </a:avLst>
            </a:prstGeom>
            <a:solidFill>
              <a:schemeClr val="bg1"/>
            </a:solidFill>
            <a:ln w="19050" algn="ctr">
              <a:solidFill>
                <a:schemeClr val="accent3"/>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1200" b="0" i="0" u="none" strike="noStrike" kern="1200" cap="none" spc="0" normalizeH="0" baseline="0" noProof="0" dirty="0">
                  <a:ln>
                    <a:noFill/>
                  </a:ln>
                  <a:solidFill>
                    <a:srgbClr val="A5A5A5"/>
                  </a:solidFill>
                  <a:effectLst/>
                  <a:uLnTx/>
                  <a:uFillTx/>
                  <a:latin typeface="Arial" panose="020B0604020202020204"/>
                  <a:ea typeface="+mn-ea"/>
                  <a:cs typeface="+mn-cs"/>
                </a:rPr>
                <a:t>Developers</a:t>
              </a:r>
            </a:p>
          </p:txBody>
        </p:sp>
        <p:sp>
          <p:nvSpPr>
            <p:cNvPr id="83" name="Rounded Rectangle 82"/>
            <p:cNvSpPr/>
            <p:nvPr/>
          </p:nvSpPr>
          <p:spPr bwMode="gray">
            <a:xfrm>
              <a:off x="1154263" y="5385965"/>
              <a:ext cx="5391348" cy="389883"/>
            </a:xfrm>
            <a:prstGeom prst="roundRect">
              <a:avLst>
                <a:gd name="adj" fmla="val 8294"/>
              </a:avLst>
            </a:prstGeom>
            <a:solidFill>
              <a:schemeClr val="bg1"/>
            </a:solidFill>
            <a:ln w="19050" algn="ctr">
              <a:solidFill>
                <a:schemeClr val="accent3"/>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endParaRPr kumimoji="0" lang="en-GB" sz="1600" b="1" i="0" u="none" strike="noStrike" kern="1200" cap="none" spc="0" normalizeH="0" baseline="0" noProof="0" dirty="0" err="1">
                <a:ln>
                  <a:noFill/>
                </a:ln>
                <a:solidFill>
                  <a:prstClr val="white"/>
                </a:solidFill>
                <a:effectLst/>
                <a:uLnTx/>
                <a:uFillTx/>
                <a:latin typeface="Arial" panose="020B0604020202020204"/>
                <a:ea typeface="+mn-ea"/>
                <a:cs typeface="+mn-cs"/>
              </a:endParaRPr>
            </a:p>
          </p:txBody>
        </p:sp>
        <p:pic>
          <p:nvPicPr>
            <p:cNvPr id="3" name="Shape 458"/>
            <p:cNvPicPr preferRelativeResize="0"/>
            <p:nvPr/>
          </p:nvPicPr>
          <p:blipFill rotWithShape="1">
            <a:blip r:embed="rId4">
              <a:alphaModFix/>
            </a:blip>
            <a:srcRect/>
            <a:stretch/>
          </p:blipFill>
          <p:spPr>
            <a:xfrm>
              <a:off x="2993560" y="5481783"/>
              <a:ext cx="1668539" cy="177870"/>
            </a:xfrm>
            <a:prstGeom prst="rect">
              <a:avLst/>
            </a:prstGeom>
            <a:noFill/>
            <a:ln>
              <a:noFill/>
            </a:ln>
          </p:spPr>
        </p:pic>
        <p:sp>
          <p:nvSpPr>
            <p:cNvPr id="98" name="Flowchart: Magnetic Disk 97"/>
            <p:cNvSpPr/>
            <p:nvPr/>
          </p:nvSpPr>
          <p:spPr bwMode="gray">
            <a:xfrm>
              <a:off x="5068379" y="4713535"/>
              <a:ext cx="1477232" cy="584918"/>
            </a:xfrm>
            <a:prstGeom prst="flowChartMagneticDisk">
              <a:avLst/>
            </a:prstGeom>
            <a:solidFill>
              <a:schemeClr val="bg1"/>
            </a:solidFill>
            <a:ln w="19050" algn="ctr">
              <a:solidFill>
                <a:schemeClr val="accent3"/>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1200" b="0" i="0" u="none" strike="noStrike" kern="1200" cap="none" spc="0" normalizeH="0" baseline="0" noProof="0" dirty="0">
                  <a:ln>
                    <a:noFill/>
                  </a:ln>
                  <a:solidFill>
                    <a:srgbClr val="A5A5A5"/>
                  </a:solidFill>
                  <a:effectLst/>
                  <a:uLnTx/>
                  <a:uFillTx/>
                  <a:latin typeface="Arial" panose="020B0604020202020204"/>
                  <a:ea typeface="+mn-ea"/>
                  <a:cs typeface="+mn-cs"/>
                </a:rPr>
                <a:t>Analytics Data</a:t>
              </a:r>
            </a:p>
          </p:txBody>
        </p:sp>
        <p:sp>
          <p:nvSpPr>
            <p:cNvPr id="100" name="Rounded Rectangle 99"/>
            <p:cNvSpPr/>
            <p:nvPr/>
          </p:nvSpPr>
          <p:spPr bwMode="gray">
            <a:xfrm>
              <a:off x="1154263" y="4700261"/>
              <a:ext cx="1483377" cy="598194"/>
            </a:xfrm>
            <a:prstGeom prst="roundRect">
              <a:avLst>
                <a:gd name="adj" fmla="val 8294"/>
              </a:avLst>
            </a:prstGeom>
            <a:solidFill>
              <a:schemeClr val="bg1"/>
            </a:solidFill>
            <a:ln w="19050" algn="ctr">
              <a:solidFill>
                <a:schemeClr val="accent3"/>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1200" b="0" i="0" u="none" strike="noStrike" kern="1200" cap="none" spc="0" normalizeH="0" baseline="0" noProof="0" dirty="0">
                  <a:ln>
                    <a:noFill/>
                  </a:ln>
                  <a:solidFill>
                    <a:srgbClr val="A5A5A5"/>
                  </a:solidFill>
                  <a:effectLst/>
                  <a:uLnTx/>
                  <a:uFillTx/>
                  <a:latin typeface="Arial" panose="020B0604020202020204"/>
                  <a:ea typeface="+mn-ea"/>
                  <a:cs typeface="+mn-cs"/>
                </a:rPr>
                <a:t>Integration Services</a:t>
              </a:r>
            </a:p>
          </p:txBody>
        </p:sp>
        <p:sp>
          <p:nvSpPr>
            <p:cNvPr id="101" name="Rounded Rectangle 100"/>
            <p:cNvSpPr/>
            <p:nvPr/>
          </p:nvSpPr>
          <p:spPr bwMode="gray">
            <a:xfrm>
              <a:off x="3086142" y="4700261"/>
              <a:ext cx="1483377" cy="598194"/>
            </a:xfrm>
            <a:prstGeom prst="roundRect">
              <a:avLst>
                <a:gd name="adj" fmla="val 8294"/>
              </a:avLst>
            </a:prstGeom>
            <a:solidFill>
              <a:schemeClr val="bg1"/>
            </a:solidFill>
            <a:ln w="19050" algn="ctr">
              <a:solidFill>
                <a:schemeClr val="accent3"/>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1200" b="0" i="0" u="none" strike="noStrike" kern="1200" cap="none" spc="0" normalizeH="0" baseline="0" noProof="0" dirty="0">
                  <a:ln>
                    <a:noFill/>
                  </a:ln>
                  <a:solidFill>
                    <a:srgbClr val="A5A5A5"/>
                  </a:solidFill>
                  <a:effectLst/>
                  <a:uLnTx/>
                  <a:uFillTx/>
                  <a:latin typeface="Arial" panose="020B0604020202020204"/>
                  <a:ea typeface="+mn-ea"/>
                  <a:cs typeface="+mn-cs"/>
                </a:rPr>
                <a:t>Analytics Services</a:t>
              </a:r>
            </a:p>
          </p:txBody>
        </p:sp>
        <p:sp>
          <p:nvSpPr>
            <p:cNvPr id="9" name="Right Arrow 8"/>
            <p:cNvSpPr/>
            <p:nvPr/>
          </p:nvSpPr>
          <p:spPr bwMode="gray">
            <a:xfrm>
              <a:off x="2761057" y="4837022"/>
              <a:ext cx="253788" cy="324672"/>
            </a:xfrm>
            <a:prstGeom prst="rightArrow">
              <a:avLst/>
            </a:prstGeom>
            <a:solidFill>
              <a:schemeClr val="accent3"/>
            </a:solidFill>
            <a:ln w="19050" algn="ctr">
              <a:solidFill>
                <a:schemeClr val="accent3"/>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endParaRPr kumimoji="0" lang="en-GB" sz="1600" b="1" i="0" u="none" strike="noStrike" kern="1200" cap="none" spc="0" normalizeH="0" baseline="0" noProof="0" dirty="0" err="1">
                <a:ln>
                  <a:noFill/>
                </a:ln>
                <a:solidFill>
                  <a:prstClr val="white"/>
                </a:solidFill>
                <a:effectLst/>
                <a:uLnTx/>
                <a:uFillTx/>
                <a:latin typeface="Arial" panose="020B0604020202020204"/>
                <a:ea typeface="+mn-ea"/>
                <a:cs typeface="+mn-cs"/>
              </a:endParaRPr>
            </a:p>
          </p:txBody>
        </p:sp>
        <p:sp>
          <p:nvSpPr>
            <p:cNvPr id="103" name="Right Arrow 102"/>
            <p:cNvSpPr/>
            <p:nvPr/>
          </p:nvSpPr>
          <p:spPr bwMode="gray">
            <a:xfrm>
              <a:off x="4696770" y="4826510"/>
              <a:ext cx="253788" cy="324672"/>
            </a:xfrm>
            <a:prstGeom prst="rightArrow">
              <a:avLst/>
            </a:prstGeom>
            <a:solidFill>
              <a:schemeClr val="accent3"/>
            </a:solidFill>
            <a:ln w="19050" algn="ctr">
              <a:solidFill>
                <a:schemeClr val="accent3"/>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endParaRPr kumimoji="0" lang="en-GB" sz="1600" b="1" i="0" u="none" strike="noStrike" kern="1200" cap="none" spc="0" normalizeH="0" baseline="0" noProof="0" dirty="0" err="1">
                <a:ln>
                  <a:noFill/>
                </a:ln>
                <a:solidFill>
                  <a:prstClr val="white"/>
                </a:solidFill>
                <a:effectLst/>
                <a:uLnTx/>
                <a:uFillTx/>
                <a:latin typeface="Arial" panose="020B0604020202020204"/>
                <a:ea typeface="+mn-ea"/>
                <a:cs typeface="+mn-cs"/>
              </a:endParaRPr>
            </a:p>
          </p:txBody>
        </p:sp>
        <p:sp>
          <p:nvSpPr>
            <p:cNvPr id="104" name="Rounded Rectangle 103"/>
            <p:cNvSpPr/>
            <p:nvPr/>
          </p:nvSpPr>
          <p:spPr bwMode="gray">
            <a:xfrm>
              <a:off x="5062235" y="4020356"/>
              <a:ext cx="1483377" cy="598194"/>
            </a:xfrm>
            <a:prstGeom prst="roundRect">
              <a:avLst>
                <a:gd name="adj" fmla="val 8294"/>
              </a:avLst>
            </a:prstGeom>
            <a:solidFill>
              <a:schemeClr val="bg1"/>
            </a:solidFill>
            <a:ln w="19050" algn="ctr">
              <a:solidFill>
                <a:schemeClr val="accent3"/>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1200" b="0" i="0" u="none" strike="noStrike" kern="1200" cap="none" spc="0" normalizeH="0" baseline="0" noProof="0" dirty="0">
                  <a:ln>
                    <a:noFill/>
                  </a:ln>
                  <a:solidFill>
                    <a:srgbClr val="A5A5A5"/>
                  </a:solidFill>
                  <a:effectLst/>
                  <a:uLnTx/>
                  <a:uFillTx/>
                  <a:latin typeface="Arial" panose="020B0604020202020204"/>
                  <a:ea typeface="+mn-ea"/>
                  <a:cs typeface="+mn-cs"/>
                </a:rPr>
                <a:t>Analytics Visualisation</a:t>
              </a:r>
            </a:p>
          </p:txBody>
        </p:sp>
        <p:sp>
          <p:nvSpPr>
            <p:cNvPr id="119" name="Rounded Rectangle 118"/>
            <p:cNvSpPr/>
            <p:nvPr/>
          </p:nvSpPr>
          <p:spPr bwMode="gray">
            <a:xfrm rot="16200000">
              <a:off x="5501974" y="4239489"/>
              <a:ext cx="2760984" cy="311730"/>
            </a:xfrm>
            <a:prstGeom prst="roundRect">
              <a:avLst>
                <a:gd name="adj" fmla="val 8294"/>
              </a:avLst>
            </a:prstGeom>
            <a:solidFill>
              <a:schemeClr val="bg1"/>
            </a:solidFill>
            <a:ln w="19050" algn="ctr">
              <a:solidFill>
                <a:schemeClr val="accent3"/>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1200" b="0" i="0" u="none" strike="noStrike" kern="1200" cap="none" spc="0" normalizeH="0" baseline="0" noProof="0" dirty="0">
                  <a:ln>
                    <a:noFill/>
                  </a:ln>
                  <a:solidFill>
                    <a:srgbClr val="A5A5A5"/>
                  </a:solidFill>
                  <a:effectLst/>
                  <a:uLnTx/>
                  <a:uFillTx/>
                  <a:latin typeface="Arial" panose="020B0604020202020204"/>
                  <a:ea typeface="+mn-ea"/>
                  <a:cs typeface="+mn-cs"/>
                </a:rPr>
                <a:t>Security</a:t>
              </a:r>
            </a:p>
          </p:txBody>
        </p:sp>
        <p:sp>
          <p:nvSpPr>
            <p:cNvPr id="121" name="Rounded Rectangle 120"/>
            <p:cNvSpPr/>
            <p:nvPr/>
          </p:nvSpPr>
          <p:spPr bwMode="gray">
            <a:xfrm rot="16200000">
              <a:off x="5939903" y="4239006"/>
              <a:ext cx="2760020" cy="311730"/>
            </a:xfrm>
            <a:prstGeom prst="roundRect">
              <a:avLst>
                <a:gd name="adj" fmla="val 8294"/>
              </a:avLst>
            </a:prstGeom>
            <a:solidFill>
              <a:schemeClr val="bg1"/>
            </a:solidFill>
            <a:ln w="19050" algn="ctr">
              <a:solidFill>
                <a:schemeClr val="accent3"/>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1200" b="0" i="0" u="none" strike="noStrike" kern="1200" cap="none" spc="0" normalizeH="0" baseline="0" noProof="0" dirty="0">
                  <a:ln>
                    <a:noFill/>
                  </a:ln>
                  <a:solidFill>
                    <a:srgbClr val="A5A5A5"/>
                  </a:solidFill>
                  <a:effectLst/>
                  <a:uLnTx/>
                  <a:uFillTx/>
                  <a:latin typeface="Arial" panose="020B0604020202020204"/>
                  <a:ea typeface="+mn-ea"/>
                  <a:cs typeface="+mn-cs"/>
                </a:rPr>
                <a:t>Management</a:t>
              </a:r>
            </a:p>
          </p:txBody>
        </p:sp>
        <p:sp>
          <p:nvSpPr>
            <p:cNvPr id="37" name="Rounded Rectangle 36"/>
            <p:cNvSpPr/>
            <p:nvPr/>
          </p:nvSpPr>
          <p:spPr bwMode="gray">
            <a:xfrm>
              <a:off x="97717" y="3157832"/>
              <a:ext cx="684000" cy="180000"/>
            </a:xfrm>
            <a:prstGeom prst="roundRect">
              <a:avLst/>
            </a:prstGeom>
            <a:noFill/>
            <a:ln w="19050" algn="ctr">
              <a:solidFill>
                <a:srgbClr val="7030A0"/>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800" b="0" i="0" u="none" strike="noStrike" kern="1200" cap="none" spc="0" normalizeH="0" baseline="0" noProof="0" dirty="0">
                  <a:ln>
                    <a:noFill/>
                  </a:ln>
                  <a:solidFill>
                    <a:srgbClr val="7030A0"/>
                  </a:solidFill>
                  <a:effectLst/>
                  <a:uLnTx/>
                  <a:uFillTx/>
                  <a:latin typeface="Arial" panose="020B0604020202020204"/>
                  <a:ea typeface="+mn-ea"/>
                  <a:cs typeface="+mn-cs"/>
                </a:rPr>
                <a:t>System 1</a:t>
              </a:r>
            </a:p>
          </p:txBody>
        </p:sp>
        <p:sp>
          <p:nvSpPr>
            <p:cNvPr id="38" name="Rounded Rectangle 37"/>
            <p:cNvSpPr/>
            <p:nvPr/>
          </p:nvSpPr>
          <p:spPr bwMode="gray">
            <a:xfrm>
              <a:off x="97717" y="3716182"/>
              <a:ext cx="684000" cy="180000"/>
            </a:xfrm>
            <a:prstGeom prst="roundRect">
              <a:avLst/>
            </a:prstGeom>
            <a:noFill/>
            <a:ln w="19050" algn="ctr">
              <a:solidFill>
                <a:srgbClr val="7030A0"/>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800" b="0" i="0" u="none" strike="noStrike" kern="1200" cap="none" spc="0" normalizeH="0" baseline="0" noProof="0" dirty="0">
                  <a:ln>
                    <a:noFill/>
                  </a:ln>
                  <a:solidFill>
                    <a:srgbClr val="7030A0"/>
                  </a:solidFill>
                  <a:effectLst/>
                  <a:uLnTx/>
                  <a:uFillTx/>
                  <a:latin typeface="Arial" panose="020B0604020202020204"/>
                  <a:ea typeface="+mn-ea"/>
                  <a:cs typeface="+mn-cs"/>
                </a:rPr>
                <a:t>System 3</a:t>
              </a:r>
            </a:p>
          </p:txBody>
        </p:sp>
        <p:sp>
          <p:nvSpPr>
            <p:cNvPr id="39" name="Rounded Rectangle 38"/>
            <p:cNvSpPr/>
            <p:nvPr/>
          </p:nvSpPr>
          <p:spPr bwMode="gray">
            <a:xfrm>
              <a:off x="97717" y="3995357"/>
              <a:ext cx="684000" cy="180000"/>
            </a:xfrm>
            <a:prstGeom prst="roundRect">
              <a:avLst/>
            </a:prstGeom>
            <a:noFill/>
            <a:ln w="19050" algn="ctr">
              <a:solidFill>
                <a:srgbClr val="7030A0"/>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800" b="0" i="0" u="none" strike="noStrike" kern="1200" cap="none" spc="0" normalizeH="0" baseline="0" noProof="0" dirty="0">
                  <a:ln>
                    <a:noFill/>
                  </a:ln>
                  <a:solidFill>
                    <a:srgbClr val="7030A0"/>
                  </a:solidFill>
                  <a:effectLst/>
                  <a:uLnTx/>
                  <a:uFillTx/>
                  <a:latin typeface="Arial" panose="020B0604020202020204"/>
                  <a:ea typeface="+mn-ea"/>
                  <a:cs typeface="+mn-cs"/>
                </a:rPr>
                <a:t>System 4</a:t>
              </a:r>
            </a:p>
          </p:txBody>
        </p:sp>
        <p:sp>
          <p:nvSpPr>
            <p:cNvPr id="40" name="Rounded Rectangle 39"/>
            <p:cNvSpPr/>
            <p:nvPr/>
          </p:nvSpPr>
          <p:spPr bwMode="gray">
            <a:xfrm>
              <a:off x="97717" y="4274531"/>
              <a:ext cx="684000" cy="180000"/>
            </a:xfrm>
            <a:prstGeom prst="roundRect">
              <a:avLst/>
            </a:prstGeom>
            <a:noFill/>
            <a:ln w="19050" algn="ctr">
              <a:solidFill>
                <a:srgbClr val="7030A0"/>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800" b="0" i="0" u="none" strike="noStrike" kern="1200" cap="none" spc="0" normalizeH="0" baseline="0" noProof="0" dirty="0">
                  <a:ln>
                    <a:noFill/>
                  </a:ln>
                  <a:solidFill>
                    <a:srgbClr val="7030A0"/>
                  </a:solidFill>
                  <a:effectLst/>
                  <a:uLnTx/>
                  <a:uFillTx/>
                  <a:latin typeface="Arial" panose="020B0604020202020204"/>
                  <a:ea typeface="+mn-ea"/>
                  <a:cs typeface="+mn-cs"/>
                </a:rPr>
                <a:t>System n</a:t>
              </a:r>
            </a:p>
          </p:txBody>
        </p:sp>
        <p:sp>
          <p:nvSpPr>
            <p:cNvPr id="50" name="Right Arrow 49"/>
            <p:cNvSpPr/>
            <p:nvPr/>
          </p:nvSpPr>
          <p:spPr bwMode="gray">
            <a:xfrm rot="5400000">
              <a:off x="333807" y="4496191"/>
              <a:ext cx="253788" cy="324672"/>
            </a:xfrm>
            <a:prstGeom prst="rightArrow">
              <a:avLst/>
            </a:prstGeom>
            <a:solidFill>
              <a:schemeClr val="accent3"/>
            </a:solidFill>
            <a:ln w="19050" algn="ctr">
              <a:solidFill>
                <a:schemeClr val="accent3"/>
              </a:solid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endParaRPr kumimoji="0" lang="en-GB" sz="1600" b="1" i="0" u="none" strike="noStrike" kern="1200" cap="none" spc="0" normalizeH="0" baseline="0" noProof="0" dirty="0" err="1">
                <a:ln>
                  <a:noFill/>
                </a:ln>
                <a:solidFill>
                  <a:prstClr val="white"/>
                </a:solidFill>
                <a:effectLst/>
                <a:uLnTx/>
                <a:uFillTx/>
                <a:latin typeface="Arial" panose="020B0604020202020204"/>
                <a:ea typeface="+mn-ea"/>
                <a:cs typeface="+mn-cs"/>
              </a:endParaRPr>
            </a:p>
          </p:txBody>
        </p:sp>
      </p:grpSp>
      <p:sp>
        <p:nvSpPr>
          <p:cNvPr id="12" name="Rectangle 11"/>
          <p:cNvSpPr/>
          <p:nvPr/>
        </p:nvSpPr>
        <p:spPr>
          <a:xfrm>
            <a:off x="289175" y="934749"/>
            <a:ext cx="7994905"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rial" panose="020B0604020202020204"/>
                <a:ea typeface="+mn-ea"/>
                <a:cs typeface="+mn-cs"/>
              </a:rPr>
              <a:t>The solution, to be supported by Local Help Desks, the Y&amp;H Central Service Management Team and suppliers, provides an advanced Population Health Management (PHM) platform which allows users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rial" panose="020B0604020202020204"/>
                <a:ea typeface="+mn-ea"/>
                <a:cs typeface="+mn-cs"/>
              </a:rPr>
              <a:t>to develop analytic products that use selected data to address the objectives of a particular use case. </a:t>
            </a:r>
          </a:p>
        </p:txBody>
      </p:sp>
      <p:sp>
        <p:nvSpPr>
          <p:cNvPr id="2" name="TextBox 1"/>
          <p:cNvSpPr txBox="1"/>
          <p:nvPr/>
        </p:nvSpPr>
        <p:spPr>
          <a:xfrm flipH="1">
            <a:off x="361083" y="2381265"/>
            <a:ext cx="808364" cy="553998"/>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1333"/>
              </a:spcAft>
              <a:buClrTx/>
              <a:buSzPct val="100000"/>
              <a:buFontTx/>
              <a:buNone/>
              <a:tabLst/>
              <a:defRPr/>
            </a:pPr>
            <a:r>
              <a:rPr kumimoji="0" lang="en-GB" sz="1200" b="1" i="0" u="none" strike="noStrike" kern="1200" cap="none" spc="0" normalizeH="0" baseline="0" noProof="0" dirty="0">
                <a:ln>
                  <a:noFill/>
                </a:ln>
                <a:solidFill>
                  <a:prstClr val="black"/>
                </a:solidFill>
                <a:effectLst/>
                <a:uLnTx/>
                <a:uFillTx/>
                <a:latin typeface="Arial" panose="020B0604020202020204"/>
                <a:ea typeface="+mn-ea"/>
                <a:cs typeface="+mn-cs"/>
              </a:rPr>
              <a:t>External data sources</a:t>
            </a:r>
          </a:p>
        </p:txBody>
      </p:sp>
      <p:grpSp>
        <p:nvGrpSpPr>
          <p:cNvPr id="45" name="Group 44"/>
          <p:cNvGrpSpPr/>
          <p:nvPr/>
        </p:nvGrpSpPr>
        <p:grpSpPr>
          <a:xfrm>
            <a:off x="8296046" y="4176478"/>
            <a:ext cx="3684702" cy="2508379"/>
            <a:chOff x="802864" y="5326254"/>
            <a:chExt cx="7389982" cy="1643809"/>
          </a:xfrm>
        </p:grpSpPr>
        <p:sp>
          <p:nvSpPr>
            <p:cNvPr id="46" name="Rounded Rectangle 45"/>
            <p:cNvSpPr/>
            <p:nvPr/>
          </p:nvSpPr>
          <p:spPr bwMode="gray">
            <a:xfrm>
              <a:off x="802864" y="5327915"/>
              <a:ext cx="7389982" cy="1618252"/>
            </a:xfrm>
            <a:prstGeom prst="roundRect">
              <a:avLst>
                <a:gd name="adj" fmla="val 6551"/>
              </a:avLst>
            </a:prstGeom>
            <a:solidFill>
              <a:srgbClr val="F8FCFF"/>
            </a:solidFill>
            <a:ln w="19050" algn="ctr">
              <a:solidFill>
                <a:schemeClr val="tx1"/>
              </a:solidFill>
              <a:prstDash val="sysDot"/>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endParaRPr kumimoji="0" lang="en-GB" sz="1600" b="1" i="0" u="none" strike="noStrike" kern="1200" cap="none" spc="0" normalizeH="0" baseline="0" noProof="0" dirty="0" err="1">
                <a:ln>
                  <a:noFill/>
                </a:ln>
                <a:solidFill>
                  <a:prstClr val="white"/>
                </a:solidFill>
                <a:effectLst/>
                <a:uLnTx/>
                <a:uFillTx/>
                <a:latin typeface="Arial" panose="020B0604020202020204"/>
                <a:ea typeface="+mn-ea"/>
                <a:cs typeface="+mn-cs"/>
              </a:endParaRPr>
            </a:p>
          </p:txBody>
        </p:sp>
        <p:sp>
          <p:nvSpPr>
            <p:cNvPr id="47" name="Rectangle 46"/>
            <p:cNvSpPr/>
            <p:nvPr/>
          </p:nvSpPr>
          <p:spPr>
            <a:xfrm>
              <a:off x="972432" y="5326254"/>
              <a:ext cx="7143193" cy="164380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panose="020B0604020202020204"/>
                  <a:ea typeface="+mn-ea"/>
                  <a:cs typeface="+mn-cs"/>
                </a:rPr>
                <a:t>The </a:t>
              </a:r>
              <a:r>
                <a:rPr kumimoji="0" lang="en-GB" sz="900" b="1" i="0" u="none" strike="noStrike" kern="1200" cap="none" spc="0" normalizeH="0" baseline="0" noProof="0" dirty="0">
                  <a:ln>
                    <a:noFill/>
                  </a:ln>
                  <a:solidFill>
                    <a:prstClr val="black"/>
                  </a:solidFill>
                  <a:effectLst/>
                  <a:uLnTx/>
                  <a:uFillTx/>
                  <a:latin typeface="Arial" panose="020B0604020202020204"/>
                  <a:ea typeface="+mn-ea"/>
                  <a:cs typeface="+mn-cs"/>
                </a:rPr>
                <a:t>YHCR Population Health Management Platform</a:t>
              </a:r>
              <a:r>
                <a:rPr kumimoji="0" lang="en-GB" sz="900" b="0" i="0" u="none" strike="noStrike" kern="1200" cap="none" spc="0" normalizeH="0" baseline="0" noProof="0" dirty="0">
                  <a:ln>
                    <a:noFill/>
                  </a:ln>
                  <a:solidFill>
                    <a:prstClr val="black"/>
                  </a:solidFill>
                  <a:effectLst/>
                  <a:uLnTx/>
                  <a:uFillTx/>
                  <a:latin typeface="Arial" panose="020B0604020202020204"/>
                  <a:ea typeface="+mn-ea"/>
                  <a:cs typeface="+mn-cs"/>
                </a:rPr>
                <a:t>, is built on Google Cloud technology and stores data that can be used to develop population health management products.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900" b="1" i="0" u="none" strike="noStrike" kern="1200" cap="none" spc="0" normalizeH="0" baseline="0" noProof="0" dirty="0">
                  <a:ln>
                    <a:noFill/>
                  </a:ln>
                  <a:solidFill>
                    <a:prstClr val="black"/>
                  </a:solidFill>
                  <a:effectLst/>
                  <a:uLnTx/>
                  <a:uFillTx/>
                  <a:latin typeface="Arial" panose="020B0604020202020204"/>
                  <a:ea typeface="+mn-ea"/>
                  <a:cs typeface="+mn-cs"/>
                </a:rPr>
                <a:t>Integration Services </a:t>
              </a:r>
              <a:r>
                <a:rPr kumimoji="0" lang="en-GB" sz="900" b="0" i="0" u="none" strike="noStrike" kern="1200" cap="none" spc="0" normalizeH="0" baseline="0" noProof="0" dirty="0">
                  <a:ln>
                    <a:noFill/>
                  </a:ln>
                  <a:solidFill>
                    <a:prstClr val="black"/>
                  </a:solidFill>
                  <a:effectLst/>
                  <a:uLnTx/>
                  <a:uFillTx/>
                  <a:latin typeface="Arial" panose="020B0604020202020204"/>
                  <a:ea typeface="+mn-ea"/>
                  <a:cs typeface="+mn-cs"/>
                </a:rPr>
                <a:t>gathers data from systems across the region using Systems of Systems (</a:t>
              </a:r>
              <a:r>
                <a:rPr kumimoji="0" lang="en-GB" sz="900" b="0" i="0" u="none" strike="noStrike" kern="1200" cap="none" spc="0" normalizeH="0" baseline="0" noProof="0" dirty="0" err="1">
                  <a:ln>
                    <a:noFill/>
                  </a:ln>
                  <a:solidFill>
                    <a:prstClr val="black"/>
                  </a:solidFill>
                  <a:effectLst/>
                  <a:uLnTx/>
                  <a:uFillTx/>
                  <a:latin typeface="Arial" panose="020B0604020202020204"/>
                  <a:ea typeface="+mn-ea"/>
                  <a:cs typeface="+mn-cs"/>
                </a:rPr>
                <a:t>SoS</a:t>
              </a:r>
              <a:r>
                <a:rPr kumimoji="0" lang="en-GB" sz="900" b="0" i="0" u="none" strike="noStrike" kern="1200" cap="none" spc="0" normalizeH="0" baseline="0" noProof="0" dirty="0">
                  <a:ln>
                    <a:noFill/>
                  </a:ln>
                  <a:solidFill>
                    <a:prstClr val="black"/>
                  </a:solidFill>
                  <a:effectLst/>
                  <a:uLnTx/>
                  <a:uFillTx/>
                  <a:latin typeface="Arial" panose="020B0604020202020204"/>
                  <a:ea typeface="+mn-ea"/>
                  <a:cs typeface="+mn-cs"/>
                </a:rPr>
                <a:t>).</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900" b="1" i="0" u="none" strike="noStrike" kern="1200" cap="none" spc="0" normalizeH="0" baseline="0" noProof="0" dirty="0">
                  <a:ln>
                    <a:noFill/>
                  </a:ln>
                  <a:solidFill>
                    <a:prstClr val="black"/>
                  </a:solidFill>
                  <a:effectLst/>
                  <a:uLnTx/>
                  <a:uFillTx/>
                  <a:latin typeface="Arial" panose="020B0604020202020204"/>
                  <a:ea typeface="+mn-ea"/>
                  <a:cs typeface="+mn-cs"/>
                </a:rPr>
                <a:t>Analytics Services </a:t>
              </a:r>
              <a:r>
                <a:rPr kumimoji="0" lang="en-GB" sz="900" b="0" i="0" u="none" strike="noStrike" kern="1200" cap="none" spc="0" normalizeH="0" baseline="0" noProof="0" dirty="0">
                  <a:ln>
                    <a:noFill/>
                  </a:ln>
                  <a:solidFill>
                    <a:prstClr val="black"/>
                  </a:solidFill>
                  <a:effectLst/>
                  <a:uLnTx/>
                  <a:uFillTx/>
                  <a:latin typeface="Arial" panose="020B0604020202020204"/>
                  <a:ea typeface="+mn-ea"/>
                  <a:cs typeface="+mn-cs"/>
                </a:rPr>
                <a:t>enables the data to be processed and manipulated using advanced analytics tools and techniques.</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900" b="1" i="0" u="none" strike="noStrike" kern="1200" cap="none" spc="0" normalizeH="0" baseline="0" noProof="0" dirty="0">
                  <a:ln>
                    <a:noFill/>
                  </a:ln>
                  <a:solidFill>
                    <a:prstClr val="black"/>
                  </a:solidFill>
                  <a:effectLst/>
                  <a:uLnTx/>
                  <a:uFillTx/>
                  <a:latin typeface="Arial" panose="020B0604020202020204"/>
                  <a:ea typeface="+mn-ea"/>
                  <a:cs typeface="+mn-cs"/>
                </a:rPr>
                <a:t>Analytics Data</a:t>
              </a:r>
              <a:r>
                <a:rPr kumimoji="0" lang="en-GB" sz="900" b="0" i="0" u="none" strike="noStrike" kern="1200" cap="none" spc="0" normalizeH="0" baseline="0" noProof="0" dirty="0">
                  <a:ln>
                    <a:noFill/>
                  </a:ln>
                  <a:solidFill>
                    <a:prstClr val="black"/>
                  </a:solidFill>
                  <a:effectLst/>
                  <a:uLnTx/>
                  <a:uFillTx/>
                  <a:latin typeface="Arial" panose="020B0604020202020204"/>
                  <a:ea typeface="+mn-ea"/>
                  <a:cs typeface="+mn-cs"/>
                </a:rPr>
                <a:t> store is the repository that securely stores the data.</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900" b="1" i="0" u="none" strike="noStrike" kern="1200" cap="none" spc="0" normalizeH="0" baseline="0" noProof="0" dirty="0">
                  <a:ln>
                    <a:noFill/>
                  </a:ln>
                  <a:solidFill>
                    <a:prstClr val="black"/>
                  </a:solidFill>
                  <a:effectLst/>
                  <a:uLnTx/>
                  <a:uFillTx/>
                  <a:latin typeface="Arial" panose="020B0604020202020204"/>
                  <a:ea typeface="+mn-ea"/>
                  <a:cs typeface="+mn-cs"/>
                </a:rPr>
                <a:t>Analytics Visualisation </a:t>
              </a:r>
              <a:r>
                <a:rPr kumimoji="0" lang="en-GB" sz="900" b="0" i="0" u="none" strike="noStrike" kern="1200" cap="none" spc="0" normalizeH="0" baseline="0" noProof="0" dirty="0">
                  <a:ln>
                    <a:noFill/>
                  </a:ln>
                  <a:solidFill>
                    <a:prstClr val="black"/>
                  </a:solidFill>
                  <a:effectLst/>
                  <a:uLnTx/>
                  <a:uFillTx/>
                  <a:latin typeface="Arial" panose="020B0604020202020204"/>
                  <a:ea typeface="+mn-ea"/>
                  <a:cs typeface="+mn-cs"/>
                </a:rPr>
                <a:t>provides the tools to visualise the data.</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900" b="1" i="0" u="none" strike="noStrike" kern="1200" cap="none" spc="0" normalizeH="0" baseline="0" noProof="0" dirty="0">
                  <a:ln>
                    <a:noFill/>
                  </a:ln>
                  <a:solidFill>
                    <a:prstClr val="black"/>
                  </a:solidFill>
                  <a:effectLst/>
                  <a:uLnTx/>
                  <a:uFillTx/>
                  <a:latin typeface="Arial" panose="020B0604020202020204"/>
                  <a:ea typeface="+mn-ea"/>
                  <a:cs typeface="+mn-cs"/>
                </a:rPr>
                <a:t>Security and Management </a:t>
              </a:r>
              <a:r>
                <a:rPr kumimoji="0" lang="en-GB" sz="900" b="0" i="0" u="none" strike="noStrike" kern="1200" cap="none" spc="0" normalizeH="0" baseline="0" noProof="0" dirty="0">
                  <a:ln>
                    <a:noFill/>
                  </a:ln>
                  <a:solidFill>
                    <a:prstClr val="black"/>
                  </a:solidFill>
                  <a:effectLst/>
                  <a:uLnTx/>
                  <a:uFillTx/>
                  <a:latin typeface="Arial" panose="020B0604020202020204"/>
                  <a:ea typeface="+mn-ea"/>
                  <a:cs typeface="+mn-cs"/>
                </a:rPr>
                <a:t>ensures that the access to and processing of data is protected.</a:t>
              </a:r>
            </a:p>
          </p:txBody>
        </p:sp>
      </p:grpSp>
      <p:grpSp>
        <p:nvGrpSpPr>
          <p:cNvPr id="49" name="Group 48"/>
          <p:cNvGrpSpPr/>
          <p:nvPr/>
        </p:nvGrpSpPr>
        <p:grpSpPr>
          <a:xfrm>
            <a:off x="8284081" y="2566393"/>
            <a:ext cx="3683067" cy="1519150"/>
            <a:chOff x="8195301" y="2480426"/>
            <a:chExt cx="3683067" cy="1519150"/>
          </a:xfrm>
        </p:grpSpPr>
        <p:sp>
          <p:nvSpPr>
            <p:cNvPr id="51" name="Rounded Rectangle 50"/>
            <p:cNvSpPr/>
            <p:nvPr/>
          </p:nvSpPr>
          <p:spPr bwMode="gray">
            <a:xfrm>
              <a:off x="8195301" y="2481930"/>
              <a:ext cx="3683067" cy="1517646"/>
            </a:xfrm>
            <a:prstGeom prst="roundRect">
              <a:avLst>
                <a:gd name="adj" fmla="val 9765"/>
              </a:avLst>
            </a:prstGeom>
            <a:solidFill>
              <a:srgbClr val="E5F4F6"/>
            </a:solidFill>
            <a:ln w="19050" algn="ctr">
              <a:solidFill>
                <a:schemeClr val="tx1"/>
              </a:solidFill>
              <a:prstDash val="sysDot"/>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endParaRPr kumimoji="0" lang="en-GB" sz="1600" b="1" i="0" u="none" strike="noStrike" kern="1200" cap="none" spc="0" normalizeH="0" baseline="0" noProof="0" dirty="0" err="1">
                <a:ln>
                  <a:noFill/>
                </a:ln>
                <a:solidFill>
                  <a:prstClr val="white"/>
                </a:solidFill>
                <a:effectLst/>
                <a:uLnTx/>
                <a:uFillTx/>
                <a:latin typeface="Arial" panose="020B0604020202020204"/>
                <a:ea typeface="+mn-ea"/>
                <a:cs typeface="+mn-cs"/>
              </a:endParaRPr>
            </a:p>
          </p:txBody>
        </p:sp>
        <p:sp>
          <p:nvSpPr>
            <p:cNvPr id="52" name="Rectangle 51"/>
            <p:cNvSpPr/>
            <p:nvPr/>
          </p:nvSpPr>
          <p:spPr>
            <a:xfrm>
              <a:off x="8245050" y="2480426"/>
              <a:ext cx="3536045" cy="1256562"/>
            </a:xfrm>
            <a:prstGeom prst="rect">
              <a:avLst/>
            </a:prstGeom>
          </p:spPr>
          <p:txBody>
            <a:bodyPr wrap="square">
              <a:spAutoFit/>
            </a:bodyPr>
            <a:lstStyle/>
            <a:p>
              <a:pPr marL="0" marR="0" lvl="0" indent="0" algn="l"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900" b="0" i="0" u="none" strike="noStrike" kern="1200" cap="none" spc="0" normalizeH="0" baseline="0" noProof="0" dirty="0">
                  <a:ln>
                    <a:noFill/>
                  </a:ln>
                  <a:solidFill>
                    <a:prstClr val="black"/>
                  </a:solidFill>
                  <a:effectLst/>
                  <a:uLnTx/>
                  <a:uFillTx/>
                  <a:latin typeface="Arial" panose="020B0604020202020204"/>
                  <a:ea typeface="+mn-ea"/>
                  <a:cs typeface="+mn-cs"/>
                </a:rPr>
                <a:t>The </a:t>
              </a:r>
              <a:r>
                <a:rPr kumimoji="0" lang="en-GB" sz="900" b="1" i="0" u="none" strike="noStrike" kern="1200" cap="none" spc="0" normalizeH="0" baseline="0" noProof="0" dirty="0">
                  <a:ln>
                    <a:noFill/>
                  </a:ln>
                  <a:solidFill>
                    <a:prstClr val="black"/>
                  </a:solidFill>
                  <a:effectLst/>
                  <a:uLnTx/>
                  <a:uFillTx/>
                  <a:latin typeface="Arial" panose="020B0604020202020204"/>
                  <a:ea typeface="+mn-ea"/>
                  <a:cs typeface="+mn-cs"/>
                </a:rPr>
                <a:t>YHCR Population Health Management Products </a:t>
              </a:r>
              <a:r>
                <a:rPr kumimoji="0" lang="en-GB" sz="900" b="0" i="0" u="none" strike="noStrike" kern="1200" cap="none" spc="0" normalizeH="0" baseline="0" noProof="0" dirty="0">
                  <a:ln>
                    <a:noFill/>
                  </a:ln>
                  <a:solidFill>
                    <a:prstClr val="black"/>
                  </a:solidFill>
                  <a:effectLst/>
                  <a:uLnTx/>
                  <a:uFillTx/>
                  <a:latin typeface="Arial" panose="020B0604020202020204"/>
                  <a:ea typeface="+mn-ea"/>
                  <a:cs typeface="+mn-cs"/>
                </a:rPr>
                <a:t>are built on the Platform and address the objectives and challenges of a particular use case in an organisation. The analytic product  developed uses data to better understand patients </a:t>
              </a:r>
              <a:r>
                <a:rPr kumimoji="0" lang="en-GB" sz="900" b="1" i="0" u="none" strike="noStrike" kern="1200" cap="none" spc="0" normalizeH="0" baseline="0" noProof="0" dirty="0">
                  <a:ln>
                    <a:noFill/>
                  </a:ln>
                  <a:solidFill>
                    <a:prstClr val="black"/>
                  </a:solidFill>
                  <a:effectLst/>
                  <a:uLnTx/>
                  <a:uFillTx/>
                  <a:latin typeface="Arial" panose="020B0604020202020204"/>
                  <a:ea typeface="+mn-ea"/>
                  <a:cs typeface="+mn-cs"/>
                </a:rPr>
                <a:t>Living with and Beyond Cancer</a:t>
              </a:r>
              <a:endParaRPr kumimoji="0" lang="en-GB" sz="5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l" defTabSz="914400" rtl="0" eaLnBrk="1" fontAlgn="auto" latinLnBrk="0" hangingPunct="1">
                <a:lnSpc>
                  <a:spcPct val="106000"/>
                </a:lnSpc>
                <a:spcBef>
                  <a:spcPts val="0"/>
                </a:spcBef>
                <a:spcAft>
                  <a:spcPts val="0"/>
                </a:spcAft>
                <a:buClrTx/>
                <a:buSzTx/>
                <a:buFont typeface="Wingdings 2" pitchFamily="18" charset="2"/>
                <a:buNone/>
                <a:tabLst/>
                <a:defRPr/>
              </a:pPr>
              <a:r>
                <a:rPr kumimoji="0" lang="en-GB" sz="900" b="0" i="0" u="none" strike="noStrike" kern="1200" cap="none" spc="0" normalizeH="0" baseline="0" noProof="0" dirty="0">
                  <a:ln>
                    <a:noFill/>
                  </a:ln>
                  <a:solidFill>
                    <a:prstClr val="black"/>
                  </a:solidFill>
                  <a:effectLst/>
                  <a:uLnTx/>
                  <a:uFillTx/>
                  <a:latin typeface="Arial" panose="020B0604020202020204"/>
                  <a:ea typeface="+mn-ea"/>
                  <a:cs typeface="+mn-cs"/>
                </a:rPr>
                <a:t>Each Use Case utilises the capabilities of the PHM platform to develop a dashboard or similar product which meets the specific objectives of the users designing it.</a:t>
              </a:r>
            </a:p>
          </p:txBody>
        </p:sp>
      </p:grpSp>
      <p:sp>
        <p:nvSpPr>
          <p:cNvPr id="44" name="TextBox 43">
            <a:extLst>
              <a:ext uri="{FF2B5EF4-FFF2-40B4-BE49-F238E27FC236}">
                <a16:creationId xmlns:a16="http://schemas.microsoft.com/office/drawing/2014/main" id="{722D5799-0DE0-4ED4-8BE9-6A76AA91C629}"/>
              </a:ext>
            </a:extLst>
          </p:cNvPr>
          <p:cNvSpPr txBox="1"/>
          <p:nvPr/>
        </p:nvSpPr>
        <p:spPr>
          <a:xfrm>
            <a:off x="5136272" y="6184564"/>
            <a:ext cx="27432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Verdana"/>
                <a:ea typeface="Verdana"/>
                <a:cs typeface="+mn-cs"/>
              </a:rPr>
              <a:t>The YHCR demo video is now saved on NHS Futures, </a:t>
            </a:r>
            <a:r>
              <a:rPr kumimoji="0" lang="en-US" sz="1000" b="0" i="0" u="none" strike="noStrike" kern="1200" cap="none" spc="0" normalizeH="0" baseline="0" noProof="0" dirty="0">
                <a:ln>
                  <a:noFill/>
                </a:ln>
                <a:solidFill>
                  <a:srgbClr val="0000FF"/>
                </a:solidFill>
                <a:effectLst/>
                <a:uLnTx/>
                <a:uFillTx/>
                <a:latin typeface="Verdana"/>
                <a:ea typeface="Verdana"/>
                <a:cs typeface="+mn-cs"/>
                <a:hlinkClick r:id="rId5"/>
              </a:rPr>
              <a:t>here</a:t>
            </a:r>
            <a:r>
              <a:rPr kumimoji="0" lang="en-US" sz="1000" b="0" i="0" u="none" strike="noStrike" kern="1200" cap="none" spc="0" normalizeH="0" baseline="0" noProof="0" dirty="0">
                <a:ln>
                  <a:noFill/>
                </a:ln>
                <a:solidFill>
                  <a:prstClr val="black"/>
                </a:solidFill>
                <a:effectLst/>
                <a:uLnTx/>
                <a:uFillTx/>
                <a:latin typeface="Verdana"/>
                <a:ea typeface="Verdana"/>
                <a:cs typeface="+mn-cs"/>
              </a:rPr>
              <a:t>.</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2255794637"/>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u28V4b.YT06EFSwvp1U7ig"/>
</p:tagLst>
</file>

<file path=ppt/theme/theme1.xml><?xml version="1.0" encoding="utf-8"?>
<a:theme xmlns:a="http://schemas.openxmlformats.org/drawingml/2006/main" name="Office Theme">
  <a:themeElements>
    <a:clrScheme name="UKHDR Alliance">
      <a:dk1>
        <a:srgbClr val="3CB28C"/>
      </a:dk1>
      <a:lt1>
        <a:srgbClr val="FFFFFF"/>
      </a:lt1>
      <a:dk2>
        <a:srgbClr val="000000"/>
      </a:dk2>
      <a:lt2>
        <a:srgbClr val="E7E6E6"/>
      </a:lt2>
      <a:accent1>
        <a:srgbClr val="475DA7"/>
      </a:accent1>
      <a:accent2>
        <a:srgbClr val="3C3C3B"/>
      </a:accent2>
      <a:accent3>
        <a:srgbClr val="ADDAD9"/>
      </a:accent3>
      <a:accent4>
        <a:srgbClr val="D1D7DA"/>
      </a:accent4>
      <a:accent5>
        <a:srgbClr val="475DA7"/>
      </a:accent5>
      <a:accent6>
        <a:srgbClr val="FF7F00"/>
      </a:accent6>
      <a:hlink>
        <a:srgbClr val="3CB28C"/>
      </a:hlink>
      <a:folHlink>
        <a:srgbClr val="3CB28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DRUK PP Template_v1" id="{672FF5D3-7167-F642-9325-C196C9365288}" vid="{0B9C3312-A1A2-C848-BCCD-AF8FF87BDAA3}"/>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1905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UKHDR Alliance">
      <a:dk1>
        <a:srgbClr val="3CB28C"/>
      </a:dk1>
      <a:lt1>
        <a:srgbClr val="FFFFFF"/>
      </a:lt1>
      <a:dk2>
        <a:srgbClr val="000000"/>
      </a:dk2>
      <a:lt2>
        <a:srgbClr val="E7E6E6"/>
      </a:lt2>
      <a:accent1>
        <a:srgbClr val="475DA7"/>
      </a:accent1>
      <a:accent2>
        <a:srgbClr val="3C3C3B"/>
      </a:accent2>
      <a:accent3>
        <a:srgbClr val="ADDAD9"/>
      </a:accent3>
      <a:accent4>
        <a:srgbClr val="D1D7DA"/>
      </a:accent4>
      <a:accent5>
        <a:srgbClr val="475DA7"/>
      </a:accent5>
      <a:accent6>
        <a:srgbClr val="FF7F00"/>
      </a:accent6>
      <a:hlink>
        <a:srgbClr val="3CB28C"/>
      </a:hlink>
      <a:folHlink>
        <a:srgbClr val="3CB28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DRUK PP Template_v1" id="{672FF5D3-7167-F642-9325-C196C9365288}" vid="{0B9C3312-A1A2-C848-BCCD-AF8FF87BDAA3}"/>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1D7F66F32C7BE74494763BE7A78C5AC4" ma:contentTypeVersion="8" ma:contentTypeDescription="Create a new document." ma:contentTypeScope="" ma:versionID="41f1ba2868480516b3ddf26de361e24a">
  <xsd:schema xmlns:xsd="http://www.w3.org/2001/XMLSchema" xmlns:xs="http://www.w3.org/2001/XMLSchema" xmlns:p="http://schemas.microsoft.com/office/2006/metadata/properties" xmlns:ns2="05b749db-b3f1-4c0a-980a-28685c130c1b" xmlns:ns3="e7b94faf-0bb5-4a36-8915-2874ed20af82" targetNamespace="http://schemas.microsoft.com/office/2006/metadata/properties" ma:root="true" ma:fieldsID="6dab43734ff4ef8c927818a01f4f3fca" ns2:_="" ns3:_="">
    <xsd:import namespace="05b749db-b3f1-4c0a-980a-28685c130c1b"/>
    <xsd:import namespace="e7b94faf-0bb5-4a36-8915-2874ed20af82"/>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DocumentType" minOccurs="0"/>
                <xsd:element ref="ns3:MediaServiceDateTaken" minOccurs="0"/>
                <xsd:element ref="ns3:MediaServiceAutoTags" minOccurs="0"/>
                <xsd:element ref="ns3:MediaServiceLocation"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5b749db-b3f1-4c0a-980a-28685c130c1b"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7b94faf-0bb5-4a36-8915-2874ed20af82"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DocumentType" ma:index="13" nillable="true" ma:displayName="Document Type" ma:format="Dropdown" ma:internalName="DocumentType">
      <xsd:simpleType>
        <xsd:restriction base="dms:Choice">
          <xsd:enumeration value="Meeting notes"/>
          <xsd:enumeration value="Document"/>
          <xsd:enumeration value="Contact list"/>
          <xsd:enumeration value="Action plan"/>
          <xsd:enumeration value="Roadmap"/>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ocumentType xmlns="e7b94faf-0bb5-4a36-8915-2874ed20af82" xsi:nil="true"/>
    <_dlc_DocId xmlns="05b749db-b3f1-4c0a-980a-28685c130c1b">VKS7N3TKD33Z-672733013-41</_dlc_DocId>
    <_dlc_DocIdUrl xmlns="05b749db-b3f1-4c0a-980a-28685c130c1b">
      <Url>https://uclpartners.sharepoint.com/sites/DATA-Canproject/_layouts/15/DocIdRedir.aspx?ID=VKS7N3TKD33Z-672733013-41</Url>
      <Description>VKS7N3TKD33Z-672733013-41</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50BEB9F-8641-412B-B5F3-F547C91EC305}">
  <ds:schemaRefs>
    <ds:schemaRef ds:uri="http://schemas.microsoft.com/sharepoint/events"/>
    <ds:schemaRef ds:uri="http://www.w3.org/2000/xmlns/"/>
  </ds:schemaRefs>
</ds:datastoreItem>
</file>

<file path=customXml/itemProps2.xml><?xml version="1.0" encoding="utf-8"?>
<ds:datastoreItem xmlns:ds="http://schemas.openxmlformats.org/officeDocument/2006/customXml" ds:itemID="{BE5E139E-5D93-4517-B75C-94A65C36984F}">
  <ds:schemaRefs>
    <ds:schemaRef ds:uri="http://schemas.microsoft.com/office/2006/metadata/contentType"/>
    <ds:schemaRef ds:uri="http://schemas.microsoft.com/office/2006/metadata/properties/metaAttributes"/>
    <ds:schemaRef ds:uri="http://www.w3.org/2000/xmlns/"/>
    <ds:schemaRef ds:uri="http://www.w3.org/2001/XMLSchema"/>
    <ds:schemaRef ds:uri="05b749db-b3f1-4c0a-980a-28685c130c1b"/>
    <ds:schemaRef ds:uri="e7b94faf-0bb5-4a36-8915-2874ed20af82"/>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76080A-0B2F-4284-BA54-44015F44C658}">
  <ds:schemaRefs>
    <ds:schemaRef ds:uri="http://purl.org/dc/dcmitype/"/>
    <ds:schemaRef ds:uri="05b749db-b3f1-4c0a-980a-28685c130c1b"/>
    <ds:schemaRef ds:uri="http://purl.org/dc/terms/"/>
    <ds:schemaRef ds:uri="http://schemas.microsoft.com/office/infopath/2007/PartnerControls"/>
    <ds:schemaRef ds:uri="e7b94faf-0bb5-4a36-8915-2874ed20af82"/>
    <ds:schemaRef ds:uri="http://schemas.microsoft.com/office/2006/documentManagement/types"/>
    <ds:schemaRef ds:uri="http://purl.org/dc/elements/1.1/"/>
    <ds:schemaRef ds:uri="http://schemas.openxmlformats.org/package/2006/metadata/core-properties"/>
    <ds:schemaRef ds:uri="http://schemas.microsoft.com/office/2006/metadata/properties"/>
    <ds:schemaRef ds:uri="http://www.w3.org/XML/1998/namespace"/>
  </ds:schemaRefs>
</ds:datastoreItem>
</file>

<file path=customXml/itemProps4.xml><?xml version="1.0" encoding="utf-8"?>
<ds:datastoreItem xmlns:ds="http://schemas.openxmlformats.org/officeDocument/2006/customXml" ds:itemID="{5E9E41EF-97D4-4E5A-8809-14CC6234F56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HDRUK PP Template_v1</Template>
  <TotalTime>0</TotalTime>
  <Words>2960</Words>
  <Application>Microsoft Office PowerPoint</Application>
  <PresentationFormat>Widescreen</PresentationFormat>
  <Paragraphs>268</Paragraphs>
  <Slides>23</Slides>
  <Notes>10</Notes>
  <HiddenSlides>0</HiddenSlides>
  <MMClips>0</MMClips>
  <ScaleCrop>false</ScaleCrop>
  <HeadingPairs>
    <vt:vector size="8" baseType="variant">
      <vt:variant>
        <vt:lpstr>Fonts Used</vt:lpstr>
      </vt:variant>
      <vt:variant>
        <vt:i4>7</vt:i4>
      </vt:variant>
      <vt:variant>
        <vt:lpstr>Theme</vt:lpstr>
      </vt:variant>
      <vt:variant>
        <vt:i4>4</vt:i4>
      </vt:variant>
      <vt:variant>
        <vt:lpstr>Embedded OLE Servers</vt:lpstr>
      </vt:variant>
      <vt:variant>
        <vt:i4>1</vt:i4>
      </vt:variant>
      <vt:variant>
        <vt:lpstr>Slide Titles</vt:lpstr>
      </vt:variant>
      <vt:variant>
        <vt:i4>23</vt:i4>
      </vt:variant>
    </vt:vector>
  </HeadingPairs>
  <TitlesOfParts>
    <vt:vector size="35" baseType="lpstr">
      <vt:lpstr>Arial</vt:lpstr>
      <vt:lpstr>Calibri</vt:lpstr>
      <vt:lpstr>Calibri Light</vt:lpstr>
      <vt:lpstr>Courier New</vt:lpstr>
      <vt:lpstr>Times New Roman</vt:lpstr>
      <vt:lpstr>Verdana</vt:lpstr>
      <vt:lpstr>Wingdings 2</vt:lpstr>
      <vt:lpstr>Office Theme</vt:lpstr>
      <vt:lpstr>1_Office Theme</vt:lpstr>
      <vt:lpstr>2_Office Theme</vt:lpstr>
      <vt:lpstr>3_Office Theme</vt:lpstr>
      <vt:lpstr>think-cell Slide</vt:lpstr>
      <vt:lpstr>COVID and Cancer – The use of real time data and open standards    Monica Jones  Chief Data Officer – DATA-CAN Associate Director – HDRUK North Executive Lead - YHCR Population Health</vt:lpstr>
      <vt:lpstr>PowerPoint Presentation</vt:lpstr>
      <vt:lpstr>PowerPoint Presentation</vt:lpstr>
      <vt:lpstr>Improving health data Tools, methods and hubs</vt:lpstr>
      <vt:lpstr>DATA-CAN The vision on a page: linked, longitudinal records for research</vt:lpstr>
      <vt:lpstr>PowerPoint Presentation</vt:lpstr>
      <vt:lpstr>PowerPoint Presentation</vt:lpstr>
      <vt:lpstr>PowerPoint Presentation</vt:lpstr>
      <vt:lpstr>The Yorkshire &amp; Humber Population Health Management Solution</vt:lpstr>
      <vt:lpstr>PowerPoint Presentation</vt:lpstr>
      <vt:lpstr>PowerPoint Presentation</vt:lpstr>
      <vt:lpstr>Use of SNOMED CT an NHS Integrated Trust </vt:lpstr>
      <vt:lpstr>Clinical Ownership</vt:lpstr>
      <vt:lpstr>Improved Data Entry and Clinical Recording</vt:lpstr>
      <vt:lpstr>Benefits for the Patient</vt:lpstr>
      <vt:lpstr>Challenges and Lessons Learned</vt:lpstr>
      <vt:lpstr>DATA-CAN What is the link between Covid-19 and Cancer</vt:lpstr>
      <vt:lpstr>DATA-CAN: Real-time data Reaction to COVID-19</vt:lpstr>
      <vt:lpstr>DATA-CAN: Real-time data Reaction to COVID-19 – consistent message</vt:lpstr>
      <vt:lpstr>DATA-CAN: Real-time data Reaction to COVID-19 – national consistency and regional differences</vt:lpstr>
      <vt:lpstr>DATA-CAN: Real-time data Reaction to COVID-19 – national consistency and regional differences</vt:lpstr>
      <vt:lpstr>DATA-CAN: Real-time data Future plans re COVID-19 – in support of local solutions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DATA-CAN The Health Data Research Hub for Cancer Unlocking the power of data to improve cancer care</dc:title>
  <dc:creator>Karthik Deva</dc:creator>
  <cp:lastModifiedBy>Monica</cp:lastModifiedBy>
  <cp:revision>288</cp:revision>
  <dcterms:created xsi:type="dcterms:W3CDTF">2019-10-15T12:15:30Z</dcterms:created>
  <dcterms:modified xsi:type="dcterms:W3CDTF">2020-09-02T15:11:10Z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0x0101001D7F66F32C7BE74494763BE7A78C5AC4</vt:lpwstr>
  </property>
  <property fmtid="{D5CDD505-2E9C-101B-9397-08002B2CF9AE}" pid="3" name="_dlc_DocIdItemGuid">
    <vt:lpwstr>e24128e5-651a-4415-a6c7-282e890b86f9</vt:lpwstr>
  </property>
</Properties>
</file>